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530" r:id="rId5"/>
    <p:sldId id="258" r:id="rId6"/>
    <p:sldId id="262" r:id="rId7"/>
    <p:sldId id="263" r:id="rId8"/>
    <p:sldId id="265" r:id="rId9"/>
    <p:sldId id="531" r:id="rId10"/>
    <p:sldId id="264" r:id="rId11"/>
    <p:sldId id="266" r:id="rId12"/>
    <p:sldId id="267" r:id="rId13"/>
    <p:sldId id="268" r:id="rId14"/>
    <p:sldId id="269" r:id="rId15"/>
    <p:sldId id="270" r:id="rId16"/>
    <p:sldId id="259" r:id="rId17"/>
    <p:sldId id="271" r:id="rId18"/>
    <p:sldId id="272" r:id="rId19"/>
    <p:sldId id="260" r:id="rId20"/>
    <p:sldId id="529" r:id="rId21"/>
    <p:sldId id="528" r:id="rId22"/>
    <p:sldId id="532" r:id="rId23"/>
    <p:sldId id="526" r:id="rId24"/>
    <p:sldId id="527" r:id="rId25"/>
    <p:sldId id="44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DD0"/>
    <a:srgbClr val="4472C4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75383-C140-9C49-8DE3-9B3F6AE16842}" v="1213" dt="2024-03-01T21:43:16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88178"/>
  </p:normalViewPr>
  <p:slideViewPr>
    <p:cSldViewPr snapToGrid="0">
      <p:cViewPr varScale="1">
        <p:scale>
          <a:sx n="118" d="100"/>
          <a:sy n="118" d="100"/>
        </p:scale>
        <p:origin x="4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h Phogat" userId="92b8f3a9-3125-4e68-8041-3d40c41b0e76" providerId="ADAL" clId="{2C375383-C140-9C49-8DE3-9B3F6AE16842}"/>
    <pc:docChg chg="undo redo custSel addSld delSld modSld">
      <pc:chgData name="Yash Phogat" userId="92b8f3a9-3125-4e68-8041-3d40c41b0e76" providerId="ADAL" clId="{2C375383-C140-9C49-8DE3-9B3F6AE16842}" dt="2024-03-01T21:43:16.338" v="4656" actId="20577"/>
      <pc:docMkLst>
        <pc:docMk/>
      </pc:docMkLst>
      <pc:sldChg chg="modSp mod">
        <pc:chgData name="Yash Phogat" userId="92b8f3a9-3125-4e68-8041-3d40c41b0e76" providerId="ADAL" clId="{2C375383-C140-9C49-8DE3-9B3F6AE16842}" dt="2024-02-21T22:53:16.223" v="1609" actId="1036"/>
        <pc:sldMkLst>
          <pc:docMk/>
          <pc:sldMk cId="2585993498" sldId="257"/>
        </pc:sldMkLst>
        <pc:spChg chg="mod">
          <ac:chgData name="Yash Phogat" userId="92b8f3a9-3125-4e68-8041-3d40c41b0e76" providerId="ADAL" clId="{2C375383-C140-9C49-8DE3-9B3F6AE16842}" dt="2024-02-20T18:08:34.208" v="257" actId="1036"/>
          <ac:spMkLst>
            <pc:docMk/>
            <pc:sldMk cId="2585993498" sldId="257"/>
            <ac:spMk id="35" creationId="{630200ED-44C8-A055-2169-17E304DAD530}"/>
          </ac:spMkLst>
        </pc:spChg>
        <pc:spChg chg="mod">
          <ac:chgData name="Yash Phogat" userId="92b8f3a9-3125-4e68-8041-3d40c41b0e76" providerId="ADAL" clId="{2C375383-C140-9C49-8DE3-9B3F6AE16842}" dt="2024-02-20T18:08:36.956" v="258" actId="1036"/>
          <ac:spMkLst>
            <pc:docMk/>
            <pc:sldMk cId="2585993498" sldId="257"/>
            <ac:spMk id="36" creationId="{DB68E2C9-4007-BF1B-3635-51ADBC09D935}"/>
          </ac:spMkLst>
        </pc:spChg>
        <pc:spChg chg="mod">
          <ac:chgData name="Yash Phogat" userId="92b8f3a9-3125-4e68-8041-3d40c41b0e76" providerId="ADAL" clId="{2C375383-C140-9C49-8DE3-9B3F6AE16842}" dt="2024-02-20T18:08:39.832" v="259" actId="1036"/>
          <ac:spMkLst>
            <pc:docMk/>
            <pc:sldMk cId="2585993498" sldId="257"/>
            <ac:spMk id="37" creationId="{8553FB22-BE56-C901-B82A-B5713971C9F6}"/>
          </ac:spMkLst>
        </pc:spChg>
        <pc:spChg chg="mod">
          <ac:chgData name="Yash Phogat" userId="92b8f3a9-3125-4e68-8041-3d40c41b0e76" providerId="ADAL" clId="{2C375383-C140-9C49-8DE3-9B3F6AE16842}" dt="2024-02-20T18:08:17.996" v="252" actId="1036"/>
          <ac:spMkLst>
            <pc:docMk/>
            <pc:sldMk cId="2585993498" sldId="257"/>
            <ac:spMk id="38" creationId="{3F1727DC-54E5-D845-D6DA-B9CEE821405B}"/>
          </ac:spMkLst>
        </pc:spChg>
        <pc:spChg chg="mod">
          <ac:chgData name="Yash Phogat" userId="92b8f3a9-3125-4e68-8041-3d40c41b0e76" providerId="ADAL" clId="{2C375383-C140-9C49-8DE3-9B3F6AE16842}" dt="2024-02-20T18:08:28.178" v="255" actId="1035"/>
          <ac:spMkLst>
            <pc:docMk/>
            <pc:sldMk cId="2585993498" sldId="257"/>
            <ac:spMk id="39" creationId="{24F1E3F4-8154-B52A-27D2-1D90FF5C42B9}"/>
          </ac:spMkLst>
        </pc:spChg>
        <pc:spChg chg="mod">
          <ac:chgData name="Yash Phogat" userId="92b8f3a9-3125-4e68-8041-3d40c41b0e76" providerId="ADAL" clId="{2C375383-C140-9C49-8DE3-9B3F6AE16842}" dt="2024-02-20T18:08:21.372" v="253" actId="1036"/>
          <ac:spMkLst>
            <pc:docMk/>
            <pc:sldMk cId="2585993498" sldId="257"/>
            <ac:spMk id="40" creationId="{06BC9ACE-F417-377D-A8C0-150707F65AD9}"/>
          </ac:spMkLst>
        </pc:spChg>
        <pc:spChg chg="mod">
          <ac:chgData name="Yash Phogat" userId="92b8f3a9-3125-4e68-8041-3d40c41b0e76" providerId="ADAL" clId="{2C375383-C140-9C49-8DE3-9B3F6AE16842}" dt="2024-02-20T18:08:14.691" v="251" actId="1036"/>
          <ac:spMkLst>
            <pc:docMk/>
            <pc:sldMk cId="2585993498" sldId="257"/>
            <ac:spMk id="41" creationId="{6EABBC73-0931-4CAE-279A-DEB6E5721374}"/>
          </ac:spMkLst>
        </pc:spChg>
        <pc:spChg chg="mod">
          <ac:chgData name="Yash Phogat" userId="92b8f3a9-3125-4e68-8041-3d40c41b0e76" providerId="ADAL" clId="{2C375383-C140-9C49-8DE3-9B3F6AE16842}" dt="2024-02-20T18:08:31.907" v="256" actId="1036"/>
          <ac:spMkLst>
            <pc:docMk/>
            <pc:sldMk cId="2585993498" sldId="257"/>
            <ac:spMk id="44" creationId="{10C63572-21A2-3AFB-03A8-8144D739C02F}"/>
          </ac:spMkLst>
        </pc:spChg>
        <pc:spChg chg="mod">
          <ac:chgData name="Yash Phogat" userId="92b8f3a9-3125-4e68-8041-3d40c41b0e76" providerId="ADAL" clId="{2C375383-C140-9C49-8DE3-9B3F6AE16842}" dt="2024-02-21T22:53:16.223" v="1609" actId="1036"/>
          <ac:spMkLst>
            <pc:docMk/>
            <pc:sldMk cId="2585993498" sldId="257"/>
            <ac:spMk id="45" creationId="{52612B0B-03D3-8781-24F8-9F98D6ECA1A9}"/>
          </ac:spMkLst>
        </pc:spChg>
        <pc:spChg chg="mod">
          <ac:chgData name="Yash Phogat" userId="92b8f3a9-3125-4e68-8041-3d40c41b0e76" providerId="ADAL" clId="{2C375383-C140-9C49-8DE3-9B3F6AE16842}" dt="2024-02-21T22:53:13.723" v="1608" actId="1036"/>
          <ac:spMkLst>
            <pc:docMk/>
            <pc:sldMk cId="2585993498" sldId="257"/>
            <ac:spMk id="47" creationId="{5F13B1E4-5A6E-2B9C-B0B4-76F9701419F7}"/>
          </ac:spMkLst>
        </pc:spChg>
        <pc:spChg chg="mod">
          <ac:chgData name="Yash Phogat" userId="92b8f3a9-3125-4e68-8041-3d40c41b0e76" providerId="ADAL" clId="{2C375383-C140-9C49-8DE3-9B3F6AE16842}" dt="2024-02-20T18:07:58.018" v="248" actId="1036"/>
          <ac:spMkLst>
            <pc:docMk/>
            <pc:sldMk cId="2585993498" sldId="257"/>
            <ac:spMk id="48" creationId="{07421C0D-7983-3ED5-C1DF-BA1FA840510C}"/>
          </ac:spMkLst>
        </pc:spChg>
      </pc:sldChg>
      <pc:sldChg chg="addSp delSp modSp mod modAnim modNotesTx">
        <pc:chgData name="Yash Phogat" userId="92b8f3a9-3125-4e68-8041-3d40c41b0e76" providerId="ADAL" clId="{2C375383-C140-9C49-8DE3-9B3F6AE16842}" dt="2024-02-29T19:52:23.427" v="4449" actId="20577"/>
        <pc:sldMkLst>
          <pc:docMk/>
          <pc:sldMk cId="3511488716" sldId="258"/>
        </pc:sldMkLst>
        <pc:spChg chg="mod">
          <ac:chgData name="Yash Phogat" userId="92b8f3a9-3125-4e68-8041-3d40c41b0e76" providerId="ADAL" clId="{2C375383-C140-9C49-8DE3-9B3F6AE16842}" dt="2024-02-29T19:34:30.990" v="4351" actId="14100"/>
          <ac:spMkLst>
            <pc:docMk/>
            <pc:sldMk cId="3511488716" sldId="258"/>
            <ac:spMk id="3" creationId="{1EFF8C5C-76A0-4BC0-82CE-8772427D9165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5" creationId="{4E0FA7A2-6D0B-11F4-0B46-E1ACE321103D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6" creationId="{A0DD5C72-BD0F-6B10-DE7D-F6F249467B32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7" creationId="{690B1827-C763-7B3B-F4EC-E63DE4E8CAF7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8" creationId="{E286C38D-A343-ECF7-E93D-C0107EDD571B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9" creationId="{FC785B4B-DDE0-3098-D4E2-73733F3D17F4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10" creationId="{E96F70DA-673C-98E8-9D5A-A22BA796B283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11" creationId="{1BB8F4A0-CDD3-FA81-F88F-8D30B41931E6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12" creationId="{69A192D5-215C-9A55-22C6-24EB23BC29D6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13" creationId="{9DB9E292-8185-B44C-5DD0-4A5C3CD20F0E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14" creationId="{A403CF88-848F-493F-A590-2D4C98D694E2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15" creationId="{468E210F-36D9-24DC-4D0D-28D59963A6DB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16" creationId="{D4403208-907F-1B4F-5829-F169327ABE6E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17" creationId="{A707E03F-AF06-F346-96B0-FE08518349A0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18" creationId="{21C3A540-7BE9-1F82-5297-63EE86C57085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19" creationId="{3A1A656A-6A42-DE0D-9078-A472EB55B11B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20" creationId="{D1882C32-F803-B1F1-C915-D7C9B0FBB732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21" creationId="{C729D161-79DA-B3A3-413E-A9E6094C9E03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22" creationId="{E0EF416D-FDE2-0AD9-1F0E-A44ADBBBFE99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23" creationId="{1341C6FB-9198-BBE5-FC8A-8A90ACF9E929}"/>
          </ac:spMkLst>
        </pc:spChg>
        <pc:spChg chg="mod topLvl">
          <ac:chgData name="Yash Phogat" userId="92b8f3a9-3125-4e68-8041-3d40c41b0e76" providerId="ADAL" clId="{2C375383-C140-9C49-8DE3-9B3F6AE16842}" dt="2024-02-22T04:37:39.275" v="2556" actId="165"/>
          <ac:spMkLst>
            <pc:docMk/>
            <pc:sldMk cId="3511488716" sldId="258"/>
            <ac:spMk id="24" creationId="{96CCAFB7-2862-1D2E-398F-ACCB72756603}"/>
          </ac:spMkLst>
        </pc:spChg>
        <pc:spChg chg="add mod">
          <ac:chgData name="Yash Phogat" userId="92b8f3a9-3125-4e68-8041-3d40c41b0e76" providerId="ADAL" clId="{2C375383-C140-9C49-8DE3-9B3F6AE16842}" dt="2024-02-22T04:48:36.201" v="2626" actId="1038"/>
          <ac:spMkLst>
            <pc:docMk/>
            <pc:sldMk cId="3511488716" sldId="258"/>
            <ac:spMk id="25" creationId="{D9A348E0-D51B-7E2B-1820-B326CC289545}"/>
          </ac:spMkLst>
        </pc:spChg>
        <pc:grpChg chg="add del mod">
          <ac:chgData name="Yash Phogat" userId="92b8f3a9-3125-4e68-8041-3d40c41b0e76" providerId="ADAL" clId="{2C375383-C140-9C49-8DE3-9B3F6AE16842}" dt="2024-02-22T04:37:39.275" v="2556" actId="165"/>
          <ac:grpSpMkLst>
            <pc:docMk/>
            <pc:sldMk cId="3511488716" sldId="258"/>
            <ac:grpSpMk id="4" creationId="{BA3414DF-0CBD-25EA-4831-442DCF7F5F20}"/>
          </ac:grpSpMkLst>
        </pc:grpChg>
      </pc:sldChg>
      <pc:sldChg chg="modSp mod modAnim modNotesTx">
        <pc:chgData name="Yash Phogat" userId="92b8f3a9-3125-4e68-8041-3d40c41b0e76" providerId="ADAL" clId="{2C375383-C140-9C49-8DE3-9B3F6AE16842}" dt="2024-03-01T21:43:16.338" v="4656" actId="20577"/>
        <pc:sldMkLst>
          <pc:docMk/>
          <pc:sldMk cId="1854834891" sldId="259"/>
        </pc:sldMkLst>
        <pc:spChg chg="mod">
          <ac:chgData name="Yash Phogat" userId="92b8f3a9-3125-4e68-8041-3d40c41b0e76" providerId="ADAL" clId="{2C375383-C140-9C49-8DE3-9B3F6AE16842}" dt="2024-03-01T21:43:16.338" v="4656" actId="20577"/>
          <ac:spMkLst>
            <pc:docMk/>
            <pc:sldMk cId="1854834891" sldId="259"/>
            <ac:spMk id="3" creationId="{A574FF79-9028-413E-9AA9-288C2D08FC1F}"/>
          </ac:spMkLst>
        </pc:spChg>
      </pc:sldChg>
      <pc:sldChg chg="modSp mod">
        <pc:chgData name="Yash Phogat" userId="92b8f3a9-3125-4e68-8041-3d40c41b0e76" providerId="ADAL" clId="{2C375383-C140-9C49-8DE3-9B3F6AE16842}" dt="2024-02-22T04:34:33.200" v="2542" actId="1076"/>
        <pc:sldMkLst>
          <pc:docMk/>
          <pc:sldMk cId="452231607" sldId="261"/>
        </pc:sldMkLst>
        <pc:spChg chg="mod">
          <ac:chgData name="Yash Phogat" userId="92b8f3a9-3125-4e68-8041-3d40c41b0e76" providerId="ADAL" clId="{2C375383-C140-9C49-8DE3-9B3F6AE16842}" dt="2024-02-22T04:34:33.200" v="2542" actId="1076"/>
          <ac:spMkLst>
            <pc:docMk/>
            <pc:sldMk cId="452231607" sldId="261"/>
            <ac:spMk id="1087" creationId="{DC5E3BE1-914F-7B32-9ABE-3F8035C9937C}"/>
          </ac:spMkLst>
        </pc:spChg>
      </pc:sldChg>
      <pc:sldChg chg="addSp delSp modSp mod modNotesTx">
        <pc:chgData name="Yash Phogat" userId="92b8f3a9-3125-4e68-8041-3d40c41b0e76" providerId="ADAL" clId="{2C375383-C140-9C49-8DE3-9B3F6AE16842}" dt="2024-02-29T20:11:00.449" v="4554" actId="20577"/>
        <pc:sldMkLst>
          <pc:docMk/>
          <pc:sldMk cId="927139609" sldId="264"/>
        </pc:sldMkLst>
        <pc:spChg chg="mod">
          <ac:chgData name="Yash Phogat" userId="92b8f3a9-3125-4e68-8041-3d40c41b0e76" providerId="ADAL" clId="{2C375383-C140-9C49-8DE3-9B3F6AE16842}" dt="2024-02-21T22:22:50.049" v="1589" actId="20577"/>
          <ac:spMkLst>
            <pc:docMk/>
            <pc:sldMk cId="927139609" sldId="264"/>
            <ac:spMk id="2" creationId="{8B18016F-82E1-4F89-A08D-586A3B508239}"/>
          </ac:spMkLst>
        </pc:spChg>
        <pc:spChg chg="add mod">
          <ac:chgData name="Yash Phogat" userId="92b8f3a9-3125-4e68-8041-3d40c41b0e76" providerId="ADAL" clId="{2C375383-C140-9C49-8DE3-9B3F6AE16842}" dt="2024-02-22T02:56:05.706" v="1761" actId="1076"/>
          <ac:spMkLst>
            <pc:docMk/>
            <pc:sldMk cId="927139609" sldId="264"/>
            <ac:spMk id="3" creationId="{C512F7AF-C2BD-CE60-BB1E-9060E3030E4A}"/>
          </ac:spMkLst>
        </pc:spChg>
        <pc:spChg chg="add mod">
          <ac:chgData name="Yash Phogat" userId="92b8f3a9-3125-4e68-8041-3d40c41b0e76" providerId="ADAL" clId="{2C375383-C140-9C49-8DE3-9B3F6AE16842}" dt="2024-02-22T03:13:50.029" v="2031" actId="14100"/>
          <ac:spMkLst>
            <pc:docMk/>
            <pc:sldMk cId="927139609" sldId="264"/>
            <ac:spMk id="1061" creationId="{D89896BF-460F-995B-971B-A6BC2F2026C8}"/>
          </ac:spMkLst>
        </pc:spChg>
        <pc:spChg chg="add mod">
          <ac:chgData name="Yash Phogat" userId="92b8f3a9-3125-4e68-8041-3d40c41b0e76" providerId="ADAL" clId="{2C375383-C140-9C49-8DE3-9B3F6AE16842}" dt="2024-02-20T19:38:35.631" v="1145" actId="1076"/>
          <ac:spMkLst>
            <pc:docMk/>
            <pc:sldMk cId="927139609" sldId="264"/>
            <ac:spMk id="1062" creationId="{A77C7EDB-D703-7B35-BF06-B3ABDEADAE91}"/>
          </ac:spMkLst>
        </pc:spChg>
        <pc:graphicFrameChg chg="add mod">
          <ac:chgData name="Yash Phogat" userId="92b8f3a9-3125-4e68-8041-3d40c41b0e76" providerId="ADAL" clId="{2C375383-C140-9C49-8DE3-9B3F6AE16842}" dt="2024-02-22T02:46:28.284" v="1747"/>
          <ac:graphicFrameMkLst>
            <pc:docMk/>
            <pc:sldMk cId="927139609" sldId="264"/>
            <ac:graphicFrameMk id="4" creationId="{E9F290D0-E635-CEE3-803C-60B2460786EC}"/>
          </ac:graphicFrameMkLst>
        </pc:graphicFrameChg>
        <pc:graphicFrameChg chg="add mod">
          <ac:chgData name="Yash Phogat" userId="92b8f3a9-3125-4e68-8041-3d40c41b0e76" providerId="ADAL" clId="{2C375383-C140-9C49-8DE3-9B3F6AE16842}" dt="2024-02-22T02:54:07.844" v="1752"/>
          <ac:graphicFrameMkLst>
            <pc:docMk/>
            <pc:sldMk cId="927139609" sldId="264"/>
            <ac:graphicFrameMk id="6" creationId="{516FF3A7-5EC9-9527-65AC-C99DA1ABBDFD}"/>
          </ac:graphicFrameMkLst>
        </pc:graphicFrameChg>
        <pc:graphicFrameChg chg="add del mod">
          <ac:chgData name="Yash Phogat" userId="92b8f3a9-3125-4e68-8041-3d40c41b0e76" providerId="ADAL" clId="{2C375383-C140-9C49-8DE3-9B3F6AE16842}" dt="2024-02-22T02:59:29.714" v="1777" actId="478"/>
          <ac:graphicFrameMkLst>
            <pc:docMk/>
            <pc:sldMk cId="927139609" sldId="264"/>
            <ac:graphicFrameMk id="8" creationId="{E9F290D0-E635-CEE3-803C-60B2460786EC}"/>
          </ac:graphicFrameMkLst>
        </pc:graphicFrameChg>
        <pc:graphicFrameChg chg="add mod">
          <ac:chgData name="Yash Phogat" userId="92b8f3a9-3125-4e68-8041-3d40c41b0e76" providerId="ADAL" clId="{2C375383-C140-9C49-8DE3-9B3F6AE16842}" dt="2024-02-22T03:00:18.872" v="1780"/>
          <ac:graphicFrameMkLst>
            <pc:docMk/>
            <pc:sldMk cId="927139609" sldId="264"/>
            <ac:graphicFrameMk id="9" creationId="{E9F290D0-E635-CEE3-803C-60B2460786EC}"/>
          </ac:graphicFrameMkLst>
        </pc:graphicFrameChg>
        <pc:graphicFrameChg chg="add mod">
          <ac:chgData name="Yash Phogat" userId="92b8f3a9-3125-4e68-8041-3d40c41b0e76" providerId="ADAL" clId="{2C375383-C140-9C49-8DE3-9B3F6AE16842}" dt="2024-02-22T03:01:45.243" v="1783"/>
          <ac:graphicFrameMkLst>
            <pc:docMk/>
            <pc:sldMk cId="927139609" sldId="264"/>
            <ac:graphicFrameMk id="10" creationId="{516FF3A7-5EC9-9527-65AC-C99DA1ABBDFD}"/>
          </ac:graphicFrameMkLst>
        </pc:graphicFrameChg>
        <pc:graphicFrameChg chg="del mod">
          <ac:chgData name="Yash Phogat" userId="92b8f3a9-3125-4e68-8041-3d40c41b0e76" providerId="ADAL" clId="{2C375383-C140-9C49-8DE3-9B3F6AE16842}" dt="2024-02-20T18:27:48.795" v="370" actId="478"/>
          <ac:graphicFrameMkLst>
            <pc:docMk/>
            <pc:sldMk cId="927139609" sldId="264"/>
            <ac:graphicFrameMk id="1053" creationId="{A9BA47F3-6C18-912D-AD03-00111A701A7A}"/>
          </ac:graphicFrameMkLst>
        </pc:graphicFrameChg>
        <pc:graphicFrameChg chg="add mod">
          <ac:chgData name="Yash Phogat" userId="92b8f3a9-3125-4e68-8041-3d40c41b0e76" providerId="ADAL" clId="{2C375383-C140-9C49-8DE3-9B3F6AE16842}" dt="2024-02-20T18:27:53.771" v="372"/>
          <ac:graphicFrameMkLst>
            <pc:docMk/>
            <pc:sldMk cId="927139609" sldId="264"/>
            <ac:graphicFrameMk id="1054" creationId="{71C52B38-225A-1AE6-2BDB-9B16BEBE378C}"/>
          </ac:graphicFrameMkLst>
        </pc:graphicFrameChg>
        <pc:graphicFrameChg chg="add mod">
          <ac:chgData name="Yash Phogat" userId="92b8f3a9-3125-4e68-8041-3d40c41b0e76" providerId="ADAL" clId="{2C375383-C140-9C49-8DE3-9B3F6AE16842}" dt="2024-02-20T18:29:46.715" v="378"/>
          <ac:graphicFrameMkLst>
            <pc:docMk/>
            <pc:sldMk cId="927139609" sldId="264"/>
            <ac:graphicFrameMk id="1056" creationId="{71C52B38-225A-1AE6-2BDB-9B16BEBE378C}"/>
          </ac:graphicFrameMkLst>
        </pc:graphicFrameChg>
        <pc:graphicFrameChg chg="add del mod">
          <ac:chgData name="Yash Phogat" userId="92b8f3a9-3125-4e68-8041-3d40c41b0e76" providerId="ADAL" clId="{2C375383-C140-9C49-8DE3-9B3F6AE16842}" dt="2024-02-20T18:31:07.522" v="399"/>
          <ac:graphicFrameMkLst>
            <pc:docMk/>
            <pc:sldMk cId="927139609" sldId="264"/>
            <ac:graphicFrameMk id="1058" creationId="{79592C03-A840-8763-F1D8-702CD10D7E27}"/>
          </ac:graphicFrameMkLst>
        </pc:graphicFrameChg>
        <pc:graphicFrameChg chg="add del mod">
          <ac:chgData name="Yash Phogat" userId="92b8f3a9-3125-4e68-8041-3d40c41b0e76" providerId="ADAL" clId="{2C375383-C140-9C49-8DE3-9B3F6AE16842}" dt="2024-02-20T18:31:11.113" v="401"/>
          <ac:graphicFrameMkLst>
            <pc:docMk/>
            <pc:sldMk cId="927139609" sldId="264"/>
            <ac:graphicFrameMk id="1059" creationId="{58406995-F92F-28A1-07AC-51CCE07AFDBF}"/>
          </ac:graphicFrameMkLst>
        </pc:graphicFrameChg>
        <pc:picChg chg="add mod">
          <ac:chgData name="Yash Phogat" userId="92b8f3a9-3125-4e68-8041-3d40c41b0e76" providerId="ADAL" clId="{2C375383-C140-9C49-8DE3-9B3F6AE16842}" dt="2024-02-22T03:59:54.896" v="2412" actId="14100"/>
          <ac:picMkLst>
            <pc:docMk/>
            <pc:sldMk cId="927139609" sldId="264"/>
            <ac:picMk id="5" creationId="{792C1C9A-5BDC-9E50-F841-9161B36E393A}"/>
          </ac:picMkLst>
        </pc:picChg>
        <pc:picChg chg="add del mod">
          <ac:chgData name="Yash Phogat" userId="92b8f3a9-3125-4e68-8041-3d40c41b0e76" providerId="ADAL" clId="{2C375383-C140-9C49-8DE3-9B3F6AE16842}" dt="2024-02-22T03:01:54.567" v="1786" actId="478"/>
          <ac:picMkLst>
            <pc:docMk/>
            <pc:sldMk cId="927139609" sldId="264"/>
            <ac:picMk id="7" creationId="{503B716E-5798-D17E-6727-9F076E5E3B9E}"/>
          </ac:picMkLst>
        </pc:picChg>
        <pc:picChg chg="add mod">
          <ac:chgData name="Yash Phogat" userId="92b8f3a9-3125-4e68-8041-3d40c41b0e76" providerId="ADAL" clId="{2C375383-C140-9C49-8DE3-9B3F6AE16842}" dt="2024-02-22T03:59:58.932" v="2413" actId="14100"/>
          <ac:picMkLst>
            <pc:docMk/>
            <pc:sldMk cId="927139609" sldId="264"/>
            <ac:picMk id="11" creationId="{09C19CC1-E609-F569-D26F-A900FDD268AC}"/>
          </ac:picMkLst>
        </pc:picChg>
        <pc:picChg chg="del">
          <ac:chgData name="Yash Phogat" userId="92b8f3a9-3125-4e68-8041-3d40c41b0e76" providerId="ADAL" clId="{2C375383-C140-9C49-8DE3-9B3F6AE16842}" dt="2024-02-21T22:55:52.843" v="1615" actId="478"/>
          <ac:picMkLst>
            <pc:docMk/>
            <pc:sldMk cId="927139609" sldId="264"/>
            <ac:picMk id="13" creationId="{6656D76A-3E08-9DCC-B9D2-B3511A1F3BA6}"/>
          </ac:picMkLst>
        </pc:picChg>
        <pc:picChg chg="del">
          <ac:chgData name="Yash Phogat" userId="92b8f3a9-3125-4e68-8041-3d40c41b0e76" providerId="ADAL" clId="{2C375383-C140-9C49-8DE3-9B3F6AE16842}" dt="2024-02-21T22:55:52.843" v="1615" actId="478"/>
          <ac:picMkLst>
            <pc:docMk/>
            <pc:sldMk cId="927139609" sldId="264"/>
            <ac:picMk id="15" creationId="{5CEFDD57-CA95-5FE8-25C5-251774EA63D5}"/>
          </ac:picMkLst>
        </pc:picChg>
        <pc:picChg chg="del">
          <ac:chgData name="Yash Phogat" userId="92b8f3a9-3125-4e68-8041-3d40c41b0e76" providerId="ADAL" clId="{2C375383-C140-9C49-8DE3-9B3F6AE16842}" dt="2024-02-21T22:55:52.843" v="1615" actId="478"/>
          <ac:picMkLst>
            <pc:docMk/>
            <pc:sldMk cId="927139609" sldId="264"/>
            <ac:picMk id="17" creationId="{A48CB7EC-46EA-3176-A71E-57042176104F}"/>
          </ac:picMkLst>
        </pc:picChg>
        <pc:picChg chg="del">
          <ac:chgData name="Yash Phogat" userId="92b8f3a9-3125-4e68-8041-3d40c41b0e76" providerId="ADAL" clId="{2C375383-C140-9C49-8DE3-9B3F6AE16842}" dt="2024-02-21T22:55:52.843" v="1615" actId="478"/>
          <ac:picMkLst>
            <pc:docMk/>
            <pc:sldMk cId="927139609" sldId="264"/>
            <ac:picMk id="1024" creationId="{43F2C246-F63A-8064-5936-59B63E8E6BA8}"/>
          </ac:picMkLst>
        </pc:picChg>
        <pc:picChg chg="del">
          <ac:chgData name="Yash Phogat" userId="92b8f3a9-3125-4e68-8041-3d40c41b0e76" providerId="ADAL" clId="{2C375383-C140-9C49-8DE3-9B3F6AE16842}" dt="2024-02-21T22:55:52.843" v="1615" actId="478"/>
          <ac:picMkLst>
            <pc:docMk/>
            <pc:sldMk cId="927139609" sldId="264"/>
            <ac:picMk id="1025" creationId="{032F0EEE-9F25-3B05-7540-5BBD63421F85}"/>
          </ac:picMkLst>
        </pc:picChg>
        <pc:picChg chg="del">
          <ac:chgData name="Yash Phogat" userId="92b8f3a9-3125-4e68-8041-3d40c41b0e76" providerId="ADAL" clId="{2C375383-C140-9C49-8DE3-9B3F6AE16842}" dt="2024-02-21T22:55:52.843" v="1615" actId="478"/>
          <ac:picMkLst>
            <pc:docMk/>
            <pc:sldMk cId="927139609" sldId="264"/>
            <ac:picMk id="1028" creationId="{26BE5905-08A1-D880-6B8B-C8B648280BC4}"/>
          </ac:picMkLst>
        </pc:picChg>
        <pc:picChg chg="del">
          <ac:chgData name="Yash Phogat" userId="92b8f3a9-3125-4e68-8041-3d40c41b0e76" providerId="ADAL" clId="{2C375383-C140-9C49-8DE3-9B3F6AE16842}" dt="2024-02-21T22:55:52.843" v="1615" actId="478"/>
          <ac:picMkLst>
            <pc:docMk/>
            <pc:sldMk cId="927139609" sldId="264"/>
            <ac:picMk id="1029" creationId="{DBBAB931-B5F7-9C13-3109-2A716EB91318}"/>
          </ac:picMkLst>
        </pc:picChg>
        <pc:picChg chg="del">
          <ac:chgData name="Yash Phogat" userId="92b8f3a9-3125-4e68-8041-3d40c41b0e76" providerId="ADAL" clId="{2C375383-C140-9C49-8DE3-9B3F6AE16842}" dt="2024-02-21T22:55:52.843" v="1615" actId="478"/>
          <ac:picMkLst>
            <pc:docMk/>
            <pc:sldMk cId="927139609" sldId="264"/>
            <ac:picMk id="1030" creationId="{57F48824-A80C-A3D1-F64D-B69E87D2DE37}"/>
          </ac:picMkLst>
        </pc:picChg>
        <pc:picChg chg="del">
          <ac:chgData name="Yash Phogat" userId="92b8f3a9-3125-4e68-8041-3d40c41b0e76" providerId="ADAL" clId="{2C375383-C140-9C49-8DE3-9B3F6AE16842}" dt="2024-02-21T22:55:52.843" v="1615" actId="478"/>
          <ac:picMkLst>
            <pc:docMk/>
            <pc:sldMk cId="927139609" sldId="264"/>
            <ac:picMk id="1031" creationId="{1C85F0FB-9B89-F2F4-66DB-9C251A31483A}"/>
          </ac:picMkLst>
        </pc:picChg>
        <pc:picChg chg="add del mod">
          <ac:chgData name="Yash Phogat" userId="92b8f3a9-3125-4e68-8041-3d40c41b0e76" providerId="ADAL" clId="{2C375383-C140-9C49-8DE3-9B3F6AE16842}" dt="2024-02-20T18:29:42.880" v="376" actId="478"/>
          <ac:picMkLst>
            <pc:docMk/>
            <pc:sldMk cId="927139609" sldId="264"/>
            <ac:picMk id="1055" creationId="{E0304D94-9BBB-EA22-5514-3EC845F3FBB1}"/>
          </ac:picMkLst>
        </pc:picChg>
        <pc:picChg chg="add del mod">
          <ac:chgData name="Yash Phogat" userId="92b8f3a9-3125-4e68-8041-3d40c41b0e76" providerId="ADAL" clId="{2C375383-C140-9C49-8DE3-9B3F6AE16842}" dt="2024-02-20T18:30:59.998" v="395" actId="478"/>
          <ac:picMkLst>
            <pc:docMk/>
            <pc:sldMk cId="927139609" sldId="264"/>
            <ac:picMk id="1057" creationId="{554B93F0-8F21-B175-5932-629FD54DBCA5}"/>
          </ac:picMkLst>
        </pc:picChg>
        <pc:picChg chg="add del mod">
          <ac:chgData name="Yash Phogat" userId="92b8f3a9-3125-4e68-8041-3d40c41b0e76" providerId="ADAL" clId="{2C375383-C140-9C49-8DE3-9B3F6AE16842}" dt="2024-02-22T02:46:22.549" v="1744" actId="478"/>
          <ac:picMkLst>
            <pc:docMk/>
            <pc:sldMk cId="927139609" sldId="264"/>
            <ac:picMk id="1060" creationId="{5143648A-904F-1FC1-CCA4-BEFAE07B6BE4}"/>
          </ac:picMkLst>
        </pc:picChg>
      </pc:sldChg>
      <pc:sldChg chg="addSp delSp modSp mod modAnim modNotesTx">
        <pc:chgData name="Yash Phogat" userId="92b8f3a9-3125-4e68-8041-3d40c41b0e76" providerId="ADAL" clId="{2C375383-C140-9C49-8DE3-9B3F6AE16842}" dt="2024-02-29T19:45:01.400" v="4372"/>
        <pc:sldMkLst>
          <pc:docMk/>
          <pc:sldMk cId="2155404218" sldId="265"/>
        </pc:sldMkLst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6" creationId="{063413A7-4CE6-2FC2-4666-7879DDF60F96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8" creationId="{08358544-C9B4-4AC3-9753-E305AEC52D63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9" creationId="{8E25B5B0-5D60-9DD0-758D-CE611121EBBD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10" creationId="{95CFEFAA-0E65-E46D-6B18-7090462C0A65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11" creationId="{5D4B9D5E-DFB4-8C7F-162D-F64E6E3CF6E2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15" creationId="{685F56E8-6110-B8A4-EE93-00130D633E21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18" creationId="{91EEFB45-328C-26BE-0585-B9F2149833B6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19" creationId="{080DA907-3C9A-D3EE-C4B2-B30611B85A0E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20" creationId="{0F48AEA0-3D34-0576-DD48-D32B6694B046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21" creationId="{25CDDED2-468D-D4AF-0744-0213DF644F67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22" creationId="{D40DB8AA-A0AA-25A5-E00C-1D2270ADCC51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23" creationId="{21C225F7-6921-298B-C4A8-1A378370C1F7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24" creationId="{441FA164-DDAA-E639-3DBA-F4C326914CBA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26" creationId="{E99A5A31-512B-05E0-04B0-662ECA37198F}"/>
          </ac:spMkLst>
        </pc:spChg>
        <pc:spChg chg="mod">
          <ac:chgData name="Yash Phogat" userId="92b8f3a9-3125-4e68-8041-3d40c41b0e76" providerId="ADAL" clId="{2C375383-C140-9C49-8DE3-9B3F6AE16842}" dt="2024-02-20T18:20:51.311" v="328"/>
          <ac:spMkLst>
            <pc:docMk/>
            <pc:sldMk cId="2155404218" sldId="265"/>
            <ac:spMk id="27" creationId="{BBF28FC4-EC2B-C303-F450-C2397EBE71FF}"/>
          </ac:spMkLst>
        </pc:spChg>
        <pc:spChg chg="mod topLvl">
          <ac:chgData name="Yash Phogat" userId="92b8f3a9-3125-4e68-8041-3d40c41b0e76" providerId="ADAL" clId="{2C375383-C140-9C49-8DE3-9B3F6AE16842}" dt="2024-02-29T19:41:54.776" v="4352" actId="165"/>
          <ac:spMkLst>
            <pc:docMk/>
            <pc:sldMk cId="2155404218" sldId="265"/>
            <ac:spMk id="32" creationId="{8E51E20E-96D4-BAC9-8577-DA8564C982D0}"/>
          </ac:spMkLst>
        </pc:spChg>
        <pc:spChg chg="mod topLvl">
          <ac:chgData name="Yash Phogat" userId="92b8f3a9-3125-4e68-8041-3d40c41b0e76" providerId="ADAL" clId="{2C375383-C140-9C49-8DE3-9B3F6AE16842}" dt="2024-02-29T19:42:56.319" v="4360" actId="1035"/>
          <ac:spMkLst>
            <pc:docMk/>
            <pc:sldMk cId="2155404218" sldId="265"/>
            <ac:spMk id="34" creationId="{C986A459-B168-23E7-7CB1-4CCC2BBE1CB7}"/>
          </ac:spMkLst>
        </pc:spChg>
        <pc:spChg chg="mod topLvl">
          <ac:chgData name="Yash Phogat" userId="92b8f3a9-3125-4e68-8041-3d40c41b0e76" providerId="ADAL" clId="{2C375383-C140-9C49-8DE3-9B3F6AE16842}" dt="2024-02-29T19:41:54.776" v="4352" actId="165"/>
          <ac:spMkLst>
            <pc:docMk/>
            <pc:sldMk cId="2155404218" sldId="265"/>
            <ac:spMk id="35" creationId="{F8A9203B-47F8-AC00-43C9-6137B4F74B7E}"/>
          </ac:spMkLst>
        </pc:spChg>
        <pc:spChg chg="mod topLvl">
          <ac:chgData name="Yash Phogat" userId="92b8f3a9-3125-4e68-8041-3d40c41b0e76" providerId="ADAL" clId="{2C375383-C140-9C49-8DE3-9B3F6AE16842}" dt="2024-02-29T19:41:54.776" v="4352" actId="165"/>
          <ac:spMkLst>
            <pc:docMk/>
            <pc:sldMk cId="2155404218" sldId="265"/>
            <ac:spMk id="36" creationId="{8D6E9BA8-E5D5-0C39-96F0-76BB564D58B3}"/>
          </ac:spMkLst>
        </pc:spChg>
        <pc:spChg chg="mod topLvl">
          <ac:chgData name="Yash Phogat" userId="92b8f3a9-3125-4e68-8041-3d40c41b0e76" providerId="ADAL" clId="{2C375383-C140-9C49-8DE3-9B3F6AE16842}" dt="2024-02-29T19:41:54.776" v="4352" actId="165"/>
          <ac:spMkLst>
            <pc:docMk/>
            <pc:sldMk cId="2155404218" sldId="265"/>
            <ac:spMk id="37" creationId="{F0908FA0-8AFF-D773-B05F-0346A53D8005}"/>
          </ac:spMkLst>
        </pc:spChg>
        <pc:spChg chg="mod topLvl">
          <ac:chgData name="Yash Phogat" userId="92b8f3a9-3125-4e68-8041-3d40c41b0e76" providerId="ADAL" clId="{2C375383-C140-9C49-8DE3-9B3F6AE16842}" dt="2024-02-29T19:41:54.776" v="4352" actId="165"/>
          <ac:spMkLst>
            <pc:docMk/>
            <pc:sldMk cId="2155404218" sldId="265"/>
            <ac:spMk id="41" creationId="{0CB245BE-5688-AC80-B829-A932E6036346}"/>
          </ac:spMkLst>
        </pc:spChg>
        <pc:spChg chg="mod topLvl">
          <ac:chgData name="Yash Phogat" userId="92b8f3a9-3125-4e68-8041-3d40c41b0e76" providerId="ADAL" clId="{2C375383-C140-9C49-8DE3-9B3F6AE16842}" dt="2024-02-29T19:41:54.776" v="4352" actId="165"/>
          <ac:spMkLst>
            <pc:docMk/>
            <pc:sldMk cId="2155404218" sldId="265"/>
            <ac:spMk id="44" creationId="{EA23E3BF-4625-55C1-B9F5-87652180DD41}"/>
          </ac:spMkLst>
        </pc:spChg>
        <pc:spChg chg="mod topLvl">
          <ac:chgData name="Yash Phogat" userId="92b8f3a9-3125-4e68-8041-3d40c41b0e76" providerId="ADAL" clId="{2C375383-C140-9C49-8DE3-9B3F6AE16842}" dt="2024-02-29T19:41:54.776" v="4352" actId="165"/>
          <ac:spMkLst>
            <pc:docMk/>
            <pc:sldMk cId="2155404218" sldId="265"/>
            <ac:spMk id="45" creationId="{DA4F1EDC-1748-EF0F-4269-250E4E50ABF3}"/>
          </ac:spMkLst>
        </pc:spChg>
        <pc:spChg chg="mod topLvl">
          <ac:chgData name="Yash Phogat" userId="92b8f3a9-3125-4e68-8041-3d40c41b0e76" providerId="ADAL" clId="{2C375383-C140-9C49-8DE3-9B3F6AE16842}" dt="2024-02-29T19:41:54.776" v="4352" actId="165"/>
          <ac:spMkLst>
            <pc:docMk/>
            <pc:sldMk cId="2155404218" sldId="265"/>
            <ac:spMk id="46" creationId="{BB81C480-6320-E435-8F0A-2C8F30F0CBBE}"/>
          </ac:spMkLst>
        </pc:spChg>
        <pc:spChg chg="mod topLvl">
          <ac:chgData name="Yash Phogat" userId="92b8f3a9-3125-4e68-8041-3d40c41b0e76" providerId="ADAL" clId="{2C375383-C140-9C49-8DE3-9B3F6AE16842}" dt="2024-02-29T19:41:54.776" v="4352" actId="165"/>
          <ac:spMkLst>
            <pc:docMk/>
            <pc:sldMk cId="2155404218" sldId="265"/>
            <ac:spMk id="47" creationId="{EC820497-E9A8-FBD2-BE5E-6918CBF5CD24}"/>
          </ac:spMkLst>
        </pc:spChg>
        <pc:spChg chg="mod topLvl">
          <ac:chgData name="Yash Phogat" userId="92b8f3a9-3125-4e68-8041-3d40c41b0e76" providerId="ADAL" clId="{2C375383-C140-9C49-8DE3-9B3F6AE16842}" dt="2024-02-29T19:41:54.776" v="4352" actId="165"/>
          <ac:spMkLst>
            <pc:docMk/>
            <pc:sldMk cId="2155404218" sldId="265"/>
            <ac:spMk id="48" creationId="{FCDF2800-B5BC-BD50-292F-493BB601A656}"/>
          </ac:spMkLst>
        </pc:spChg>
        <pc:spChg chg="mod topLvl">
          <ac:chgData name="Yash Phogat" userId="92b8f3a9-3125-4e68-8041-3d40c41b0e76" providerId="ADAL" clId="{2C375383-C140-9C49-8DE3-9B3F6AE16842}" dt="2024-02-29T19:41:54.776" v="4352" actId="165"/>
          <ac:spMkLst>
            <pc:docMk/>
            <pc:sldMk cId="2155404218" sldId="265"/>
            <ac:spMk id="49" creationId="{3B1F2C1F-6A80-1542-7841-AA75DFA53C6F}"/>
          </ac:spMkLst>
        </pc:spChg>
        <pc:spChg chg="mod topLvl">
          <ac:chgData name="Yash Phogat" userId="92b8f3a9-3125-4e68-8041-3d40c41b0e76" providerId="ADAL" clId="{2C375383-C140-9C49-8DE3-9B3F6AE16842}" dt="2024-02-29T19:41:54.776" v="4352" actId="165"/>
          <ac:spMkLst>
            <pc:docMk/>
            <pc:sldMk cId="2155404218" sldId="265"/>
            <ac:spMk id="50" creationId="{9286C212-7E1E-3706-5F7D-A786B9145586}"/>
          </ac:spMkLst>
        </pc:spChg>
        <pc:spChg chg="mod topLvl">
          <ac:chgData name="Yash Phogat" userId="92b8f3a9-3125-4e68-8041-3d40c41b0e76" providerId="ADAL" clId="{2C375383-C140-9C49-8DE3-9B3F6AE16842}" dt="2024-02-29T19:42:48.090" v="4354" actId="1076"/>
          <ac:spMkLst>
            <pc:docMk/>
            <pc:sldMk cId="2155404218" sldId="265"/>
            <ac:spMk id="52" creationId="{124EDC73-811D-684A-0142-82665DA8A57D}"/>
          </ac:spMkLst>
        </pc:spChg>
        <pc:spChg chg="mod topLvl">
          <ac:chgData name="Yash Phogat" userId="92b8f3a9-3125-4e68-8041-3d40c41b0e76" providerId="ADAL" clId="{2C375383-C140-9C49-8DE3-9B3F6AE16842}" dt="2024-02-29T19:41:54.776" v="4352" actId="165"/>
          <ac:spMkLst>
            <pc:docMk/>
            <pc:sldMk cId="2155404218" sldId="265"/>
            <ac:spMk id="53" creationId="{970CD3EE-94F5-4F69-9CFA-81046EDFF689}"/>
          </ac:spMkLst>
        </pc:spChg>
        <pc:spChg chg="add del mod">
          <ac:chgData name="Yash Phogat" userId="92b8f3a9-3125-4e68-8041-3d40c41b0e76" providerId="ADAL" clId="{2C375383-C140-9C49-8DE3-9B3F6AE16842}" dt="2024-02-20T20:09:13.358" v="1188" actId="478"/>
          <ac:spMkLst>
            <pc:docMk/>
            <pc:sldMk cId="2155404218" sldId="265"/>
            <ac:spMk id="65" creationId="{FD40F415-A572-6D0D-BD3D-6EC8C2A28501}"/>
          </ac:spMkLst>
        </pc:spChg>
        <pc:spChg chg="add mod">
          <ac:chgData name="Yash Phogat" userId="92b8f3a9-3125-4e68-8041-3d40c41b0e76" providerId="ADAL" clId="{2C375383-C140-9C49-8DE3-9B3F6AE16842}" dt="2024-02-20T20:09:59.179" v="1193"/>
          <ac:spMkLst>
            <pc:docMk/>
            <pc:sldMk cId="2155404218" sldId="265"/>
            <ac:spMk id="70" creationId="{4F5EFB74-2F82-DAEF-C81D-F641B6794FFE}"/>
          </ac:spMkLst>
        </pc:spChg>
        <pc:grpChg chg="add del mod">
          <ac:chgData name="Yash Phogat" userId="92b8f3a9-3125-4e68-8041-3d40c41b0e76" providerId="ADAL" clId="{2C375383-C140-9C49-8DE3-9B3F6AE16842}" dt="2024-02-20T18:20:59.270" v="329"/>
          <ac:grpSpMkLst>
            <pc:docMk/>
            <pc:sldMk cId="2155404218" sldId="265"/>
            <ac:grpSpMk id="5" creationId="{00DADCA1-9296-B77D-0C81-64167C887D8D}"/>
          </ac:grpSpMkLst>
        </pc:grpChg>
        <pc:grpChg chg="add del mod">
          <ac:chgData name="Yash Phogat" userId="92b8f3a9-3125-4e68-8041-3d40c41b0e76" providerId="ADAL" clId="{2C375383-C140-9C49-8DE3-9B3F6AE16842}" dt="2024-02-29T19:41:54.776" v="4352" actId="165"/>
          <ac:grpSpMkLst>
            <pc:docMk/>
            <pc:sldMk cId="2155404218" sldId="265"/>
            <ac:grpSpMk id="31" creationId="{48EF6BBC-241C-A21C-4146-81C0AC405ACB}"/>
          </ac:grpSpMkLst>
        </pc:grpChg>
        <pc:picChg chg="del">
          <ac:chgData name="Yash Phogat" userId="92b8f3a9-3125-4e68-8041-3d40c41b0e76" providerId="ADAL" clId="{2C375383-C140-9C49-8DE3-9B3F6AE16842}" dt="2024-02-20T18:20:50.346" v="327" actId="478"/>
          <ac:picMkLst>
            <pc:docMk/>
            <pc:sldMk cId="2155404218" sldId="265"/>
            <ac:picMk id="3" creationId="{E5E34300-1B39-FD33-7909-E8EF8B34A7A7}"/>
          </ac:picMkLst>
        </pc:picChg>
        <pc:picChg chg="mod">
          <ac:chgData name="Yash Phogat" userId="92b8f3a9-3125-4e68-8041-3d40c41b0e76" providerId="ADAL" clId="{2C375383-C140-9C49-8DE3-9B3F6AE16842}" dt="2024-02-20T18:20:51.311" v="328"/>
          <ac:picMkLst>
            <pc:docMk/>
            <pc:sldMk cId="2155404218" sldId="265"/>
            <ac:picMk id="29" creationId="{53A91E80-F683-773A-1A60-24BE62037605}"/>
          </ac:picMkLst>
        </pc:picChg>
        <pc:picChg chg="mod topLvl">
          <ac:chgData name="Yash Phogat" userId="92b8f3a9-3125-4e68-8041-3d40c41b0e76" providerId="ADAL" clId="{2C375383-C140-9C49-8DE3-9B3F6AE16842}" dt="2024-02-29T19:41:54.776" v="4352" actId="165"/>
          <ac:picMkLst>
            <pc:docMk/>
            <pc:sldMk cId="2155404218" sldId="265"/>
            <ac:picMk id="55" creationId="{B0ECAA3B-842B-31C0-249D-A821835AA77D}"/>
          </ac:picMkLst>
        </pc:picChg>
        <pc:cxnChg chg="mod">
          <ac:chgData name="Yash Phogat" userId="92b8f3a9-3125-4e68-8041-3d40c41b0e76" providerId="ADAL" clId="{2C375383-C140-9C49-8DE3-9B3F6AE16842}" dt="2024-02-20T18:20:51.311" v="328"/>
          <ac:cxnSpMkLst>
            <pc:docMk/>
            <pc:sldMk cId="2155404218" sldId="265"/>
            <ac:cxnSpMk id="7" creationId="{976DB2BD-7EB5-988D-4778-7314BFFBB198}"/>
          </ac:cxnSpMkLst>
        </pc:cxnChg>
        <pc:cxnChg chg="mod">
          <ac:chgData name="Yash Phogat" userId="92b8f3a9-3125-4e68-8041-3d40c41b0e76" providerId="ADAL" clId="{2C375383-C140-9C49-8DE3-9B3F6AE16842}" dt="2024-02-20T18:20:51.311" v="328"/>
          <ac:cxnSpMkLst>
            <pc:docMk/>
            <pc:sldMk cId="2155404218" sldId="265"/>
            <ac:cxnSpMk id="12" creationId="{1047E554-F919-9AF6-E0CD-7CE3D29871ED}"/>
          </ac:cxnSpMkLst>
        </pc:cxnChg>
        <pc:cxnChg chg="mod">
          <ac:chgData name="Yash Phogat" userId="92b8f3a9-3125-4e68-8041-3d40c41b0e76" providerId="ADAL" clId="{2C375383-C140-9C49-8DE3-9B3F6AE16842}" dt="2024-02-20T18:20:51.311" v="328"/>
          <ac:cxnSpMkLst>
            <pc:docMk/>
            <pc:sldMk cId="2155404218" sldId="265"/>
            <ac:cxnSpMk id="13" creationId="{5BCBB629-388B-8F20-6805-2DEB9F5CCEBA}"/>
          </ac:cxnSpMkLst>
        </pc:cxnChg>
        <pc:cxnChg chg="mod">
          <ac:chgData name="Yash Phogat" userId="92b8f3a9-3125-4e68-8041-3d40c41b0e76" providerId="ADAL" clId="{2C375383-C140-9C49-8DE3-9B3F6AE16842}" dt="2024-02-20T18:20:51.311" v="328"/>
          <ac:cxnSpMkLst>
            <pc:docMk/>
            <pc:sldMk cId="2155404218" sldId="265"/>
            <ac:cxnSpMk id="14" creationId="{F9EE230F-7A5E-D46B-48C1-C27A3663F75E}"/>
          </ac:cxnSpMkLst>
        </pc:cxnChg>
        <pc:cxnChg chg="mod">
          <ac:chgData name="Yash Phogat" userId="92b8f3a9-3125-4e68-8041-3d40c41b0e76" providerId="ADAL" clId="{2C375383-C140-9C49-8DE3-9B3F6AE16842}" dt="2024-02-20T18:20:51.311" v="328"/>
          <ac:cxnSpMkLst>
            <pc:docMk/>
            <pc:sldMk cId="2155404218" sldId="265"/>
            <ac:cxnSpMk id="16" creationId="{8FEE6C4A-461C-047C-79A9-89E7F8712125}"/>
          </ac:cxnSpMkLst>
        </pc:cxnChg>
        <pc:cxnChg chg="mod">
          <ac:chgData name="Yash Phogat" userId="92b8f3a9-3125-4e68-8041-3d40c41b0e76" providerId="ADAL" clId="{2C375383-C140-9C49-8DE3-9B3F6AE16842}" dt="2024-02-20T18:20:51.311" v="328"/>
          <ac:cxnSpMkLst>
            <pc:docMk/>
            <pc:sldMk cId="2155404218" sldId="265"/>
            <ac:cxnSpMk id="17" creationId="{C8465CF4-DF42-4F1F-6B58-B4A18EAAB223}"/>
          </ac:cxnSpMkLst>
        </pc:cxnChg>
        <pc:cxnChg chg="mod">
          <ac:chgData name="Yash Phogat" userId="92b8f3a9-3125-4e68-8041-3d40c41b0e76" providerId="ADAL" clId="{2C375383-C140-9C49-8DE3-9B3F6AE16842}" dt="2024-02-20T18:20:51.311" v="328"/>
          <ac:cxnSpMkLst>
            <pc:docMk/>
            <pc:sldMk cId="2155404218" sldId="265"/>
            <ac:cxnSpMk id="25" creationId="{CAB7D78A-E7DF-356D-51EA-FD4909373E91}"/>
          </ac:cxnSpMkLst>
        </pc:cxnChg>
        <pc:cxnChg chg="mod">
          <ac:chgData name="Yash Phogat" userId="92b8f3a9-3125-4e68-8041-3d40c41b0e76" providerId="ADAL" clId="{2C375383-C140-9C49-8DE3-9B3F6AE16842}" dt="2024-02-20T18:20:51.311" v="328"/>
          <ac:cxnSpMkLst>
            <pc:docMk/>
            <pc:sldMk cId="2155404218" sldId="265"/>
            <ac:cxnSpMk id="28" creationId="{06FDF42B-E3DC-C1CA-C5C2-B664D2CB966C}"/>
          </ac:cxnSpMkLst>
        </pc:cxnChg>
        <pc:cxnChg chg="mod">
          <ac:chgData name="Yash Phogat" userId="92b8f3a9-3125-4e68-8041-3d40c41b0e76" providerId="ADAL" clId="{2C375383-C140-9C49-8DE3-9B3F6AE16842}" dt="2024-02-20T18:20:51.311" v="328"/>
          <ac:cxnSpMkLst>
            <pc:docMk/>
            <pc:sldMk cId="2155404218" sldId="265"/>
            <ac:cxnSpMk id="30" creationId="{A7DEBA33-214C-F0BF-419E-8D80B6DE46F3}"/>
          </ac:cxnSpMkLst>
        </pc:cxnChg>
        <pc:cxnChg chg="mod topLvl">
          <ac:chgData name="Yash Phogat" userId="92b8f3a9-3125-4e68-8041-3d40c41b0e76" providerId="ADAL" clId="{2C375383-C140-9C49-8DE3-9B3F6AE16842}" dt="2024-02-29T19:42:56.319" v="4360" actId="1035"/>
          <ac:cxnSpMkLst>
            <pc:docMk/>
            <pc:sldMk cId="2155404218" sldId="265"/>
            <ac:cxnSpMk id="33" creationId="{C37478E0-80D8-45C6-16C0-F8FCCF26C848}"/>
          </ac:cxnSpMkLst>
        </pc:cxnChg>
        <pc:cxnChg chg="mod topLvl">
          <ac:chgData name="Yash Phogat" userId="92b8f3a9-3125-4e68-8041-3d40c41b0e76" providerId="ADAL" clId="{2C375383-C140-9C49-8DE3-9B3F6AE16842}" dt="2024-02-29T19:41:54.776" v="4352" actId="165"/>
          <ac:cxnSpMkLst>
            <pc:docMk/>
            <pc:sldMk cId="2155404218" sldId="265"/>
            <ac:cxnSpMk id="38" creationId="{81B2D61F-741E-9C05-144E-A6B1A8BF1CC3}"/>
          </ac:cxnSpMkLst>
        </pc:cxnChg>
        <pc:cxnChg chg="mod topLvl">
          <ac:chgData name="Yash Phogat" userId="92b8f3a9-3125-4e68-8041-3d40c41b0e76" providerId="ADAL" clId="{2C375383-C140-9C49-8DE3-9B3F6AE16842}" dt="2024-02-29T19:41:54.776" v="4352" actId="165"/>
          <ac:cxnSpMkLst>
            <pc:docMk/>
            <pc:sldMk cId="2155404218" sldId="265"/>
            <ac:cxnSpMk id="39" creationId="{DA2C9030-4D3C-035A-B7A9-171B46AD73DC}"/>
          </ac:cxnSpMkLst>
        </pc:cxnChg>
        <pc:cxnChg chg="mod topLvl">
          <ac:chgData name="Yash Phogat" userId="92b8f3a9-3125-4e68-8041-3d40c41b0e76" providerId="ADAL" clId="{2C375383-C140-9C49-8DE3-9B3F6AE16842}" dt="2024-02-29T19:41:54.776" v="4352" actId="165"/>
          <ac:cxnSpMkLst>
            <pc:docMk/>
            <pc:sldMk cId="2155404218" sldId="265"/>
            <ac:cxnSpMk id="40" creationId="{65DCD46F-AE42-AFCE-A492-CAFD90AC87F2}"/>
          </ac:cxnSpMkLst>
        </pc:cxnChg>
        <pc:cxnChg chg="mod topLvl">
          <ac:chgData name="Yash Phogat" userId="92b8f3a9-3125-4e68-8041-3d40c41b0e76" providerId="ADAL" clId="{2C375383-C140-9C49-8DE3-9B3F6AE16842}" dt="2024-02-29T19:41:54.776" v="4352" actId="165"/>
          <ac:cxnSpMkLst>
            <pc:docMk/>
            <pc:sldMk cId="2155404218" sldId="265"/>
            <ac:cxnSpMk id="42" creationId="{307D4771-B828-4766-A747-EE22289D8AA6}"/>
          </ac:cxnSpMkLst>
        </pc:cxnChg>
        <pc:cxnChg chg="mod topLvl">
          <ac:chgData name="Yash Phogat" userId="92b8f3a9-3125-4e68-8041-3d40c41b0e76" providerId="ADAL" clId="{2C375383-C140-9C49-8DE3-9B3F6AE16842}" dt="2024-02-29T19:41:54.776" v="4352" actId="165"/>
          <ac:cxnSpMkLst>
            <pc:docMk/>
            <pc:sldMk cId="2155404218" sldId="265"/>
            <ac:cxnSpMk id="43" creationId="{C25B5226-F1A8-D65D-7F84-DB4AD139E8D7}"/>
          </ac:cxnSpMkLst>
        </pc:cxnChg>
        <pc:cxnChg chg="mod topLvl">
          <ac:chgData name="Yash Phogat" userId="92b8f3a9-3125-4e68-8041-3d40c41b0e76" providerId="ADAL" clId="{2C375383-C140-9C49-8DE3-9B3F6AE16842}" dt="2024-02-29T19:41:54.776" v="4352" actId="165"/>
          <ac:cxnSpMkLst>
            <pc:docMk/>
            <pc:sldMk cId="2155404218" sldId="265"/>
            <ac:cxnSpMk id="51" creationId="{902093DA-93E0-7268-BD5E-890F7BC3CB5E}"/>
          </ac:cxnSpMkLst>
        </pc:cxnChg>
        <pc:cxnChg chg="mod topLvl">
          <ac:chgData name="Yash Phogat" userId="92b8f3a9-3125-4e68-8041-3d40c41b0e76" providerId="ADAL" clId="{2C375383-C140-9C49-8DE3-9B3F6AE16842}" dt="2024-02-29T19:41:54.776" v="4352" actId="165"/>
          <ac:cxnSpMkLst>
            <pc:docMk/>
            <pc:sldMk cId="2155404218" sldId="265"/>
            <ac:cxnSpMk id="54" creationId="{89E3193D-46CF-FC2A-320E-875EB1A54569}"/>
          </ac:cxnSpMkLst>
        </pc:cxnChg>
        <pc:cxnChg chg="mod topLvl">
          <ac:chgData name="Yash Phogat" userId="92b8f3a9-3125-4e68-8041-3d40c41b0e76" providerId="ADAL" clId="{2C375383-C140-9C49-8DE3-9B3F6AE16842}" dt="2024-02-29T19:41:54.776" v="4352" actId="165"/>
          <ac:cxnSpMkLst>
            <pc:docMk/>
            <pc:sldMk cId="2155404218" sldId="265"/>
            <ac:cxnSpMk id="56" creationId="{C42F68A7-806C-E2E5-8745-C3AB2504E0CB}"/>
          </ac:cxnSpMkLst>
        </pc:cxnChg>
      </pc:sldChg>
      <pc:sldChg chg="addSp delSp modSp mod modNotesTx">
        <pc:chgData name="Yash Phogat" userId="92b8f3a9-3125-4e68-8041-3d40c41b0e76" providerId="ADAL" clId="{2C375383-C140-9C49-8DE3-9B3F6AE16842}" dt="2024-02-22T03:49:48.726" v="2175"/>
        <pc:sldMkLst>
          <pc:docMk/>
          <pc:sldMk cId="1777224952" sldId="266"/>
        </pc:sldMkLst>
        <pc:spChg chg="mod">
          <ac:chgData name="Yash Phogat" userId="92b8f3a9-3125-4e68-8041-3d40c41b0e76" providerId="ADAL" clId="{2C375383-C140-9C49-8DE3-9B3F6AE16842}" dt="2024-02-21T22:22:20.053" v="1574" actId="5793"/>
          <ac:spMkLst>
            <pc:docMk/>
            <pc:sldMk cId="1777224952" sldId="266"/>
            <ac:spMk id="2" creationId="{8B18016F-82E1-4F89-A08D-586A3B508239}"/>
          </ac:spMkLst>
        </pc:spChg>
        <pc:spChg chg="add mod">
          <ac:chgData name="Yash Phogat" userId="92b8f3a9-3125-4e68-8041-3d40c41b0e76" providerId="ADAL" clId="{2C375383-C140-9C49-8DE3-9B3F6AE16842}" dt="2024-02-22T03:09:46.597" v="1832" actId="1076"/>
          <ac:spMkLst>
            <pc:docMk/>
            <pc:sldMk cId="1777224952" sldId="266"/>
            <ac:spMk id="3" creationId="{C55971CE-7D03-248F-B52E-DD3CC4683046}"/>
          </ac:spMkLst>
        </pc:spChg>
        <pc:spChg chg="add del mod">
          <ac:chgData name="Yash Phogat" userId="92b8f3a9-3125-4e68-8041-3d40c41b0e76" providerId="ADAL" clId="{2C375383-C140-9C49-8DE3-9B3F6AE16842}" dt="2024-02-22T03:14:01.421" v="2033" actId="478"/>
          <ac:spMkLst>
            <pc:docMk/>
            <pc:sldMk cId="1777224952" sldId="266"/>
            <ac:spMk id="5" creationId="{B6086957-1CA4-0D56-C952-C93DA40B5931}"/>
          </ac:spMkLst>
        </pc:spChg>
        <pc:spChg chg="add mod">
          <ac:chgData name="Yash Phogat" userId="92b8f3a9-3125-4e68-8041-3d40c41b0e76" providerId="ADAL" clId="{2C375383-C140-9C49-8DE3-9B3F6AE16842}" dt="2024-02-22T03:13:58.089" v="2032"/>
          <ac:spMkLst>
            <pc:docMk/>
            <pc:sldMk cId="1777224952" sldId="266"/>
            <ac:spMk id="12" creationId="{EFEFCFE0-C726-242A-606B-35C86E2959E6}"/>
          </ac:spMkLst>
        </pc:spChg>
        <pc:spChg chg="mod">
          <ac:chgData name="Yash Phogat" userId="92b8f3a9-3125-4e68-8041-3d40c41b0e76" providerId="ADAL" clId="{2C375383-C140-9C49-8DE3-9B3F6AE16842}" dt="2024-02-22T03:49:48.726" v="2175"/>
          <ac:spMkLst>
            <pc:docMk/>
            <pc:sldMk cId="1777224952" sldId="266"/>
            <ac:spMk id="18" creationId="{A4CC26A3-BDD4-D2F8-5FB0-EF94B3006227}"/>
          </ac:spMkLst>
        </pc:spChg>
        <pc:spChg chg="mod">
          <ac:chgData name="Yash Phogat" userId="92b8f3a9-3125-4e68-8041-3d40c41b0e76" providerId="ADAL" clId="{2C375383-C140-9C49-8DE3-9B3F6AE16842}" dt="2024-02-22T03:49:48.726" v="2175"/>
          <ac:spMkLst>
            <pc:docMk/>
            <pc:sldMk cId="1777224952" sldId="266"/>
            <ac:spMk id="19" creationId="{341FAE24-7471-EE00-5F7B-A2CD9753E111}"/>
          </ac:spMkLst>
        </pc:spChg>
        <pc:spChg chg="add del mod">
          <ac:chgData name="Yash Phogat" userId="92b8f3a9-3125-4e68-8041-3d40c41b0e76" providerId="ADAL" clId="{2C375383-C140-9C49-8DE3-9B3F6AE16842}" dt="2024-02-20T18:50:30.821" v="895" actId="478"/>
          <ac:spMkLst>
            <pc:docMk/>
            <pc:sldMk cId="1777224952" sldId="266"/>
            <ac:spMk id="24" creationId="{F7592475-0222-3B7F-5499-31BE42AB193C}"/>
          </ac:spMkLst>
        </pc:spChg>
        <pc:spChg chg="add mod topLvl">
          <ac:chgData name="Yash Phogat" userId="92b8f3a9-3125-4e68-8041-3d40c41b0e76" providerId="ADAL" clId="{2C375383-C140-9C49-8DE3-9B3F6AE16842}" dt="2024-02-20T19:33:50.209" v="944" actId="1038"/>
          <ac:spMkLst>
            <pc:docMk/>
            <pc:sldMk cId="1777224952" sldId="266"/>
            <ac:spMk id="25" creationId="{B70537B8-7308-E92E-36AC-02D841950813}"/>
          </ac:spMkLst>
        </pc:spChg>
        <pc:spChg chg="add mod">
          <ac:chgData name="Yash Phogat" userId="92b8f3a9-3125-4e68-8041-3d40c41b0e76" providerId="ADAL" clId="{2C375383-C140-9C49-8DE3-9B3F6AE16842}" dt="2024-02-20T19:33:35.170" v="940" actId="206"/>
          <ac:spMkLst>
            <pc:docMk/>
            <pc:sldMk cId="1777224952" sldId="266"/>
            <ac:spMk id="26" creationId="{BDCB79A6-42C3-B094-A3DA-0F55D85F9513}"/>
          </ac:spMkLst>
        </pc:spChg>
        <pc:spChg chg="add del mod">
          <ac:chgData name="Yash Phogat" userId="92b8f3a9-3125-4e68-8041-3d40c41b0e76" providerId="ADAL" clId="{2C375383-C140-9C49-8DE3-9B3F6AE16842}" dt="2024-02-22T03:08:40.689" v="1811" actId="478"/>
          <ac:spMkLst>
            <pc:docMk/>
            <pc:sldMk cId="1777224952" sldId="266"/>
            <ac:spMk id="33" creationId="{1DD83649-12A5-9CB2-0ADB-180C66680FEC}"/>
          </ac:spMkLst>
        </pc:spChg>
        <pc:spChg chg="add mod">
          <ac:chgData name="Yash Phogat" userId="92b8f3a9-3125-4e68-8041-3d40c41b0e76" providerId="ADAL" clId="{2C375383-C140-9C49-8DE3-9B3F6AE16842}" dt="2024-02-20T19:38:46.797" v="1146"/>
          <ac:spMkLst>
            <pc:docMk/>
            <pc:sldMk cId="1777224952" sldId="266"/>
            <ac:spMk id="34" creationId="{C0AC2DA1-61A0-F0F5-D323-370FE264E947}"/>
          </ac:spMkLst>
        </pc:spChg>
        <pc:spChg chg="mod">
          <ac:chgData name="Yash Phogat" userId="92b8f3a9-3125-4e68-8041-3d40c41b0e76" providerId="ADAL" clId="{2C375383-C140-9C49-8DE3-9B3F6AE16842}" dt="2024-02-20T19:39:17.699" v="1149"/>
          <ac:spMkLst>
            <pc:docMk/>
            <pc:sldMk cId="1777224952" sldId="266"/>
            <ac:spMk id="37" creationId="{8E8F61DE-3893-3E33-C520-14EAD359AD4F}"/>
          </ac:spMkLst>
        </pc:spChg>
        <pc:spChg chg="mod">
          <ac:chgData name="Yash Phogat" userId="92b8f3a9-3125-4e68-8041-3d40c41b0e76" providerId="ADAL" clId="{2C375383-C140-9C49-8DE3-9B3F6AE16842}" dt="2024-02-20T19:39:17.699" v="1149"/>
          <ac:spMkLst>
            <pc:docMk/>
            <pc:sldMk cId="1777224952" sldId="266"/>
            <ac:spMk id="38" creationId="{C8FFDAF1-D49C-7ECC-75D1-C4E78DB61C40}"/>
          </ac:spMkLst>
        </pc:spChg>
        <pc:spChg chg="mod">
          <ac:chgData name="Yash Phogat" userId="92b8f3a9-3125-4e68-8041-3d40c41b0e76" providerId="ADAL" clId="{2C375383-C140-9C49-8DE3-9B3F6AE16842}" dt="2024-02-20T20:18:04.931" v="1210"/>
          <ac:spMkLst>
            <pc:docMk/>
            <pc:sldMk cId="1777224952" sldId="266"/>
            <ac:spMk id="42" creationId="{AD983CF6-F766-4ADB-03AE-E5B9802B74C4}"/>
          </ac:spMkLst>
        </pc:spChg>
        <pc:spChg chg="mod">
          <ac:chgData name="Yash Phogat" userId="92b8f3a9-3125-4e68-8041-3d40c41b0e76" providerId="ADAL" clId="{2C375383-C140-9C49-8DE3-9B3F6AE16842}" dt="2024-02-20T20:18:04.931" v="1210"/>
          <ac:spMkLst>
            <pc:docMk/>
            <pc:sldMk cId="1777224952" sldId="266"/>
            <ac:spMk id="43" creationId="{71C5187E-4615-DD04-A7E7-0F0BF1D4412B}"/>
          </ac:spMkLst>
        </pc:spChg>
        <pc:spChg chg="mod">
          <ac:chgData name="Yash Phogat" userId="92b8f3a9-3125-4e68-8041-3d40c41b0e76" providerId="ADAL" clId="{2C375383-C140-9C49-8DE3-9B3F6AE16842}" dt="2024-02-22T03:13:03.138" v="1998" actId="404"/>
          <ac:spMkLst>
            <pc:docMk/>
            <pc:sldMk cId="1777224952" sldId="266"/>
            <ac:spMk id="47" creationId="{A0A81EF5-7A43-FF35-D7D4-F502177CCB26}"/>
          </ac:spMkLst>
        </pc:spChg>
        <pc:spChg chg="mod">
          <ac:chgData name="Yash Phogat" userId="92b8f3a9-3125-4e68-8041-3d40c41b0e76" providerId="ADAL" clId="{2C375383-C140-9C49-8DE3-9B3F6AE16842}" dt="2024-02-20T20:19:10.213" v="1222"/>
          <ac:spMkLst>
            <pc:docMk/>
            <pc:sldMk cId="1777224952" sldId="266"/>
            <ac:spMk id="48" creationId="{DF39431A-2CB7-7D87-B417-98947F5E2EBA}"/>
          </ac:spMkLst>
        </pc:spChg>
        <pc:spChg chg="del">
          <ac:chgData name="Yash Phogat" userId="92b8f3a9-3125-4e68-8041-3d40c41b0e76" providerId="ADAL" clId="{2C375383-C140-9C49-8DE3-9B3F6AE16842}" dt="2024-02-22T03:12:40.993" v="1991" actId="478"/>
          <ac:spMkLst>
            <pc:docMk/>
            <pc:sldMk cId="1777224952" sldId="266"/>
            <ac:spMk id="1044" creationId="{35B0CFB2-5BA3-5CC5-6D1B-B91C73181A7B}"/>
          </ac:spMkLst>
        </pc:spChg>
        <pc:grpChg chg="add mod">
          <ac:chgData name="Yash Phogat" userId="92b8f3a9-3125-4e68-8041-3d40c41b0e76" providerId="ADAL" clId="{2C375383-C140-9C49-8DE3-9B3F6AE16842}" dt="2024-02-22T03:49:48.726" v="2175"/>
          <ac:grpSpMkLst>
            <pc:docMk/>
            <pc:sldMk cId="1777224952" sldId="266"/>
            <ac:grpSpMk id="14" creationId="{8FB91E37-0227-5FB4-2775-CCAC7B9E1DF5}"/>
          </ac:grpSpMkLst>
        </pc:grpChg>
        <pc:grpChg chg="add del mod">
          <ac:chgData name="Yash Phogat" userId="92b8f3a9-3125-4e68-8041-3d40c41b0e76" providerId="ADAL" clId="{2C375383-C140-9C49-8DE3-9B3F6AE16842}" dt="2024-02-20T19:32:47.659" v="935" actId="165"/>
          <ac:grpSpMkLst>
            <pc:docMk/>
            <pc:sldMk cId="1777224952" sldId="266"/>
            <ac:grpSpMk id="27" creationId="{2B73ACEB-3575-8CEC-29BA-567334EC8E83}"/>
          </ac:grpSpMkLst>
        </pc:grpChg>
        <pc:grpChg chg="add del mod">
          <ac:chgData name="Yash Phogat" userId="92b8f3a9-3125-4e68-8041-3d40c41b0e76" providerId="ADAL" clId="{2C375383-C140-9C49-8DE3-9B3F6AE16842}" dt="2024-02-20T19:39:20.965" v="1150" actId="478"/>
          <ac:grpSpMkLst>
            <pc:docMk/>
            <pc:sldMk cId="1777224952" sldId="266"/>
            <ac:grpSpMk id="32" creationId="{B9BDEE39-9100-573C-CE97-62C4B0C82CCA}"/>
          </ac:grpSpMkLst>
        </pc:grpChg>
        <pc:grpChg chg="add del mod">
          <ac:chgData name="Yash Phogat" userId="92b8f3a9-3125-4e68-8041-3d40c41b0e76" providerId="ADAL" clId="{2C375383-C140-9C49-8DE3-9B3F6AE16842}" dt="2024-02-20T20:18:03.536" v="1209" actId="478"/>
          <ac:grpSpMkLst>
            <pc:docMk/>
            <pc:sldMk cId="1777224952" sldId="266"/>
            <ac:grpSpMk id="35" creationId="{6EF911E6-ADDA-0934-0124-7744F6E93D4C}"/>
          </ac:grpSpMkLst>
        </pc:grpChg>
        <pc:grpChg chg="add del mod">
          <ac:chgData name="Yash Phogat" userId="92b8f3a9-3125-4e68-8041-3d40c41b0e76" providerId="ADAL" clId="{2C375383-C140-9C49-8DE3-9B3F6AE16842}" dt="2024-02-20T20:19:09.269" v="1221" actId="478"/>
          <ac:grpSpMkLst>
            <pc:docMk/>
            <pc:sldMk cId="1777224952" sldId="266"/>
            <ac:grpSpMk id="40" creationId="{62C3DA2B-66CD-AB79-A2BB-0E244E13BC3A}"/>
          </ac:grpSpMkLst>
        </pc:grpChg>
        <pc:grpChg chg="add del mod">
          <ac:chgData name="Yash Phogat" userId="92b8f3a9-3125-4e68-8041-3d40c41b0e76" providerId="ADAL" clId="{2C375383-C140-9C49-8DE3-9B3F6AE16842}" dt="2024-02-22T03:49:47.451" v="2174" actId="478"/>
          <ac:grpSpMkLst>
            <pc:docMk/>
            <pc:sldMk cId="1777224952" sldId="266"/>
            <ac:grpSpMk id="45" creationId="{E04DE889-035A-034A-48F5-F7BC5E1B7127}"/>
          </ac:grpSpMkLst>
        </pc:grpChg>
        <pc:grpChg chg="mod">
          <ac:chgData name="Yash Phogat" userId="92b8f3a9-3125-4e68-8041-3d40c41b0e76" providerId="ADAL" clId="{2C375383-C140-9C49-8DE3-9B3F6AE16842}" dt="2024-02-20T19:39:34.584" v="1151" actId="1076"/>
          <ac:grpSpMkLst>
            <pc:docMk/>
            <pc:sldMk cId="1777224952" sldId="266"/>
            <ac:grpSpMk id="1045" creationId="{763B8F26-6C84-6DC3-8353-F5D7C513222D}"/>
          </ac:grpSpMkLst>
        </pc:grpChg>
        <pc:graphicFrameChg chg="add del mod">
          <ac:chgData name="Yash Phogat" userId="92b8f3a9-3125-4e68-8041-3d40c41b0e76" providerId="ADAL" clId="{2C375383-C140-9C49-8DE3-9B3F6AE16842}" dt="2024-02-22T03:09:17.689" v="1821" actId="478"/>
          <ac:graphicFrameMkLst>
            <pc:docMk/>
            <pc:sldMk cId="1777224952" sldId="266"/>
            <ac:graphicFrameMk id="4" creationId="{E9F290D0-E635-CEE3-803C-60B2460786EC}"/>
          </ac:graphicFrameMkLst>
        </pc:graphicFrameChg>
        <pc:graphicFrameChg chg="add mod">
          <ac:chgData name="Yash Phogat" userId="92b8f3a9-3125-4e68-8041-3d40c41b0e76" providerId="ADAL" clId="{2C375383-C140-9C49-8DE3-9B3F6AE16842}" dt="2024-02-22T03:09:11.538" v="1819"/>
          <ac:graphicFrameMkLst>
            <pc:docMk/>
            <pc:sldMk cId="1777224952" sldId="266"/>
            <ac:graphicFrameMk id="6" creationId="{516FF3A7-5EC9-9527-65AC-C99DA1ABBDFD}"/>
          </ac:graphicFrameMkLst>
        </pc:graphicFrameChg>
        <pc:graphicFrameChg chg="add del mod">
          <ac:chgData name="Yash Phogat" userId="92b8f3a9-3125-4e68-8041-3d40c41b0e76" providerId="ADAL" clId="{2C375383-C140-9C49-8DE3-9B3F6AE16842}" dt="2024-02-17T13:10:43.828" v="18" actId="478"/>
          <ac:graphicFrameMkLst>
            <pc:docMk/>
            <pc:sldMk cId="1777224952" sldId="266"/>
            <ac:graphicFrameMk id="8" creationId="{CFF8FD25-18EE-6C95-9341-E1E97CA24AD6}"/>
          </ac:graphicFrameMkLst>
        </pc:graphicFrameChg>
        <pc:graphicFrameChg chg="add mod">
          <ac:chgData name="Yash Phogat" userId="92b8f3a9-3125-4e68-8041-3d40c41b0e76" providerId="ADAL" clId="{2C375383-C140-9C49-8DE3-9B3F6AE16842}" dt="2024-02-22T03:09:27.304" v="1824"/>
          <ac:graphicFrameMkLst>
            <pc:docMk/>
            <pc:sldMk cId="1777224952" sldId="266"/>
            <ac:graphicFrameMk id="8" creationId="{E9F290D0-E635-CEE3-803C-60B2460786EC}"/>
          </ac:graphicFrameMkLst>
        </pc:graphicFrameChg>
        <pc:graphicFrameChg chg="add mod">
          <ac:chgData name="Yash Phogat" userId="92b8f3a9-3125-4e68-8041-3d40c41b0e76" providerId="ADAL" clId="{2C375383-C140-9C49-8DE3-9B3F6AE16842}" dt="2024-02-17T13:10:49.322" v="21"/>
          <ac:graphicFrameMkLst>
            <pc:docMk/>
            <pc:sldMk cId="1777224952" sldId="266"/>
            <ac:graphicFrameMk id="9" creationId="{CFF8FD25-18EE-6C95-9341-E1E97CA24AD6}"/>
          </ac:graphicFrameMkLst>
        </pc:graphicFrameChg>
        <pc:graphicFrameChg chg="add del mod">
          <ac:chgData name="Yash Phogat" userId="92b8f3a9-3125-4e68-8041-3d40c41b0e76" providerId="ADAL" clId="{2C375383-C140-9C49-8DE3-9B3F6AE16842}" dt="2024-02-20T18:30:55.500" v="394" actId="21"/>
          <ac:graphicFrameMkLst>
            <pc:docMk/>
            <pc:sldMk cId="1777224952" sldId="266"/>
            <ac:graphicFrameMk id="11" creationId="{71C52B38-225A-1AE6-2BDB-9B16BEBE378C}"/>
          </ac:graphicFrameMkLst>
        </pc:graphicFrameChg>
        <pc:graphicFrameChg chg="add mod">
          <ac:chgData name="Yash Phogat" userId="92b8f3a9-3125-4e68-8041-3d40c41b0e76" providerId="ADAL" clId="{2C375383-C140-9C49-8DE3-9B3F6AE16842}" dt="2024-02-20T18:30:34.748" v="385"/>
          <ac:graphicFrameMkLst>
            <pc:docMk/>
            <pc:sldMk cId="1777224952" sldId="266"/>
            <ac:graphicFrameMk id="12" creationId="{71C52B38-225A-1AE6-2BDB-9B16BEBE378C}"/>
          </ac:graphicFrameMkLst>
        </pc:graphicFrameChg>
        <pc:graphicFrameChg chg="mod">
          <ac:chgData name="Yash Phogat" userId="92b8f3a9-3125-4e68-8041-3d40c41b0e76" providerId="ADAL" clId="{2C375383-C140-9C49-8DE3-9B3F6AE16842}" dt="2024-02-22T03:49:48.726" v="2175"/>
          <ac:graphicFrameMkLst>
            <pc:docMk/>
            <pc:sldMk cId="1777224952" sldId="266"/>
            <ac:graphicFrameMk id="16" creationId="{2CF7662A-C766-2504-7C62-DE15B32F743D}"/>
          </ac:graphicFrameMkLst>
        </pc:graphicFrameChg>
        <pc:graphicFrameChg chg="add mod">
          <ac:chgData name="Yash Phogat" userId="92b8f3a9-3125-4e68-8041-3d40c41b0e76" providerId="ADAL" clId="{2C375383-C140-9C49-8DE3-9B3F6AE16842}" dt="2024-02-20T18:34:49.275" v="408"/>
          <ac:graphicFrameMkLst>
            <pc:docMk/>
            <pc:sldMk cId="1777224952" sldId="266"/>
            <ac:graphicFrameMk id="16" creationId="{5F0C33A9-CFA2-5BDC-64D2-F070E0158E37}"/>
          </ac:graphicFrameMkLst>
        </pc:graphicFrameChg>
        <pc:graphicFrameChg chg="add mod">
          <ac:chgData name="Yash Phogat" userId="92b8f3a9-3125-4e68-8041-3d40c41b0e76" providerId="ADAL" clId="{2C375383-C140-9C49-8DE3-9B3F6AE16842}" dt="2024-02-20T18:35:17.020" v="414"/>
          <ac:graphicFrameMkLst>
            <pc:docMk/>
            <pc:sldMk cId="1777224952" sldId="266"/>
            <ac:graphicFrameMk id="19" creationId="{5F0C33A9-CFA2-5BDC-64D2-F070E0158E37}"/>
          </ac:graphicFrameMkLst>
        </pc:graphicFrameChg>
        <pc:graphicFrameChg chg="add mod topLvl modGraphic">
          <ac:chgData name="Yash Phogat" userId="92b8f3a9-3125-4e68-8041-3d40c41b0e76" providerId="ADAL" clId="{2C375383-C140-9C49-8DE3-9B3F6AE16842}" dt="2024-02-20T19:33:35.170" v="940" actId="206"/>
          <ac:graphicFrameMkLst>
            <pc:docMk/>
            <pc:sldMk cId="1777224952" sldId="266"/>
            <ac:graphicFrameMk id="21" creationId="{587ABCF6-69CF-B121-A580-1F24C53F0EA6}"/>
          </ac:graphicFrameMkLst>
        </pc:graphicFrameChg>
        <pc:graphicFrameChg chg="mod">
          <ac:chgData name="Yash Phogat" userId="92b8f3a9-3125-4e68-8041-3d40c41b0e76" providerId="ADAL" clId="{2C375383-C140-9C49-8DE3-9B3F6AE16842}" dt="2024-02-20T19:39:17.699" v="1149"/>
          <ac:graphicFrameMkLst>
            <pc:docMk/>
            <pc:sldMk cId="1777224952" sldId="266"/>
            <ac:graphicFrameMk id="36" creationId="{B4EC9D45-970A-6901-D6A7-C75A67578E6B}"/>
          </ac:graphicFrameMkLst>
        </pc:graphicFrameChg>
        <pc:graphicFrameChg chg="mod">
          <ac:chgData name="Yash Phogat" userId="92b8f3a9-3125-4e68-8041-3d40c41b0e76" providerId="ADAL" clId="{2C375383-C140-9C49-8DE3-9B3F6AE16842}" dt="2024-02-20T20:18:04.931" v="1210"/>
          <ac:graphicFrameMkLst>
            <pc:docMk/>
            <pc:sldMk cId="1777224952" sldId="266"/>
            <ac:graphicFrameMk id="41" creationId="{30C68A35-430A-ED4C-21E3-E2D9605B0079}"/>
          </ac:graphicFrameMkLst>
        </pc:graphicFrameChg>
        <pc:graphicFrameChg chg="mod">
          <ac:chgData name="Yash Phogat" userId="92b8f3a9-3125-4e68-8041-3d40c41b0e76" providerId="ADAL" clId="{2C375383-C140-9C49-8DE3-9B3F6AE16842}" dt="2024-02-22T03:12:35.381" v="1988" actId="20577"/>
          <ac:graphicFrameMkLst>
            <pc:docMk/>
            <pc:sldMk cId="1777224952" sldId="266"/>
            <ac:graphicFrameMk id="46" creationId="{4E2CCCA1-CAF8-94AA-5D67-25D3DA81FD52}"/>
          </ac:graphicFrameMkLst>
        </pc:graphicFrameChg>
        <pc:picChg chg="del mod">
          <ac:chgData name="Yash Phogat" userId="92b8f3a9-3125-4e68-8041-3d40c41b0e76" providerId="ADAL" clId="{2C375383-C140-9C49-8DE3-9B3F6AE16842}" dt="2024-02-17T13:09:43.358" v="16" actId="478"/>
          <ac:picMkLst>
            <pc:docMk/>
            <pc:sldMk cId="1777224952" sldId="266"/>
            <ac:picMk id="7" creationId="{41ECA1B4-5D0E-5F87-13E5-E6F85EDF4842}"/>
          </ac:picMkLst>
        </pc:picChg>
        <pc:picChg chg="add mod modCrop">
          <ac:chgData name="Yash Phogat" userId="92b8f3a9-3125-4e68-8041-3d40c41b0e76" providerId="ADAL" clId="{2C375383-C140-9C49-8DE3-9B3F6AE16842}" dt="2024-02-22T03:14:08.477" v="2050" actId="1038"/>
          <ac:picMkLst>
            <pc:docMk/>
            <pc:sldMk cId="1777224952" sldId="266"/>
            <ac:picMk id="7" creationId="{997211DF-C3A3-29E4-0783-1A6CFD4F18E7}"/>
          </ac:picMkLst>
        </pc:picChg>
        <pc:picChg chg="add mod modCrop">
          <ac:chgData name="Yash Phogat" userId="92b8f3a9-3125-4e68-8041-3d40c41b0e76" providerId="ADAL" clId="{2C375383-C140-9C49-8DE3-9B3F6AE16842}" dt="2024-02-22T03:14:08.477" v="2050" actId="1038"/>
          <ac:picMkLst>
            <pc:docMk/>
            <pc:sldMk cId="1777224952" sldId="266"/>
            <ac:picMk id="9" creationId="{0A4A74E4-8581-7A18-85C8-00D4A176B77A}"/>
          </ac:picMkLst>
        </pc:picChg>
        <pc:picChg chg="add del mod">
          <ac:chgData name="Yash Phogat" userId="92b8f3a9-3125-4e68-8041-3d40c41b0e76" providerId="ADAL" clId="{2C375383-C140-9C49-8DE3-9B3F6AE16842}" dt="2024-02-20T18:34:44.740" v="406" actId="478"/>
          <ac:picMkLst>
            <pc:docMk/>
            <pc:sldMk cId="1777224952" sldId="266"/>
            <ac:picMk id="10" creationId="{27BCE9DA-74A8-8CD3-CD01-6DFF4AEBE919}"/>
          </ac:picMkLst>
        </pc:picChg>
        <pc:picChg chg="del">
          <ac:chgData name="Yash Phogat" userId="92b8f3a9-3125-4e68-8041-3d40c41b0e76" providerId="ADAL" clId="{2C375383-C140-9C49-8DE3-9B3F6AE16842}" dt="2024-02-21T22:18:01.198" v="1503" actId="478"/>
          <ac:picMkLst>
            <pc:docMk/>
            <pc:sldMk cId="1777224952" sldId="266"/>
            <ac:picMk id="13" creationId="{6656D76A-3E08-9DCC-B9D2-B3511A1F3BA6}"/>
          </ac:picMkLst>
        </pc:picChg>
        <pc:picChg chg="add del mod">
          <ac:chgData name="Yash Phogat" userId="92b8f3a9-3125-4e68-8041-3d40c41b0e76" providerId="ADAL" clId="{2C375383-C140-9C49-8DE3-9B3F6AE16842}" dt="2024-02-20T18:30:50.493" v="391"/>
          <ac:picMkLst>
            <pc:docMk/>
            <pc:sldMk cId="1777224952" sldId="266"/>
            <ac:picMk id="14" creationId="{6C38DA1C-A878-9E41-F8E9-3395E20504C8}"/>
          </ac:picMkLst>
        </pc:picChg>
        <pc:picChg chg="del">
          <ac:chgData name="Yash Phogat" userId="92b8f3a9-3125-4e68-8041-3d40c41b0e76" providerId="ADAL" clId="{2C375383-C140-9C49-8DE3-9B3F6AE16842}" dt="2024-02-21T22:18:01.198" v="1503" actId="478"/>
          <ac:picMkLst>
            <pc:docMk/>
            <pc:sldMk cId="1777224952" sldId="266"/>
            <ac:picMk id="15" creationId="{5CEFDD57-CA95-5FE8-25C5-251774EA63D5}"/>
          </ac:picMkLst>
        </pc:picChg>
        <pc:picChg chg="del">
          <ac:chgData name="Yash Phogat" userId="92b8f3a9-3125-4e68-8041-3d40c41b0e76" providerId="ADAL" clId="{2C375383-C140-9C49-8DE3-9B3F6AE16842}" dt="2024-02-21T22:18:01.198" v="1503" actId="478"/>
          <ac:picMkLst>
            <pc:docMk/>
            <pc:sldMk cId="1777224952" sldId="266"/>
            <ac:picMk id="17" creationId="{A48CB7EC-46EA-3176-A71E-57042176104F}"/>
          </ac:picMkLst>
        </pc:picChg>
        <pc:picChg chg="add del mod">
          <ac:chgData name="Yash Phogat" userId="92b8f3a9-3125-4e68-8041-3d40c41b0e76" providerId="ADAL" clId="{2C375383-C140-9C49-8DE3-9B3F6AE16842}" dt="2024-02-20T18:35:13.044" v="412" actId="478"/>
          <ac:picMkLst>
            <pc:docMk/>
            <pc:sldMk cId="1777224952" sldId="266"/>
            <ac:picMk id="18" creationId="{4279CB29-B099-B25D-F5FA-CDCD773F4359}"/>
          </ac:picMkLst>
        </pc:picChg>
        <pc:picChg chg="add del mod">
          <ac:chgData name="Yash Phogat" userId="92b8f3a9-3125-4e68-8041-3d40c41b0e76" providerId="ADAL" clId="{2C375383-C140-9C49-8DE3-9B3F6AE16842}" dt="2024-02-22T03:08:26.064" v="1807" actId="478"/>
          <ac:picMkLst>
            <pc:docMk/>
            <pc:sldMk cId="1777224952" sldId="266"/>
            <ac:picMk id="20" creationId="{5BD59241-4278-0B65-D8D1-FB5443E8C828}"/>
          </ac:picMkLst>
        </pc:picChg>
        <pc:picChg chg="add del mod">
          <ac:chgData name="Yash Phogat" userId="92b8f3a9-3125-4e68-8041-3d40c41b0e76" providerId="ADAL" clId="{2C375383-C140-9C49-8DE3-9B3F6AE16842}" dt="2024-02-20T18:47:39.588" v="888" actId="478"/>
          <ac:picMkLst>
            <pc:docMk/>
            <pc:sldMk cId="1777224952" sldId="266"/>
            <ac:picMk id="23" creationId="{FBA689E4-717C-4814-6642-52E7996F2F0F}"/>
          </ac:picMkLst>
        </pc:picChg>
        <pc:picChg chg="del">
          <ac:chgData name="Yash Phogat" userId="92b8f3a9-3125-4e68-8041-3d40c41b0e76" providerId="ADAL" clId="{2C375383-C140-9C49-8DE3-9B3F6AE16842}" dt="2024-02-21T22:18:01.198" v="1503" actId="478"/>
          <ac:picMkLst>
            <pc:docMk/>
            <pc:sldMk cId="1777224952" sldId="266"/>
            <ac:picMk id="1024" creationId="{43F2C246-F63A-8064-5936-59B63E8E6BA8}"/>
          </ac:picMkLst>
        </pc:picChg>
        <pc:picChg chg="del">
          <ac:chgData name="Yash Phogat" userId="92b8f3a9-3125-4e68-8041-3d40c41b0e76" providerId="ADAL" clId="{2C375383-C140-9C49-8DE3-9B3F6AE16842}" dt="2024-02-21T22:18:01.198" v="1503" actId="478"/>
          <ac:picMkLst>
            <pc:docMk/>
            <pc:sldMk cId="1777224952" sldId="266"/>
            <ac:picMk id="1025" creationId="{032F0EEE-9F25-3B05-7540-5BBD63421F85}"/>
          </ac:picMkLst>
        </pc:picChg>
        <pc:picChg chg="del">
          <ac:chgData name="Yash Phogat" userId="92b8f3a9-3125-4e68-8041-3d40c41b0e76" providerId="ADAL" clId="{2C375383-C140-9C49-8DE3-9B3F6AE16842}" dt="2024-02-21T22:18:01.198" v="1503" actId="478"/>
          <ac:picMkLst>
            <pc:docMk/>
            <pc:sldMk cId="1777224952" sldId="266"/>
            <ac:picMk id="1028" creationId="{26BE5905-08A1-D880-6B8B-C8B648280BC4}"/>
          </ac:picMkLst>
        </pc:picChg>
        <pc:picChg chg="del">
          <ac:chgData name="Yash Phogat" userId="92b8f3a9-3125-4e68-8041-3d40c41b0e76" providerId="ADAL" clId="{2C375383-C140-9C49-8DE3-9B3F6AE16842}" dt="2024-02-21T22:18:01.198" v="1503" actId="478"/>
          <ac:picMkLst>
            <pc:docMk/>
            <pc:sldMk cId="1777224952" sldId="266"/>
            <ac:picMk id="1029" creationId="{DBBAB931-B5F7-9C13-3109-2A716EB91318}"/>
          </ac:picMkLst>
        </pc:picChg>
        <pc:picChg chg="del">
          <ac:chgData name="Yash Phogat" userId="92b8f3a9-3125-4e68-8041-3d40c41b0e76" providerId="ADAL" clId="{2C375383-C140-9C49-8DE3-9B3F6AE16842}" dt="2024-02-21T22:18:01.198" v="1503" actId="478"/>
          <ac:picMkLst>
            <pc:docMk/>
            <pc:sldMk cId="1777224952" sldId="266"/>
            <ac:picMk id="1030" creationId="{57F48824-A80C-A3D1-F64D-B69E87D2DE37}"/>
          </ac:picMkLst>
        </pc:picChg>
        <pc:picChg chg="del">
          <ac:chgData name="Yash Phogat" userId="92b8f3a9-3125-4e68-8041-3d40c41b0e76" providerId="ADAL" clId="{2C375383-C140-9C49-8DE3-9B3F6AE16842}" dt="2024-02-21T22:18:01.198" v="1503" actId="478"/>
          <ac:picMkLst>
            <pc:docMk/>
            <pc:sldMk cId="1777224952" sldId="266"/>
            <ac:picMk id="1031" creationId="{1C85F0FB-9B89-F2F4-66DB-9C251A31483A}"/>
          </ac:picMkLst>
        </pc:picChg>
        <pc:cxnChg chg="mod">
          <ac:chgData name="Yash Phogat" userId="92b8f3a9-3125-4e68-8041-3d40c41b0e76" providerId="ADAL" clId="{2C375383-C140-9C49-8DE3-9B3F6AE16842}" dt="2024-02-22T03:49:48.726" v="2175"/>
          <ac:cxnSpMkLst>
            <pc:docMk/>
            <pc:sldMk cId="1777224952" sldId="266"/>
            <ac:cxnSpMk id="21" creationId="{40695AB6-4BE9-D66D-0832-BEB293862C51}"/>
          </ac:cxnSpMkLst>
        </pc:cxnChg>
        <pc:cxnChg chg="add mod">
          <ac:chgData name="Yash Phogat" userId="92b8f3a9-3125-4e68-8041-3d40c41b0e76" providerId="ADAL" clId="{2C375383-C140-9C49-8DE3-9B3F6AE16842}" dt="2024-02-20T19:39:20.965" v="1150" actId="478"/>
          <ac:cxnSpMkLst>
            <pc:docMk/>
            <pc:sldMk cId="1777224952" sldId="266"/>
            <ac:cxnSpMk id="29" creationId="{71FD75F4-5DA7-740C-31AF-132616A85B1D}"/>
          </ac:cxnSpMkLst>
        </pc:cxnChg>
        <pc:cxnChg chg="mod">
          <ac:chgData name="Yash Phogat" userId="92b8f3a9-3125-4e68-8041-3d40c41b0e76" providerId="ADAL" clId="{2C375383-C140-9C49-8DE3-9B3F6AE16842}" dt="2024-02-20T20:18:03.536" v="1209" actId="478"/>
          <ac:cxnSpMkLst>
            <pc:docMk/>
            <pc:sldMk cId="1777224952" sldId="266"/>
            <ac:cxnSpMk id="39" creationId="{EF3709C8-606D-C53C-19A0-FB8666823DCC}"/>
          </ac:cxnSpMkLst>
        </pc:cxnChg>
        <pc:cxnChg chg="mod">
          <ac:chgData name="Yash Phogat" userId="92b8f3a9-3125-4e68-8041-3d40c41b0e76" providerId="ADAL" clId="{2C375383-C140-9C49-8DE3-9B3F6AE16842}" dt="2024-02-20T20:19:09.269" v="1221" actId="478"/>
          <ac:cxnSpMkLst>
            <pc:docMk/>
            <pc:sldMk cId="1777224952" sldId="266"/>
            <ac:cxnSpMk id="44" creationId="{5FFBE23F-09EF-0B08-B15A-250775974B49}"/>
          </ac:cxnSpMkLst>
        </pc:cxnChg>
        <pc:cxnChg chg="mod">
          <ac:chgData name="Yash Phogat" userId="92b8f3a9-3125-4e68-8041-3d40c41b0e76" providerId="ADAL" clId="{2C375383-C140-9C49-8DE3-9B3F6AE16842}" dt="2024-02-22T03:49:47.451" v="2174" actId="478"/>
          <ac:cxnSpMkLst>
            <pc:docMk/>
            <pc:sldMk cId="1777224952" sldId="266"/>
            <ac:cxnSpMk id="49" creationId="{63DBFA75-B6DB-8DD1-D9CF-D70BF6FF3800}"/>
          </ac:cxnSpMkLst>
        </pc:cxnChg>
      </pc:sldChg>
      <pc:sldChg chg="addSp delSp modSp mod modNotesTx">
        <pc:chgData name="Yash Phogat" userId="92b8f3a9-3125-4e68-8041-3d40c41b0e76" providerId="ADAL" clId="{2C375383-C140-9C49-8DE3-9B3F6AE16842}" dt="2024-03-01T20:27:29.878" v="4578" actId="1036"/>
        <pc:sldMkLst>
          <pc:docMk/>
          <pc:sldMk cId="2952125373" sldId="267"/>
        </pc:sldMkLst>
        <pc:spChg chg="mod">
          <ac:chgData name="Yash Phogat" userId="92b8f3a9-3125-4e68-8041-3d40c41b0e76" providerId="ADAL" clId="{2C375383-C140-9C49-8DE3-9B3F6AE16842}" dt="2024-02-22T03:55:03.952" v="2336" actId="20577"/>
          <ac:spMkLst>
            <pc:docMk/>
            <pc:sldMk cId="2952125373" sldId="267"/>
            <ac:spMk id="2" creationId="{8B18016F-82E1-4F89-A08D-586A3B508239}"/>
          </ac:spMkLst>
        </pc:spChg>
        <pc:spChg chg="mod">
          <ac:chgData name="Yash Phogat" userId="92b8f3a9-3125-4e68-8041-3d40c41b0e76" providerId="ADAL" clId="{2C375383-C140-9C49-8DE3-9B3F6AE16842}" dt="2024-02-22T03:14:36.331" v="2115"/>
          <ac:spMkLst>
            <pc:docMk/>
            <pc:sldMk cId="2952125373" sldId="267"/>
            <ac:spMk id="5" creationId="{9275C905-FFF8-0FF7-ED9E-7BFC9F759D5A}"/>
          </ac:spMkLst>
        </pc:spChg>
        <pc:spChg chg="mod">
          <ac:chgData name="Yash Phogat" userId="92b8f3a9-3125-4e68-8041-3d40c41b0e76" providerId="ADAL" clId="{2C375383-C140-9C49-8DE3-9B3F6AE16842}" dt="2024-02-22T03:14:36.331" v="2115"/>
          <ac:spMkLst>
            <pc:docMk/>
            <pc:sldMk cId="2952125373" sldId="267"/>
            <ac:spMk id="7" creationId="{7C5B5C2A-BA2C-EDDF-5818-5F0AC2F3A14D}"/>
          </ac:spMkLst>
        </pc:spChg>
        <pc:spChg chg="mod">
          <ac:chgData name="Yash Phogat" userId="92b8f3a9-3125-4e68-8041-3d40c41b0e76" providerId="ADAL" clId="{2C375383-C140-9C49-8DE3-9B3F6AE16842}" dt="2024-02-20T20:17:31.427" v="1208" actId="206"/>
          <ac:spMkLst>
            <pc:docMk/>
            <pc:sldMk cId="2952125373" sldId="267"/>
            <ac:spMk id="9" creationId="{65190C23-92C9-1830-B033-5E396094E9BC}"/>
          </ac:spMkLst>
        </pc:spChg>
        <pc:spChg chg="mod">
          <ac:chgData name="Yash Phogat" userId="92b8f3a9-3125-4e68-8041-3d40c41b0e76" providerId="ADAL" clId="{2C375383-C140-9C49-8DE3-9B3F6AE16842}" dt="2024-02-20T20:17:31.427" v="1208" actId="206"/>
          <ac:spMkLst>
            <pc:docMk/>
            <pc:sldMk cId="2952125373" sldId="267"/>
            <ac:spMk id="10" creationId="{BCFDF188-E6FF-F9C4-4FEC-4388B1846908}"/>
          </ac:spMkLst>
        </pc:spChg>
        <pc:spChg chg="add del mod">
          <ac:chgData name="Yash Phogat" userId="92b8f3a9-3125-4e68-8041-3d40c41b0e76" providerId="ADAL" clId="{2C375383-C140-9C49-8DE3-9B3F6AE16842}" dt="2024-02-22T03:18:55.672" v="2117" actId="478"/>
          <ac:spMkLst>
            <pc:docMk/>
            <pc:sldMk cId="2952125373" sldId="267"/>
            <ac:spMk id="12" creationId="{031E884F-0279-DE18-5894-26C8F86B862B}"/>
          </ac:spMkLst>
        </pc:spChg>
        <pc:spChg chg="add mod">
          <ac:chgData name="Yash Phogat" userId="92b8f3a9-3125-4e68-8041-3d40c41b0e76" providerId="ADAL" clId="{2C375383-C140-9C49-8DE3-9B3F6AE16842}" dt="2024-02-20T19:38:50.505" v="1147"/>
          <ac:spMkLst>
            <pc:docMk/>
            <pc:sldMk cId="2952125373" sldId="267"/>
            <ac:spMk id="14" creationId="{223EF643-85B2-B8D0-8AD1-468ADE101F85}"/>
          </ac:spMkLst>
        </pc:spChg>
        <pc:spChg chg="mod">
          <ac:chgData name="Yash Phogat" userId="92b8f3a9-3125-4e68-8041-3d40c41b0e76" providerId="ADAL" clId="{2C375383-C140-9C49-8DE3-9B3F6AE16842}" dt="2024-02-20T20:18:57.907" v="1219"/>
          <ac:spMkLst>
            <pc:docMk/>
            <pc:sldMk cId="2952125373" sldId="267"/>
            <ac:spMk id="19" creationId="{35C88DB2-B39C-D382-AFCD-298354AF3B79}"/>
          </ac:spMkLst>
        </pc:spChg>
        <pc:spChg chg="mod">
          <ac:chgData name="Yash Phogat" userId="92b8f3a9-3125-4e68-8041-3d40c41b0e76" providerId="ADAL" clId="{2C375383-C140-9C49-8DE3-9B3F6AE16842}" dt="2024-02-20T20:18:57.907" v="1219"/>
          <ac:spMkLst>
            <pc:docMk/>
            <pc:sldMk cId="2952125373" sldId="267"/>
            <ac:spMk id="20" creationId="{9491A7FA-AA8B-D771-1E0B-DB409E1ED4EC}"/>
          </ac:spMkLst>
        </pc:spChg>
        <pc:spChg chg="add mod">
          <ac:chgData name="Yash Phogat" userId="92b8f3a9-3125-4e68-8041-3d40c41b0e76" providerId="ADAL" clId="{2C375383-C140-9C49-8DE3-9B3F6AE16842}" dt="2024-02-22T03:50:59.001" v="2188" actId="1036"/>
          <ac:spMkLst>
            <pc:docMk/>
            <pc:sldMk cId="2952125373" sldId="267"/>
            <ac:spMk id="25" creationId="{7C254041-84ED-0352-88B3-78A8DCB2FF27}"/>
          </ac:spMkLst>
        </pc:spChg>
        <pc:spChg chg="add mod">
          <ac:chgData name="Yash Phogat" userId="92b8f3a9-3125-4e68-8041-3d40c41b0e76" providerId="ADAL" clId="{2C375383-C140-9C49-8DE3-9B3F6AE16842}" dt="2024-02-22T03:59:37.065" v="2411" actId="20577"/>
          <ac:spMkLst>
            <pc:docMk/>
            <pc:sldMk cId="2952125373" sldId="267"/>
            <ac:spMk id="26" creationId="{7DE48BFB-3416-31D4-1658-D9D683B5BDEA}"/>
          </ac:spMkLst>
        </pc:spChg>
        <pc:spChg chg="mod">
          <ac:chgData name="Yash Phogat" userId="92b8f3a9-3125-4e68-8041-3d40c41b0e76" providerId="ADAL" clId="{2C375383-C140-9C49-8DE3-9B3F6AE16842}" dt="2024-02-20T19:35:04.350" v="951" actId="14100"/>
          <ac:spMkLst>
            <pc:docMk/>
            <pc:sldMk cId="2952125373" sldId="267"/>
            <ac:spMk id="1049" creationId="{317B8A0D-C590-6EA0-E186-66CABE368A7B}"/>
          </ac:spMkLst>
        </pc:spChg>
        <pc:spChg chg="mod">
          <ac:chgData name="Yash Phogat" userId="92b8f3a9-3125-4e68-8041-3d40c41b0e76" providerId="ADAL" clId="{2C375383-C140-9C49-8DE3-9B3F6AE16842}" dt="2024-02-20T19:35:00.048" v="950" actId="1076"/>
          <ac:spMkLst>
            <pc:docMk/>
            <pc:sldMk cId="2952125373" sldId="267"/>
            <ac:spMk id="1051" creationId="{43C4291B-7B7F-24C5-922A-698CF6657CC9}"/>
          </ac:spMkLst>
        </pc:spChg>
        <pc:grpChg chg="add mod">
          <ac:chgData name="Yash Phogat" userId="92b8f3a9-3125-4e68-8041-3d40c41b0e76" providerId="ADAL" clId="{2C375383-C140-9C49-8DE3-9B3F6AE16842}" dt="2024-02-22T03:49:35.679" v="2173" actId="1037"/>
          <ac:grpSpMkLst>
            <pc:docMk/>
            <pc:sldMk cId="2952125373" sldId="267"/>
            <ac:grpSpMk id="3" creationId="{D74DE914-53A7-7898-563D-5E04B8B4C1C6}"/>
          </ac:grpSpMkLst>
        </pc:grpChg>
        <pc:grpChg chg="add del mod">
          <ac:chgData name="Yash Phogat" userId="92b8f3a9-3125-4e68-8041-3d40c41b0e76" providerId="ADAL" clId="{2C375383-C140-9C49-8DE3-9B3F6AE16842}" dt="2024-02-20T20:18:56.489" v="1218" actId="478"/>
          <ac:grpSpMkLst>
            <pc:docMk/>
            <pc:sldMk cId="2952125373" sldId="267"/>
            <ac:grpSpMk id="7" creationId="{60C062EE-9551-713E-12C7-056AAA04DC41}"/>
          </ac:grpSpMkLst>
        </pc:grpChg>
        <pc:grpChg chg="add del mod">
          <ac:chgData name="Yash Phogat" userId="92b8f3a9-3125-4e68-8041-3d40c41b0e76" providerId="ADAL" clId="{2C375383-C140-9C49-8DE3-9B3F6AE16842}" dt="2024-02-22T03:14:35.260" v="2114" actId="478"/>
          <ac:grpSpMkLst>
            <pc:docMk/>
            <pc:sldMk cId="2952125373" sldId="267"/>
            <ac:grpSpMk id="16" creationId="{EF8FF792-256F-77B1-4F9F-E715DAA99265}"/>
          </ac:grpSpMkLst>
        </pc:grpChg>
        <pc:graphicFrameChg chg="mod">
          <ac:chgData name="Yash Phogat" userId="92b8f3a9-3125-4e68-8041-3d40c41b0e76" providerId="ADAL" clId="{2C375383-C140-9C49-8DE3-9B3F6AE16842}" dt="2024-02-22T03:14:36.331" v="2115"/>
          <ac:graphicFrameMkLst>
            <pc:docMk/>
            <pc:sldMk cId="2952125373" sldId="267"/>
            <ac:graphicFrameMk id="4" creationId="{E0E61147-8932-0086-B9BD-1E5DE3A387DB}"/>
          </ac:graphicFrameMkLst>
        </pc:graphicFrameChg>
        <pc:graphicFrameChg chg="add mod">
          <ac:chgData name="Yash Phogat" userId="92b8f3a9-3125-4e68-8041-3d40c41b0e76" providerId="ADAL" clId="{2C375383-C140-9C49-8DE3-9B3F6AE16842}" dt="2024-02-20T18:39:12.630" v="419"/>
          <ac:graphicFrameMkLst>
            <pc:docMk/>
            <pc:sldMk cId="2952125373" sldId="267"/>
            <ac:graphicFrameMk id="5" creationId="{366CFEF0-8F28-6D6E-20BC-5C78A3817C17}"/>
          </ac:graphicFrameMkLst>
        </pc:graphicFrameChg>
        <pc:graphicFrameChg chg="add mod">
          <ac:chgData name="Yash Phogat" userId="92b8f3a9-3125-4e68-8041-3d40c41b0e76" providerId="ADAL" clId="{2C375383-C140-9C49-8DE3-9B3F6AE16842}" dt="2024-03-01T20:26:08.086" v="4557"/>
          <ac:graphicFrameMkLst>
            <pc:docMk/>
            <pc:sldMk cId="2952125373" sldId="267"/>
            <ac:graphicFrameMk id="6" creationId="{E9F290D0-E635-CEE3-803C-60B2460786EC}"/>
          </ac:graphicFrameMkLst>
        </pc:graphicFrameChg>
        <pc:graphicFrameChg chg="mod">
          <ac:chgData name="Yash Phogat" userId="92b8f3a9-3125-4e68-8041-3d40c41b0e76" providerId="ADAL" clId="{2C375383-C140-9C49-8DE3-9B3F6AE16842}" dt="2024-02-20T20:17:31.427" v="1208" actId="206"/>
          <ac:graphicFrameMkLst>
            <pc:docMk/>
            <pc:sldMk cId="2952125373" sldId="267"/>
            <ac:graphicFrameMk id="8" creationId="{4AB99240-6796-696A-53E9-66DE5B78B65F}"/>
          </ac:graphicFrameMkLst>
        </pc:graphicFrameChg>
        <pc:graphicFrameChg chg="add mod">
          <ac:chgData name="Yash Phogat" userId="92b8f3a9-3125-4e68-8041-3d40c41b0e76" providerId="ADAL" clId="{2C375383-C140-9C49-8DE3-9B3F6AE16842}" dt="2024-02-22T03:19:05.257" v="2122"/>
          <ac:graphicFrameMkLst>
            <pc:docMk/>
            <pc:sldMk cId="2952125373" sldId="267"/>
            <ac:graphicFrameMk id="9" creationId="{E9F290D0-E635-CEE3-803C-60B2460786EC}"/>
          </ac:graphicFrameMkLst>
        </pc:graphicFrameChg>
        <pc:graphicFrameChg chg="add mod">
          <ac:chgData name="Yash Phogat" userId="92b8f3a9-3125-4e68-8041-3d40c41b0e76" providerId="ADAL" clId="{2C375383-C140-9C49-8DE3-9B3F6AE16842}" dt="2024-03-01T20:26:51.447" v="4566"/>
          <ac:graphicFrameMkLst>
            <pc:docMk/>
            <pc:sldMk cId="2952125373" sldId="267"/>
            <ac:graphicFrameMk id="10" creationId="{516FF3A7-5EC9-9527-65AC-C99DA1ABBDFD}"/>
          </ac:graphicFrameMkLst>
        </pc:graphicFrameChg>
        <pc:graphicFrameChg chg="add del mod">
          <ac:chgData name="Yash Phogat" userId="92b8f3a9-3125-4e68-8041-3d40c41b0e76" providerId="ADAL" clId="{2C375383-C140-9C49-8DE3-9B3F6AE16842}" dt="2024-02-22T03:19:29.745" v="2125" actId="478"/>
          <ac:graphicFrameMkLst>
            <pc:docMk/>
            <pc:sldMk cId="2952125373" sldId="267"/>
            <ac:graphicFrameMk id="10" creationId="{E9F290D0-E635-CEE3-803C-60B2460786EC}"/>
          </ac:graphicFrameMkLst>
        </pc:graphicFrameChg>
        <pc:graphicFrameChg chg="add mod">
          <ac:chgData name="Yash Phogat" userId="92b8f3a9-3125-4e68-8041-3d40c41b0e76" providerId="ADAL" clId="{2C375383-C140-9C49-8DE3-9B3F6AE16842}" dt="2024-02-22T03:19:33.350" v="2128"/>
          <ac:graphicFrameMkLst>
            <pc:docMk/>
            <pc:sldMk cId="2952125373" sldId="267"/>
            <ac:graphicFrameMk id="11" creationId="{E9F290D0-E635-CEE3-803C-60B2460786EC}"/>
          </ac:graphicFrameMkLst>
        </pc:graphicFrameChg>
        <pc:graphicFrameChg chg="mod">
          <ac:chgData name="Yash Phogat" userId="92b8f3a9-3125-4e68-8041-3d40c41b0e76" providerId="ADAL" clId="{2C375383-C140-9C49-8DE3-9B3F6AE16842}" dt="2024-02-20T20:18:57.907" v="1219"/>
          <ac:graphicFrameMkLst>
            <pc:docMk/>
            <pc:sldMk cId="2952125373" sldId="267"/>
            <ac:graphicFrameMk id="18" creationId="{835170C6-2429-64D7-ACA3-0364D62C81D1}"/>
          </ac:graphicFrameMkLst>
        </pc:graphicFrameChg>
        <pc:graphicFrameChg chg="add mod">
          <ac:chgData name="Yash Phogat" userId="92b8f3a9-3125-4e68-8041-3d40c41b0e76" providerId="ADAL" clId="{2C375383-C140-9C49-8DE3-9B3F6AE16842}" dt="2024-02-22T03:20:27.154" v="2136"/>
          <ac:graphicFrameMkLst>
            <pc:docMk/>
            <pc:sldMk cId="2952125373" sldId="267"/>
            <ac:graphicFrameMk id="23" creationId="{516FF3A7-5EC9-9527-65AC-C99DA1ABBDFD}"/>
          </ac:graphicFrameMkLst>
        </pc:graphicFrameChg>
        <pc:picChg chg="del">
          <ac:chgData name="Yash Phogat" userId="92b8f3a9-3125-4e68-8041-3d40c41b0e76" providerId="ADAL" clId="{2C375383-C140-9C49-8DE3-9B3F6AE16842}" dt="2024-02-20T18:39:05.270" v="417" actId="478"/>
          <ac:picMkLst>
            <pc:docMk/>
            <pc:sldMk cId="2952125373" sldId="267"/>
            <ac:picMk id="4" creationId="{1D537244-855C-CF8F-BBB9-3B41EDE22C1B}"/>
          </ac:picMkLst>
        </pc:picChg>
        <pc:picChg chg="add del mod modCrop">
          <ac:chgData name="Yash Phogat" userId="92b8f3a9-3125-4e68-8041-3d40c41b0e76" providerId="ADAL" clId="{2C375383-C140-9C49-8DE3-9B3F6AE16842}" dt="2024-02-22T03:18:52.728" v="2116" actId="478"/>
          <ac:picMkLst>
            <pc:docMk/>
            <pc:sldMk cId="2952125373" sldId="267"/>
            <ac:picMk id="6" creationId="{C2FCC7C3-B20D-44CC-D6F0-5F90DD346D54}"/>
          </ac:picMkLst>
        </pc:picChg>
        <pc:picChg chg="add mod">
          <ac:chgData name="Yash Phogat" userId="92b8f3a9-3125-4e68-8041-3d40c41b0e76" providerId="ADAL" clId="{2C375383-C140-9C49-8DE3-9B3F6AE16842}" dt="2024-03-01T20:27:29.878" v="4578" actId="1036"/>
          <ac:picMkLst>
            <pc:docMk/>
            <pc:sldMk cId="2952125373" sldId="267"/>
            <ac:picMk id="9" creationId="{DE284D89-CE75-D505-568E-CBB27DC0CFE8}"/>
          </ac:picMkLst>
        </pc:picChg>
        <pc:picChg chg="add mod">
          <ac:chgData name="Yash Phogat" userId="92b8f3a9-3125-4e68-8041-3d40c41b0e76" providerId="ADAL" clId="{2C375383-C140-9C49-8DE3-9B3F6AE16842}" dt="2024-03-01T20:27:19.639" v="4575" actId="14100"/>
          <ac:picMkLst>
            <pc:docMk/>
            <pc:sldMk cId="2952125373" sldId="267"/>
            <ac:picMk id="11" creationId="{AD672289-2657-2F60-D891-59C6A808922B}"/>
          </ac:picMkLst>
        </pc:picChg>
        <pc:picChg chg="del">
          <ac:chgData name="Yash Phogat" userId="92b8f3a9-3125-4e68-8041-3d40c41b0e76" providerId="ADAL" clId="{2C375383-C140-9C49-8DE3-9B3F6AE16842}" dt="2024-02-21T23:06:58.852" v="1649" actId="478"/>
          <ac:picMkLst>
            <pc:docMk/>
            <pc:sldMk cId="2952125373" sldId="267"/>
            <ac:picMk id="13" creationId="{6656D76A-3E08-9DCC-B9D2-B3511A1F3BA6}"/>
          </ac:picMkLst>
        </pc:picChg>
        <pc:picChg chg="del">
          <ac:chgData name="Yash Phogat" userId="92b8f3a9-3125-4e68-8041-3d40c41b0e76" providerId="ADAL" clId="{2C375383-C140-9C49-8DE3-9B3F6AE16842}" dt="2024-02-21T23:06:58.852" v="1649" actId="478"/>
          <ac:picMkLst>
            <pc:docMk/>
            <pc:sldMk cId="2952125373" sldId="267"/>
            <ac:picMk id="15" creationId="{5CEFDD57-CA95-5FE8-25C5-251774EA63D5}"/>
          </ac:picMkLst>
        </pc:picChg>
        <pc:picChg chg="del">
          <ac:chgData name="Yash Phogat" userId="92b8f3a9-3125-4e68-8041-3d40c41b0e76" providerId="ADAL" clId="{2C375383-C140-9C49-8DE3-9B3F6AE16842}" dt="2024-02-21T23:06:58.852" v="1649" actId="478"/>
          <ac:picMkLst>
            <pc:docMk/>
            <pc:sldMk cId="2952125373" sldId="267"/>
            <ac:picMk id="17" creationId="{A48CB7EC-46EA-3176-A71E-57042176104F}"/>
          </ac:picMkLst>
        </pc:picChg>
        <pc:picChg chg="add del mod modCrop">
          <ac:chgData name="Yash Phogat" userId="92b8f3a9-3125-4e68-8041-3d40c41b0e76" providerId="ADAL" clId="{2C375383-C140-9C49-8DE3-9B3F6AE16842}" dt="2024-03-01T20:26:10.557" v="4559" actId="478"/>
          <ac:picMkLst>
            <pc:docMk/>
            <pc:sldMk cId="2952125373" sldId="267"/>
            <ac:picMk id="22" creationId="{7838E955-1565-5CF9-EAEC-791DACB9B025}"/>
          </ac:picMkLst>
        </pc:picChg>
        <pc:picChg chg="add del mod modCrop">
          <ac:chgData name="Yash Phogat" userId="92b8f3a9-3125-4e68-8041-3d40c41b0e76" providerId="ADAL" clId="{2C375383-C140-9C49-8DE3-9B3F6AE16842}" dt="2024-03-01T20:26:53.995" v="4568" actId="478"/>
          <ac:picMkLst>
            <pc:docMk/>
            <pc:sldMk cId="2952125373" sldId="267"/>
            <ac:picMk id="24" creationId="{97468641-CE4C-0268-6EC0-CF6BAA7FA7EC}"/>
          </ac:picMkLst>
        </pc:picChg>
        <pc:picChg chg="del">
          <ac:chgData name="Yash Phogat" userId="92b8f3a9-3125-4e68-8041-3d40c41b0e76" providerId="ADAL" clId="{2C375383-C140-9C49-8DE3-9B3F6AE16842}" dt="2024-02-21T23:06:58.852" v="1649" actId="478"/>
          <ac:picMkLst>
            <pc:docMk/>
            <pc:sldMk cId="2952125373" sldId="267"/>
            <ac:picMk id="1024" creationId="{43F2C246-F63A-8064-5936-59B63E8E6BA8}"/>
          </ac:picMkLst>
        </pc:picChg>
        <pc:picChg chg="del">
          <ac:chgData name="Yash Phogat" userId="92b8f3a9-3125-4e68-8041-3d40c41b0e76" providerId="ADAL" clId="{2C375383-C140-9C49-8DE3-9B3F6AE16842}" dt="2024-02-21T23:06:58.852" v="1649" actId="478"/>
          <ac:picMkLst>
            <pc:docMk/>
            <pc:sldMk cId="2952125373" sldId="267"/>
            <ac:picMk id="1025" creationId="{032F0EEE-9F25-3B05-7540-5BBD63421F85}"/>
          </ac:picMkLst>
        </pc:picChg>
        <pc:picChg chg="del">
          <ac:chgData name="Yash Phogat" userId="92b8f3a9-3125-4e68-8041-3d40c41b0e76" providerId="ADAL" clId="{2C375383-C140-9C49-8DE3-9B3F6AE16842}" dt="2024-02-21T23:06:58.852" v="1649" actId="478"/>
          <ac:picMkLst>
            <pc:docMk/>
            <pc:sldMk cId="2952125373" sldId="267"/>
            <ac:picMk id="1028" creationId="{26BE5905-08A1-D880-6B8B-C8B648280BC4}"/>
          </ac:picMkLst>
        </pc:picChg>
        <pc:picChg chg="del">
          <ac:chgData name="Yash Phogat" userId="92b8f3a9-3125-4e68-8041-3d40c41b0e76" providerId="ADAL" clId="{2C375383-C140-9C49-8DE3-9B3F6AE16842}" dt="2024-02-21T23:06:58.852" v="1649" actId="478"/>
          <ac:picMkLst>
            <pc:docMk/>
            <pc:sldMk cId="2952125373" sldId="267"/>
            <ac:picMk id="1029" creationId="{DBBAB931-B5F7-9C13-3109-2A716EB91318}"/>
          </ac:picMkLst>
        </pc:picChg>
        <pc:picChg chg="del">
          <ac:chgData name="Yash Phogat" userId="92b8f3a9-3125-4e68-8041-3d40c41b0e76" providerId="ADAL" clId="{2C375383-C140-9C49-8DE3-9B3F6AE16842}" dt="2024-02-21T23:06:58.852" v="1649" actId="478"/>
          <ac:picMkLst>
            <pc:docMk/>
            <pc:sldMk cId="2952125373" sldId="267"/>
            <ac:picMk id="1030" creationId="{57F48824-A80C-A3D1-F64D-B69E87D2DE37}"/>
          </ac:picMkLst>
        </pc:picChg>
        <pc:picChg chg="del">
          <ac:chgData name="Yash Phogat" userId="92b8f3a9-3125-4e68-8041-3d40c41b0e76" providerId="ADAL" clId="{2C375383-C140-9C49-8DE3-9B3F6AE16842}" dt="2024-02-21T23:06:58.852" v="1649" actId="478"/>
          <ac:picMkLst>
            <pc:docMk/>
            <pc:sldMk cId="2952125373" sldId="267"/>
            <ac:picMk id="1031" creationId="{1C85F0FB-9B89-F2F4-66DB-9C251A31483A}"/>
          </ac:picMkLst>
        </pc:picChg>
        <pc:picChg chg="mod">
          <ac:chgData name="Yash Phogat" userId="92b8f3a9-3125-4e68-8041-3d40c41b0e76" providerId="ADAL" clId="{2C375383-C140-9C49-8DE3-9B3F6AE16842}" dt="2024-02-20T19:35:00.048" v="950" actId="1076"/>
          <ac:picMkLst>
            <pc:docMk/>
            <pc:sldMk cId="2952125373" sldId="267"/>
            <ac:picMk id="1050" creationId="{14200016-3F89-1165-69E9-D4EBF77CCA1D}"/>
          </ac:picMkLst>
        </pc:picChg>
        <pc:cxnChg chg="mod">
          <ac:chgData name="Yash Phogat" userId="92b8f3a9-3125-4e68-8041-3d40c41b0e76" providerId="ADAL" clId="{2C375383-C140-9C49-8DE3-9B3F6AE16842}" dt="2024-02-22T03:14:36.331" v="2115"/>
          <ac:cxnSpMkLst>
            <pc:docMk/>
            <pc:sldMk cId="2952125373" sldId="267"/>
            <ac:cxnSpMk id="8" creationId="{CA93C924-79B8-611D-FF37-B23DBFEB6805}"/>
          </ac:cxnSpMkLst>
        </pc:cxnChg>
        <pc:cxnChg chg="mod">
          <ac:chgData name="Yash Phogat" userId="92b8f3a9-3125-4e68-8041-3d40c41b0e76" providerId="ADAL" clId="{2C375383-C140-9C49-8DE3-9B3F6AE16842}" dt="2024-02-20T20:18:56.489" v="1218" actId="478"/>
          <ac:cxnSpMkLst>
            <pc:docMk/>
            <pc:sldMk cId="2952125373" sldId="267"/>
            <ac:cxnSpMk id="11" creationId="{F9F4EF4F-F06C-9B57-DD4B-655C6E0CFFBB}"/>
          </ac:cxnSpMkLst>
        </pc:cxnChg>
        <pc:cxnChg chg="mod">
          <ac:chgData name="Yash Phogat" userId="92b8f3a9-3125-4e68-8041-3d40c41b0e76" providerId="ADAL" clId="{2C375383-C140-9C49-8DE3-9B3F6AE16842}" dt="2024-02-22T03:14:35.260" v="2114" actId="478"/>
          <ac:cxnSpMkLst>
            <pc:docMk/>
            <pc:sldMk cId="2952125373" sldId="267"/>
            <ac:cxnSpMk id="21" creationId="{D1318BD1-BF5C-6F7C-DBA0-310E3C620884}"/>
          </ac:cxnSpMkLst>
        </pc:cxnChg>
      </pc:sldChg>
      <pc:sldChg chg="modNotesTx">
        <pc:chgData name="Yash Phogat" userId="92b8f3a9-3125-4e68-8041-3d40c41b0e76" providerId="ADAL" clId="{2C375383-C140-9C49-8DE3-9B3F6AE16842}" dt="2024-02-20T19:39:59.950" v="1152" actId="20577"/>
        <pc:sldMkLst>
          <pc:docMk/>
          <pc:sldMk cId="854719906" sldId="268"/>
        </pc:sldMkLst>
      </pc:sldChg>
      <pc:sldChg chg="modNotesTx">
        <pc:chgData name="Yash Phogat" userId="92b8f3a9-3125-4e68-8041-3d40c41b0e76" providerId="ADAL" clId="{2C375383-C140-9C49-8DE3-9B3F6AE16842}" dt="2024-02-20T19:40:12.683" v="1153" actId="20577"/>
        <pc:sldMkLst>
          <pc:docMk/>
          <pc:sldMk cId="1603035512" sldId="269"/>
        </pc:sldMkLst>
      </pc:sldChg>
      <pc:sldChg chg="modNotesTx">
        <pc:chgData name="Yash Phogat" userId="92b8f3a9-3125-4e68-8041-3d40c41b0e76" providerId="ADAL" clId="{2C375383-C140-9C49-8DE3-9B3F6AE16842}" dt="2024-02-20T19:40:16.688" v="1154" actId="20577"/>
        <pc:sldMkLst>
          <pc:docMk/>
          <pc:sldMk cId="3457214309" sldId="270"/>
        </pc:sldMkLst>
      </pc:sldChg>
      <pc:sldChg chg="addSp delSp modSp mod delAnim modAnim modNotesTx">
        <pc:chgData name="Yash Phogat" userId="92b8f3a9-3125-4e68-8041-3d40c41b0e76" providerId="ADAL" clId="{2C375383-C140-9C49-8DE3-9B3F6AE16842}" dt="2024-02-22T04:29:25.021" v="2521" actId="478"/>
        <pc:sldMkLst>
          <pc:docMk/>
          <pc:sldMk cId="1801826711" sldId="271"/>
        </pc:sldMkLst>
        <pc:spChg chg="mod">
          <ac:chgData name="Yash Phogat" userId="92b8f3a9-3125-4e68-8041-3d40c41b0e76" providerId="ADAL" clId="{2C375383-C140-9C49-8DE3-9B3F6AE16842}" dt="2024-02-20T17:46:58.388" v="28" actId="20577"/>
          <ac:spMkLst>
            <pc:docMk/>
            <pc:sldMk cId="1801826711" sldId="271"/>
            <ac:spMk id="3" creationId="{A574FF79-9028-413E-9AA9-288C2D08FC1F}"/>
          </ac:spMkLst>
        </pc:spChg>
        <pc:spChg chg="add del mod">
          <ac:chgData name="Yash Phogat" userId="92b8f3a9-3125-4e68-8041-3d40c41b0e76" providerId="ADAL" clId="{2C375383-C140-9C49-8DE3-9B3F6AE16842}" dt="2024-02-22T04:29:25.021" v="2521" actId="478"/>
          <ac:spMkLst>
            <pc:docMk/>
            <pc:sldMk cId="1801826711" sldId="271"/>
            <ac:spMk id="14" creationId="{3D4F7C39-4DD2-3DE2-8F6A-7E8B35961ABE}"/>
          </ac:spMkLst>
        </pc:spChg>
        <pc:spChg chg="add del mod">
          <ac:chgData name="Yash Phogat" userId="92b8f3a9-3125-4e68-8041-3d40c41b0e76" providerId="ADAL" clId="{2C375383-C140-9C49-8DE3-9B3F6AE16842}" dt="2024-02-22T04:29:25.021" v="2521" actId="478"/>
          <ac:spMkLst>
            <pc:docMk/>
            <pc:sldMk cId="1801826711" sldId="271"/>
            <ac:spMk id="15" creationId="{B3980BF8-FBEA-DD0B-D270-3EF87626CEB0}"/>
          </ac:spMkLst>
        </pc:spChg>
        <pc:graphicFrameChg chg="add mod">
          <ac:chgData name="Yash Phogat" userId="92b8f3a9-3125-4e68-8041-3d40c41b0e76" providerId="ADAL" clId="{2C375383-C140-9C49-8DE3-9B3F6AE16842}" dt="2024-02-22T04:11:05.908" v="2426"/>
          <ac:graphicFrameMkLst>
            <pc:docMk/>
            <pc:sldMk cId="1801826711" sldId="271"/>
            <ac:graphicFrameMk id="4" creationId="{C5046550-4508-43E1-C151-925CA388B656}"/>
          </ac:graphicFrameMkLst>
        </pc:graphicFrameChg>
        <pc:graphicFrameChg chg="add mod">
          <ac:chgData name="Yash Phogat" userId="92b8f3a9-3125-4e68-8041-3d40c41b0e76" providerId="ADAL" clId="{2C375383-C140-9C49-8DE3-9B3F6AE16842}" dt="2024-02-22T04:12:29.102" v="2436"/>
          <ac:graphicFrameMkLst>
            <pc:docMk/>
            <pc:sldMk cId="1801826711" sldId="271"/>
            <ac:graphicFrameMk id="6" creationId="{C5046550-4508-43E1-C151-925CA388B656}"/>
          </ac:graphicFrameMkLst>
        </pc:graphicFrameChg>
        <pc:graphicFrameChg chg="add mod">
          <ac:chgData name="Yash Phogat" userId="92b8f3a9-3125-4e68-8041-3d40c41b0e76" providerId="ADAL" clId="{2C375383-C140-9C49-8DE3-9B3F6AE16842}" dt="2024-02-22T04:13:04.767" v="2443"/>
          <ac:graphicFrameMkLst>
            <pc:docMk/>
            <pc:sldMk cId="1801826711" sldId="271"/>
            <ac:graphicFrameMk id="8" creationId="{C5046550-4508-43E1-C151-925CA388B656}"/>
          </ac:graphicFrameMkLst>
        </pc:graphicFrameChg>
        <pc:graphicFrameChg chg="add mod">
          <ac:chgData name="Yash Phogat" userId="92b8f3a9-3125-4e68-8041-3d40c41b0e76" providerId="ADAL" clId="{2C375383-C140-9C49-8DE3-9B3F6AE16842}" dt="2024-02-22T04:17:51.208" v="2460"/>
          <ac:graphicFrameMkLst>
            <pc:docMk/>
            <pc:sldMk cId="1801826711" sldId="271"/>
            <ac:graphicFrameMk id="10" creationId="{C5046550-4508-43E1-C151-925CA388B656}"/>
          </ac:graphicFrameMkLst>
        </pc:graphicFrameChg>
        <pc:graphicFrameChg chg="add mod">
          <ac:chgData name="Yash Phogat" userId="92b8f3a9-3125-4e68-8041-3d40c41b0e76" providerId="ADAL" clId="{2C375383-C140-9C49-8DE3-9B3F6AE16842}" dt="2024-02-22T04:19:50.745" v="2475"/>
          <ac:graphicFrameMkLst>
            <pc:docMk/>
            <pc:sldMk cId="1801826711" sldId="271"/>
            <ac:graphicFrameMk id="12" creationId="{C5046550-4508-43E1-C151-925CA388B656}"/>
          </ac:graphicFrameMkLst>
        </pc:graphicFrameChg>
        <pc:picChg chg="add del mod modCrop">
          <ac:chgData name="Yash Phogat" userId="92b8f3a9-3125-4e68-8041-3d40c41b0e76" providerId="ADAL" clId="{2C375383-C140-9C49-8DE3-9B3F6AE16842}" dt="2024-02-22T04:11:38.012" v="2433" actId="478"/>
          <ac:picMkLst>
            <pc:docMk/>
            <pc:sldMk cId="1801826711" sldId="271"/>
            <ac:picMk id="5" creationId="{6DD0BF84-55A1-E240-E590-85089DBF0A1B}"/>
          </ac:picMkLst>
        </pc:picChg>
        <pc:picChg chg="add del mod modCrop">
          <ac:chgData name="Yash Phogat" userId="92b8f3a9-3125-4e68-8041-3d40c41b0e76" providerId="ADAL" clId="{2C375383-C140-9C49-8DE3-9B3F6AE16842}" dt="2024-02-22T04:12:59.322" v="2440" actId="478"/>
          <ac:picMkLst>
            <pc:docMk/>
            <pc:sldMk cId="1801826711" sldId="271"/>
            <ac:picMk id="7" creationId="{243AB5B0-CA17-10DA-CE28-C66FCB4E55F6}"/>
          </ac:picMkLst>
        </pc:picChg>
        <pc:picChg chg="add del mod modCrop">
          <ac:chgData name="Yash Phogat" userId="92b8f3a9-3125-4e68-8041-3d40c41b0e76" providerId="ADAL" clId="{2C375383-C140-9C49-8DE3-9B3F6AE16842}" dt="2024-02-22T04:21:28.709" v="2488" actId="478"/>
          <ac:picMkLst>
            <pc:docMk/>
            <pc:sldMk cId="1801826711" sldId="271"/>
            <ac:picMk id="9" creationId="{E46C439F-1B7D-B955-1020-F535D22FB153}"/>
          </ac:picMkLst>
        </pc:picChg>
        <pc:picChg chg="add del mod modCrop">
          <ac:chgData name="Yash Phogat" userId="92b8f3a9-3125-4e68-8041-3d40c41b0e76" providerId="ADAL" clId="{2C375383-C140-9C49-8DE3-9B3F6AE16842}" dt="2024-02-22T04:19:44.540" v="2472" actId="478"/>
          <ac:picMkLst>
            <pc:docMk/>
            <pc:sldMk cId="1801826711" sldId="271"/>
            <ac:picMk id="11" creationId="{AD195199-B0A9-097E-81EA-3A0129F4DB5C}"/>
          </ac:picMkLst>
        </pc:picChg>
        <pc:picChg chg="add del mod modCrop">
          <ac:chgData name="Yash Phogat" userId="92b8f3a9-3125-4e68-8041-3d40c41b0e76" providerId="ADAL" clId="{2C375383-C140-9C49-8DE3-9B3F6AE16842}" dt="2024-02-22T04:21:21.182" v="2487" actId="478"/>
          <ac:picMkLst>
            <pc:docMk/>
            <pc:sldMk cId="1801826711" sldId="271"/>
            <ac:picMk id="13" creationId="{1B81FC9F-67D8-54E5-865F-FC8689BF2315}"/>
          </ac:picMkLst>
        </pc:picChg>
      </pc:sldChg>
      <pc:sldChg chg="modSp modAnim">
        <pc:chgData name="Yash Phogat" userId="92b8f3a9-3125-4e68-8041-3d40c41b0e76" providerId="ADAL" clId="{2C375383-C140-9C49-8DE3-9B3F6AE16842}" dt="2024-02-22T04:32:35.657" v="2524"/>
        <pc:sldMkLst>
          <pc:docMk/>
          <pc:sldMk cId="2114193059" sldId="272"/>
        </pc:sldMkLst>
        <pc:graphicFrameChg chg="mod">
          <ac:chgData name="Yash Phogat" userId="92b8f3a9-3125-4e68-8041-3d40c41b0e76" providerId="ADAL" clId="{2C375383-C140-9C49-8DE3-9B3F6AE16842}" dt="2024-02-20T21:48:15.236" v="1328"/>
          <ac:graphicFrameMkLst>
            <pc:docMk/>
            <pc:sldMk cId="2114193059" sldId="272"/>
            <ac:graphicFrameMk id="8" creationId="{B162492A-7105-883B-E972-DAE0F0062969}"/>
          </ac:graphicFrameMkLst>
        </pc:graphicFrameChg>
      </pc:sldChg>
      <pc:sldChg chg="modSp add del mod">
        <pc:chgData name="Yash Phogat" userId="92b8f3a9-3125-4e68-8041-3d40c41b0e76" providerId="ADAL" clId="{2C375383-C140-9C49-8DE3-9B3F6AE16842}" dt="2024-02-20T18:16:09.573" v="287" actId="14100"/>
        <pc:sldMkLst>
          <pc:docMk/>
          <pc:sldMk cId="1789321101" sldId="448"/>
        </pc:sldMkLst>
        <pc:spChg chg="mod">
          <ac:chgData name="Yash Phogat" userId="92b8f3a9-3125-4e68-8041-3d40c41b0e76" providerId="ADAL" clId="{2C375383-C140-9C49-8DE3-9B3F6AE16842}" dt="2024-02-20T18:15:13.009" v="277" actId="27636"/>
          <ac:spMkLst>
            <pc:docMk/>
            <pc:sldMk cId="1789321101" sldId="448"/>
            <ac:spMk id="2" creationId="{5B822B26-188E-9245-AB7A-3FE62164D511}"/>
          </ac:spMkLst>
        </pc:spChg>
        <pc:spChg chg="mod">
          <ac:chgData name="Yash Phogat" userId="92b8f3a9-3125-4e68-8041-3d40c41b0e76" providerId="ADAL" clId="{2C375383-C140-9C49-8DE3-9B3F6AE16842}" dt="2024-02-20T18:16:09.573" v="287" actId="14100"/>
          <ac:spMkLst>
            <pc:docMk/>
            <pc:sldMk cId="1789321101" sldId="448"/>
            <ac:spMk id="6" creationId="{CC218310-930C-C4C1-458B-483D5CCD75AA}"/>
          </ac:spMkLst>
        </pc:spChg>
        <pc:picChg chg="mod">
          <ac:chgData name="Yash Phogat" userId="92b8f3a9-3125-4e68-8041-3d40c41b0e76" providerId="ADAL" clId="{2C375383-C140-9C49-8DE3-9B3F6AE16842}" dt="2024-02-20T18:16:00.530" v="285" actId="1076"/>
          <ac:picMkLst>
            <pc:docMk/>
            <pc:sldMk cId="1789321101" sldId="448"/>
            <ac:picMk id="5" creationId="{292CB785-E307-AD8A-80B0-C257D6D26001}"/>
          </ac:picMkLst>
        </pc:picChg>
      </pc:sldChg>
      <pc:sldChg chg="modSp add del mod">
        <pc:chgData name="Yash Phogat" userId="92b8f3a9-3125-4e68-8041-3d40c41b0e76" providerId="ADAL" clId="{2C375383-C140-9C49-8DE3-9B3F6AE16842}" dt="2024-02-20T18:15:48.358" v="283" actId="1076"/>
        <pc:sldMkLst>
          <pc:docMk/>
          <pc:sldMk cId="1714957435" sldId="526"/>
        </pc:sldMkLst>
        <pc:spChg chg="mod">
          <ac:chgData name="Yash Phogat" userId="92b8f3a9-3125-4e68-8041-3d40c41b0e76" providerId="ADAL" clId="{2C375383-C140-9C49-8DE3-9B3F6AE16842}" dt="2024-02-20T18:15:13.015" v="278" actId="27636"/>
          <ac:spMkLst>
            <pc:docMk/>
            <pc:sldMk cId="1714957435" sldId="526"/>
            <ac:spMk id="2" creationId="{5B822B26-188E-9245-AB7A-3FE62164D511}"/>
          </ac:spMkLst>
        </pc:spChg>
        <pc:picChg chg="mod">
          <ac:chgData name="Yash Phogat" userId="92b8f3a9-3125-4e68-8041-3d40c41b0e76" providerId="ADAL" clId="{2C375383-C140-9C49-8DE3-9B3F6AE16842}" dt="2024-02-20T18:15:48.358" v="283" actId="1076"/>
          <ac:picMkLst>
            <pc:docMk/>
            <pc:sldMk cId="1714957435" sldId="526"/>
            <ac:picMk id="1026" creationId="{45FCBC57-879D-9010-0DFB-DEB588156A14}"/>
          </ac:picMkLst>
        </pc:picChg>
      </pc:sldChg>
      <pc:sldChg chg="modSp add del mod">
        <pc:chgData name="Yash Phogat" userId="92b8f3a9-3125-4e68-8041-3d40c41b0e76" providerId="ADAL" clId="{2C375383-C140-9C49-8DE3-9B3F6AE16842}" dt="2024-02-20T18:15:12.955" v="276" actId="27636"/>
        <pc:sldMkLst>
          <pc:docMk/>
          <pc:sldMk cId="1664858010" sldId="527"/>
        </pc:sldMkLst>
        <pc:spChg chg="mod">
          <ac:chgData name="Yash Phogat" userId="92b8f3a9-3125-4e68-8041-3d40c41b0e76" providerId="ADAL" clId="{2C375383-C140-9C49-8DE3-9B3F6AE16842}" dt="2024-02-20T18:15:12.955" v="276" actId="27636"/>
          <ac:spMkLst>
            <pc:docMk/>
            <pc:sldMk cId="1664858010" sldId="527"/>
            <ac:spMk id="2" creationId="{5B822B26-188E-9245-AB7A-3FE62164D511}"/>
          </ac:spMkLst>
        </pc:spChg>
      </pc:sldChg>
      <pc:sldChg chg="delSp modSp new mod">
        <pc:chgData name="Yash Phogat" userId="92b8f3a9-3125-4e68-8041-3d40c41b0e76" providerId="ADAL" clId="{2C375383-C140-9C49-8DE3-9B3F6AE16842}" dt="2024-02-20T18:16:30.155" v="302" actId="478"/>
        <pc:sldMkLst>
          <pc:docMk/>
          <pc:sldMk cId="1937271075" sldId="528"/>
        </pc:sldMkLst>
        <pc:spChg chg="mod">
          <ac:chgData name="Yash Phogat" userId="92b8f3a9-3125-4e68-8041-3d40c41b0e76" providerId="ADAL" clId="{2C375383-C140-9C49-8DE3-9B3F6AE16842}" dt="2024-02-20T18:16:27.261" v="301" actId="20577"/>
          <ac:spMkLst>
            <pc:docMk/>
            <pc:sldMk cId="1937271075" sldId="528"/>
            <ac:spMk id="2" creationId="{924D02AB-995E-4F83-286A-2D8B2B265840}"/>
          </ac:spMkLst>
        </pc:spChg>
        <pc:spChg chg="del">
          <ac:chgData name="Yash Phogat" userId="92b8f3a9-3125-4e68-8041-3d40c41b0e76" providerId="ADAL" clId="{2C375383-C140-9C49-8DE3-9B3F6AE16842}" dt="2024-02-20T18:16:30.155" v="302" actId="478"/>
          <ac:spMkLst>
            <pc:docMk/>
            <pc:sldMk cId="1937271075" sldId="528"/>
            <ac:spMk id="3" creationId="{6DA27950-EED6-6651-9EDE-80432AFD4A95}"/>
          </ac:spMkLst>
        </pc:spChg>
      </pc:sldChg>
      <pc:sldChg chg="new del">
        <pc:chgData name="Yash Phogat" userId="92b8f3a9-3125-4e68-8041-3d40c41b0e76" providerId="ADAL" clId="{2C375383-C140-9C49-8DE3-9B3F6AE16842}" dt="2024-02-20T18:15:30.885" v="280" actId="2696"/>
        <pc:sldMkLst>
          <pc:docMk/>
          <pc:sldMk cId="3594366541" sldId="528"/>
        </pc:sldMkLst>
      </pc:sldChg>
      <pc:sldChg chg="delSp modSp new mod">
        <pc:chgData name="Yash Phogat" userId="92b8f3a9-3125-4e68-8041-3d40c41b0e76" providerId="ADAL" clId="{2C375383-C140-9C49-8DE3-9B3F6AE16842}" dt="2024-02-20T18:17:06.742" v="326" actId="403"/>
        <pc:sldMkLst>
          <pc:docMk/>
          <pc:sldMk cId="3796731023" sldId="529"/>
        </pc:sldMkLst>
        <pc:spChg chg="del">
          <ac:chgData name="Yash Phogat" userId="92b8f3a9-3125-4e68-8041-3d40c41b0e76" providerId="ADAL" clId="{2C375383-C140-9C49-8DE3-9B3F6AE16842}" dt="2024-02-20T18:16:47.636" v="304" actId="478"/>
          <ac:spMkLst>
            <pc:docMk/>
            <pc:sldMk cId="3796731023" sldId="529"/>
            <ac:spMk id="2" creationId="{420A9B0F-12FA-64B3-DF67-67739BDB9E59}"/>
          </ac:spMkLst>
        </pc:spChg>
        <pc:spChg chg="mod">
          <ac:chgData name="Yash Phogat" userId="92b8f3a9-3125-4e68-8041-3d40c41b0e76" providerId="ADAL" clId="{2C375383-C140-9C49-8DE3-9B3F6AE16842}" dt="2024-02-20T18:17:06.742" v="326" actId="403"/>
          <ac:spMkLst>
            <pc:docMk/>
            <pc:sldMk cId="3796731023" sldId="529"/>
            <ac:spMk id="3" creationId="{9BA00AE1-68D2-1040-FDCE-A64FACDC2EF4}"/>
          </ac:spMkLst>
        </pc:spChg>
      </pc:sldChg>
      <pc:sldChg chg="addSp delSp modSp add mod delAnim modAnim modNotesTx">
        <pc:chgData name="Yash Phogat" userId="92b8f3a9-3125-4e68-8041-3d40c41b0e76" providerId="ADAL" clId="{2C375383-C140-9C49-8DE3-9B3F6AE16842}" dt="2024-02-23T15:40:28.576" v="4310" actId="1038"/>
        <pc:sldMkLst>
          <pc:docMk/>
          <pc:sldMk cId="4285635553" sldId="530"/>
        </pc:sldMkLst>
        <pc:spChg chg="mod">
          <ac:chgData name="Yash Phogat" userId="92b8f3a9-3125-4e68-8041-3d40c41b0e76" providerId="ADAL" clId="{2C375383-C140-9C49-8DE3-9B3F6AE16842}" dt="2024-02-22T14:45:50.497" v="2734" actId="20577"/>
          <ac:spMkLst>
            <pc:docMk/>
            <pc:sldMk cId="4285635553" sldId="530"/>
            <ac:spMk id="2" creationId="{C1F6E63D-DADD-4584-AD32-3AB50A4B37DD}"/>
          </ac:spMkLst>
        </pc:spChg>
        <pc:spChg chg="add del mod">
          <ac:chgData name="Yash Phogat" userId="92b8f3a9-3125-4e68-8041-3d40c41b0e76" providerId="ADAL" clId="{2C375383-C140-9C49-8DE3-9B3F6AE16842}" dt="2024-02-23T15:15:13.693" v="3898" actId="478"/>
          <ac:spMkLst>
            <pc:docMk/>
            <pc:sldMk cId="4285635553" sldId="530"/>
            <ac:spMk id="49" creationId="{D6D8DC62-FC21-4687-046A-656CED6EE001}"/>
          </ac:spMkLst>
        </pc:spChg>
        <pc:spChg chg="add del mod">
          <ac:chgData name="Yash Phogat" userId="92b8f3a9-3125-4e68-8041-3d40c41b0e76" providerId="ADAL" clId="{2C375383-C140-9C49-8DE3-9B3F6AE16842}" dt="2024-02-22T15:14:09.560" v="2737" actId="767"/>
          <ac:spMkLst>
            <pc:docMk/>
            <pc:sldMk cId="4285635553" sldId="530"/>
            <ac:spMk id="49" creationId="{F0311CC2-FC08-2165-D6B5-50A992AFDFB5}"/>
          </ac:spMkLst>
        </pc:spChg>
        <pc:spChg chg="add mod">
          <ac:chgData name="Yash Phogat" userId="92b8f3a9-3125-4e68-8041-3d40c41b0e76" providerId="ADAL" clId="{2C375383-C140-9C49-8DE3-9B3F6AE16842}" dt="2024-02-22T15:40:24.116" v="2994" actId="207"/>
          <ac:spMkLst>
            <pc:docMk/>
            <pc:sldMk cId="4285635553" sldId="530"/>
            <ac:spMk id="51" creationId="{77261672-0A9D-9B58-8EBF-55CB2DDAA83D}"/>
          </ac:spMkLst>
        </pc:spChg>
        <pc:spChg chg="add del mod">
          <ac:chgData name="Yash Phogat" userId="92b8f3a9-3125-4e68-8041-3d40c41b0e76" providerId="ADAL" clId="{2C375383-C140-9C49-8DE3-9B3F6AE16842}" dt="2024-02-22T15:21:04.111" v="2933" actId="21"/>
          <ac:spMkLst>
            <pc:docMk/>
            <pc:sldMk cId="4285635553" sldId="530"/>
            <ac:spMk id="76" creationId="{C55DF9EA-B50C-7885-4593-8303FC1F5B5F}"/>
          </ac:spMkLst>
        </pc:spChg>
        <pc:spChg chg="add del mod">
          <ac:chgData name="Yash Phogat" userId="92b8f3a9-3125-4e68-8041-3d40c41b0e76" providerId="ADAL" clId="{2C375383-C140-9C49-8DE3-9B3F6AE16842}" dt="2024-02-22T15:21:04.111" v="2933" actId="21"/>
          <ac:spMkLst>
            <pc:docMk/>
            <pc:sldMk cId="4285635553" sldId="530"/>
            <ac:spMk id="114" creationId="{ABE9A19A-79F4-BB9F-B5DE-F95B21CE4CBC}"/>
          </ac:spMkLst>
        </pc:spChg>
        <pc:spChg chg="add del mod">
          <ac:chgData name="Yash Phogat" userId="92b8f3a9-3125-4e68-8041-3d40c41b0e76" providerId="ADAL" clId="{2C375383-C140-9C49-8DE3-9B3F6AE16842}" dt="2024-02-22T15:21:04.111" v="2933" actId="21"/>
          <ac:spMkLst>
            <pc:docMk/>
            <pc:sldMk cId="4285635553" sldId="530"/>
            <ac:spMk id="155" creationId="{7BDBFDB1-26E4-AA9C-168E-B81C80097A05}"/>
          </ac:spMkLst>
        </pc:spChg>
        <pc:spChg chg="add mod">
          <ac:chgData name="Yash Phogat" userId="92b8f3a9-3125-4e68-8041-3d40c41b0e76" providerId="ADAL" clId="{2C375383-C140-9C49-8DE3-9B3F6AE16842}" dt="2024-02-22T15:24:20.445" v="2939" actId="1038"/>
          <ac:spMkLst>
            <pc:docMk/>
            <pc:sldMk cId="4285635553" sldId="530"/>
            <ac:spMk id="196" creationId="{7F537226-74BC-AAC4-28C0-1A93B008795A}"/>
          </ac:spMkLst>
        </pc:spChg>
        <pc:spChg chg="mod">
          <ac:chgData name="Yash Phogat" userId="92b8f3a9-3125-4e68-8041-3d40c41b0e76" providerId="ADAL" clId="{2C375383-C140-9C49-8DE3-9B3F6AE16842}" dt="2024-02-22T15:18:28.376" v="2910" actId="1036"/>
          <ac:spMkLst>
            <pc:docMk/>
            <pc:sldMk cId="4285635553" sldId="530"/>
            <ac:spMk id="206" creationId="{75873247-42BA-E00C-C71C-7BD318206E80}"/>
          </ac:spMkLst>
        </pc:spChg>
        <pc:spChg chg="mod">
          <ac:chgData name="Yash Phogat" userId="92b8f3a9-3125-4e68-8041-3d40c41b0e76" providerId="ADAL" clId="{2C375383-C140-9C49-8DE3-9B3F6AE16842}" dt="2024-02-22T15:18:45.353" v="2915" actId="1036"/>
          <ac:spMkLst>
            <pc:docMk/>
            <pc:sldMk cId="4285635553" sldId="530"/>
            <ac:spMk id="207" creationId="{FC6ED4AF-0732-1C33-C95F-8C1B8FBCD835}"/>
          </ac:spMkLst>
        </pc:spChg>
        <pc:spChg chg="mod">
          <ac:chgData name="Yash Phogat" userId="92b8f3a9-3125-4e68-8041-3d40c41b0e76" providerId="ADAL" clId="{2C375383-C140-9C49-8DE3-9B3F6AE16842}" dt="2024-02-22T15:20:49.137" v="2930" actId="1036"/>
          <ac:spMkLst>
            <pc:docMk/>
            <pc:sldMk cId="4285635553" sldId="530"/>
            <ac:spMk id="208" creationId="{A4B7CD3D-14F4-A865-B84E-18BD6304411E}"/>
          </ac:spMkLst>
        </pc:spChg>
        <pc:spChg chg="add mod">
          <ac:chgData name="Yash Phogat" userId="92b8f3a9-3125-4e68-8041-3d40c41b0e76" providerId="ADAL" clId="{2C375383-C140-9C49-8DE3-9B3F6AE16842}" dt="2024-02-22T15:21:14.038" v="2935" actId="1076"/>
          <ac:spMkLst>
            <pc:docMk/>
            <pc:sldMk cId="4285635553" sldId="530"/>
            <ac:spMk id="246" creationId="{C5EBE3E6-F6FD-4D44-6CB6-82D139AF5C45}"/>
          </ac:spMkLst>
        </pc:spChg>
        <pc:spChg chg="add mod">
          <ac:chgData name="Yash Phogat" userId="92b8f3a9-3125-4e68-8041-3d40c41b0e76" providerId="ADAL" clId="{2C375383-C140-9C49-8DE3-9B3F6AE16842}" dt="2024-02-22T15:21:14.038" v="2935" actId="1076"/>
          <ac:spMkLst>
            <pc:docMk/>
            <pc:sldMk cId="4285635553" sldId="530"/>
            <ac:spMk id="249" creationId="{F87185D7-D1C3-65BE-E66E-5D5A44E16332}"/>
          </ac:spMkLst>
        </pc:spChg>
        <pc:spChg chg="add mod">
          <ac:chgData name="Yash Phogat" userId="92b8f3a9-3125-4e68-8041-3d40c41b0e76" providerId="ADAL" clId="{2C375383-C140-9C49-8DE3-9B3F6AE16842}" dt="2024-02-22T16:42:18.474" v="3394" actId="1035"/>
          <ac:spMkLst>
            <pc:docMk/>
            <pc:sldMk cId="4285635553" sldId="530"/>
            <ac:spMk id="250" creationId="{C374EF30-7957-F202-754D-B22A5261C9CE}"/>
          </ac:spMkLst>
        </pc:spChg>
        <pc:spChg chg="add mod">
          <ac:chgData name="Yash Phogat" userId="92b8f3a9-3125-4e68-8041-3d40c41b0e76" providerId="ADAL" clId="{2C375383-C140-9C49-8DE3-9B3F6AE16842}" dt="2024-02-22T16:42:18.474" v="3394" actId="1035"/>
          <ac:spMkLst>
            <pc:docMk/>
            <pc:sldMk cId="4285635553" sldId="530"/>
            <ac:spMk id="251" creationId="{BB63D703-A99A-35B7-9B00-2D0606B699E4}"/>
          </ac:spMkLst>
        </pc:spChg>
        <pc:spChg chg="add mod">
          <ac:chgData name="Yash Phogat" userId="92b8f3a9-3125-4e68-8041-3d40c41b0e76" providerId="ADAL" clId="{2C375383-C140-9C49-8DE3-9B3F6AE16842}" dt="2024-02-22T16:42:18.474" v="3394" actId="1035"/>
          <ac:spMkLst>
            <pc:docMk/>
            <pc:sldMk cId="4285635553" sldId="530"/>
            <ac:spMk id="252" creationId="{448CC2A4-843C-435B-131A-0C93319B3A0A}"/>
          </ac:spMkLst>
        </pc:spChg>
        <pc:spChg chg="add mod">
          <ac:chgData name="Yash Phogat" userId="92b8f3a9-3125-4e68-8041-3d40c41b0e76" providerId="ADAL" clId="{2C375383-C140-9C49-8DE3-9B3F6AE16842}" dt="2024-02-22T16:36:31.226" v="3329" actId="1036"/>
          <ac:spMkLst>
            <pc:docMk/>
            <pc:sldMk cId="4285635553" sldId="530"/>
            <ac:spMk id="253" creationId="{E52D008C-6BC1-6617-0FC7-38E6A27E81E4}"/>
          </ac:spMkLst>
        </pc:spChg>
        <pc:spChg chg="add mod">
          <ac:chgData name="Yash Phogat" userId="92b8f3a9-3125-4e68-8041-3d40c41b0e76" providerId="ADAL" clId="{2C375383-C140-9C49-8DE3-9B3F6AE16842}" dt="2024-02-23T15:26:23.589" v="4086" actId="1076"/>
          <ac:spMkLst>
            <pc:docMk/>
            <pc:sldMk cId="4285635553" sldId="530"/>
            <ac:spMk id="263" creationId="{E31DFAEC-52E6-2BD4-7A06-2BCF2E02099F}"/>
          </ac:spMkLst>
        </pc:spChg>
        <pc:spChg chg="add mod">
          <ac:chgData name="Yash Phogat" userId="92b8f3a9-3125-4e68-8041-3d40c41b0e76" providerId="ADAL" clId="{2C375383-C140-9C49-8DE3-9B3F6AE16842}" dt="2024-02-23T15:26:46.027" v="4094" actId="1036"/>
          <ac:spMkLst>
            <pc:docMk/>
            <pc:sldMk cId="4285635553" sldId="530"/>
            <ac:spMk id="266" creationId="{0F6FD88F-667F-4DD1-C65D-FB27746B05C3}"/>
          </ac:spMkLst>
        </pc:spChg>
        <pc:spChg chg="add del mod">
          <ac:chgData name="Yash Phogat" userId="92b8f3a9-3125-4e68-8041-3d40c41b0e76" providerId="ADAL" clId="{2C375383-C140-9C49-8DE3-9B3F6AE16842}" dt="2024-02-23T15:25:50.750" v="4081" actId="478"/>
          <ac:spMkLst>
            <pc:docMk/>
            <pc:sldMk cId="4285635553" sldId="530"/>
            <ac:spMk id="275" creationId="{0AB3B4C3-4469-D5E1-A718-F59492190863}"/>
          </ac:spMkLst>
        </pc:spChg>
        <pc:spChg chg="add del mod">
          <ac:chgData name="Yash Phogat" userId="92b8f3a9-3125-4e68-8041-3d40c41b0e76" providerId="ADAL" clId="{2C375383-C140-9C49-8DE3-9B3F6AE16842}" dt="2024-02-23T15:25:50.750" v="4081" actId="478"/>
          <ac:spMkLst>
            <pc:docMk/>
            <pc:sldMk cId="4285635553" sldId="530"/>
            <ac:spMk id="278" creationId="{227041C1-960A-87A1-8937-E7E5106E0148}"/>
          </ac:spMkLst>
        </pc:spChg>
        <pc:spChg chg="add del mod">
          <ac:chgData name="Yash Phogat" userId="92b8f3a9-3125-4e68-8041-3d40c41b0e76" providerId="ADAL" clId="{2C375383-C140-9C49-8DE3-9B3F6AE16842}" dt="2024-02-23T15:20:51.525" v="3927" actId="478"/>
          <ac:spMkLst>
            <pc:docMk/>
            <pc:sldMk cId="4285635553" sldId="530"/>
            <ac:spMk id="287" creationId="{F47AB5F9-2953-14A7-E7D4-0AEB1104A8C7}"/>
          </ac:spMkLst>
        </pc:spChg>
        <pc:spChg chg="add mod">
          <ac:chgData name="Yash Phogat" userId="92b8f3a9-3125-4e68-8041-3d40c41b0e76" providerId="ADAL" clId="{2C375383-C140-9C49-8DE3-9B3F6AE16842}" dt="2024-02-23T15:26:23.589" v="4086" actId="1076"/>
          <ac:spMkLst>
            <pc:docMk/>
            <pc:sldMk cId="4285635553" sldId="530"/>
            <ac:spMk id="288" creationId="{CDF6B6A5-2F54-E4F9-DD8C-E3F33E97291D}"/>
          </ac:spMkLst>
        </pc:spChg>
        <pc:spChg chg="add mod">
          <ac:chgData name="Yash Phogat" userId="92b8f3a9-3125-4e68-8041-3d40c41b0e76" providerId="ADAL" clId="{2C375383-C140-9C49-8DE3-9B3F6AE16842}" dt="2024-02-23T15:39:15.547" v="4241" actId="1035"/>
          <ac:spMkLst>
            <pc:docMk/>
            <pc:sldMk cId="4285635553" sldId="530"/>
            <ac:spMk id="290" creationId="{BC92ADDC-00FC-FAEA-AFCC-9D226389EE1E}"/>
          </ac:spMkLst>
        </pc:spChg>
        <pc:spChg chg="add del mod">
          <ac:chgData name="Yash Phogat" userId="92b8f3a9-3125-4e68-8041-3d40c41b0e76" providerId="ADAL" clId="{2C375383-C140-9C49-8DE3-9B3F6AE16842}" dt="2024-02-22T16:05:28.397" v="3112" actId="478"/>
          <ac:spMkLst>
            <pc:docMk/>
            <pc:sldMk cId="4285635553" sldId="530"/>
            <ac:spMk id="291" creationId="{F9F0EC42-7853-D81B-3217-D3F1CA0A8B70}"/>
          </ac:spMkLst>
        </pc:spChg>
        <pc:spChg chg="add del mod">
          <ac:chgData name="Yash Phogat" userId="92b8f3a9-3125-4e68-8041-3d40c41b0e76" providerId="ADAL" clId="{2C375383-C140-9C49-8DE3-9B3F6AE16842}" dt="2024-02-22T16:06:33.375" v="3120" actId="478"/>
          <ac:spMkLst>
            <pc:docMk/>
            <pc:sldMk cId="4285635553" sldId="530"/>
            <ac:spMk id="292" creationId="{B14C22F9-0D9C-8AE2-43E2-AD031285B149}"/>
          </ac:spMkLst>
        </pc:spChg>
        <pc:spChg chg="add del mod">
          <ac:chgData name="Yash Phogat" userId="92b8f3a9-3125-4e68-8041-3d40c41b0e76" providerId="ADAL" clId="{2C375383-C140-9C49-8DE3-9B3F6AE16842}" dt="2024-02-22T16:09:07.161" v="3130" actId="478"/>
          <ac:spMkLst>
            <pc:docMk/>
            <pc:sldMk cId="4285635553" sldId="530"/>
            <ac:spMk id="293" creationId="{FAF5A5CE-4063-3F47-0495-3DCDA347E5B4}"/>
          </ac:spMkLst>
        </pc:spChg>
        <pc:spChg chg="add del mod">
          <ac:chgData name="Yash Phogat" userId="92b8f3a9-3125-4e68-8041-3d40c41b0e76" providerId="ADAL" clId="{2C375383-C140-9C49-8DE3-9B3F6AE16842}" dt="2024-02-23T15:25:50.750" v="4081" actId="478"/>
          <ac:spMkLst>
            <pc:docMk/>
            <pc:sldMk cId="4285635553" sldId="530"/>
            <ac:spMk id="294" creationId="{A731E154-1D2B-3E08-AB49-DF82B1288DED}"/>
          </ac:spMkLst>
        </pc:spChg>
        <pc:spChg chg="add del mod">
          <ac:chgData name="Yash Phogat" userId="92b8f3a9-3125-4e68-8041-3d40c41b0e76" providerId="ADAL" clId="{2C375383-C140-9C49-8DE3-9B3F6AE16842}" dt="2024-02-23T15:25:50.750" v="4081" actId="478"/>
          <ac:spMkLst>
            <pc:docMk/>
            <pc:sldMk cId="4285635553" sldId="530"/>
            <ac:spMk id="295" creationId="{50F62F97-9F4E-1F44-F87D-5B128DF018DB}"/>
          </ac:spMkLst>
        </pc:spChg>
        <pc:spChg chg="add del mod">
          <ac:chgData name="Yash Phogat" userId="92b8f3a9-3125-4e68-8041-3d40c41b0e76" providerId="ADAL" clId="{2C375383-C140-9C49-8DE3-9B3F6AE16842}" dt="2024-02-23T15:25:50.750" v="4081" actId="478"/>
          <ac:spMkLst>
            <pc:docMk/>
            <pc:sldMk cId="4285635553" sldId="530"/>
            <ac:spMk id="296" creationId="{F076ECA8-F9C8-78AA-E94F-212752459043}"/>
          </ac:spMkLst>
        </pc:spChg>
        <pc:spChg chg="add mod">
          <ac:chgData name="Yash Phogat" userId="92b8f3a9-3125-4e68-8041-3d40c41b0e76" providerId="ADAL" clId="{2C375383-C140-9C49-8DE3-9B3F6AE16842}" dt="2024-02-23T15:40:22.461" v="4281" actId="1038"/>
          <ac:spMkLst>
            <pc:docMk/>
            <pc:sldMk cId="4285635553" sldId="530"/>
            <ac:spMk id="299" creationId="{54C637BC-08CA-7383-D761-6CBCE94E5735}"/>
          </ac:spMkLst>
        </pc:spChg>
        <pc:spChg chg="add mod">
          <ac:chgData name="Yash Phogat" userId="92b8f3a9-3125-4e68-8041-3d40c41b0e76" providerId="ADAL" clId="{2C375383-C140-9C49-8DE3-9B3F6AE16842}" dt="2024-02-23T15:40:22.461" v="4281" actId="1038"/>
          <ac:spMkLst>
            <pc:docMk/>
            <pc:sldMk cId="4285635553" sldId="530"/>
            <ac:spMk id="300" creationId="{D7A839D1-FCA1-FA94-5E5B-D64F8A36F1D9}"/>
          </ac:spMkLst>
        </pc:spChg>
        <pc:spChg chg="add mod">
          <ac:chgData name="Yash Phogat" userId="92b8f3a9-3125-4e68-8041-3d40c41b0e76" providerId="ADAL" clId="{2C375383-C140-9C49-8DE3-9B3F6AE16842}" dt="2024-02-23T15:40:22.461" v="4281" actId="1038"/>
          <ac:spMkLst>
            <pc:docMk/>
            <pc:sldMk cId="4285635553" sldId="530"/>
            <ac:spMk id="301" creationId="{3E1BA76E-5CAF-CEEA-68F8-3B35E7A3861B}"/>
          </ac:spMkLst>
        </pc:spChg>
        <pc:spChg chg="add mod">
          <ac:chgData name="Yash Phogat" userId="92b8f3a9-3125-4e68-8041-3d40c41b0e76" providerId="ADAL" clId="{2C375383-C140-9C49-8DE3-9B3F6AE16842}" dt="2024-02-22T16:36:12.347" v="3317" actId="1076"/>
          <ac:spMkLst>
            <pc:docMk/>
            <pc:sldMk cId="4285635553" sldId="530"/>
            <ac:spMk id="310" creationId="{C6BC2033-B7FB-C6B0-11EA-0751662708C9}"/>
          </ac:spMkLst>
        </pc:spChg>
        <pc:spChg chg="add mod">
          <ac:chgData name="Yash Phogat" userId="92b8f3a9-3125-4e68-8041-3d40c41b0e76" providerId="ADAL" clId="{2C375383-C140-9C49-8DE3-9B3F6AE16842}" dt="2024-02-23T15:26:41.560" v="4091" actId="1037"/>
          <ac:spMkLst>
            <pc:docMk/>
            <pc:sldMk cId="4285635553" sldId="530"/>
            <ac:spMk id="448" creationId="{309F56B2-7E81-F0DB-C142-F6D29A6C8BD6}"/>
          </ac:spMkLst>
        </pc:spChg>
        <pc:spChg chg="add mod">
          <ac:chgData name="Yash Phogat" userId="92b8f3a9-3125-4e68-8041-3d40c41b0e76" providerId="ADAL" clId="{2C375383-C140-9C49-8DE3-9B3F6AE16842}" dt="2024-02-23T15:39:24.672" v="4242" actId="1038"/>
          <ac:spMkLst>
            <pc:docMk/>
            <pc:sldMk cId="4285635553" sldId="530"/>
            <ac:spMk id="449" creationId="{2FCE9994-C25C-D76B-1915-98C167CBDEF1}"/>
          </ac:spMkLst>
        </pc:spChg>
        <pc:spChg chg="add mod">
          <ac:chgData name="Yash Phogat" userId="92b8f3a9-3125-4e68-8041-3d40c41b0e76" providerId="ADAL" clId="{2C375383-C140-9C49-8DE3-9B3F6AE16842}" dt="2024-02-23T15:29:50.927" v="4119" actId="1035"/>
          <ac:spMkLst>
            <pc:docMk/>
            <pc:sldMk cId="4285635553" sldId="530"/>
            <ac:spMk id="453" creationId="{C0ABB236-9215-F4CD-3607-D84CE4BD346D}"/>
          </ac:spMkLst>
        </pc:spChg>
        <pc:spChg chg="add mod">
          <ac:chgData name="Yash Phogat" userId="92b8f3a9-3125-4e68-8041-3d40c41b0e76" providerId="ADAL" clId="{2C375383-C140-9C49-8DE3-9B3F6AE16842}" dt="2024-02-23T15:29:46.560" v="4118" actId="1036"/>
          <ac:spMkLst>
            <pc:docMk/>
            <pc:sldMk cId="4285635553" sldId="530"/>
            <ac:spMk id="454" creationId="{5AC8704F-51F7-B872-AC68-DF15DC5A4078}"/>
          </ac:spMkLst>
        </pc:spChg>
        <pc:spChg chg="add mod">
          <ac:chgData name="Yash Phogat" userId="92b8f3a9-3125-4e68-8041-3d40c41b0e76" providerId="ADAL" clId="{2C375383-C140-9C49-8DE3-9B3F6AE16842}" dt="2024-02-23T15:38:28.575" v="4235" actId="1076"/>
          <ac:spMkLst>
            <pc:docMk/>
            <pc:sldMk cId="4285635553" sldId="530"/>
            <ac:spMk id="455" creationId="{9791BDD2-D538-3E1B-607A-789219233811}"/>
          </ac:spMkLst>
        </pc:spChg>
        <pc:spChg chg="add mod">
          <ac:chgData name="Yash Phogat" userId="92b8f3a9-3125-4e68-8041-3d40c41b0e76" providerId="ADAL" clId="{2C375383-C140-9C49-8DE3-9B3F6AE16842}" dt="2024-02-23T15:40:13.449" v="4256" actId="5793"/>
          <ac:spMkLst>
            <pc:docMk/>
            <pc:sldMk cId="4285635553" sldId="530"/>
            <ac:spMk id="456" creationId="{30EE39A5-1E22-BED2-ABAE-476EABDCC739}"/>
          </ac:spMkLst>
        </pc:spChg>
        <pc:spChg chg="add mod">
          <ac:chgData name="Yash Phogat" userId="92b8f3a9-3125-4e68-8041-3d40c41b0e76" providerId="ADAL" clId="{2C375383-C140-9C49-8DE3-9B3F6AE16842}" dt="2024-02-23T15:40:28.576" v="4310" actId="1038"/>
          <ac:spMkLst>
            <pc:docMk/>
            <pc:sldMk cId="4285635553" sldId="530"/>
            <ac:spMk id="485" creationId="{B3DDE5AD-1A24-7F03-09F1-B3D795787128}"/>
          </ac:spMkLst>
        </pc:spChg>
        <pc:spChg chg="del">
          <ac:chgData name="Yash Phogat" userId="92b8f3a9-3125-4e68-8041-3d40c41b0e76" providerId="ADAL" clId="{2C375383-C140-9C49-8DE3-9B3F6AE16842}" dt="2024-02-22T16:15:27.411" v="3184" actId="478"/>
          <ac:spMkLst>
            <pc:docMk/>
            <pc:sldMk cId="4285635553" sldId="530"/>
            <ac:spMk id="1087" creationId="{DC5E3BE1-914F-7B32-9ABE-3F8035C9937C}"/>
          </ac:spMkLst>
        </pc:spChg>
        <pc:grpChg chg="add del mod">
          <ac:chgData name="Yash Phogat" userId="92b8f3a9-3125-4e68-8041-3d40c41b0e76" providerId="ADAL" clId="{2C375383-C140-9C49-8DE3-9B3F6AE16842}" dt="2024-02-22T15:18:10.036" v="2905" actId="1076"/>
          <ac:grpSpMkLst>
            <pc:docMk/>
            <pc:sldMk cId="4285635553" sldId="530"/>
            <ac:grpSpMk id="3" creationId="{E67A027D-B2B2-830B-4D19-497F511152ED}"/>
          </ac:grpSpMkLst>
        </pc:grpChg>
        <pc:grpChg chg="add del mod">
          <ac:chgData name="Yash Phogat" userId="92b8f3a9-3125-4e68-8041-3d40c41b0e76" providerId="ADAL" clId="{2C375383-C140-9C49-8DE3-9B3F6AE16842}" dt="2024-02-22T15:18:10.036" v="2905" actId="1076"/>
          <ac:grpSpMkLst>
            <pc:docMk/>
            <pc:sldMk cId="4285635553" sldId="530"/>
            <ac:grpSpMk id="4" creationId="{F52FAED6-4291-AAF4-91C0-D0B2D6EA8A79}"/>
          </ac:grpSpMkLst>
        </pc:grpChg>
        <pc:grpChg chg="add del mod">
          <ac:chgData name="Yash Phogat" userId="92b8f3a9-3125-4e68-8041-3d40c41b0e76" providerId="ADAL" clId="{2C375383-C140-9C49-8DE3-9B3F6AE16842}" dt="2024-02-22T15:18:10.036" v="2905" actId="1076"/>
          <ac:grpSpMkLst>
            <pc:docMk/>
            <pc:sldMk cId="4285635553" sldId="530"/>
            <ac:grpSpMk id="86" creationId="{33ABA540-0430-C370-6469-8E33CC86F28E}"/>
          </ac:grpSpMkLst>
        </pc:grpChg>
        <pc:grpChg chg="add del mod">
          <ac:chgData name="Yash Phogat" userId="92b8f3a9-3125-4e68-8041-3d40c41b0e76" providerId="ADAL" clId="{2C375383-C140-9C49-8DE3-9B3F6AE16842}" dt="2024-02-22T15:18:10.036" v="2905" actId="1076"/>
          <ac:grpSpMkLst>
            <pc:docMk/>
            <pc:sldMk cId="4285635553" sldId="530"/>
            <ac:grpSpMk id="126" creationId="{1BA032F0-C6D2-206E-A77E-8D0DFA113B20}"/>
          </ac:grpSpMkLst>
        </pc:grpChg>
        <pc:grpChg chg="add del mod">
          <ac:chgData name="Yash Phogat" userId="92b8f3a9-3125-4e68-8041-3d40c41b0e76" providerId="ADAL" clId="{2C375383-C140-9C49-8DE3-9B3F6AE16842}" dt="2024-02-22T15:20:49.137" v="2930" actId="1036"/>
          <ac:grpSpMkLst>
            <pc:docMk/>
            <pc:sldMk cId="4285635553" sldId="530"/>
            <ac:grpSpMk id="166" creationId="{77B189C1-350E-F1EE-BEFC-2958CAD96C1F}"/>
          </ac:grpSpMkLst>
        </pc:grpChg>
        <pc:grpChg chg="add del mod">
          <ac:chgData name="Yash Phogat" userId="92b8f3a9-3125-4e68-8041-3d40c41b0e76" providerId="ADAL" clId="{2C375383-C140-9C49-8DE3-9B3F6AE16842}" dt="2024-02-22T15:20:49.137" v="2930" actId="1036"/>
          <ac:grpSpMkLst>
            <pc:docMk/>
            <pc:sldMk cId="4285635553" sldId="530"/>
            <ac:grpSpMk id="330" creationId="{EE721910-B250-85D5-A8C0-90762EDD060F}"/>
          </ac:grpSpMkLst>
        </pc:grpChg>
        <pc:grpChg chg="add del mod">
          <ac:chgData name="Yash Phogat" userId="92b8f3a9-3125-4e68-8041-3d40c41b0e76" providerId="ADAL" clId="{2C375383-C140-9C49-8DE3-9B3F6AE16842}" dt="2024-02-22T15:20:49.137" v="2930" actId="1036"/>
          <ac:grpSpMkLst>
            <pc:docMk/>
            <pc:sldMk cId="4285635553" sldId="530"/>
            <ac:grpSpMk id="331" creationId="{6D645B2B-3804-556E-0DB8-1CB505024669}"/>
          </ac:grpSpMkLst>
        </pc:grpChg>
        <pc:grpChg chg="add del mod">
          <ac:chgData name="Yash Phogat" userId="92b8f3a9-3125-4e68-8041-3d40c41b0e76" providerId="ADAL" clId="{2C375383-C140-9C49-8DE3-9B3F6AE16842}" dt="2024-02-22T15:20:49.137" v="2930" actId="1036"/>
          <ac:grpSpMkLst>
            <pc:docMk/>
            <pc:sldMk cId="4285635553" sldId="530"/>
            <ac:grpSpMk id="373" creationId="{306F70C7-A4F5-7756-A3F0-68737F495E44}"/>
          </ac:grpSpMkLst>
        </pc:grpChg>
        <pc:grpChg chg="del mod">
          <ac:chgData name="Yash Phogat" userId="92b8f3a9-3125-4e68-8041-3d40c41b0e76" providerId="ADAL" clId="{2C375383-C140-9C49-8DE3-9B3F6AE16842}" dt="2024-02-22T15:48:12.706" v="2995" actId="478"/>
          <ac:grpSpMkLst>
            <pc:docMk/>
            <pc:sldMk cId="4285635553" sldId="530"/>
            <ac:grpSpMk id="415" creationId="{C324C56C-822D-8BF3-1017-43D5A5A912B9}"/>
          </ac:grpSpMkLst>
        </pc:grpChg>
        <pc:grpChg chg="mod">
          <ac:chgData name="Yash Phogat" userId="92b8f3a9-3125-4e68-8041-3d40c41b0e76" providerId="ADAL" clId="{2C375383-C140-9C49-8DE3-9B3F6AE16842}" dt="2024-02-22T16:36:31.226" v="3329" actId="1036"/>
          <ac:grpSpMkLst>
            <pc:docMk/>
            <pc:sldMk cId="4285635553" sldId="530"/>
            <ac:grpSpMk id="457" creationId="{5FA0445D-D700-73A8-2341-5AE268CBA9F3}"/>
          </ac:grpSpMkLst>
        </pc:grpChg>
        <pc:grpChg chg="del mod">
          <ac:chgData name="Yash Phogat" userId="92b8f3a9-3125-4e68-8041-3d40c41b0e76" providerId="ADAL" clId="{2C375383-C140-9C49-8DE3-9B3F6AE16842}" dt="2024-02-22T15:48:12.706" v="2995" actId="478"/>
          <ac:grpSpMkLst>
            <pc:docMk/>
            <pc:sldMk cId="4285635553" sldId="530"/>
            <ac:grpSpMk id="499" creationId="{67708CC7-FF6C-D575-5D62-464502EA68DA}"/>
          </ac:grpSpMkLst>
        </pc:grpChg>
        <pc:grpChg chg="del mod">
          <ac:chgData name="Yash Phogat" userId="92b8f3a9-3125-4e68-8041-3d40c41b0e76" providerId="ADAL" clId="{2C375383-C140-9C49-8DE3-9B3F6AE16842}" dt="2024-02-22T15:48:12.706" v="2995" actId="478"/>
          <ac:grpSpMkLst>
            <pc:docMk/>
            <pc:sldMk cId="4285635553" sldId="530"/>
            <ac:grpSpMk id="541" creationId="{1BD634EE-C774-5DC1-2F5E-CFDADAA7FB9F}"/>
          </ac:grpSpMkLst>
        </pc:grpChg>
        <pc:grpChg chg="del mod">
          <ac:chgData name="Yash Phogat" userId="92b8f3a9-3125-4e68-8041-3d40c41b0e76" providerId="ADAL" clId="{2C375383-C140-9C49-8DE3-9B3F6AE16842}" dt="2024-02-22T15:48:12.706" v="2995" actId="478"/>
          <ac:grpSpMkLst>
            <pc:docMk/>
            <pc:sldMk cId="4285635553" sldId="530"/>
            <ac:grpSpMk id="583" creationId="{322643EC-81D2-1D1D-B6EF-44F31FCA8457}"/>
          </ac:grpSpMkLst>
        </pc:grpChg>
        <pc:grpChg chg="del mod">
          <ac:chgData name="Yash Phogat" userId="92b8f3a9-3125-4e68-8041-3d40c41b0e76" providerId="ADAL" clId="{2C375383-C140-9C49-8DE3-9B3F6AE16842}" dt="2024-02-22T15:48:12.706" v="2995" actId="478"/>
          <ac:grpSpMkLst>
            <pc:docMk/>
            <pc:sldMk cId="4285635553" sldId="530"/>
            <ac:grpSpMk id="625" creationId="{E1DF64FF-44D2-2BE6-C439-D8057F2B859B}"/>
          </ac:grpSpMkLst>
        </pc:grpChg>
        <pc:grpChg chg="del mod">
          <ac:chgData name="Yash Phogat" userId="92b8f3a9-3125-4e68-8041-3d40c41b0e76" providerId="ADAL" clId="{2C375383-C140-9C49-8DE3-9B3F6AE16842}" dt="2024-02-22T16:30:13.242" v="3279" actId="478"/>
          <ac:grpSpMkLst>
            <pc:docMk/>
            <pc:sldMk cId="4285635553" sldId="530"/>
            <ac:grpSpMk id="667" creationId="{0E9F5702-FBFD-EC67-DAA4-49A1CFAAA19A}"/>
          </ac:grpSpMkLst>
        </pc:grpChg>
        <pc:grpChg chg="del mod">
          <ac:chgData name="Yash Phogat" userId="92b8f3a9-3125-4e68-8041-3d40c41b0e76" providerId="ADAL" clId="{2C375383-C140-9C49-8DE3-9B3F6AE16842}" dt="2024-02-22T16:30:13.242" v="3279" actId="478"/>
          <ac:grpSpMkLst>
            <pc:docMk/>
            <pc:sldMk cId="4285635553" sldId="530"/>
            <ac:grpSpMk id="709" creationId="{4B134F70-9141-A3C8-8607-27D7ACC3A550}"/>
          </ac:grpSpMkLst>
        </pc:grpChg>
        <pc:grpChg chg="del mod">
          <ac:chgData name="Yash Phogat" userId="92b8f3a9-3125-4e68-8041-3d40c41b0e76" providerId="ADAL" clId="{2C375383-C140-9C49-8DE3-9B3F6AE16842}" dt="2024-02-22T16:30:13.242" v="3279" actId="478"/>
          <ac:grpSpMkLst>
            <pc:docMk/>
            <pc:sldMk cId="4285635553" sldId="530"/>
            <ac:grpSpMk id="751" creationId="{E6D14973-3605-D6EF-CF5C-97DA035522AB}"/>
          </ac:grpSpMkLst>
        </pc:grpChg>
        <pc:grpChg chg="del mod">
          <ac:chgData name="Yash Phogat" userId="92b8f3a9-3125-4e68-8041-3d40c41b0e76" providerId="ADAL" clId="{2C375383-C140-9C49-8DE3-9B3F6AE16842}" dt="2024-02-22T16:30:13.242" v="3279" actId="478"/>
          <ac:grpSpMkLst>
            <pc:docMk/>
            <pc:sldMk cId="4285635553" sldId="530"/>
            <ac:grpSpMk id="793" creationId="{939D3E66-69FB-AC48-E620-5B6BB9D70107}"/>
          </ac:grpSpMkLst>
        </pc:grpChg>
        <pc:grpChg chg="del mod">
          <ac:chgData name="Yash Phogat" userId="92b8f3a9-3125-4e68-8041-3d40c41b0e76" providerId="ADAL" clId="{2C375383-C140-9C49-8DE3-9B3F6AE16842}" dt="2024-02-22T16:30:13.242" v="3279" actId="478"/>
          <ac:grpSpMkLst>
            <pc:docMk/>
            <pc:sldMk cId="4285635553" sldId="530"/>
            <ac:grpSpMk id="835" creationId="{591F6602-B552-C31F-95A1-DC5C183CBCA7}"/>
          </ac:grpSpMkLst>
        </pc:grpChg>
        <pc:grpChg chg="del mod">
          <ac:chgData name="Yash Phogat" userId="92b8f3a9-3125-4e68-8041-3d40c41b0e76" providerId="ADAL" clId="{2C375383-C140-9C49-8DE3-9B3F6AE16842}" dt="2024-02-22T16:30:13.242" v="3279" actId="478"/>
          <ac:grpSpMkLst>
            <pc:docMk/>
            <pc:sldMk cId="4285635553" sldId="530"/>
            <ac:grpSpMk id="877" creationId="{2BE55858-4CA1-9E2D-D629-07F4E2B4C7DC}"/>
          </ac:grpSpMkLst>
        </pc:grpChg>
        <pc:grpChg chg="del">
          <ac:chgData name="Yash Phogat" userId="92b8f3a9-3125-4e68-8041-3d40c41b0e76" providerId="ADAL" clId="{2C375383-C140-9C49-8DE3-9B3F6AE16842}" dt="2024-02-22T16:15:31.744" v="3185" actId="478"/>
          <ac:grpSpMkLst>
            <pc:docMk/>
            <pc:sldMk cId="4285635553" sldId="530"/>
            <ac:grpSpMk id="1046" creationId="{44375F6C-EA04-0F80-4BBC-2681D67F4DB2}"/>
          </ac:grpSpMkLst>
        </pc:grpChg>
        <pc:cxnChg chg="add mod">
          <ac:chgData name="Yash Phogat" userId="92b8f3a9-3125-4e68-8041-3d40c41b0e76" providerId="ADAL" clId="{2C375383-C140-9C49-8DE3-9B3F6AE16842}" dt="2024-02-23T15:38:42.346" v="4237" actId="14100"/>
          <ac:cxnSpMkLst>
            <pc:docMk/>
            <pc:sldMk cId="4285635553" sldId="530"/>
            <ac:cxnSpMk id="255" creationId="{B581C7B0-A2C4-2509-BA49-0FD9D4A67AFD}"/>
          </ac:cxnSpMkLst>
        </pc:cxnChg>
        <pc:cxnChg chg="add mod">
          <ac:chgData name="Yash Phogat" userId="92b8f3a9-3125-4e68-8041-3d40c41b0e76" providerId="ADAL" clId="{2C375383-C140-9C49-8DE3-9B3F6AE16842}" dt="2024-02-23T15:27:51.621" v="4101" actId="14100"/>
          <ac:cxnSpMkLst>
            <pc:docMk/>
            <pc:sldMk cId="4285635553" sldId="530"/>
            <ac:cxnSpMk id="257" creationId="{E286F207-E01F-BC2D-A6C2-D2A74801B014}"/>
          </ac:cxnSpMkLst>
        </pc:cxnChg>
        <pc:cxnChg chg="add del mod">
          <ac:chgData name="Yash Phogat" userId="92b8f3a9-3125-4e68-8041-3d40c41b0e76" providerId="ADAL" clId="{2C375383-C140-9C49-8DE3-9B3F6AE16842}" dt="2024-02-23T15:26:10.748" v="4084" actId="478"/>
          <ac:cxnSpMkLst>
            <pc:docMk/>
            <pc:sldMk cId="4285635553" sldId="530"/>
            <ac:cxnSpMk id="267" creationId="{F708B411-FA12-9726-273A-5ECFC1C537D8}"/>
          </ac:cxnSpMkLst>
        </pc:cxnChg>
        <pc:cxnChg chg="add del mod">
          <ac:chgData name="Yash Phogat" userId="92b8f3a9-3125-4e68-8041-3d40c41b0e76" providerId="ADAL" clId="{2C375383-C140-9C49-8DE3-9B3F6AE16842}" dt="2024-02-23T15:26:13.271" v="4085" actId="478"/>
          <ac:cxnSpMkLst>
            <pc:docMk/>
            <pc:sldMk cId="4285635553" sldId="530"/>
            <ac:cxnSpMk id="270" creationId="{AB20DD8F-F18C-C8F6-CB6F-765742B25D14}"/>
          </ac:cxnSpMkLst>
        </pc:cxnChg>
        <pc:cxnChg chg="add del mod">
          <ac:chgData name="Yash Phogat" userId="92b8f3a9-3125-4e68-8041-3d40c41b0e76" providerId="ADAL" clId="{2C375383-C140-9C49-8DE3-9B3F6AE16842}" dt="2024-02-22T16:03:53.585" v="3093"/>
          <ac:cxnSpMkLst>
            <pc:docMk/>
            <pc:sldMk cId="4285635553" sldId="530"/>
            <ac:cxnSpMk id="286" creationId="{DF5C6037-310F-DC9C-B6C9-CA340BC8BBC5}"/>
          </ac:cxnSpMkLst>
        </pc:cxnChg>
        <pc:cxnChg chg="add del mod">
          <ac:chgData name="Yash Phogat" userId="92b8f3a9-3125-4e68-8041-3d40c41b0e76" providerId="ADAL" clId="{2C375383-C140-9C49-8DE3-9B3F6AE16842}" dt="2024-02-23T15:25:56.450" v="4082" actId="478"/>
          <ac:cxnSpMkLst>
            <pc:docMk/>
            <pc:sldMk cId="4285635553" sldId="530"/>
            <ac:cxnSpMk id="302" creationId="{C9E04023-C9B9-EA7A-C999-C08099C9EEAF}"/>
          </ac:cxnSpMkLst>
        </pc:cxnChg>
        <pc:cxnChg chg="add del mod">
          <ac:chgData name="Yash Phogat" userId="92b8f3a9-3125-4e68-8041-3d40c41b0e76" providerId="ADAL" clId="{2C375383-C140-9C49-8DE3-9B3F6AE16842}" dt="2024-02-23T15:25:56.450" v="4082" actId="478"/>
          <ac:cxnSpMkLst>
            <pc:docMk/>
            <pc:sldMk cId="4285635553" sldId="530"/>
            <ac:cxnSpMk id="304" creationId="{6C6F881C-F185-951F-B5F3-9DA7811DA46A}"/>
          </ac:cxnSpMkLst>
        </pc:cxnChg>
      </pc:sldChg>
      <pc:sldChg chg="addSp delSp modSp add mod">
        <pc:chgData name="Yash Phogat" userId="92b8f3a9-3125-4e68-8041-3d40c41b0e76" providerId="ADAL" clId="{2C375383-C140-9C49-8DE3-9B3F6AE16842}" dt="2024-02-22T17:03:54.158" v="3578" actId="1035"/>
        <pc:sldMkLst>
          <pc:docMk/>
          <pc:sldMk cId="697881820" sldId="531"/>
        </pc:sldMkLst>
        <pc:spChg chg="mod">
          <ac:chgData name="Yash Phogat" userId="92b8f3a9-3125-4e68-8041-3d40c41b0e76" providerId="ADAL" clId="{2C375383-C140-9C49-8DE3-9B3F6AE16842}" dt="2024-02-22T17:03:24.988" v="3551" actId="20577"/>
          <ac:spMkLst>
            <pc:docMk/>
            <pc:sldMk cId="697881820" sldId="531"/>
            <ac:spMk id="2" creationId="{8B18016F-82E1-4F89-A08D-586A3B508239}"/>
          </ac:spMkLst>
        </pc:spChg>
        <pc:spChg chg="del">
          <ac:chgData name="Yash Phogat" userId="92b8f3a9-3125-4e68-8041-3d40c41b0e76" providerId="ADAL" clId="{2C375383-C140-9C49-8DE3-9B3F6AE16842}" dt="2024-02-22T16:55:09.420" v="3432" actId="478"/>
          <ac:spMkLst>
            <pc:docMk/>
            <pc:sldMk cId="697881820" sldId="531"/>
            <ac:spMk id="3" creationId="{C512F7AF-C2BD-CE60-BB1E-9060E3030E4A}"/>
          </ac:spMkLst>
        </pc:spChg>
        <pc:spChg chg="mod">
          <ac:chgData name="Yash Phogat" userId="92b8f3a9-3125-4e68-8041-3d40c41b0e76" providerId="ADAL" clId="{2C375383-C140-9C49-8DE3-9B3F6AE16842}" dt="2024-02-22T17:00:43.027" v="3510" actId="18245"/>
          <ac:spMkLst>
            <pc:docMk/>
            <pc:sldMk cId="697881820" sldId="531"/>
            <ac:spMk id="7" creationId="{73CC204F-CB77-5E1C-B59A-8EDB4AAA6F4C}"/>
          </ac:spMkLst>
        </pc:spChg>
        <pc:spChg chg="del mod">
          <ac:chgData name="Yash Phogat" userId="92b8f3a9-3125-4e68-8041-3d40c41b0e76" providerId="ADAL" clId="{2C375383-C140-9C49-8DE3-9B3F6AE16842}" dt="2024-02-22T17:00:45.608" v="3511" actId="478"/>
          <ac:spMkLst>
            <pc:docMk/>
            <pc:sldMk cId="697881820" sldId="531"/>
            <ac:spMk id="8" creationId="{C58BB000-663B-9E09-DECD-1E20BA5AB3C4}"/>
          </ac:spMkLst>
        </pc:spChg>
        <pc:spChg chg="mod">
          <ac:chgData name="Yash Phogat" userId="92b8f3a9-3125-4e68-8041-3d40c41b0e76" providerId="ADAL" clId="{2C375383-C140-9C49-8DE3-9B3F6AE16842}" dt="2024-02-22T17:01:15.593" v="3516" actId="1076"/>
          <ac:spMkLst>
            <pc:docMk/>
            <pc:sldMk cId="697881820" sldId="531"/>
            <ac:spMk id="9" creationId="{86629623-BD6C-E957-6E10-7A6681AC1B60}"/>
          </ac:spMkLst>
        </pc:spChg>
        <pc:spChg chg="mod">
          <ac:chgData name="Yash Phogat" userId="92b8f3a9-3125-4e68-8041-3d40c41b0e76" providerId="ADAL" clId="{2C375383-C140-9C49-8DE3-9B3F6AE16842}" dt="2024-02-22T17:00:43.027" v="3510" actId="18245"/>
          <ac:spMkLst>
            <pc:docMk/>
            <pc:sldMk cId="697881820" sldId="531"/>
            <ac:spMk id="10" creationId="{1A44CDDB-3A3D-1952-6805-4CC1924A0C1F}"/>
          </ac:spMkLst>
        </pc:spChg>
        <pc:spChg chg="mod">
          <ac:chgData name="Yash Phogat" userId="92b8f3a9-3125-4e68-8041-3d40c41b0e76" providerId="ADAL" clId="{2C375383-C140-9C49-8DE3-9B3F6AE16842}" dt="2024-02-22T17:00:43.027" v="3510" actId="18245"/>
          <ac:spMkLst>
            <pc:docMk/>
            <pc:sldMk cId="697881820" sldId="531"/>
            <ac:spMk id="12" creationId="{97445373-3C7D-41AE-1B47-6AEA837BBA26}"/>
          </ac:spMkLst>
        </pc:spChg>
        <pc:spChg chg="mod">
          <ac:chgData name="Yash Phogat" userId="92b8f3a9-3125-4e68-8041-3d40c41b0e76" providerId="ADAL" clId="{2C375383-C140-9C49-8DE3-9B3F6AE16842}" dt="2024-02-22T17:00:43.027" v="3510" actId="18245"/>
          <ac:spMkLst>
            <pc:docMk/>
            <pc:sldMk cId="697881820" sldId="531"/>
            <ac:spMk id="13" creationId="{A41977B8-4AC9-6EB8-678D-EE6616055E79}"/>
          </ac:spMkLst>
        </pc:spChg>
        <pc:spChg chg="mod">
          <ac:chgData name="Yash Phogat" userId="92b8f3a9-3125-4e68-8041-3d40c41b0e76" providerId="ADAL" clId="{2C375383-C140-9C49-8DE3-9B3F6AE16842}" dt="2024-02-22T17:00:43.027" v="3510" actId="18245"/>
          <ac:spMkLst>
            <pc:docMk/>
            <pc:sldMk cId="697881820" sldId="531"/>
            <ac:spMk id="14" creationId="{A58C76D7-9C60-BC0A-D865-D368F08EFEE4}"/>
          </ac:spMkLst>
        </pc:spChg>
        <pc:spChg chg="mod">
          <ac:chgData name="Yash Phogat" userId="92b8f3a9-3125-4e68-8041-3d40c41b0e76" providerId="ADAL" clId="{2C375383-C140-9C49-8DE3-9B3F6AE16842}" dt="2024-02-22T17:01:26.382" v="3518"/>
          <ac:spMkLst>
            <pc:docMk/>
            <pc:sldMk cId="697881820" sldId="531"/>
            <ac:spMk id="16" creationId="{CBC8E236-8284-F87B-F39E-CA0B508DC3CD}"/>
          </ac:spMkLst>
        </pc:spChg>
        <pc:spChg chg="mod">
          <ac:chgData name="Yash Phogat" userId="92b8f3a9-3125-4e68-8041-3d40c41b0e76" providerId="ADAL" clId="{2C375383-C140-9C49-8DE3-9B3F6AE16842}" dt="2024-02-22T17:02:31.481" v="3536" actId="20577"/>
          <ac:spMkLst>
            <pc:docMk/>
            <pc:sldMk cId="697881820" sldId="531"/>
            <ac:spMk id="17" creationId="{CE652D2F-3EBC-EA87-BCEC-F6399BEBE496}"/>
          </ac:spMkLst>
        </pc:spChg>
        <pc:spChg chg="mod">
          <ac:chgData name="Yash Phogat" userId="92b8f3a9-3125-4e68-8041-3d40c41b0e76" providerId="ADAL" clId="{2C375383-C140-9C49-8DE3-9B3F6AE16842}" dt="2024-02-22T17:02:09.498" v="3527" actId="20577"/>
          <ac:spMkLst>
            <pc:docMk/>
            <pc:sldMk cId="697881820" sldId="531"/>
            <ac:spMk id="18" creationId="{C3302DB5-665E-E35F-D437-B76B87E1F780}"/>
          </ac:spMkLst>
        </pc:spChg>
        <pc:spChg chg="mod">
          <ac:chgData name="Yash Phogat" userId="92b8f3a9-3125-4e68-8041-3d40c41b0e76" providerId="ADAL" clId="{2C375383-C140-9C49-8DE3-9B3F6AE16842}" dt="2024-02-22T17:01:46.502" v="3524" actId="1076"/>
          <ac:spMkLst>
            <pc:docMk/>
            <pc:sldMk cId="697881820" sldId="531"/>
            <ac:spMk id="19" creationId="{4AD8DA84-D10C-ECDB-B0D0-5249769663EF}"/>
          </ac:spMkLst>
        </pc:spChg>
        <pc:spChg chg="del mod">
          <ac:chgData name="Yash Phogat" userId="92b8f3a9-3125-4e68-8041-3d40c41b0e76" providerId="ADAL" clId="{2C375383-C140-9C49-8DE3-9B3F6AE16842}" dt="2024-02-22T17:01:39.283" v="3522" actId="478"/>
          <ac:spMkLst>
            <pc:docMk/>
            <pc:sldMk cId="697881820" sldId="531"/>
            <ac:spMk id="20" creationId="{94DA4F60-4457-1C45-A440-EC79BF5429A3}"/>
          </ac:spMkLst>
        </pc:spChg>
        <pc:spChg chg="mod">
          <ac:chgData name="Yash Phogat" userId="92b8f3a9-3125-4e68-8041-3d40c41b0e76" providerId="ADAL" clId="{2C375383-C140-9C49-8DE3-9B3F6AE16842}" dt="2024-02-22T17:02:25.185" v="3534" actId="1036"/>
          <ac:spMkLst>
            <pc:docMk/>
            <pc:sldMk cId="697881820" sldId="531"/>
            <ac:spMk id="21" creationId="{E78F9986-54DE-2E55-159D-B0F7A2D6BE83}"/>
          </ac:spMkLst>
        </pc:spChg>
        <pc:spChg chg="del">
          <ac:chgData name="Yash Phogat" userId="92b8f3a9-3125-4e68-8041-3d40c41b0e76" providerId="ADAL" clId="{2C375383-C140-9C49-8DE3-9B3F6AE16842}" dt="2024-02-22T16:55:24.720" v="3438" actId="478"/>
          <ac:spMkLst>
            <pc:docMk/>
            <pc:sldMk cId="697881820" sldId="531"/>
            <ac:spMk id="1042" creationId="{89E6E941-EE8B-2804-9141-BEB59DF3FB78}"/>
          </ac:spMkLst>
        </pc:spChg>
        <pc:spChg chg="del">
          <ac:chgData name="Yash Phogat" userId="92b8f3a9-3125-4e68-8041-3d40c41b0e76" providerId="ADAL" clId="{2C375383-C140-9C49-8DE3-9B3F6AE16842}" dt="2024-02-22T17:01:11.208" v="3515" actId="478"/>
          <ac:spMkLst>
            <pc:docMk/>
            <pc:sldMk cId="697881820" sldId="531"/>
            <ac:spMk id="1044" creationId="{35B0CFB2-5BA3-5CC5-6D1B-B91C73181A7B}"/>
          </ac:spMkLst>
        </pc:spChg>
        <pc:spChg chg="del">
          <ac:chgData name="Yash Phogat" userId="92b8f3a9-3125-4e68-8041-3d40c41b0e76" providerId="ADAL" clId="{2C375383-C140-9C49-8DE3-9B3F6AE16842}" dt="2024-02-22T16:55:19.831" v="3437" actId="478"/>
          <ac:spMkLst>
            <pc:docMk/>
            <pc:sldMk cId="697881820" sldId="531"/>
            <ac:spMk id="1061" creationId="{D89896BF-460F-995B-971B-A6BC2F2026C8}"/>
          </ac:spMkLst>
        </pc:spChg>
        <pc:spChg chg="mod">
          <ac:chgData name="Yash Phogat" userId="92b8f3a9-3125-4e68-8041-3d40c41b0e76" providerId="ADAL" clId="{2C375383-C140-9C49-8DE3-9B3F6AE16842}" dt="2024-02-22T17:03:54.158" v="3578" actId="1035"/>
          <ac:spMkLst>
            <pc:docMk/>
            <pc:sldMk cId="697881820" sldId="531"/>
            <ac:spMk id="1062" creationId="{A77C7EDB-D703-7B35-BF06-B3ABDEADAE91}"/>
          </ac:spMkLst>
        </pc:spChg>
        <pc:grpChg chg="mod">
          <ac:chgData name="Yash Phogat" userId="92b8f3a9-3125-4e68-8041-3d40c41b0e76" providerId="ADAL" clId="{2C375383-C140-9C49-8DE3-9B3F6AE16842}" dt="2024-02-22T17:01:21.562" v="3517" actId="1076"/>
          <ac:grpSpMkLst>
            <pc:docMk/>
            <pc:sldMk cId="697881820" sldId="531"/>
            <ac:grpSpMk id="6" creationId="{42F0F43F-6014-92B6-EEBC-C442544D6FD6}"/>
          </ac:grpSpMkLst>
        </pc:grpChg>
        <pc:grpChg chg="add mod">
          <ac:chgData name="Yash Phogat" userId="92b8f3a9-3125-4e68-8041-3d40c41b0e76" providerId="ADAL" clId="{2C375383-C140-9C49-8DE3-9B3F6AE16842}" dt="2024-02-22T17:01:43.099" v="3523" actId="1076"/>
          <ac:grpSpMkLst>
            <pc:docMk/>
            <pc:sldMk cId="697881820" sldId="531"/>
            <ac:grpSpMk id="15" creationId="{4D81422A-3F16-5DC2-5ED9-55672C2E5236}"/>
          </ac:grpSpMkLst>
        </pc:grpChg>
        <pc:grpChg chg="del">
          <ac:chgData name="Yash Phogat" userId="92b8f3a9-3125-4e68-8041-3d40c41b0e76" providerId="ADAL" clId="{2C375383-C140-9C49-8DE3-9B3F6AE16842}" dt="2024-02-22T16:55:24.720" v="3438" actId="478"/>
          <ac:grpSpMkLst>
            <pc:docMk/>
            <pc:sldMk cId="697881820" sldId="531"/>
            <ac:grpSpMk id="1036" creationId="{63E6788D-27F0-BD2F-7E94-7246A543EC95}"/>
          </ac:grpSpMkLst>
        </pc:grpChg>
        <pc:graphicFrameChg chg="add del mod modGraphic">
          <ac:chgData name="Yash Phogat" userId="92b8f3a9-3125-4e68-8041-3d40c41b0e76" providerId="ADAL" clId="{2C375383-C140-9C49-8DE3-9B3F6AE16842}" dt="2024-02-22T17:00:43.027" v="3510" actId="18245"/>
          <ac:graphicFrameMkLst>
            <pc:docMk/>
            <pc:sldMk cId="697881820" sldId="531"/>
            <ac:graphicFrameMk id="4" creationId="{887BF447-12E5-2E25-282B-1D075C7E11CD}"/>
          </ac:graphicFrameMkLst>
        </pc:graphicFrameChg>
        <pc:picChg chg="del">
          <ac:chgData name="Yash Phogat" userId="92b8f3a9-3125-4e68-8041-3d40c41b0e76" providerId="ADAL" clId="{2C375383-C140-9C49-8DE3-9B3F6AE16842}" dt="2024-02-22T16:55:15.107" v="3435" actId="478"/>
          <ac:picMkLst>
            <pc:docMk/>
            <pc:sldMk cId="697881820" sldId="531"/>
            <ac:picMk id="5" creationId="{792C1C9A-5BDC-9E50-F841-9161B36E393A}"/>
          </ac:picMkLst>
        </pc:picChg>
        <pc:picChg chg="del">
          <ac:chgData name="Yash Phogat" userId="92b8f3a9-3125-4e68-8041-3d40c41b0e76" providerId="ADAL" clId="{2C375383-C140-9C49-8DE3-9B3F6AE16842}" dt="2024-02-22T16:55:16.736" v="3436" actId="478"/>
          <ac:picMkLst>
            <pc:docMk/>
            <pc:sldMk cId="697881820" sldId="531"/>
            <ac:picMk id="11" creationId="{09C19CC1-E609-F569-D26F-A900FDD268AC}"/>
          </ac:picMkLst>
        </pc:picChg>
      </pc:sldChg>
      <pc:sldChg chg="addSp delSp modSp add del mod delAnim modAnim">
        <pc:chgData name="Yash Phogat" userId="92b8f3a9-3125-4e68-8041-3d40c41b0e76" providerId="ADAL" clId="{2C375383-C140-9C49-8DE3-9B3F6AE16842}" dt="2024-02-29T20:30:53.855" v="4555"/>
        <pc:sldMkLst>
          <pc:docMk/>
          <pc:sldMk cId="1902670347" sldId="532"/>
        </pc:sldMkLst>
        <pc:spChg chg="mod">
          <ac:chgData name="Yash Phogat" userId="92b8f3a9-3125-4e68-8041-3d40c41b0e76" providerId="ADAL" clId="{2C375383-C140-9C49-8DE3-9B3F6AE16842}" dt="2024-02-29T20:03:34.249" v="4536" actId="20577"/>
          <ac:spMkLst>
            <pc:docMk/>
            <pc:sldMk cId="1902670347" sldId="532"/>
            <ac:spMk id="2" creationId="{303F0355-BCC6-AB0B-D5B0-A86952F8833E}"/>
          </ac:spMkLst>
        </pc:spChg>
        <pc:spChg chg="mod">
          <ac:chgData name="Yash Phogat" userId="92b8f3a9-3125-4e68-8041-3d40c41b0e76" providerId="ADAL" clId="{2C375383-C140-9C49-8DE3-9B3F6AE16842}" dt="2024-02-29T19:59:25.055" v="4476" actId="1035"/>
          <ac:spMkLst>
            <pc:docMk/>
            <pc:sldMk cId="1902670347" sldId="532"/>
            <ac:spMk id="3" creationId="{3D3F138A-BDF1-1D87-CE41-ED1BA8AF48FF}"/>
          </ac:spMkLst>
        </pc:spChg>
        <pc:spChg chg="add mod">
          <ac:chgData name="Yash Phogat" userId="92b8f3a9-3125-4e68-8041-3d40c41b0e76" providerId="ADAL" clId="{2C375383-C140-9C49-8DE3-9B3F6AE16842}" dt="2024-02-29T20:01:06.129" v="4490"/>
          <ac:spMkLst>
            <pc:docMk/>
            <pc:sldMk cId="1902670347" sldId="532"/>
            <ac:spMk id="7" creationId="{971D51B7-8918-2B6A-BF75-685FBFEFB4B5}"/>
          </ac:spMkLst>
        </pc:spChg>
        <pc:spChg chg="add mod">
          <ac:chgData name="Yash Phogat" userId="92b8f3a9-3125-4e68-8041-3d40c41b0e76" providerId="ADAL" clId="{2C375383-C140-9C49-8DE3-9B3F6AE16842}" dt="2024-02-29T20:01:15.234" v="4493" actId="1076"/>
          <ac:spMkLst>
            <pc:docMk/>
            <pc:sldMk cId="1902670347" sldId="532"/>
            <ac:spMk id="11" creationId="{60F2AE30-19C9-46C5-C513-348DFF2E93F9}"/>
          </ac:spMkLst>
        </pc:spChg>
        <pc:spChg chg="del mod">
          <ac:chgData name="Yash Phogat" userId="92b8f3a9-3125-4e68-8041-3d40c41b0e76" providerId="ADAL" clId="{2C375383-C140-9C49-8DE3-9B3F6AE16842}" dt="2024-02-29T20:00:57.566" v="4488" actId="478"/>
          <ac:spMkLst>
            <pc:docMk/>
            <pc:sldMk cId="1902670347" sldId="532"/>
            <ac:spMk id="14" creationId="{6C670F1E-3D90-A591-153E-B377FD259095}"/>
          </ac:spMkLst>
        </pc:spChg>
        <pc:spChg chg="add del mod">
          <ac:chgData name="Yash Phogat" userId="92b8f3a9-3125-4e68-8041-3d40c41b0e76" providerId="ADAL" clId="{2C375383-C140-9C49-8DE3-9B3F6AE16842}" dt="2024-02-29T20:01:32.781" v="4495" actId="478"/>
          <ac:spMkLst>
            <pc:docMk/>
            <pc:sldMk cId="1902670347" sldId="532"/>
            <ac:spMk id="17" creationId="{4ACD42CE-F1B9-380F-8DDA-24626069ADA5}"/>
          </ac:spMkLst>
        </pc:spChg>
        <pc:graphicFrameChg chg="add mod">
          <ac:chgData name="Yash Phogat" userId="92b8f3a9-3125-4e68-8041-3d40c41b0e76" providerId="ADAL" clId="{2C375383-C140-9C49-8DE3-9B3F6AE16842}" dt="2024-02-29T20:01:06.129" v="4490"/>
          <ac:graphicFrameMkLst>
            <pc:docMk/>
            <pc:sldMk cId="1902670347" sldId="532"/>
            <ac:graphicFrameMk id="4" creationId="{4BDBAACA-C5BC-70D4-DC00-B8C30F9527CA}"/>
          </ac:graphicFrameMkLst>
        </pc:graphicFrameChg>
        <pc:graphicFrameChg chg="add mod">
          <ac:chgData name="Yash Phogat" userId="92b8f3a9-3125-4e68-8041-3d40c41b0e76" providerId="ADAL" clId="{2C375383-C140-9C49-8DE3-9B3F6AE16842}" dt="2024-02-29T20:01:06.129" v="4490"/>
          <ac:graphicFrameMkLst>
            <pc:docMk/>
            <pc:sldMk cId="1902670347" sldId="532"/>
            <ac:graphicFrameMk id="6" creationId="{210FB24C-C417-FB72-DFD4-625AEB71BF34}"/>
          </ac:graphicFrameMkLst>
        </pc:graphicFrameChg>
        <pc:graphicFrameChg chg="add mod">
          <ac:chgData name="Yash Phogat" userId="92b8f3a9-3125-4e68-8041-3d40c41b0e76" providerId="ADAL" clId="{2C375383-C140-9C49-8DE3-9B3F6AE16842}" dt="2024-02-29T20:01:15.234" v="4493" actId="1076"/>
          <ac:graphicFrameMkLst>
            <pc:docMk/>
            <pc:sldMk cId="1902670347" sldId="532"/>
            <ac:graphicFrameMk id="8" creationId="{83BF17C2-7B44-4647-1AF1-3335706EE88A}"/>
          </ac:graphicFrameMkLst>
        </pc:graphicFrameChg>
        <pc:graphicFrameChg chg="add mod">
          <ac:chgData name="Yash Phogat" userId="92b8f3a9-3125-4e68-8041-3d40c41b0e76" providerId="ADAL" clId="{2C375383-C140-9C49-8DE3-9B3F6AE16842}" dt="2024-02-29T20:01:15.234" v="4493" actId="1076"/>
          <ac:graphicFrameMkLst>
            <pc:docMk/>
            <pc:sldMk cId="1902670347" sldId="532"/>
            <ac:graphicFrameMk id="10" creationId="{B46599F9-19DB-2EEB-C0BF-A2766AEF971D}"/>
          </ac:graphicFrameMkLst>
        </pc:graphicFrameChg>
        <pc:graphicFrameChg chg="del mod">
          <ac:chgData name="Yash Phogat" userId="92b8f3a9-3125-4e68-8041-3d40c41b0e76" providerId="ADAL" clId="{2C375383-C140-9C49-8DE3-9B3F6AE16842}" dt="2024-02-29T20:00:50.750" v="4485" actId="478"/>
          <ac:graphicFrameMkLst>
            <pc:docMk/>
            <pc:sldMk cId="1902670347" sldId="532"/>
            <ac:graphicFrameMk id="12" creationId="{7A924D43-3BEF-B270-5117-F5FB8F51CFE4}"/>
          </ac:graphicFrameMkLst>
        </pc:graphicFrameChg>
        <pc:graphicFrameChg chg="del mod">
          <ac:chgData name="Yash Phogat" userId="92b8f3a9-3125-4e68-8041-3d40c41b0e76" providerId="ADAL" clId="{2C375383-C140-9C49-8DE3-9B3F6AE16842}" dt="2024-02-29T20:00:59.067" v="4489" actId="478"/>
          <ac:graphicFrameMkLst>
            <pc:docMk/>
            <pc:sldMk cId="1902670347" sldId="532"/>
            <ac:graphicFrameMk id="13" creationId="{8596F975-1FC4-53C6-4A3F-1CEA387EEFAC}"/>
          </ac:graphicFrameMkLst>
        </pc:graphicFrameChg>
        <pc:graphicFrameChg chg="add del mod">
          <ac:chgData name="Yash Phogat" userId="92b8f3a9-3125-4e68-8041-3d40c41b0e76" providerId="ADAL" clId="{2C375383-C140-9C49-8DE3-9B3F6AE16842}" dt="2024-02-29T20:01:32.781" v="4495" actId="478"/>
          <ac:graphicFrameMkLst>
            <pc:docMk/>
            <pc:sldMk cId="1902670347" sldId="532"/>
            <ac:graphicFrameMk id="15" creationId="{E509D462-29E9-4C2A-DA92-35E4CD29487E}"/>
          </ac:graphicFrameMkLst>
        </pc:graphicFrameChg>
        <pc:graphicFrameChg chg="add del mod">
          <ac:chgData name="Yash Phogat" userId="92b8f3a9-3125-4e68-8041-3d40c41b0e76" providerId="ADAL" clId="{2C375383-C140-9C49-8DE3-9B3F6AE16842}" dt="2024-02-29T20:01:32.781" v="4495" actId="478"/>
          <ac:graphicFrameMkLst>
            <pc:docMk/>
            <pc:sldMk cId="1902670347" sldId="532"/>
            <ac:graphicFrameMk id="16" creationId="{342D1F7B-75AD-DC27-EEC4-45046C756E5A}"/>
          </ac:graphicFrameMkLst>
        </pc:graphicFrameChg>
        <pc:cxnChg chg="del mod">
          <ac:chgData name="Yash Phogat" userId="92b8f3a9-3125-4e68-8041-3d40c41b0e76" providerId="ADAL" clId="{2C375383-C140-9C49-8DE3-9B3F6AE16842}" dt="2024-02-29T20:00:53.839" v="4487" actId="478"/>
          <ac:cxnSpMkLst>
            <pc:docMk/>
            <pc:sldMk cId="1902670347" sldId="532"/>
            <ac:cxnSpMk id="5" creationId="{CDB96091-055A-E5CE-A4A6-9035A6C273A5}"/>
          </ac:cxnSpMkLst>
        </pc:cxnChg>
        <pc:cxnChg chg="del mod">
          <ac:chgData name="Yash Phogat" userId="92b8f3a9-3125-4e68-8041-3d40c41b0e76" providerId="ADAL" clId="{2C375383-C140-9C49-8DE3-9B3F6AE16842}" dt="2024-02-29T20:00:52.422" v="4486" actId="478"/>
          <ac:cxnSpMkLst>
            <pc:docMk/>
            <pc:sldMk cId="1902670347" sldId="532"/>
            <ac:cxnSpMk id="9" creationId="{AE69E0AF-1836-4FD1-68E3-00416E8A27B1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400" dirty="0"/>
              <a:t>Regression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Regression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114-BE4D-9F07-37908A2EB80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114-BE4D-9F07-37908A2EB800}"/>
              </c:ext>
            </c:extLst>
          </c:dPt>
          <c:cat>
            <c:strRef>
              <c:f>Sheet1!$A$2:$A$5</c:f>
              <c:strCache>
                <c:ptCount val="2"/>
                <c:pt idx="0">
                  <c:v>Fail</c:v>
                </c:pt>
                <c:pt idx="1">
                  <c:v>Pass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10</c:v>
                </c:pt>
                <c:pt idx="1">
                  <c:v>100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114-BE4D-9F07-37908A2EB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50000"/>
        <a:lumOff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400" dirty="0"/>
              <a:t>Regression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Regression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20-7847-BB34-F3D57A22684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20-7847-BB34-F3D57A226847}"/>
              </c:ext>
            </c:extLst>
          </c:dPt>
          <c:cat>
            <c:strRef>
              <c:f>Sheet1!$A$2:$A$5</c:f>
              <c:strCache>
                <c:ptCount val="2"/>
                <c:pt idx="0">
                  <c:v>Fail</c:v>
                </c:pt>
                <c:pt idx="1">
                  <c:v>Pass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720-7847-BB34-F3D57A226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>
        <a:lumMod val="50000"/>
        <a:lumOff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E0BB2-B940-AE4C-BB04-D818425324EB}" type="doc">
      <dgm:prSet loTypeId="urn:microsoft.com/office/officeart/2005/8/layout/venn1" loCatId="" qsTypeId="urn:microsoft.com/office/officeart/2005/8/quickstyle/simple2" qsCatId="simple" csTypeId="urn:microsoft.com/office/officeart/2005/8/colors/accent1_2" csCatId="accent1" phldr="1"/>
      <dgm:spPr/>
    </dgm:pt>
    <dgm:pt modelId="{C8DD648E-BF54-194E-A063-E1CE3C039B14}">
      <dgm:prSet phldrT="[Text]"/>
      <dgm:spPr>
        <a:solidFill>
          <a:schemeClr val="accent4">
            <a:alpha val="70093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Machine Learning UFS</a:t>
          </a:r>
        </a:p>
        <a:p>
          <a:r>
            <a:rPr lang="en-US" dirty="0"/>
            <a:t>(3)</a:t>
          </a:r>
        </a:p>
      </dgm:t>
    </dgm:pt>
    <dgm:pt modelId="{D17DCDBE-EC2A-7D43-A4D3-B1697F712782}" type="parTrans" cxnId="{86EFEB1B-7A28-7342-9808-CA88C7E69D1E}">
      <dgm:prSet/>
      <dgm:spPr/>
      <dgm:t>
        <a:bodyPr/>
        <a:lstStyle/>
        <a:p>
          <a:endParaRPr lang="en-US"/>
        </a:p>
      </dgm:t>
    </dgm:pt>
    <dgm:pt modelId="{E6F8EB45-C526-BF42-B7D3-FA074343BFE1}" type="sibTrans" cxnId="{86EFEB1B-7A28-7342-9808-CA88C7E69D1E}">
      <dgm:prSet/>
      <dgm:spPr/>
      <dgm:t>
        <a:bodyPr/>
        <a:lstStyle/>
        <a:p>
          <a:endParaRPr lang="en-US"/>
        </a:p>
      </dgm:t>
    </dgm:pt>
    <dgm:pt modelId="{57E5ED08-7B4E-A74B-BDB9-51180DEB7A30}">
      <dgm:prSet phldrT="[Text]"/>
      <dgm:spPr>
        <a:solidFill>
          <a:schemeClr val="accent6">
            <a:alpha val="81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Constrained Random UFS</a:t>
          </a:r>
        </a:p>
        <a:p>
          <a:r>
            <a:rPr lang="en-US" dirty="0"/>
            <a:t>(3)</a:t>
          </a:r>
        </a:p>
      </dgm:t>
    </dgm:pt>
    <dgm:pt modelId="{CA24A064-D558-0946-AA34-CBEEA50709C1}" type="parTrans" cxnId="{C81B0954-23D8-294D-BB74-02D71C060A9D}">
      <dgm:prSet/>
      <dgm:spPr/>
      <dgm:t>
        <a:bodyPr/>
        <a:lstStyle/>
        <a:p>
          <a:endParaRPr lang="en-US"/>
        </a:p>
      </dgm:t>
    </dgm:pt>
    <dgm:pt modelId="{0A133F22-0850-B142-A7F2-8B1F6E97BF15}" type="sibTrans" cxnId="{C81B0954-23D8-294D-BB74-02D71C060A9D}">
      <dgm:prSet/>
      <dgm:spPr/>
      <dgm:t>
        <a:bodyPr/>
        <a:lstStyle/>
        <a:p>
          <a:endParaRPr lang="en-US"/>
        </a:p>
      </dgm:t>
    </dgm:pt>
    <dgm:pt modelId="{02F6DD16-23C4-7F44-8BCE-2A81DB4D9D6B}" type="pres">
      <dgm:prSet presAssocID="{317E0BB2-B940-AE4C-BB04-D818425324EB}" presName="compositeShape" presStyleCnt="0">
        <dgm:presLayoutVars>
          <dgm:chMax val="7"/>
          <dgm:dir/>
          <dgm:resizeHandles val="exact"/>
        </dgm:presLayoutVars>
      </dgm:prSet>
      <dgm:spPr/>
    </dgm:pt>
    <dgm:pt modelId="{5390CE6D-C8D8-3747-9DFA-14FB6AB19023}" type="pres">
      <dgm:prSet presAssocID="{C8DD648E-BF54-194E-A063-E1CE3C039B14}" presName="circ1" presStyleLbl="vennNode1" presStyleIdx="0" presStyleCnt="2" custLinFactNeighborX="-719"/>
      <dgm:spPr/>
    </dgm:pt>
    <dgm:pt modelId="{7ED1F9E1-9E16-B84A-A88E-E99D4DF32A47}" type="pres">
      <dgm:prSet presAssocID="{C8DD648E-BF54-194E-A063-E1CE3C039B1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F0179E2-9C5B-9442-9717-BC4A9CF5F324}" type="pres">
      <dgm:prSet presAssocID="{57E5ED08-7B4E-A74B-BDB9-51180DEB7A30}" presName="circ2" presStyleLbl="vennNode1" presStyleIdx="1" presStyleCnt="2"/>
      <dgm:spPr/>
    </dgm:pt>
    <dgm:pt modelId="{B100C8B8-C1D6-D744-B6EC-25389A01C4D7}" type="pres">
      <dgm:prSet presAssocID="{57E5ED08-7B4E-A74B-BDB9-51180DEB7A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EFEB1B-7A28-7342-9808-CA88C7E69D1E}" srcId="{317E0BB2-B940-AE4C-BB04-D818425324EB}" destId="{C8DD648E-BF54-194E-A063-E1CE3C039B14}" srcOrd="0" destOrd="0" parTransId="{D17DCDBE-EC2A-7D43-A4D3-B1697F712782}" sibTransId="{E6F8EB45-C526-BF42-B7D3-FA074343BFE1}"/>
    <dgm:cxn modelId="{BAB01D35-A249-294A-AADC-F30D1BFBB9B3}" type="presOf" srcId="{C8DD648E-BF54-194E-A063-E1CE3C039B14}" destId="{5390CE6D-C8D8-3747-9DFA-14FB6AB19023}" srcOrd="0" destOrd="0" presId="urn:microsoft.com/office/officeart/2005/8/layout/venn1"/>
    <dgm:cxn modelId="{C81B0954-23D8-294D-BB74-02D71C060A9D}" srcId="{317E0BB2-B940-AE4C-BB04-D818425324EB}" destId="{57E5ED08-7B4E-A74B-BDB9-51180DEB7A30}" srcOrd="1" destOrd="0" parTransId="{CA24A064-D558-0946-AA34-CBEEA50709C1}" sibTransId="{0A133F22-0850-B142-A7F2-8B1F6E97BF15}"/>
    <dgm:cxn modelId="{00B6CB67-3D5D-044B-A87B-4C0469E9392C}" type="presOf" srcId="{317E0BB2-B940-AE4C-BB04-D818425324EB}" destId="{02F6DD16-23C4-7F44-8BCE-2A81DB4D9D6B}" srcOrd="0" destOrd="0" presId="urn:microsoft.com/office/officeart/2005/8/layout/venn1"/>
    <dgm:cxn modelId="{5517B576-2C1F-094D-9C93-1907C7D3EBE1}" type="presOf" srcId="{57E5ED08-7B4E-A74B-BDB9-51180DEB7A30}" destId="{8F0179E2-9C5B-9442-9717-BC4A9CF5F324}" srcOrd="0" destOrd="0" presId="urn:microsoft.com/office/officeart/2005/8/layout/venn1"/>
    <dgm:cxn modelId="{8404F079-849C-B447-B6B8-87C34FD62463}" type="presOf" srcId="{57E5ED08-7B4E-A74B-BDB9-51180DEB7A30}" destId="{B100C8B8-C1D6-D744-B6EC-25389A01C4D7}" srcOrd="1" destOrd="0" presId="urn:microsoft.com/office/officeart/2005/8/layout/venn1"/>
    <dgm:cxn modelId="{E7A1BEFF-90C5-BB47-B714-5D593F79B39A}" type="presOf" srcId="{C8DD648E-BF54-194E-A063-E1CE3C039B14}" destId="{7ED1F9E1-9E16-B84A-A88E-E99D4DF32A47}" srcOrd="1" destOrd="0" presId="urn:microsoft.com/office/officeart/2005/8/layout/venn1"/>
    <dgm:cxn modelId="{11B076BE-05CA-6B4F-99D9-9125BA721010}" type="presParOf" srcId="{02F6DD16-23C4-7F44-8BCE-2A81DB4D9D6B}" destId="{5390CE6D-C8D8-3747-9DFA-14FB6AB19023}" srcOrd="0" destOrd="0" presId="urn:microsoft.com/office/officeart/2005/8/layout/venn1"/>
    <dgm:cxn modelId="{60E051B7-D5E4-1446-AD41-DE9715328BA9}" type="presParOf" srcId="{02F6DD16-23C4-7F44-8BCE-2A81DB4D9D6B}" destId="{7ED1F9E1-9E16-B84A-A88E-E99D4DF32A47}" srcOrd="1" destOrd="0" presId="urn:microsoft.com/office/officeart/2005/8/layout/venn1"/>
    <dgm:cxn modelId="{125514D9-EBE1-984F-BE0D-976665C48FB9}" type="presParOf" srcId="{02F6DD16-23C4-7F44-8BCE-2A81DB4D9D6B}" destId="{8F0179E2-9C5B-9442-9717-BC4A9CF5F324}" srcOrd="2" destOrd="0" presId="urn:microsoft.com/office/officeart/2005/8/layout/venn1"/>
    <dgm:cxn modelId="{2982BDFE-93D4-7347-A9AF-CE50346394CF}" type="presParOf" srcId="{02F6DD16-23C4-7F44-8BCE-2A81DB4D9D6B}" destId="{B100C8B8-C1D6-D744-B6EC-25389A01C4D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E0BB2-B940-AE4C-BB04-D818425324EB}" type="doc">
      <dgm:prSet loTypeId="urn:microsoft.com/office/officeart/2005/8/layout/venn1" loCatId="" qsTypeId="urn:microsoft.com/office/officeart/2005/8/quickstyle/simple2" qsCatId="simple" csTypeId="urn:microsoft.com/office/officeart/2005/8/colors/accent1_2" csCatId="accent1" phldr="1"/>
      <dgm:spPr/>
    </dgm:pt>
    <dgm:pt modelId="{C8DD648E-BF54-194E-A063-E1CE3C039B14}">
      <dgm:prSet phldrT="[Text]"/>
      <dgm:spPr>
        <a:solidFill>
          <a:schemeClr val="accent4">
            <a:alpha val="70093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Machine Learning UFS</a:t>
          </a:r>
        </a:p>
        <a:p>
          <a:r>
            <a:rPr lang="en-US" dirty="0"/>
            <a:t>(3)</a:t>
          </a:r>
        </a:p>
      </dgm:t>
    </dgm:pt>
    <dgm:pt modelId="{D17DCDBE-EC2A-7D43-A4D3-B1697F712782}" type="parTrans" cxnId="{86EFEB1B-7A28-7342-9808-CA88C7E69D1E}">
      <dgm:prSet/>
      <dgm:spPr/>
      <dgm:t>
        <a:bodyPr/>
        <a:lstStyle/>
        <a:p>
          <a:endParaRPr lang="en-US"/>
        </a:p>
      </dgm:t>
    </dgm:pt>
    <dgm:pt modelId="{E6F8EB45-C526-BF42-B7D3-FA074343BFE1}" type="sibTrans" cxnId="{86EFEB1B-7A28-7342-9808-CA88C7E69D1E}">
      <dgm:prSet/>
      <dgm:spPr/>
      <dgm:t>
        <a:bodyPr/>
        <a:lstStyle/>
        <a:p>
          <a:endParaRPr lang="en-US"/>
        </a:p>
      </dgm:t>
    </dgm:pt>
    <dgm:pt modelId="{57E5ED08-7B4E-A74B-BDB9-51180DEB7A30}">
      <dgm:prSet phldrT="[Text]"/>
      <dgm:spPr>
        <a:solidFill>
          <a:schemeClr val="accent6">
            <a:alpha val="81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Constrained Random UFS</a:t>
          </a:r>
        </a:p>
        <a:p>
          <a:r>
            <a:rPr lang="en-US" dirty="0"/>
            <a:t>(3)</a:t>
          </a:r>
        </a:p>
      </dgm:t>
    </dgm:pt>
    <dgm:pt modelId="{CA24A064-D558-0946-AA34-CBEEA50709C1}" type="parTrans" cxnId="{C81B0954-23D8-294D-BB74-02D71C060A9D}">
      <dgm:prSet/>
      <dgm:spPr/>
      <dgm:t>
        <a:bodyPr/>
        <a:lstStyle/>
        <a:p>
          <a:endParaRPr lang="en-US"/>
        </a:p>
      </dgm:t>
    </dgm:pt>
    <dgm:pt modelId="{0A133F22-0850-B142-A7F2-8B1F6E97BF15}" type="sibTrans" cxnId="{C81B0954-23D8-294D-BB74-02D71C060A9D}">
      <dgm:prSet/>
      <dgm:spPr/>
      <dgm:t>
        <a:bodyPr/>
        <a:lstStyle/>
        <a:p>
          <a:endParaRPr lang="en-US"/>
        </a:p>
      </dgm:t>
    </dgm:pt>
    <dgm:pt modelId="{02F6DD16-23C4-7F44-8BCE-2A81DB4D9D6B}" type="pres">
      <dgm:prSet presAssocID="{317E0BB2-B940-AE4C-BB04-D818425324EB}" presName="compositeShape" presStyleCnt="0">
        <dgm:presLayoutVars>
          <dgm:chMax val="7"/>
          <dgm:dir/>
          <dgm:resizeHandles val="exact"/>
        </dgm:presLayoutVars>
      </dgm:prSet>
      <dgm:spPr/>
    </dgm:pt>
    <dgm:pt modelId="{5390CE6D-C8D8-3747-9DFA-14FB6AB19023}" type="pres">
      <dgm:prSet presAssocID="{C8DD648E-BF54-194E-A063-E1CE3C039B14}" presName="circ1" presStyleLbl="vennNode1" presStyleIdx="0" presStyleCnt="2" custLinFactNeighborX="-719"/>
      <dgm:spPr/>
    </dgm:pt>
    <dgm:pt modelId="{7ED1F9E1-9E16-B84A-A88E-E99D4DF32A47}" type="pres">
      <dgm:prSet presAssocID="{C8DD648E-BF54-194E-A063-E1CE3C039B1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F0179E2-9C5B-9442-9717-BC4A9CF5F324}" type="pres">
      <dgm:prSet presAssocID="{57E5ED08-7B4E-A74B-BDB9-51180DEB7A30}" presName="circ2" presStyleLbl="vennNode1" presStyleIdx="1" presStyleCnt="2"/>
      <dgm:spPr/>
    </dgm:pt>
    <dgm:pt modelId="{B100C8B8-C1D6-D744-B6EC-25389A01C4D7}" type="pres">
      <dgm:prSet presAssocID="{57E5ED08-7B4E-A74B-BDB9-51180DEB7A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EFEB1B-7A28-7342-9808-CA88C7E69D1E}" srcId="{317E0BB2-B940-AE4C-BB04-D818425324EB}" destId="{C8DD648E-BF54-194E-A063-E1CE3C039B14}" srcOrd="0" destOrd="0" parTransId="{D17DCDBE-EC2A-7D43-A4D3-B1697F712782}" sibTransId="{E6F8EB45-C526-BF42-B7D3-FA074343BFE1}"/>
    <dgm:cxn modelId="{BAB01D35-A249-294A-AADC-F30D1BFBB9B3}" type="presOf" srcId="{C8DD648E-BF54-194E-A063-E1CE3C039B14}" destId="{5390CE6D-C8D8-3747-9DFA-14FB6AB19023}" srcOrd="0" destOrd="0" presId="urn:microsoft.com/office/officeart/2005/8/layout/venn1"/>
    <dgm:cxn modelId="{C81B0954-23D8-294D-BB74-02D71C060A9D}" srcId="{317E0BB2-B940-AE4C-BB04-D818425324EB}" destId="{57E5ED08-7B4E-A74B-BDB9-51180DEB7A30}" srcOrd="1" destOrd="0" parTransId="{CA24A064-D558-0946-AA34-CBEEA50709C1}" sibTransId="{0A133F22-0850-B142-A7F2-8B1F6E97BF15}"/>
    <dgm:cxn modelId="{00B6CB67-3D5D-044B-A87B-4C0469E9392C}" type="presOf" srcId="{317E0BB2-B940-AE4C-BB04-D818425324EB}" destId="{02F6DD16-23C4-7F44-8BCE-2A81DB4D9D6B}" srcOrd="0" destOrd="0" presId="urn:microsoft.com/office/officeart/2005/8/layout/venn1"/>
    <dgm:cxn modelId="{5517B576-2C1F-094D-9C93-1907C7D3EBE1}" type="presOf" srcId="{57E5ED08-7B4E-A74B-BDB9-51180DEB7A30}" destId="{8F0179E2-9C5B-9442-9717-BC4A9CF5F324}" srcOrd="0" destOrd="0" presId="urn:microsoft.com/office/officeart/2005/8/layout/venn1"/>
    <dgm:cxn modelId="{8404F079-849C-B447-B6B8-87C34FD62463}" type="presOf" srcId="{57E5ED08-7B4E-A74B-BDB9-51180DEB7A30}" destId="{B100C8B8-C1D6-D744-B6EC-25389A01C4D7}" srcOrd="1" destOrd="0" presId="urn:microsoft.com/office/officeart/2005/8/layout/venn1"/>
    <dgm:cxn modelId="{E7A1BEFF-90C5-BB47-B714-5D593F79B39A}" type="presOf" srcId="{C8DD648E-BF54-194E-A063-E1CE3C039B14}" destId="{7ED1F9E1-9E16-B84A-A88E-E99D4DF32A47}" srcOrd="1" destOrd="0" presId="urn:microsoft.com/office/officeart/2005/8/layout/venn1"/>
    <dgm:cxn modelId="{11B076BE-05CA-6B4F-99D9-9125BA721010}" type="presParOf" srcId="{02F6DD16-23C4-7F44-8BCE-2A81DB4D9D6B}" destId="{5390CE6D-C8D8-3747-9DFA-14FB6AB19023}" srcOrd="0" destOrd="0" presId="urn:microsoft.com/office/officeart/2005/8/layout/venn1"/>
    <dgm:cxn modelId="{60E051B7-D5E4-1446-AD41-DE9715328BA9}" type="presParOf" srcId="{02F6DD16-23C4-7F44-8BCE-2A81DB4D9D6B}" destId="{7ED1F9E1-9E16-B84A-A88E-E99D4DF32A47}" srcOrd="1" destOrd="0" presId="urn:microsoft.com/office/officeart/2005/8/layout/venn1"/>
    <dgm:cxn modelId="{125514D9-EBE1-984F-BE0D-976665C48FB9}" type="presParOf" srcId="{02F6DD16-23C4-7F44-8BCE-2A81DB4D9D6B}" destId="{8F0179E2-9C5B-9442-9717-BC4A9CF5F324}" srcOrd="2" destOrd="0" presId="urn:microsoft.com/office/officeart/2005/8/layout/venn1"/>
    <dgm:cxn modelId="{2982BDFE-93D4-7347-A9AF-CE50346394CF}" type="presParOf" srcId="{02F6DD16-23C4-7F44-8BCE-2A81DB4D9D6B}" destId="{B100C8B8-C1D6-D744-B6EC-25389A01C4D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F5D2BC-6AE8-40C2-9218-B937C39C66AA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CDA114-0071-445A-A6B7-7ACFB30B476E}">
      <dgm:prSet phldrT="[Text]" custT="1"/>
      <dgm:spPr/>
      <dgm:t>
        <a:bodyPr/>
        <a:lstStyle/>
        <a:p>
          <a:r>
            <a:rPr lang="en-US" sz="2800" dirty="0">
              <a:latin typeface="+mn-lt"/>
              <a:cs typeface="Segoe UI" panose="020B0502040204020203" pitchFamily="34" charset="0"/>
            </a:rPr>
            <a:t>Efficiency</a:t>
          </a:r>
        </a:p>
        <a:p>
          <a:r>
            <a:rPr lang="en-US" sz="2800" b="1" dirty="0">
              <a:latin typeface="Segoe UI" panose="020B0502040204020203" pitchFamily="34" charset="0"/>
              <a:cs typeface="Segoe UI" panose="020B0502040204020203" pitchFamily="34" charset="0"/>
            </a:rPr>
            <a:t>1.35x</a:t>
          </a:r>
        </a:p>
      </dgm:t>
    </dgm:pt>
    <dgm:pt modelId="{8545EC4E-DAD9-4170-A7A3-2F7531C0A7C6}" type="parTrans" cxnId="{ECFC27D0-2059-4BF8-8CD1-A4238CAFD5A1}">
      <dgm:prSet/>
      <dgm:spPr/>
      <dgm:t>
        <a:bodyPr/>
        <a:lstStyle/>
        <a:p>
          <a:endParaRPr lang="en-US"/>
        </a:p>
      </dgm:t>
    </dgm:pt>
    <dgm:pt modelId="{23286186-924D-42FB-B00E-A8E7CE7CE429}" type="sibTrans" cxnId="{ECFC27D0-2059-4BF8-8CD1-A4238CAFD5A1}">
      <dgm:prSet/>
      <dgm:spPr/>
      <dgm:t>
        <a:bodyPr/>
        <a:lstStyle/>
        <a:p>
          <a:endParaRPr lang="en-US"/>
        </a:p>
      </dgm:t>
    </dgm:pt>
    <dgm:pt modelId="{FC5CA6BA-818A-44FF-B326-469F5B91D0A5}">
      <dgm:prSet phldrT="[Text]" custT="1"/>
      <dgm:spPr/>
      <dgm:t>
        <a:bodyPr/>
        <a:lstStyle/>
        <a:p>
          <a:r>
            <a:rPr lang="en-US" sz="2800" dirty="0">
              <a:latin typeface="+mn-lt"/>
              <a:cs typeface="Segoe UI" panose="020B0502040204020203" pitchFamily="34" charset="0"/>
            </a:rPr>
            <a:t>Quality</a:t>
          </a:r>
        </a:p>
        <a:p>
          <a:r>
            <a:rPr lang="en-US" sz="2800" b="1" dirty="0">
              <a:latin typeface="Segoe UI" panose="020B0502040204020203" pitchFamily="34" charset="0"/>
              <a:cs typeface="Segoe UI" panose="020B0502040204020203" pitchFamily="34" charset="0"/>
            </a:rPr>
            <a:t>1.6x</a:t>
          </a:r>
        </a:p>
      </dgm:t>
    </dgm:pt>
    <dgm:pt modelId="{8A4CA160-23F9-4781-B4C2-6AFB1F9EF283}" type="parTrans" cxnId="{9DD7FC97-9143-404C-807D-396B69E9AFE8}">
      <dgm:prSet/>
      <dgm:spPr/>
      <dgm:t>
        <a:bodyPr/>
        <a:lstStyle/>
        <a:p>
          <a:endParaRPr lang="en-US"/>
        </a:p>
      </dgm:t>
    </dgm:pt>
    <dgm:pt modelId="{0E9104B6-9058-4CA6-A889-F21A51489B6F}" type="sibTrans" cxnId="{9DD7FC97-9143-404C-807D-396B69E9AFE8}">
      <dgm:prSet/>
      <dgm:spPr/>
      <dgm:t>
        <a:bodyPr/>
        <a:lstStyle/>
        <a:p>
          <a:endParaRPr lang="en-US"/>
        </a:p>
      </dgm:t>
    </dgm:pt>
    <dgm:pt modelId="{6FF3A8F7-2524-4E69-B5CA-5D080AE6FDD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800" dirty="0">
              <a:solidFill>
                <a:schemeClr val="accent6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Cost Savings</a:t>
          </a:r>
        </a:p>
        <a:p>
          <a:r>
            <a:rPr lang="en-US" sz="2800" b="1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7.6%</a:t>
          </a:r>
        </a:p>
      </dgm:t>
    </dgm:pt>
    <dgm:pt modelId="{77EF29B6-DCA1-492D-B4DD-C9007B3EF9ED}" type="parTrans" cxnId="{DB6CC003-6F1A-4308-8415-47DA6824CD50}">
      <dgm:prSet/>
      <dgm:spPr/>
      <dgm:t>
        <a:bodyPr/>
        <a:lstStyle/>
        <a:p>
          <a:endParaRPr lang="en-US"/>
        </a:p>
      </dgm:t>
    </dgm:pt>
    <dgm:pt modelId="{FD56334A-8CFF-4AB9-800F-2982254D00DD}" type="sibTrans" cxnId="{DB6CC003-6F1A-4308-8415-47DA6824CD50}">
      <dgm:prSet/>
      <dgm:spPr/>
      <dgm:t>
        <a:bodyPr/>
        <a:lstStyle/>
        <a:p>
          <a:endParaRPr lang="en-US"/>
        </a:p>
      </dgm:t>
    </dgm:pt>
    <dgm:pt modelId="{F687905A-2A32-4C86-B84C-1727F740D23B}" type="pres">
      <dgm:prSet presAssocID="{8BF5D2BC-6AE8-40C2-9218-B937C39C66A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9753127-4FB0-4140-9AAA-32162EEC5E90}" type="pres">
      <dgm:prSet presAssocID="{6FF3A8F7-2524-4E69-B5CA-5D080AE6FDD2}" presName="Accent3" presStyleCnt="0"/>
      <dgm:spPr/>
    </dgm:pt>
    <dgm:pt modelId="{4B5CD849-5C04-4D7E-9F42-989D63932A3F}" type="pres">
      <dgm:prSet presAssocID="{6FF3A8F7-2524-4E69-B5CA-5D080AE6FDD2}" presName="Accent" presStyleLbl="node1" presStyleIdx="0" presStyleCnt="3"/>
      <dgm:spPr/>
    </dgm:pt>
    <dgm:pt modelId="{749A55BC-4DE5-476A-B9BF-EAD6580D3190}" type="pres">
      <dgm:prSet presAssocID="{6FF3A8F7-2524-4E69-B5CA-5D080AE6FDD2}" presName="ParentBackground3" presStyleCnt="0"/>
      <dgm:spPr/>
    </dgm:pt>
    <dgm:pt modelId="{C1EA78BB-4ECA-4CFE-921B-5F33258220AF}" type="pres">
      <dgm:prSet presAssocID="{6FF3A8F7-2524-4E69-B5CA-5D080AE6FDD2}" presName="ParentBackground" presStyleLbl="fgAcc1" presStyleIdx="0" presStyleCnt="3"/>
      <dgm:spPr/>
    </dgm:pt>
    <dgm:pt modelId="{DA9DA07B-1EB1-47FE-957A-79945582595A}" type="pres">
      <dgm:prSet presAssocID="{6FF3A8F7-2524-4E69-B5CA-5D080AE6FDD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0C5D4C-FF8B-4F15-B7AD-95E2A40A4158}" type="pres">
      <dgm:prSet presAssocID="{FC5CA6BA-818A-44FF-B326-469F5B91D0A5}" presName="Accent2" presStyleCnt="0"/>
      <dgm:spPr/>
    </dgm:pt>
    <dgm:pt modelId="{107445E5-E324-4031-8E7E-862FBE779F9D}" type="pres">
      <dgm:prSet presAssocID="{FC5CA6BA-818A-44FF-B326-469F5B91D0A5}" presName="Accent" presStyleLbl="node1" presStyleIdx="1" presStyleCnt="3"/>
      <dgm:spPr>
        <a:solidFill>
          <a:schemeClr val="accent4">
            <a:lumMod val="60000"/>
            <a:lumOff val="40000"/>
          </a:schemeClr>
        </a:solidFill>
      </dgm:spPr>
    </dgm:pt>
    <dgm:pt modelId="{5F091228-0919-4A8C-B1FE-3A74CDFD5F07}" type="pres">
      <dgm:prSet presAssocID="{FC5CA6BA-818A-44FF-B326-469F5B91D0A5}" presName="ParentBackground2" presStyleCnt="0"/>
      <dgm:spPr/>
    </dgm:pt>
    <dgm:pt modelId="{B5C8C778-1F16-4E39-941A-6E4A26FFC57B}" type="pres">
      <dgm:prSet presAssocID="{FC5CA6BA-818A-44FF-B326-469F5B91D0A5}" presName="ParentBackground" presStyleLbl="fgAcc1" presStyleIdx="1" presStyleCnt="3"/>
      <dgm:spPr/>
    </dgm:pt>
    <dgm:pt modelId="{5CC60475-BC6E-48B8-90BF-13138999FE89}" type="pres">
      <dgm:prSet presAssocID="{FC5CA6BA-818A-44FF-B326-469F5B91D0A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5B600D9-F575-4E10-8419-2BD32CE7EDEF}" type="pres">
      <dgm:prSet presAssocID="{04CDA114-0071-445A-A6B7-7ACFB30B476E}" presName="Accent1" presStyleCnt="0"/>
      <dgm:spPr/>
    </dgm:pt>
    <dgm:pt modelId="{3FE880EA-7EA4-4466-A7CE-A3D37852A3DB}" type="pres">
      <dgm:prSet presAssocID="{04CDA114-0071-445A-A6B7-7ACFB30B476E}" presName="Accent" presStyleLbl="node1" presStyleIdx="2" presStyleCnt="3"/>
      <dgm:spPr>
        <a:solidFill>
          <a:srgbClr val="FFCCFF"/>
        </a:solidFill>
      </dgm:spPr>
    </dgm:pt>
    <dgm:pt modelId="{45CABBCF-90F8-43D2-B02A-63BCAA137860}" type="pres">
      <dgm:prSet presAssocID="{04CDA114-0071-445A-A6B7-7ACFB30B476E}" presName="ParentBackground1" presStyleCnt="0"/>
      <dgm:spPr/>
    </dgm:pt>
    <dgm:pt modelId="{7BB96B5F-4006-4D19-8AA6-248201F32D97}" type="pres">
      <dgm:prSet presAssocID="{04CDA114-0071-445A-A6B7-7ACFB30B476E}" presName="ParentBackground" presStyleLbl="fgAcc1" presStyleIdx="2" presStyleCnt="3" custScaleX="108566"/>
      <dgm:spPr/>
    </dgm:pt>
    <dgm:pt modelId="{50A20F5E-78C9-4BFE-B9EE-BD1040311FC4}" type="pres">
      <dgm:prSet presAssocID="{04CDA114-0071-445A-A6B7-7ACFB30B476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B6CC003-6F1A-4308-8415-47DA6824CD50}" srcId="{8BF5D2BC-6AE8-40C2-9218-B937C39C66AA}" destId="{6FF3A8F7-2524-4E69-B5CA-5D080AE6FDD2}" srcOrd="2" destOrd="0" parTransId="{77EF29B6-DCA1-492D-B4DD-C9007B3EF9ED}" sibTransId="{FD56334A-8CFF-4AB9-800F-2982254D00DD}"/>
    <dgm:cxn modelId="{07C82105-285F-4382-A1CF-8B4C693C47AA}" type="presOf" srcId="{04CDA114-0071-445A-A6B7-7ACFB30B476E}" destId="{7BB96B5F-4006-4D19-8AA6-248201F32D97}" srcOrd="0" destOrd="0" presId="urn:microsoft.com/office/officeart/2011/layout/CircleProcess"/>
    <dgm:cxn modelId="{17633E55-68D9-488A-A8F5-05652E85062B}" type="presOf" srcId="{FC5CA6BA-818A-44FF-B326-469F5B91D0A5}" destId="{5CC60475-BC6E-48B8-90BF-13138999FE89}" srcOrd="1" destOrd="0" presId="urn:microsoft.com/office/officeart/2011/layout/CircleProcess"/>
    <dgm:cxn modelId="{7680755C-EE2E-4E89-A3A8-49E7AD3C5A25}" type="presOf" srcId="{04CDA114-0071-445A-A6B7-7ACFB30B476E}" destId="{50A20F5E-78C9-4BFE-B9EE-BD1040311FC4}" srcOrd="1" destOrd="0" presId="urn:microsoft.com/office/officeart/2011/layout/CircleProcess"/>
    <dgm:cxn modelId="{D989A582-1142-45E8-8049-B1781FE5D573}" type="presOf" srcId="{8BF5D2BC-6AE8-40C2-9218-B937C39C66AA}" destId="{F687905A-2A32-4C86-B84C-1727F740D23B}" srcOrd="0" destOrd="0" presId="urn:microsoft.com/office/officeart/2011/layout/CircleProcess"/>
    <dgm:cxn modelId="{9DD7FC97-9143-404C-807D-396B69E9AFE8}" srcId="{8BF5D2BC-6AE8-40C2-9218-B937C39C66AA}" destId="{FC5CA6BA-818A-44FF-B326-469F5B91D0A5}" srcOrd="1" destOrd="0" parTransId="{8A4CA160-23F9-4781-B4C2-6AFB1F9EF283}" sibTransId="{0E9104B6-9058-4CA6-A889-F21A51489B6F}"/>
    <dgm:cxn modelId="{F98D04B1-971D-4DE4-A5D0-53040253A435}" type="presOf" srcId="{6FF3A8F7-2524-4E69-B5CA-5D080AE6FDD2}" destId="{DA9DA07B-1EB1-47FE-957A-79945582595A}" srcOrd="1" destOrd="0" presId="urn:microsoft.com/office/officeart/2011/layout/CircleProcess"/>
    <dgm:cxn modelId="{691B13B7-DBFF-4422-8F14-1F3FCA40C977}" type="presOf" srcId="{6FF3A8F7-2524-4E69-B5CA-5D080AE6FDD2}" destId="{C1EA78BB-4ECA-4CFE-921B-5F33258220AF}" srcOrd="0" destOrd="0" presId="urn:microsoft.com/office/officeart/2011/layout/CircleProcess"/>
    <dgm:cxn modelId="{EED874C3-C5D4-43C1-8F3A-673337078734}" type="presOf" srcId="{FC5CA6BA-818A-44FF-B326-469F5B91D0A5}" destId="{B5C8C778-1F16-4E39-941A-6E4A26FFC57B}" srcOrd="0" destOrd="0" presId="urn:microsoft.com/office/officeart/2011/layout/CircleProcess"/>
    <dgm:cxn modelId="{ECFC27D0-2059-4BF8-8CD1-A4238CAFD5A1}" srcId="{8BF5D2BC-6AE8-40C2-9218-B937C39C66AA}" destId="{04CDA114-0071-445A-A6B7-7ACFB30B476E}" srcOrd="0" destOrd="0" parTransId="{8545EC4E-DAD9-4170-A7A3-2F7531C0A7C6}" sibTransId="{23286186-924D-42FB-B00E-A8E7CE7CE429}"/>
    <dgm:cxn modelId="{C2492753-2C4F-4722-987F-B4BF8950BE5F}" type="presParOf" srcId="{F687905A-2A32-4C86-B84C-1727F740D23B}" destId="{59753127-4FB0-4140-9AAA-32162EEC5E90}" srcOrd="0" destOrd="0" presId="urn:microsoft.com/office/officeart/2011/layout/CircleProcess"/>
    <dgm:cxn modelId="{4DBA260E-63A3-4560-A454-CFFB109D98EE}" type="presParOf" srcId="{59753127-4FB0-4140-9AAA-32162EEC5E90}" destId="{4B5CD849-5C04-4D7E-9F42-989D63932A3F}" srcOrd="0" destOrd="0" presId="urn:microsoft.com/office/officeart/2011/layout/CircleProcess"/>
    <dgm:cxn modelId="{D8CDCDEA-CBF4-41D2-BBF6-6781A35CEEE0}" type="presParOf" srcId="{F687905A-2A32-4C86-B84C-1727F740D23B}" destId="{749A55BC-4DE5-476A-B9BF-EAD6580D3190}" srcOrd="1" destOrd="0" presId="urn:microsoft.com/office/officeart/2011/layout/CircleProcess"/>
    <dgm:cxn modelId="{8288558A-CC1F-45D2-8945-6F5281A922E6}" type="presParOf" srcId="{749A55BC-4DE5-476A-B9BF-EAD6580D3190}" destId="{C1EA78BB-4ECA-4CFE-921B-5F33258220AF}" srcOrd="0" destOrd="0" presId="urn:microsoft.com/office/officeart/2011/layout/CircleProcess"/>
    <dgm:cxn modelId="{8B918EDD-BC3E-4BA2-A626-E1313EEECFFB}" type="presParOf" srcId="{F687905A-2A32-4C86-B84C-1727F740D23B}" destId="{DA9DA07B-1EB1-47FE-957A-79945582595A}" srcOrd="2" destOrd="0" presId="urn:microsoft.com/office/officeart/2011/layout/CircleProcess"/>
    <dgm:cxn modelId="{F41A6D5F-1CAF-4B93-90DE-62F38BF2448E}" type="presParOf" srcId="{F687905A-2A32-4C86-B84C-1727F740D23B}" destId="{440C5D4C-FF8B-4F15-B7AD-95E2A40A4158}" srcOrd="3" destOrd="0" presId="urn:microsoft.com/office/officeart/2011/layout/CircleProcess"/>
    <dgm:cxn modelId="{58D95F31-B116-4356-A788-3DF0765B7901}" type="presParOf" srcId="{440C5D4C-FF8B-4F15-B7AD-95E2A40A4158}" destId="{107445E5-E324-4031-8E7E-862FBE779F9D}" srcOrd="0" destOrd="0" presId="urn:microsoft.com/office/officeart/2011/layout/CircleProcess"/>
    <dgm:cxn modelId="{50776780-0D7B-47A7-A74A-BD3E00E553B8}" type="presParOf" srcId="{F687905A-2A32-4C86-B84C-1727F740D23B}" destId="{5F091228-0919-4A8C-B1FE-3A74CDFD5F07}" srcOrd="4" destOrd="0" presId="urn:microsoft.com/office/officeart/2011/layout/CircleProcess"/>
    <dgm:cxn modelId="{90EF051C-7577-49C4-AC4B-3A80513B8A34}" type="presParOf" srcId="{5F091228-0919-4A8C-B1FE-3A74CDFD5F07}" destId="{B5C8C778-1F16-4E39-941A-6E4A26FFC57B}" srcOrd="0" destOrd="0" presId="urn:microsoft.com/office/officeart/2011/layout/CircleProcess"/>
    <dgm:cxn modelId="{EE433DB8-12BC-4A0E-9B12-04798BBF65F6}" type="presParOf" srcId="{F687905A-2A32-4C86-B84C-1727F740D23B}" destId="{5CC60475-BC6E-48B8-90BF-13138999FE89}" srcOrd="5" destOrd="0" presId="urn:microsoft.com/office/officeart/2011/layout/CircleProcess"/>
    <dgm:cxn modelId="{AB8C72AD-F8B3-43D0-B01D-575CBB2F5B95}" type="presParOf" srcId="{F687905A-2A32-4C86-B84C-1727F740D23B}" destId="{15B600D9-F575-4E10-8419-2BD32CE7EDEF}" srcOrd="6" destOrd="0" presId="urn:microsoft.com/office/officeart/2011/layout/CircleProcess"/>
    <dgm:cxn modelId="{432A5E4D-B8D7-47C7-8974-34E48BBD7535}" type="presParOf" srcId="{15B600D9-F575-4E10-8419-2BD32CE7EDEF}" destId="{3FE880EA-7EA4-4466-A7CE-A3D37852A3DB}" srcOrd="0" destOrd="0" presId="urn:microsoft.com/office/officeart/2011/layout/CircleProcess"/>
    <dgm:cxn modelId="{85B31A5D-16F5-4C0D-93D1-76D8B9AE7953}" type="presParOf" srcId="{F687905A-2A32-4C86-B84C-1727F740D23B}" destId="{45CABBCF-90F8-43D2-B02A-63BCAA137860}" srcOrd="7" destOrd="0" presId="urn:microsoft.com/office/officeart/2011/layout/CircleProcess"/>
    <dgm:cxn modelId="{7F6024C0-D831-44CC-B0C0-352BE0851339}" type="presParOf" srcId="{45CABBCF-90F8-43D2-B02A-63BCAA137860}" destId="{7BB96B5F-4006-4D19-8AA6-248201F32D97}" srcOrd="0" destOrd="0" presId="urn:microsoft.com/office/officeart/2011/layout/CircleProcess"/>
    <dgm:cxn modelId="{EB2C2FFC-251F-49EB-8F12-1EB830AF7E51}" type="presParOf" srcId="{F687905A-2A32-4C86-B84C-1727F740D23B}" destId="{50A20F5E-78C9-4BFE-B9EE-BD1040311FC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0CE6D-C8D8-3747-9DFA-14FB6AB19023}">
      <dsp:nvSpPr>
        <dsp:cNvPr id="0" name=""/>
        <dsp:cNvSpPr/>
      </dsp:nvSpPr>
      <dsp:spPr>
        <a:xfrm>
          <a:off x="49118" y="73822"/>
          <a:ext cx="1472785" cy="1472785"/>
        </a:xfrm>
        <a:prstGeom prst="ellipse">
          <a:avLst/>
        </a:prstGeom>
        <a:solidFill>
          <a:schemeClr val="accent4">
            <a:alpha val="70093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 UFS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(3)</a:t>
          </a:r>
        </a:p>
      </dsp:txBody>
      <dsp:txXfrm>
        <a:off x="254777" y="247495"/>
        <a:ext cx="849173" cy="1125439"/>
      </dsp:txXfrm>
    </dsp:sp>
    <dsp:sp modelId="{8F0179E2-9C5B-9442-9717-BC4A9CF5F324}">
      <dsp:nvSpPr>
        <dsp:cNvPr id="0" name=""/>
        <dsp:cNvSpPr/>
      </dsp:nvSpPr>
      <dsp:spPr>
        <a:xfrm>
          <a:off x="1121174" y="73822"/>
          <a:ext cx="1472785" cy="1472785"/>
        </a:xfrm>
        <a:prstGeom prst="ellipse">
          <a:avLst/>
        </a:prstGeom>
        <a:solidFill>
          <a:schemeClr val="accent6">
            <a:alpha val="81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Constrained Random UFS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(3)</a:t>
          </a:r>
        </a:p>
      </dsp:txBody>
      <dsp:txXfrm>
        <a:off x="1539126" y="247495"/>
        <a:ext cx="849173" cy="1125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0CE6D-C8D8-3747-9DFA-14FB6AB19023}">
      <dsp:nvSpPr>
        <dsp:cNvPr id="0" name=""/>
        <dsp:cNvSpPr/>
      </dsp:nvSpPr>
      <dsp:spPr>
        <a:xfrm>
          <a:off x="49118" y="73822"/>
          <a:ext cx="1472785" cy="1472785"/>
        </a:xfrm>
        <a:prstGeom prst="ellipse">
          <a:avLst/>
        </a:prstGeom>
        <a:solidFill>
          <a:schemeClr val="accent4">
            <a:alpha val="70093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 UFS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(3)</a:t>
          </a:r>
        </a:p>
      </dsp:txBody>
      <dsp:txXfrm>
        <a:off x="254777" y="247495"/>
        <a:ext cx="849173" cy="1125439"/>
      </dsp:txXfrm>
    </dsp:sp>
    <dsp:sp modelId="{8F0179E2-9C5B-9442-9717-BC4A9CF5F324}">
      <dsp:nvSpPr>
        <dsp:cNvPr id="0" name=""/>
        <dsp:cNvSpPr/>
      </dsp:nvSpPr>
      <dsp:spPr>
        <a:xfrm>
          <a:off x="1121174" y="73822"/>
          <a:ext cx="1472785" cy="1472785"/>
        </a:xfrm>
        <a:prstGeom prst="ellipse">
          <a:avLst/>
        </a:prstGeom>
        <a:solidFill>
          <a:schemeClr val="accent6">
            <a:alpha val="81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Constrained Random UFS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(3)</a:t>
          </a:r>
        </a:p>
      </dsp:txBody>
      <dsp:txXfrm>
        <a:off x="1539126" y="247495"/>
        <a:ext cx="849173" cy="1125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CD849-5C04-4D7E-9F42-989D63932A3F}">
      <dsp:nvSpPr>
        <dsp:cNvPr id="0" name=""/>
        <dsp:cNvSpPr/>
      </dsp:nvSpPr>
      <dsp:spPr>
        <a:xfrm>
          <a:off x="4615907" y="762672"/>
          <a:ext cx="1995712" cy="1996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A78BB-4ECA-4CFE-921B-5F33258220AF}">
      <dsp:nvSpPr>
        <dsp:cNvPr id="0" name=""/>
        <dsp:cNvSpPr/>
      </dsp:nvSpPr>
      <dsp:spPr>
        <a:xfrm>
          <a:off x="4682171" y="829219"/>
          <a:ext cx="1863184" cy="186298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6">
                  <a:lumMod val="50000"/>
                </a:schemeClr>
              </a:solidFill>
              <a:latin typeface="+mn-lt"/>
              <a:cs typeface="Segoe UI" panose="020B0502040204020203" pitchFamily="34" charset="0"/>
            </a:rPr>
            <a:t>Cost Savings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7.6%</a:t>
          </a:r>
        </a:p>
      </dsp:txBody>
      <dsp:txXfrm>
        <a:off x="4948525" y="1095410"/>
        <a:ext cx="1330475" cy="1330604"/>
      </dsp:txXfrm>
    </dsp:sp>
    <dsp:sp modelId="{107445E5-E324-4031-8E7E-862FBE779F9D}">
      <dsp:nvSpPr>
        <dsp:cNvPr id="0" name=""/>
        <dsp:cNvSpPr/>
      </dsp:nvSpPr>
      <dsp:spPr>
        <a:xfrm rot="2700000">
          <a:off x="2555684" y="765085"/>
          <a:ext cx="1990905" cy="1990905"/>
        </a:xfrm>
        <a:prstGeom prst="teardrop">
          <a:avLst>
            <a:gd name="adj" fmla="val 1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8C778-1F16-4E39-941A-6E4A26FFC57B}">
      <dsp:nvSpPr>
        <dsp:cNvPr id="0" name=""/>
        <dsp:cNvSpPr/>
      </dsp:nvSpPr>
      <dsp:spPr>
        <a:xfrm>
          <a:off x="2619544" y="829219"/>
          <a:ext cx="1863184" cy="18629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  <a:cs typeface="Segoe UI" panose="020B0502040204020203" pitchFamily="34" charset="0"/>
            </a:rPr>
            <a:t>Quality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egoe UI" panose="020B0502040204020203" pitchFamily="34" charset="0"/>
              <a:cs typeface="Segoe UI" panose="020B0502040204020203" pitchFamily="34" charset="0"/>
            </a:rPr>
            <a:t>1.6x</a:t>
          </a:r>
        </a:p>
      </dsp:txBody>
      <dsp:txXfrm>
        <a:off x="2885899" y="1095410"/>
        <a:ext cx="1330475" cy="1330604"/>
      </dsp:txXfrm>
    </dsp:sp>
    <dsp:sp modelId="{3FE880EA-7EA4-4466-A7CE-A3D37852A3DB}">
      <dsp:nvSpPr>
        <dsp:cNvPr id="0" name=""/>
        <dsp:cNvSpPr/>
      </dsp:nvSpPr>
      <dsp:spPr>
        <a:xfrm rot="2700000">
          <a:off x="493058" y="765085"/>
          <a:ext cx="1990905" cy="1990905"/>
        </a:xfrm>
        <a:prstGeom prst="teardrop">
          <a:avLst>
            <a:gd name="adj" fmla="val 100000"/>
          </a:avLst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96B5F-4006-4D19-8AA6-248201F32D97}">
      <dsp:nvSpPr>
        <dsp:cNvPr id="0" name=""/>
        <dsp:cNvSpPr/>
      </dsp:nvSpPr>
      <dsp:spPr>
        <a:xfrm>
          <a:off x="477118" y="829219"/>
          <a:ext cx="2022785" cy="186298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  <a:cs typeface="Segoe UI" panose="020B0502040204020203" pitchFamily="34" charset="0"/>
            </a:rPr>
            <a:t>Efficiency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egoe UI" panose="020B0502040204020203" pitchFamily="34" charset="0"/>
              <a:cs typeface="Segoe UI" panose="020B0502040204020203" pitchFamily="34" charset="0"/>
            </a:rPr>
            <a:t>1.35x</a:t>
          </a:r>
        </a:p>
      </dsp:txBody>
      <dsp:txXfrm>
        <a:off x="766289" y="1095410"/>
        <a:ext cx="1444443" cy="1330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271B7-EDD0-3945-A93A-8E567257A2D9}" type="datetimeFigureOut">
              <a:rPr lang="en-US" smtClean="0"/>
              <a:t>2/28/24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1C85A-BC1A-9643-B4F6-6A222699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2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ask audience to just find red boxes. After a few attempts ask them to suggest a strategy.</a:t>
            </a:r>
          </a:p>
          <a:p>
            <a:r>
              <a:rPr lang="en-US" dirty="0"/>
              <a:t>Most probably someone would suggest a traversal approach. </a:t>
            </a:r>
          </a:p>
          <a:p>
            <a:r>
              <a:rPr lang="en-US" dirty="0"/>
              <a:t>Then question if the grid is not bounded, what strategy to use?</a:t>
            </a:r>
          </a:p>
          <a:p>
            <a:r>
              <a:rPr lang="en-US" dirty="0"/>
              <a:t>Then suggest constrained random is an approach. Then move to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8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Constrained Random instead of CRT</a:t>
            </a:r>
          </a:p>
          <a:p>
            <a:r>
              <a:rPr lang="en-US" dirty="0"/>
              <a:t>UFS – Unique Fail signature</a:t>
            </a:r>
          </a:p>
          <a:p>
            <a:r>
              <a:rPr lang="en-US" dirty="0"/>
              <a:t>State illustrative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2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5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8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keeping it small with quick skim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saying these are all the moves possible in this example, ask them if we know these individual results, can we now find all the fails any sooner?</a:t>
            </a:r>
          </a:p>
          <a:p>
            <a:r>
              <a:rPr lang="en-US" dirty="0"/>
              <a:t>After a few answers reveal the result by clicking on the Result box.</a:t>
            </a:r>
          </a:p>
          <a:p>
            <a:r>
              <a:rPr lang="en-US" dirty="0"/>
              <a:t>Ask the question what if the grid is bigger, unbounded and there are more dimensions to this setup, how complex the problem becomes….</a:t>
            </a:r>
          </a:p>
          <a:p>
            <a:r>
              <a:rPr lang="en-US" dirty="0"/>
              <a:t>Draw relation of the grid setup to CRT very clearly.</a:t>
            </a:r>
          </a:p>
          <a:p>
            <a:r>
              <a:rPr lang="en-US" dirty="0"/>
              <a:t>Then extrapolate that finding the pattern in this tiny setup was difficult, and in verification its more complicated. </a:t>
            </a:r>
          </a:p>
          <a:p>
            <a:r>
              <a:rPr lang="en-US" dirty="0"/>
              <a:t>Then ask the question that if we draw patterns using a machine feeding it all these state images, the machine can learn a pattern and use it to classify fails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4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8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if finding those fails in half or smaller regression provides value?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7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0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Retraining Needs to be explained here.</a:t>
            </a:r>
          </a:p>
          <a:p>
            <a:r>
              <a:rPr lang="en-US" dirty="0"/>
              <a:t>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2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Constrained Random instead of CRT</a:t>
            </a:r>
          </a:p>
          <a:p>
            <a:r>
              <a:rPr lang="en-US" dirty="0"/>
              <a:t>UFS – Unique Fail signature</a:t>
            </a:r>
          </a:p>
          <a:p>
            <a:r>
              <a:rPr lang="en-US" dirty="0"/>
              <a:t>State illustrative examples</a:t>
            </a:r>
          </a:p>
          <a:p>
            <a:r>
              <a:rPr lang="en-US" dirty="0"/>
              <a:t>Take out </a:t>
            </a:r>
            <a:r>
              <a:rPr lang="en-US" dirty="0" err="1"/>
              <a:t>illus</a:t>
            </a:r>
            <a:endParaRPr lang="en-US" dirty="0"/>
          </a:p>
          <a:p>
            <a:r>
              <a:rPr lang="en-US" dirty="0"/>
              <a:t>Separate plots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the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60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Constrained Random instead of CRT</a:t>
            </a:r>
          </a:p>
          <a:p>
            <a:r>
              <a:rPr lang="en-US" dirty="0"/>
              <a:t>UFS – Unique Fail signature</a:t>
            </a:r>
          </a:p>
          <a:p>
            <a:r>
              <a:rPr lang="en-US" dirty="0"/>
              <a:t>State illustrative examples</a:t>
            </a:r>
          </a:p>
          <a:p>
            <a:r>
              <a:rPr lang="en-US" dirty="0"/>
              <a:t>Venn diagram</a:t>
            </a:r>
          </a:p>
          <a:p>
            <a:r>
              <a:rPr lang="en-US" dirty="0"/>
              <a:t>Add numbers in Venn diagram</a:t>
            </a:r>
          </a:p>
          <a:p>
            <a:r>
              <a:rPr lang="en-US" dirty="0"/>
              <a:t>Rearrange plot</a:t>
            </a:r>
          </a:p>
          <a:p>
            <a:r>
              <a:rPr lang="en-US" dirty="0"/>
              <a:t>Add words to state use of quality metric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C85A-BC1A-9643-B4F6-6A22269901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background with yellow dots&#10;&#10;Description automatically generated">
            <a:extLst>
              <a:ext uri="{FF2B5EF4-FFF2-40B4-BE49-F238E27FC236}">
                <a16:creationId xmlns:a16="http://schemas.microsoft.com/office/drawing/2014/main" id="{3263317C-20C1-7D58-16B9-1FE8FFCC4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D514CCD3-B2C2-E17C-EF8E-4F8A3A2D2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525956"/>
            <a:ext cx="3919576" cy="2775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2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554489"/>
            <a:ext cx="11233150" cy="455323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31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8250EF09-9196-BF0F-19AE-EDA345A79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90CA0E02-50E9-3BB5-8515-7473CFE8D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43049"/>
            <a:ext cx="2429006" cy="17202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62A527F-EB83-43C3-8D4F-B47B62DF3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creen with a yellow border&#10;&#10;Description automatically generated">
            <a:extLst>
              <a:ext uri="{FF2B5EF4-FFF2-40B4-BE49-F238E27FC236}">
                <a16:creationId xmlns:a16="http://schemas.microsoft.com/office/drawing/2014/main" id="{C7A2F86E-F77C-3293-D9AF-5DE09D10776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6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microsoft.com/office/2007/relationships/diagramDrawing" Target="../diagrams/drawing1.xml"/><Relationship Id="rId5" Type="http://schemas.openxmlformats.org/officeDocument/2006/relationships/image" Target="../media/image18.emf"/><Relationship Id="rId10" Type="http://schemas.openxmlformats.org/officeDocument/2006/relationships/diagramColors" Target="../diagrams/colors1.xml"/><Relationship Id="rId4" Type="http://schemas.openxmlformats.org/officeDocument/2006/relationships/image" Target="../media/image17.svg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3.emf"/><Relationship Id="rId5" Type="http://schemas.openxmlformats.org/officeDocument/2006/relationships/diagramData" Target="../diagrams/data2.xml"/><Relationship Id="rId10" Type="http://schemas.openxmlformats.org/officeDocument/2006/relationships/image" Target="../media/image22.emf"/><Relationship Id="rId4" Type="http://schemas.openxmlformats.org/officeDocument/2006/relationships/image" Target="../media/image21.sv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ford.edu/~shervine/teaching/cs-229/cheatsheet-supervised-learni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US" sz="4400" dirty="0"/>
              <a:t>mL: Shrinking the Verification volume using </a:t>
            </a:r>
            <a:br>
              <a:rPr lang="en-US" sz="4400" dirty="0"/>
            </a:br>
            <a:r>
              <a:rPr lang="en-US" sz="4400" dirty="0"/>
              <a:t>Machine Learning 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9344"/>
            <a:ext cx="85344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Yash Phogat and Patrick Hamilton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F4511-8A9D-48EB-A806-0413CA7A1BB5}"/>
              </a:ext>
            </a:extLst>
          </p:cNvPr>
          <p:cNvSpPr/>
          <p:nvPr/>
        </p:nvSpPr>
        <p:spPr>
          <a:xfrm>
            <a:off x="3368233" y="5270643"/>
            <a:ext cx="5474825" cy="1291301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blue and black letter r&#10;&#10;Description automatically generated">
            <a:extLst>
              <a:ext uri="{FF2B5EF4-FFF2-40B4-BE49-F238E27FC236}">
                <a16:creationId xmlns:a16="http://schemas.microsoft.com/office/drawing/2014/main" id="{B2DD3C02-E351-A024-F4A4-FBEFA25A6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60" y="5404517"/>
            <a:ext cx="3271480" cy="102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 - Efficiency</a:t>
            </a:r>
          </a:p>
        </p:txBody>
      </p: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3E6788D-27F0-BD2F-7E94-7246A543EC95}"/>
              </a:ext>
            </a:extLst>
          </p:cNvPr>
          <p:cNvGrpSpPr/>
          <p:nvPr/>
        </p:nvGrpSpPr>
        <p:grpSpPr>
          <a:xfrm>
            <a:off x="787691" y="1497811"/>
            <a:ext cx="3451706" cy="2137211"/>
            <a:chOff x="5562875" y="1565584"/>
            <a:chExt cx="2630435" cy="1403583"/>
          </a:xfrm>
        </p:grpSpPr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ADB47E58-C768-4672-FAFA-075EB14C022F}"/>
                </a:ext>
              </a:extLst>
            </p:cNvPr>
            <p:cNvSpPr/>
            <p:nvPr/>
          </p:nvSpPr>
          <p:spPr>
            <a:xfrm>
              <a:off x="5667081" y="1661563"/>
              <a:ext cx="2526229" cy="1307604"/>
            </a:xfrm>
            <a:custGeom>
              <a:avLst/>
              <a:gdLst>
                <a:gd name="connsiteX0" fmla="*/ 1783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0 w 1430409"/>
                <a:gd name="connsiteY4" fmla="*/ 178327 h 717102"/>
                <a:gd name="connsiteX0" fmla="*/ 1275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0 w 1430409"/>
                <a:gd name="connsiteY4" fmla="*/ 178327 h 717102"/>
                <a:gd name="connsiteX0" fmla="*/ 1275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0 w 1430409"/>
                <a:gd name="connsiteY4" fmla="*/ 127527 h 717102"/>
                <a:gd name="connsiteX0" fmla="*/ 1275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0 w 1430409"/>
                <a:gd name="connsiteY4" fmla="*/ 168348 h 717102"/>
                <a:gd name="connsiteX0" fmla="*/ 1275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0 w 1430409"/>
                <a:gd name="connsiteY4" fmla="*/ 120259 h 717102"/>
                <a:gd name="connsiteX0" fmla="*/ 1275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0 w 1430409"/>
                <a:gd name="connsiteY4" fmla="*/ 142700 h 717102"/>
                <a:gd name="connsiteX0" fmla="*/ 1275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3329 w 1430409"/>
                <a:gd name="connsiteY4" fmla="*/ 113541 h 717102"/>
                <a:gd name="connsiteX0" fmla="*/ 116535 w 1430409"/>
                <a:gd name="connsiteY0" fmla="*/ 3565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3329 w 1430409"/>
                <a:gd name="connsiteY4" fmla="*/ 113541 h 717102"/>
                <a:gd name="connsiteX0" fmla="*/ 113206 w 1427080"/>
                <a:gd name="connsiteY0" fmla="*/ 3565 h 718847"/>
                <a:gd name="connsiteX1" fmla="*/ 1427080 w 1427080"/>
                <a:gd name="connsiteY1" fmla="*/ 0 h 718847"/>
                <a:gd name="connsiteX2" fmla="*/ 1427080 w 1427080"/>
                <a:gd name="connsiteY2" fmla="*/ 717102 h 718847"/>
                <a:gd name="connsiteX3" fmla="*/ 258 w 1427080"/>
                <a:gd name="connsiteY3" fmla="*/ 718847 h 718847"/>
                <a:gd name="connsiteX4" fmla="*/ 0 w 1427080"/>
                <a:gd name="connsiteY4" fmla="*/ 113541 h 71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080" h="718847">
                  <a:moveTo>
                    <a:pt x="113206" y="3565"/>
                  </a:moveTo>
                  <a:lnTo>
                    <a:pt x="1427080" y="0"/>
                  </a:lnTo>
                  <a:lnTo>
                    <a:pt x="1427080" y="717102"/>
                  </a:lnTo>
                  <a:lnTo>
                    <a:pt x="258" y="718847"/>
                  </a:lnTo>
                  <a:cubicBezTo>
                    <a:pt x="258" y="527380"/>
                    <a:pt x="0" y="305008"/>
                    <a:pt x="0" y="113541"/>
                  </a:cubicBezTo>
                </a:path>
              </a:pathLst>
            </a:custGeom>
            <a:noFill/>
            <a:ln w="15875" cap="flat" cmpd="sng" algn="ctr">
              <a:solidFill>
                <a:srgbClr val="FF6B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8" name="100 Shipped">
              <a:extLst>
                <a:ext uri="{FF2B5EF4-FFF2-40B4-BE49-F238E27FC236}">
                  <a16:creationId xmlns:a16="http://schemas.microsoft.com/office/drawing/2014/main" id="{8B0E36EE-C638-8B47-E0BB-0F7DFD7658C6}"/>
                </a:ext>
              </a:extLst>
            </p:cNvPr>
            <p:cNvSpPr/>
            <p:nvPr/>
          </p:nvSpPr>
          <p:spPr>
            <a:xfrm>
              <a:off x="5744365" y="1632509"/>
              <a:ext cx="2448945" cy="6550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lvl1pPr defTabSz="455613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defTabSz="455613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defTabSz="455613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defTabSz="455613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defTabSz="455613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defTabSz="455613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5000" b="0" i="0" u="none" strike="noStrike" kern="0" cap="none" spc="0" normalizeH="0" baseline="0" noProof="0">
                <a:ln>
                  <a:noFill/>
                </a:ln>
                <a:solidFill>
                  <a:srgbClr val="0091BD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039" name="Graphic 1038">
              <a:extLst>
                <a:ext uri="{FF2B5EF4-FFF2-40B4-BE49-F238E27FC236}">
                  <a16:creationId xmlns:a16="http://schemas.microsoft.com/office/drawing/2014/main" id="{DFAF3ED9-5C9A-D955-9A2F-C33B0F270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562875" y="1565584"/>
              <a:ext cx="217895" cy="217894"/>
            </a:xfrm>
            <a:prstGeom prst="rect">
              <a:avLst/>
            </a:prstGeom>
          </p:spPr>
        </p:pic>
      </p:grpSp>
      <p:sp>
        <p:nvSpPr>
          <p:cNvPr id="1042" name="100 Shipped">
            <a:extLst>
              <a:ext uri="{FF2B5EF4-FFF2-40B4-BE49-F238E27FC236}">
                <a16:creationId xmlns:a16="http://schemas.microsoft.com/office/drawing/2014/main" id="{89E6E941-EE8B-2804-9141-BEB59DF3FB78}"/>
              </a:ext>
            </a:extLst>
          </p:cNvPr>
          <p:cNvSpPr/>
          <p:nvPr/>
        </p:nvSpPr>
        <p:spPr>
          <a:xfrm>
            <a:off x="871451" y="1876970"/>
            <a:ext cx="3367945" cy="175805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b="1" dirty="0">
                <a:solidFill>
                  <a:schemeClr val="accent2"/>
                </a:solidFill>
              </a:rPr>
              <a:t>Efficiency Metric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600" b="1" dirty="0">
                <a:solidFill>
                  <a:schemeClr val="accent2"/>
                </a:solidFill>
              </a:rPr>
              <a:t>(UFS per CPU_Hour)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1600" b="1" dirty="0">
                <a:solidFill>
                  <a:schemeClr val="accent2"/>
                </a:solidFill>
              </a:rPr>
              <a:t>Number of Unique Fail signatures found in 1 CPU Hour spent by either flow.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044" name="100 Shipped">
            <a:extLst>
              <a:ext uri="{FF2B5EF4-FFF2-40B4-BE49-F238E27FC236}">
                <a16:creationId xmlns:a16="http://schemas.microsoft.com/office/drawing/2014/main" id="{35B0CFB2-5BA3-5CC5-6D1B-B91C73181A7B}"/>
              </a:ext>
            </a:extLst>
          </p:cNvPr>
          <p:cNvSpPr/>
          <p:nvPr/>
        </p:nvSpPr>
        <p:spPr>
          <a:xfrm>
            <a:off x="2941762" y="4626631"/>
            <a:ext cx="3768475" cy="690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900" i="1" dirty="0">
              <a:solidFill>
                <a:schemeClr val="accent1"/>
              </a:solidFill>
            </a:endParaRP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D89896BF-460F-995B-971B-A6BC2F2026C8}"/>
              </a:ext>
            </a:extLst>
          </p:cNvPr>
          <p:cNvSpPr txBox="1"/>
          <p:nvPr/>
        </p:nvSpPr>
        <p:spPr>
          <a:xfrm>
            <a:off x="10602687" y="4873562"/>
            <a:ext cx="1589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/>
              <a:t>* These examples are illustrative for explanation. Real results are in result section.</a:t>
            </a:r>
          </a:p>
        </p:txBody>
      </p:sp>
      <p:sp>
        <p:nvSpPr>
          <p:cNvPr id="1062" name="TextBox 1061">
            <a:extLst>
              <a:ext uri="{FF2B5EF4-FFF2-40B4-BE49-F238E27FC236}">
                <a16:creationId xmlns:a16="http://schemas.microsoft.com/office/drawing/2014/main" id="{A77C7EDB-D703-7B35-BF06-B3ABDEADAE91}"/>
              </a:ext>
            </a:extLst>
          </p:cNvPr>
          <p:cNvSpPr txBox="1"/>
          <p:nvPr/>
        </p:nvSpPr>
        <p:spPr>
          <a:xfrm>
            <a:off x="0" y="5258283"/>
            <a:ext cx="337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CR/CRT – Constrained Random Testing</a:t>
            </a:r>
          </a:p>
          <a:p>
            <a:r>
              <a:rPr lang="en-US" sz="1600" dirty="0"/>
              <a:t>UFS – Unique Fail Signature</a:t>
            </a:r>
          </a:p>
        </p:txBody>
      </p:sp>
      <p:sp>
        <p:nvSpPr>
          <p:cNvPr id="3" name="100 Shipped">
            <a:extLst>
              <a:ext uri="{FF2B5EF4-FFF2-40B4-BE49-F238E27FC236}">
                <a16:creationId xmlns:a16="http://schemas.microsoft.com/office/drawing/2014/main" id="{C512F7AF-C2BD-CE60-BB1E-9060E3030E4A}"/>
              </a:ext>
            </a:extLst>
          </p:cNvPr>
          <p:cNvSpPr/>
          <p:nvPr/>
        </p:nvSpPr>
        <p:spPr>
          <a:xfrm>
            <a:off x="8040243" y="489502"/>
            <a:ext cx="3601029" cy="997395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miter lim="800000"/>
          </a:ln>
          <a:effectLst/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b="1" dirty="0">
                <a:solidFill>
                  <a:schemeClr val="accent2"/>
                </a:solidFill>
              </a:rPr>
              <a:t>Rate of Finding Fail Signatures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C1C9A-5BDC-9E50-F841-9161B36E3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67059"/>
            <a:ext cx="4321629" cy="2109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C19CC1-E609-F569-D26F-A900FDD26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168" y="3719522"/>
            <a:ext cx="4321629" cy="2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3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 – Quality </a:t>
            </a:r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763B8F26-6C84-6DC3-8353-F5D7C513222D}"/>
              </a:ext>
            </a:extLst>
          </p:cNvPr>
          <p:cNvGrpSpPr/>
          <p:nvPr/>
        </p:nvGrpSpPr>
        <p:grpSpPr>
          <a:xfrm>
            <a:off x="853261" y="1424811"/>
            <a:ext cx="3426460" cy="2024932"/>
            <a:chOff x="622778" y="1495751"/>
            <a:chExt cx="4460819" cy="2282239"/>
          </a:xfrm>
        </p:grpSpPr>
        <p:sp>
          <p:nvSpPr>
            <p:cNvPr id="1046" name="100 Shipped">
              <a:extLst>
                <a:ext uri="{FF2B5EF4-FFF2-40B4-BE49-F238E27FC236}">
                  <a16:creationId xmlns:a16="http://schemas.microsoft.com/office/drawing/2014/main" id="{37537290-9088-7CDC-F2A7-07A3774DA44A}"/>
                </a:ext>
              </a:extLst>
            </p:cNvPr>
            <p:cNvSpPr/>
            <p:nvPr/>
          </p:nvSpPr>
          <p:spPr>
            <a:xfrm>
              <a:off x="875244" y="1751815"/>
              <a:ext cx="4094227" cy="18213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defTabSz="455613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defTabSz="455613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defTabSz="455613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defTabSz="455613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defTabSz="455613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defTabSz="914400">
                <a:defRPr/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Quality Metric </a:t>
              </a:r>
              <a:br>
                <a:rPr lang="en-US" sz="1800" b="1" dirty="0">
                  <a:solidFill>
                    <a:schemeClr val="accent5">
                      <a:lumMod val="75000"/>
                    </a:schemeClr>
                  </a:solidFill>
                </a:rPr>
              </a:br>
              <a:r>
                <a:rPr lang="en-US" sz="2600" b="1" dirty="0">
                  <a:solidFill>
                    <a:schemeClr val="accent5">
                      <a:lumMod val="75000"/>
                    </a:schemeClr>
                  </a:solidFill>
                </a:rPr>
                <a:t>(UFS Recovery Rate)</a:t>
              </a:r>
              <a:br>
                <a:rPr lang="en-US" sz="2600" b="1" dirty="0">
                  <a:solidFill>
                    <a:schemeClr val="accent5">
                      <a:lumMod val="75000"/>
                    </a:schemeClr>
                  </a:solidFill>
                </a:rPr>
              </a:br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 Given 1 CPU hour, what portion of UFS’s present in the design are found by ML and CRT flows.</a:t>
              </a:r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76A8D79D-DC36-7E40-E9D7-53EE82FF1C37}"/>
                </a:ext>
              </a:extLst>
            </p:cNvPr>
            <p:cNvSpPr/>
            <p:nvPr/>
          </p:nvSpPr>
          <p:spPr>
            <a:xfrm>
              <a:off x="761120" y="1635094"/>
              <a:ext cx="4322477" cy="2142896"/>
            </a:xfrm>
            <a:custGeom>
              <a:avLst/>
              <a:gdLst>
                <a:gd name="connsiteX0" fmla="*/ 1783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0 w 1430409"/>
                <a:gd name="connsiteY4" fmla="*/ 178327 h 717102"/>
                <a:gd name="connsiteX0" fmla="*/ 1275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0 w 1430409"/>
                <a:gd name="connsiteY4" fmla="*/ 178327 h 717102"/>
                <a:gd name="connsiteX0" fmla="*/ 1275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0 w 1430409"/>
                <a:gd name="connsiteY4" fmla="*/ 127527 h 717102"/>
                <a:gd name="connsiteX0" fmla="*/ 1275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0 w 1430409"/>
                <a:gd name="connsiteY4" fmla="*/ 168348 h 717102"/>
                <a:gd name="connsiteX0" fmla="*/ 1275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0 w 1430409"/>
                <a:gd name="connsiteY4" fmla="*/ 120259 h 717102"/>
                <a:gd name="connsiteX0" fmla="*/ 1275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0 w 1430409"/>
                <a:gd name="connsiteY4" fmla="*/ 142700 h 717102"/>
                <a:gd name="connsiteX0" fmla="*/ 127526 w 1430409"/>
                <a:gd name="connsiteY0" fmla="*/ 0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3329 w 1430409"/>
                <a:gd name="connsiteY4" fmla="*/ 113541 h 717102"/>
                <a:gd name="connsiteX0" fmla="*/ 94593 w 1430409"/>
                <a:gd name="connsiteY0" fmla="*/ 1586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3329 w 1430409"/>
                <a:gd name="connsiteY4" fmla="*/ 113541 h 717102"/>
                <a:gd name="connsiteX0" fmla="*/ 94593 w 1430409"/>
                <a:gd name="connsiteY0" fmla="*/ 1586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1761 w 1430409"/>
                <a:gd name="connsiteY4" fmla="*/ 77075 h 717102"/>
                <a:gd name="connsiteX0" fmla="*/ 80479 w 1430409"/>
                <a:gd name="connsiteY0" fmla="*/ 1586 h 717102"/>
                <a:gd name="connsiteX1" fmla="*/ 1430409 w 1430409"/>
                <a:gd name="connsiteY1" fmla="*/ 0 h 717102"/>
                <a:gd name="connsiteX2" fmla="*/ 1430409 w 1430409"/>
                <a:gd name="connsiteY2" fmla="*/ 717102 h 717102"/>
                <a:gd name="connsiteX3" fmla="*/ 0 w 1430409"/>
                <a:gd name="connsiteY3" fmla="*/ 717102 h 717102"/>
                <a:gd name="connsiteX4" fmla="*/ 1761 w 1430409"/>
                <a:gd name="connsiteY4" fmla="*/ 77075 h 717102"/>
                <a:gd name="connsiteX0" fmla="*/ 80820 w 1430750"/>
                <a:gd name="connsiteY0" fmla="*/ 1586 h 717102"/>
                <a:gd name="connsiteX1" fmla="*/ 1430750 w 1430750"/>
                <a:gd name="connsiteY1" fmla="*/ 0 h 717102"/>
                <a:gd name="connsiteX2" fmla="*/ 1430750 w 1430750"/>
                <a:gd name="connsiteY2" fmla="*/ 717102 h 717102"/>
                <a:gd name="connsiteX3" fmla="*/ 341 w 1430750"/>
                <a:gd name="connsiteY3" fmla="*/ 717102 h 717102"/>
                <a:gd name="connsiteX4" fmla="*/ 0 w 1430750"/>
                <a:gd name="connsiteY4" fmla="*/ 77075 h 71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750" h="717102">
                  <a:moveTo>
                    <a:pt x="80820" y="1586"/>
                  </a:moveTo>
                  <a:lnTo>
                    <a:pt x="1430750" y="0"/>
                  </a:lnTo>
                  <a:lnTo>
                    <a:pt x="1430750" y="717102"/>
                  </a:lnTo>
                  <a:lnTo>
                    <a:pt x="341" y="717102"/>
                  </a:lnTo>
                  <a:cubicBezTo>
                    <a:pt x="341" y="525635"/>
                    <a:pt x="0" y="268542"/>
                    <a:pt x="0" y="77075"/>
                  </a:cubicBezTo>
                </a:path>
              </a:pathLst>
            </a:cu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8" name="Graphic 1047">
              <a:extLst>
                <a:ext uri="{FF2B5EF4-FFF2-40B4-BE49-F238E27FC236}">
                  <a16:creationId xmlns:a16="http://schemas.microsoft.com/office/drawing/2014/main" id="{0A47F1FE-5DEB-EA13-9179-BC30A6FA4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22778" y="1495751"/>
              <a:ext cx="311253" cy="311255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0AC2DA1-61A0-F0F5-D323-370FE264E947}"/>
              </a:ext>
            </a:extLst>
          </p:cNvPr>
          <p:cNvSpPr txBox="1"/>
          <p:nvPr/>
        </p:nvSpPr>
        <p:spPr>
          <a:xfrm>
            <a:off x="0" y="5258283"/>
            <a:ext cx="337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CR/CRT – Constrained Random Testing</a:t>
            </a:r>
          </a:p>
          <a:p>
            <a:r>
              <a:rPr lang="en-US" sz="1600" dirty="0"/>
              <a:t>UFS – Unique Fail Signature</a:t>
            </a:r>
          </a:p>
        </p:txBody>
      </p:sp>
      <p:sp>
        <p:nvSpPr>
          <p:cNvPr id="3" name="100 Shipped">
            <a:extLst>
              <a:ext uri="{FF2B5EF4-FFF2-40B4-BE49-F238E27FC236}">
                <a16:creationId xmlns:a16="http://schemas.microsoft.com/office/drawing/2014/main" id="{C55971CE-7D03-248F-B52E-DD3CC4683046}"/>
              </a:ext>
            </a:extLst>
          </p:cNvPr>
          <p:cNvSpPr/>
          <p:nvPr/>
        </p:nvSpPr>
        <p:spPr>
          <a:xfrm>
            <a:off x="7500257" y="513467"/>
            <a:ext cx="4180115" cy="100294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ysDash"/>
            <a:miter lim="800000"/>
          </a:ln>
          <a:effectLst/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/>
                </a:solidFill>
              </a:rPr>
              <a:t>Ability to find available fail signatures in the Design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211DF-C3A3-29E4-0783-1A6CFD4F18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796"/>
          <a:stretch/>
        </p:blipFill>
        <p:spPr>
          <a:xfrm>
            <a:off x="6210185" y="3697608"/>
            <a:ext cx="4412017" cy="2091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A74E4-8581-7A18-85C8-00D4A176B7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849"/>
          <a:stretch/>
        </p:blipFill>
        <p:spPr>
          <a:xfrm>
            <a:off x="6210186" y="1603093"/>
            <a:ext cx="4412017" cy="2048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EFCFE0-C726-242A-606B-35C86E2959E6}"/>
              </a:ext>
            </a:extLst>
          </p:cNvPr>
          <p:cNvSpPr txBox="1"/>
          <p:nvPr/>
        </p:nvSpPr>
        <p:spPr>
          <a:xfrm>
            <a:off x="10602687" y="4873562"/>
            <a:ext cx="1589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/>
              <a:t>* These examples are illustrative for explanation. Real results are in result section.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B91E37-0227-5FB4-2775-CCAC7B9E1DF5}"/>
              </a:ext>
            </a:extLst>
          </p:cNvPr>
          <p:cNvGrpSpPr/>
          <p:nvPr/>
        </p:nvGrpSpPr>
        <p:grpSpPr>
          <a:xfrm>
            <a:off x="3154248" y="3469766"/>
            <a:ext cx="2653667" cy="1860817"/>
            <a:chOff x="3097623" y="3327133"/>
            <a:chExt cx="3226897" cy="2441743"/>
          </a:xfrm>
        </p:grpSpPr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2CF7662A-C766-2504-7C62-DE15B32F743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31530601"/>
                </p:ext>
              </p:extLst>
            </p:nvPr>
          </p:nvGraphicFramePr>
          <p:xfrm>
            <a:off x="3097623" y="3642565"/>
            <a:ext cx="3226897" cy="2126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8" name="Oval 24">
              <a:extLst>
                <a:ext uri="{FF2B5EF4-FFF2-40B4-BE49-F238E27FC236}">
                  <a16:creationId xmlns:a16="http://schemas.microsoft.com/office/drawing/2014/main" id="{A4CC26A3-BDD4-D2F8-5FB0-EF94B3006227}"/>
                </a:ext>
              </a:extLst>
            </p:cNvPr>
            <p:cNvSpPr/>
            <p:nvPr/>
          </p:nvSpPr>
          <p:spPr>
            <a:xfrm>
              <a:off x="4452013" y="4039639"/>
              <a:ext cx="485715" cy="1355669"/>
            </a:xfrm>
            <a:custGeom>
              <a:avLst/>
              <a:gdLst>
                <a:gd name="connsiteX0" fmla="*/ 0 w 367221"/>
                <a:gd name="connsiteY0" fmla="*/ 656313 h 1312625"/>
                <a:gd name="connsiteX1" fmla="*/ 183611 w 367221"/>
                <a:gd name="connsiteY1" fmla="*/ 0 h 1312625"/>
                <a:gd name="connsiteX2" fmla="*/ 367222 w 367221"/>
                <a:gd name="connsiteY2" fmla="*/ 656313 h 1312625"/>
                <a:gd name="connsiteX3" fmla="*/ 183611 w 367221"/>
                <a:gd name="connsiteY3" fmla="*/ 1312626 h 1312625"/>
                <a:gd name="connsiteX4" fmla="*/ 0 w 367221"/>
                <a:gd name="connsiteY4" fmla="*/ 656313 h 1312625"/>
                <a:gd name="connsiteX0" fmla="*/ 0 w 433483"/>
                <a:gd name="connsiteY0" fmla="*/ 669577 h 1312650"/>
                <a:gd name="connsiteX1" fmla="*/ 249872 w 433483"/>
                <a:gd name="connsiteY1" fmla="*/ 12 h 1312650"/>
                <a:gd name="connsiteX2" fmla="*/ 433483 w 433483"/>
                <a:gd name="connsiteY2" fmla="*/ 656325 h 1312650"/>
                <a:gd name="connsiteX3" fmla="*/ 249872 w 433483"/>
                <a:gd name="connsiteY3" fmla="*/ 1312638 h 1312650"/>
                <a:gd name="connsiteX4" fmla="*/ 0 w 433483"/>
                <a:gd name="connsiteY4" fmla="*/ 669577 h 1312650"/>
                <a:gd name="connsiteX0" fmla="*/ 0 w 499744"/>
                <a:gd name="connsiteY0" fmla="*/ 669565 h 1312626"/>
                <a:gd name="connsiteX1" fmla="*/ 249872 w 499744"/>
                <a:gd name="connsiteY1" fmla="*/ 0 h 1312626"/>
                <a:gd name="connsiteX2" fmla="*/ 499744 w 499744"/>
                <a:gd name="connsiteY2" fmla="*/ 669565 h 1312626"/>
                <a:gd name="connsiteX3" fmla="*/ 249872 w 499744"/>
                <a:gd name="connsiteY3" fmla="*/ 1312626 h 1312626"/>
                <a:gd name="connsiteX4" fmla="*/ 0 w 499744"/>
                <a:gd name="connsiteY4" fmla="*/ 669565 h 1312626"/>
                <a:gd name="connsiteX0" fmla="*/ 0 w 499744"/>
                <a:gd name="connsiteY0" fmla="*/ 576800 h 1219861"/>
                <a:gd name="connsiteX1" fmla="*/ 249872 w 499744"/>
                <a:gd name="connsiteY1" fmla="*/ 0 h 1219861"/>
                <a:gd name="connsiteX2" fmla="*/ 499744 w 499744"/>
                <a:gd name="connsiteY2" fmla="*/ 576800 h 1219861"/>
                <a:gd name="connsiteX3" fmla="*/ 249872 w 499744"/>
                <a:gd name="connsiteY3" fmla="*/ 1219861 h 1219861"/>
                <a:gd name="connsiteX4" fmla="*/ 0 w 499744"/>
                <a:gd name="connsiteY4" fmla="*/ 576800 h 1219861"/>
                <a:gd name="connsiteX0" fmla="*/ 0 w 499744"/>
                <a:gd name="connsiteY0" fmla="*/ 591119 h 1219889"/>
                <a:gd name="connsiteX1" fmla="*/ 249872 w 499744"/>
                <a:gd name="connsiteY1" fmla="*/ 19 h 1219889"/>
                <a:gd name="connsiteX2" fmla="*/ 499744 w 499744"/>
                <a:gd name="connsiteY2" fmla="*/ 576819 h 1219889"/>
                <a:gd name="connsiteX3" fmla="*/ 249872 w 499744"/>
                <a:gd name="connsiteY3" fmla="*/ 1219880 h 1219889"/>
                <a:gd name="connsiteX4" fmla="*/ 0 w 499744"/>
                <a:gd name="connsiteY4" fmla="*/ 591119 h 1219889"/>
                <a:gd name="connsiteX0" fmla="*/ 0 w 486109"/>
                <a:gd name="connsiteY0" fmla="*/ 591100 h 1219861"/>
                <a:gd name="connsiteX1" fmla="*/ 249872 w 486109"/>
                <a:gd name="connsiteY1" fmla="*/ 0 h 1219861"/>
                <a:gd name="connsiteX2" fmla="*/ 486109 w 486109"/>
                <a:gd name="connsiteY2" fmla="*/ 591102 h 1219861"/>
                <a:gd name="connsiteX3" fmla="*/ 249872 w 486109"/>
                <a:gd name="connsiteY3" fmla="*/ 1219861 h 1219861"/>
                <a:gd name="connsiteX4" fmla="*/ 0 w 486109"/>
                <a:gd name="connsiteY4" fmla="*/ 591100 h 1219861"/>
                <a:gd name="connsiteX0" fmla="*/ 0 w 499744"/>
                <a:gd name="connsiteY0" fmla="*/ 591110 h 1219887"/>
                <a:gd name="connsiteX1" fmla="*/ 249872 w 499744"/>
                <a:gd name="connsiteY1" fmla="*/ 10 h 1219887"/>
                <a:gd name="connsiteX2" fmla="*/ 499744 w 499744"/>
                <a:gd name="connsiteY2" fmla="*/ 605413 h 1219887"/>
                <a:gd name="connsiteX3" fmla="*/ 249872 w 499744"/>
                <a:gd name="connsiteY3" fmla="*/ 1219871 h 1219887"/>
                <a:gd name="connsiteX4" fmla="*/ 0 w 499744"/>
                <a:gd name="connsiteY4" fmla="*/ 591110 h 1219887"/>
                <a:gd name="connsiteX0" fmla="*/ 0 w 499744"/>
                <a:gd name="connsiteY0" fmla="*/ 691849 h 1320626"/>
                <a:gd name="connsiteX1" fmla="*/ 249872 w 499744"/>
                <a:gd name="connsiteY1" fmla="*/ 8 h 1320626"/>
                <a:gd name="connsiteX2" fmla="*/ 499744 w 499744"/>
                <a:gd name="connsiteY2" fmla="*/ 706152 h 1320626"/>
                <a:gd name="connsiteX3" fmla="*/ 249872 w 499744"/>
                <a:gd name="connsiteY3" fmla="*/ 1320610 h 1320626"/>
                <a:gd name="connsiteX4" fmla="*/ 0 w 499744"/>
                <a:gd name="connsiteY4" fmla="*/ 691849 h 1320626"/>
                <a:gd name="connsiteX0" fmla="*/ 24 w 499768"/>
                <a:gd name="connsiteY0" fmla="*/ 691850 h 1454942"/>
                <a:gd name="connsiteX1" fmla="*/ 249896 w 499768"/>
                <a:gd name="connsiteY1" fmla="*/ 9 h 1454942"/>
                <a:gd name="connsiteX2" fmla="*/ 499768 w 499768"/>
                <a:gd name="connsiteY2" fmla="*/ 706153 h 1454942"/>
                <a:gd name="connsiteX3" fmla="*/ 264130 w 499768"/>
                <a:gd name="connsiteY3" fmla="*/ 1454932 h 1454942"/>
                <a:gd name="connsiteX4" fmla="*/ 24 w 499768"/>
                <a:gd name="connsiteY4" fmla="*/ 691850 h 1454942"/>
                <a:gd name="connsiteX0" fmla="*/ 24 w 499768"/>
                <a:gd name="connsiteY0" fmla="*/ 724267 h 1454955"/>
                <a:gd name="connsiteX1" fmla="*/ 249896 w 499768"/>
                <a:gd name="connsiteY1" fmla="*/ 19 h 1454955"/>
                <a:gd name="connsiteX2" fmla="*/ 499768 w 499768"/>
                <a:gd name="connsiteY2" fmla="*/ 706163 h 1454955"/>
                <a:gd name="connsiteX3" fmla="*/ 264130 w 499768"/>
                <a:gd name="connsiteY3" fmla="*/ 1454942 h 1454955"/>
                <a:gd name="connsiteX4" fmla="*/ 24 w 499768"/>
                <a:gd name="connsiteY4" fmla="*/ 724267 h 1454955"/>
                <a:gd name="connsiteX0" fmla="*/ 26 w 492950"/>
                <a:gd name="connsiteY0" fmla="*/ 704136 h 1454925"/>
                <a:gd name="connsiteX1" fmla="*/ 243078 w 492950"/>
                <a:gd name="connsiteY1" fmla="*/ 1 h 1454925"/>
                <a:gd name="connsiteX2" fmla="*/ 492950 w 492950"/>
                <a:gd name="connsiteY2" fmla="*/ 706145 h 1454925"/>
                <a:gd name="connsiteX3" fmla="*/ 257312 w 492950"/>
                <a:gd name="connsiteY3" fmla="*/ 1454924 h 1454925"/>
                <a:gd name="connsiteX4" fmla="*/ 26 w 492950"/>
                <a:gd name="connsiteY4" fmla="*/ 704136 h 1454925"/>
                <a:gd name="connsiteX0" fmla="*/ 15 w 492939"/>
                <a:gd name="connsiteY0" fmla="*/ 704136 h 1446878"/>
                <a:gd name="connsiteX1" fmla="*/ 243067 w 492939"/>
                <a:gd name="connsiteY1" fmla="*/ 1 h 1446878"/>
                <a:gd name="connsiteX2" fmla="*/ 492939 w 492939"/>
                <a:gd name="connsiteY2" fmla="*/ 706145 h 1446878"/>
                <a:gd name="connsiteX3" fmla="*/ 253890 w 492939"/>
                <a:gd name="connsiteY3" fmla="*/ 1446878 h 1446878"/>
                <a:gd name="connsiteX4" fmla="*/ 15 w 492939"/>
                <a:gd name="connsiteY4" fmla="*/ 704136 h 1446878"/>
                <a:gd name="connsiteX0" fmla="*/ 15 w 462247"/>
                <a:gd name="connsiteY0" fmla="*/ 704136 h 1446881"/>
                <a:gd name="connsiteX1" fmla="*/ 243067 w 462247"/>
                <a:gd name="connsiteY1" fmla="*/ 1 h 1446881"/>
                <a:gd name="connsiteX2" fmla="*/ 462247 w 462247"/>
                <a:gd name="connsiteY2" fmla="*/ 710168 h 1446881"/>
                <a:gd name="connsiteX3" fmla="*/ 253890 w 462247"/>
                <a:gd name="connsiteY3" fmla="*/ 1446878 h 1446881"/>
                <a:gd name="connsiteX4" fmla="*/ 15 w 462247"/>
                <a:gd name="connsiteY4" fmla="*/ 704136 h 1446881"/>
                <a:gd name="connsiteX0" fmla="*/ 15 w 489529"/>
                <a:gd name="connsiteY0" fmla="*/ 704136 h 1446878"/>
                <a:gd name="connsiteX1" fmla="*/ 243067 w 489529"/>
                <a:gd name="connsiteY1" fmla="*/ 1 h 1446878"/>
                <a:gd name="connsiteX2" fmla="*/ 489529 w 489529"/>
                <a:gd name="connsiteY2" fmla="*/ 706146 h 1446878"/>
                <a:gd name="connsiteX3" fmla="*/ 253890 w 489529"/>
                <a:gd name="connsiteY3" fmla="*/ 1446878 h 1446878"/>
                <a:gd name="connsiteX4" fmla="*/ 15 w 489529"/>
                <a:gd name="connsiteY4" fmla="*/ 704136 h 1446878"/>
                <a:gd name="connsiteX0" fmla="*/ 15 w 489529"/>
                <a:gd name="connsiteY0" fmla="*/ 704136 h 1446878"/>
                <a:gd name="connsiteX1" fmla="*/ 243067 w 489529"/>
                <a:gd name="connsiteY1" fmla="*/ 1 h 1446878"/>
                <a:gd name="connsiteX2" fmla="*/ 489529 w 489529"/>
                <a:gd name="connsiteY2" fmla="*/ 706146 h 1446878"/>
                <a:gd name="connsiteX3" fmla="*/ 253890 w 489529"/>
                <a:gd name="connsiteY3" fmla="*/ 1446878 h 1446878"/>
                <a:gd name="connsiteX4" fmla="*/ 15 w 489529"/>
                <a:gd name="connsiteY4" fmla="*/ 704136 h 1446878"/>
                <a:gd name="connsiteX0" fmla="*/ 15 w 489529"/>
                <a:gd name="connsiteY0" fmla="*/ 704136 h 1446878"/>
                <a:gd name="connsiteX1" fmla="*/ 243067 w 489529"/>
                <a:gd name="connsiteY1" fmla="*/ 1 h 1446878"/>
                <a:gd name="connsiteX2" fmla="*/ 489529 w 489529"/>
                <a:gd name="connsiteY2" fmla="*/ 706146 h 1446878"/>
                <a:gd name="connsiteX3" fmla="*/ 253890 w 489529"/>
                <a:gd name="connsiteY3" fmla="*/ 1446878 h 1446878"/>
                <a:gd name="connsiteX4" fmla="*/ 15 w 489529"/>
                <a:gd name="connsiteY4" fmla="*/ 704136 h 1446878"/>
                <a:gd name="connsiteX0" fmla="*/ 15 w 489529"/>
                <a:gd name="connsiteY0" fmla="*/ 704136 h 1446878"/>
                <a:gd name="connsiteX1" fmla="*/ 243067 w 489529"/>
                <a:gd name="connsiteY1" fmla="*/ 1 h 1446878"/>
                <a:gd name="connsiteX2" fmla="*/ 489529 w 489529"/>
                <a:gd name="connsiteY2" fmla="*/ 706146 h 1446878"/>
                <a:gd name="connsiteX3" fmla="*/ 253890 w 489529"/>
                <a:gd name="connsiteY3" fmla="*/ 1446878 h 1446878"/>
                <a:gd name="connsiteX4" fmla="*/ 15 w 489529"/>
                <a:gd name="connsiteY4" fmla="*/ 704136 h 1446878"/>
                <a:gd name="connsiteX0" fmla="*/ 15 w 489529"/>
                <a:gd name="connsiteY0" fmla="*/ 704136 h 1447660"/>
                <a:gd name="connsiteX1" fmla="*/ 243067 w 489529"/>
                <a:gd name="connsiteY1" fmla="*/ 1 h 1447660"/>
                <a:gd name="connsiteX2" fmla="*/ 489529 w 489529"/>
                <a:gd name="connsiteY2" fmla="*/ 706146 h 1447660"/>
                <a:gd name="connsiteX3" fmla="*/ 253890 w 489529"/>
                <a:gd name="connsiteY3" fmla="*/ 1446878 h 1447660"/>
                <a:gd name="connsiteX4" fmla="*/ 15 w 489529"/>
                <a:gd name="connsiteY4" fmla="*/ 704136 h 1447660"/>
                <a:gd name="connsiteX0" fmla="*/ 15 w 489529"/>
                <a:gd name="connsiteY0" fmla="*/ 704136 h 1447660"/>
                <a:gd name="connsiteX1" fmla="*/ 243067 w 489529"/>
                <a:gd name="connsiteY1" fmla="*/ 1 h 1447660"/>
                <a:gd name="connsiteX2" fmla="*/ 489529 w 489529"/>
                <a:gd name="connsiteY2" fmla="*/ 706146 h 1447660"/>
                <a:gd name="connsiteX3" fmla="*/ 253890 w 489529"/>
                <a:gd name="connsiteY3" fmla="*/ 1446878 h 1447660"/>
                <a:gd name="connsiteX4" fmla="*/ 15 w 489529"/>
                <a:gd name="connsiteY4" fmla="*/ 704136 h 1447660"/>
                <a:gd name="connsiteX0" fmla="*/ 15 w 489529"/>
                <a:gd name="connsiteY0" fmla="*/ 704136 h 1448243"/>
                <a:gd name="connsiteX1" fmla="*/ 243067 w 489529"/>
                <a:gd name="connsiteY1" fmla="*/ 1 h 1448243"/>
                <a:gd name="connsiteX2" fmla="*/ 489529 w 489529"/>
                <a:gd name="connsiteY2" fmla="*/ 706146 h 1448243"/>
                <a:gd name="connsiteX3" fmla="*/ 253890 w 489529"/>
                <a:gd name="connsiteY3" fmla="*/ 1446878 h 1448243"/>
                <a:gd name="connsiteX4" fmla="*/ 15 w 489529"/>
                <a:gd name="connsiteY4" fmla="*/ 704136 h 1448243"/>
                <a:gd name="connsiteX0" fmla="*/ 248 w 489762"/>
                <a:gd name="connsiteY0" fmla="*/ 704136 h 1448253"/>
                <a:gd name="connsiteX1" fmla="*/ 243300 w 489762"/>
                <a:gd name="connsiteY1" fmla="*/ 1 h 1448253"/>
                <a:gd name="connsiteX2" fmla="*/ 489762 w 489762"/>
                <a:gd name="connsiteY2" fmla="*/ 706146 h 1448253"/>
                <a:gd name="connsiteX3" fmla="*/ 254123 w 489762"/>
                <a:gd name="connsiteY3" fmla="*/ 1446878 h 1448253"/>
                <a:gd name="connsiteX4" fmla="*/ 248 w 489762"/>
                <a:gd name="connsiteY4" fmla="*/ 704136 h 1448253"/>
                <a:gd name="connsiteX0" fmla="*/ 15 w 489529"/>
                <a:gd name="connsiteY0" fmla="*/ 720225 h 1464339"/>
                <a:gd name="connsiteX1" fmla="*/ 243067 w 489529"/>
                <a:gd name="connsiteY1" fmla="*/ 0 h 1464339"/>
                <a:gd name="connsiteX2" fmla="*/ 489529 w 489529"/>
                <a:gd name="connsiteY2" fmla="*/ 722235 h 1464339"/>
                <a:gd name="connsiteX3" fmla="*/ 253890 w 489529"/>
                <a:gd name="connsiteY3" fmla="*/ 1462967 h 1464339"/>
                <a:gd name="connsiteX4" fmla="*/ 15 w 489529"/>
                <a:gd name="connsiteY4" fmla="*/ 720225 h 1464339"/>
                <a:gd name="connsiteX0" fmla="*/ 15 w 489529"/>
                <a:gd name="connsiteY0" fmla="*/ 720225 h 1464348"/>
                <a:gd name="connsiteX1" fmla="*/ 243067 w 489529"/>
                <a:gd name="connsiteY1" fmla="*/ 0 h 1464348"/>
                <a:gd name="connsiteX2" fmla="*/ 489529 w 489529"/>
                <a:gd name="connsiteY2" fmla="*/ 722235 h 1464348"/>
                <a:gd name="connsiteX3" fmla="*/ 253890 w 489529"/>
                <a:gd name="connsiteY3" fmla="*/ 1462967 h 1464348"/>
                <a:gd name="connsiteX4" fmla="*/ 15 w 489529"/>
                <a:gd name="connsiteY4" fmla="*/ 720225 h 1464348"/>
                <a:gd name="connsiteX0" fmla="*/ 14 w 499759"/>
                <a:gd name="connsiteY0" fmla="*/ 724247 h 1462967"/>
                <a:gd name="connsiteX1" fmla="*/ 253297 w 499759"/>
                <a:gd name="connsiteY1" fmla="*/ 0 h 1462967"/>
                <a:gd name="connsiteX2" fmla="*/ 499759 w 499759"/>
                <a:gd name="connsiteY2" fmla="*/ 722235 h 1462967"/>
                <a:gd name="connsiteX3" fmla="*/ 264120 w 499759"/>
                <a:gd name="connsiteY3" fmla="*/ 1462967 h 1462967"/>
                <a:gd name="connsiteX4" fmla="*/ 14 w 499759"/>
                <a:gd name="connsiteY4" fmla="*/ 724247 h 146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759" h="1462967">
                  <a:moveTo>
                    <a:pt x="14" y="724247"/>
                  </a:moveTo>
                  <a:cubicBezTo>
                    <a:pt x="-1791" y="476397"/>
                    <a:pt x="170006" y="335"/>
                    <a:pt x="253297" y="0"/>
                  </a:cubicBezTo>
                  <a:cubicBezTo>
                    <a:pt x="336588" y="-335"/>
                    <a:pt x="499759" y="359763"/>
                    <a:pt x="499759" y="722235"/>
                  </a:cubicBezTo>
                  <a:cubicBezTo>
                    <a:pt x="489528" y="1100798"/>
                    <a:pt x="347411" y="1462632"/>
                    <a:pt x="264120" y="1462967"/>
                  </a:cubicBezTo>
                  <a:cubicBezTo>
                    <a:pt x="180829" y="1463302"/>
                    <a:pt x="1819" y="972097"/>
                    <a:pt x="14" y="724247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(2)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1FAE24-7471-EE00-5F7B-A2CD9753E111}"/>
                </a:ext>
              </a:extLst>
            </p:cNvPr>
            <p:cNvSpPr txBox="1"/>
            <p:nvPr/>
          </p:nvSpPr>
          <p:spPr>
            <a:xfrm>
              <a:off x="4615150" y="3327133"/>
              <a:ext cx="1450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Common UFS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0695AB6-4BE9-D66D-0832-BEB293862C51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>
              <a:off x="4711071" y="3642565"/>
              <a:ext cx="0" cy="8737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722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 – Saving</a:t>
            </a:r>
          </a:p>
        </p:txBody>
      </p:sp>
      <p:sp>
        <p:nvSpPr>
          <p:cNvPr id="1044" name="100 Shipped">
            <a:extLst>
              <a:ext uri="{FF2B5EF4-FFF2-40B4-BE49-F238E27FC236}">
                <a16:creationId xmlns:a16="http://schemas.microsoft.com/office/drawing/2014/main" id="{35B0CFB2-5BA3-5CC5-6D1B-B91C73181A7B}"/>
              </a:ext>
            </a:extLst>
          </p:cNvPr>
          <p:cNvSpPr/>
          <p:nvPr/>
        </p:nvSpPr>
        <p:spPr>
          <a:xfrm>
            <a:off x="2941762" y="4626631"/>
            <a:ext cx="3768475" cy="690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900" i="1" dirty="0">
              <a:solidFill>
                <a:schemeClr val="accent1"/>
              </a:solidFill>
            </a:endParaRPr>
          </a:p>
        </p:txBody>
      </p:sp>
      <p:sp>
        <p:nvSpPr>
          <p:cNvPr id="1049" name="Freeform 59">
            <a:extLst>
              <a:ext uri="{FF2B5EF4-FFF2-40B4-BE49-F238E27FC236}">
                <a16:creationId xmlns:a16="http://schemas.microsoft.com/office/drawing/2014/main" id="{317B8A0D-C590-6EA0-E186-66CABE368A7B}"/>
              </a:ext>
            </a:extLst>
          </p:cNvPr>
          <p:cNvSpPr/>
          <p:nvPr/>
        </p:nvSpPr>
        <p:spPr>
          <a:xfrm>
            <a:off x="967294" y="1690688"/>
            <a:ext cx="3367946" cy="1779040"/>
          </a:xfrm>
          <a:custGeom>
            <a:avLst/>
            <a:gdLst>
              <a:gd name="connsiteX0" fmla="*/ 178326 w 1430409"/>
              <a:gd name="connsiteY0" fmla="*/ 0 h 717102"/>
              <a:gd name="connsiteX1" fmla="*/ 1430409 w 1430409"/>
              <a:gd name="connsiteY1" fmla="*/ 0 h 717102"/>
              <a:gd name="connsiteX2" fmla="*/ 1430409 w 1430409"/>
              <a:gd name="connsiteY2" fmla="*/ 717102 h 717102"/>
              <a:gd name="connsiteX3" fmla="*/ 0 w 1430409"/>
              <a:gd name="connsiteY3" fmla="*/ 717102 h 717102"/>
              <a:gd name="connsiteX4" fmla="*/ 0 w 1430409"/>
              <a:gd name="connsiteY4" fmla="*/ 178327 h 717102"/>
              <a:gd name="connsiteX0" fmla="*/ 127526 w 1430409"/>
              <a:gd name="connsiteY0" fmla="*/ 0 h 717102"/>
              <a:gd name="connsiteX1" fmla="*/ 1430409 w 1430409"/>
              <a:gd name="connsiteY1" fmla="*/ 0 h 717102"/>
              <a:gd name="connsiteX2" fmla="*/ 1430409 w 1430409"/>
              <a:gd name="connsiteY2" fmla="*/ 717102 h 717102"/>
              <a:gd name="connsiteX3" fmla="*/ 0 w 1430409"/>
              <a:gd name="connsiteY3" fmla="*/ 717102 h 717102"/>
              <a:gd name="connsiteX4" fmla="*/ 0 w 1430409"/>
              <a:gd name="connsiteY4" fmla="*/ 178327 h 717102"/>
              <a:gd name="connsiteX0" fmla="*/ 127526 w 1430409"/>
              <a:gd name="connsiteY0" fmla="*/ 0 h 717102"/>
              <a:gd name="connsiteX1" fmla="*/ 1430409 w 1430409"/>
              <a:gd name="connsiteY1" fmla="*/ 0 h 717102"/>
              <a:gd name="connsiteX2" fmla="*/ 1430409 w 1430409"/>
              <a:gd name="connsiteY2" fmla="*/ 717102 h 717102"/>
              <a:gd name="connsiteX3" fmla="*/ 0 w 1430409"/>
              <a:gd name="connsiteY3" fmla="*/ 717102 h 717102"/>
              <a:gd name="connsiteX4" fmla="*/ 0 w 1430409"/>
              <a:gd name="connsiteY4" fmla="*/ 127527 h 717102"/>
              <a:gd name="connsiteX0" fmla="*/ 127526 w 1430409"/>
              <a:gd name="connsiteY0" fmla="*/ 0 h 717102"/>
              <a:gd name="connsiteX1" fmla="*/ 1430409 w 1430409"/>
              <a:gd name="connsiteY1" fmla="*/ 0 h 717102"/>
              <a:gd name="connsiteX2" fmla="*/ 1430409 w 1430409"/>
              <a:gd name="connsiteY2" fmla="*/ 717102 h 717102"/>
              <a:gd name="connsiteX3" fmla="*/ 0 w 1430409"/>
              <a:gd name="connsiteY3" fmla="*/ 717102 h 717102"/>
              <a:gd name="connsiteX4" fmla="*/ 0 w 1430409"/>
              <a:gd name="connsiteY4" fmla="*/ 168348 h 717102"/>
              <a:gd name="connsiteX0" fmla="*/ 127526 w 1430409"/>
              <a:gd name="connsiteY0" fmla="*/ 0 h 717102"/>
              <a:gd name="connsiteX1" fmla="*/ 1430409 w 1430409"/>
              <a:gd name="connsiteY1" fmla="*/ 0 h 717102"/>
              <a:gd name="connsiteX2" fmla="*/ 1430409 w 1430409"/>
              <a:gd name="connsiteY2" fmla="*/ 717102 h 717102"/>
              <a:gd name="connsiteX3" fmla="*/ 0 w 1430409"/>
              <a:gd name="connsiteY3" fmla="*/ 717102 h 717102"/>
              <a:gd name="connsiteX4" fmla="*/ 0 w 1430409"/>
              <a:gd name="connsiteY4" fmla="*/ 120259 h 717102"/>
              <a:gd name="connsiteX0" fmla="*/ 127526 w 1430409"/>
              <a:gd name="connsiteY0" fmla="*/ 0 h 717102"/>
              <a:gd name="connsiteX1" fmla="*/ 1430409 w 1430409"/>
              <a:gd name="connsiteY1" fmla="*/ 0 h 717102"/>
              <a:gd name="connsiteX2" fmla="*/ 1430409 w 1430409"/>
              <a:gd name="connsiteY2" fmla="*/ 717102 h 717102"/>
              <a:gd name="connsiteX3" fmla="*/ 0 w 1430409"/>
              <a:gd name="connsiteY3" fmla="*/ 717102 h 717102"/>
              <a:gd name="connsiteX4" fmla="*/ 0 w 1430409"/>
              <a:gd name="connsiteY4" fmla="*/ 142700 h 71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409" h="717102">
                <a:moveTo>
                  <a:pt x="127526" y="0"/>
                </a:moveTo>
                <a:lnTo>
                  <a:pt x="1430409" y="0"/>
                </a:lnTo>
                <a:lnTo>
                  <a:pt x="1430409" y="717102"/>
                </a:lnTo>
                <a:lnTo>
                  <a:pt x="0" y="717102"/>
                </a:lnTo>
                <a:lnTo>
                  <a:pt x="0" y="142700"/>
                </a:ln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0" name="Graphic 1049">
            <a:extLst>
              <a:ext uri="{FF2B5EF4-FFF2-40B4-BE49-F238E27FC236}">
                <a16:creationId xmlns:a16="http://schemas.microsoft.com/office/drawing/2014/main" id="{14200016-3F89-1165-69E9-D4EBF77CCA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0312" y="1470623"/>
            <a:ext cx="441181" cy="445652"/>
          </a:xfrm>
          <a:prstGeom prst="rect">
            <a:avLst/>
          </a:prstGeom>
        </p:spPr>
      </p:pic>
      <p:sp>
        <p:nvSpPr>
          <p:cNvPr id="1051" name="100 Shipped">
            <a:extLst>
              <a:ext uri="{FF2B5EF4-FFF2-40B4-BE49-F238E27FC236}">
                <a16:creationId xmlns:a16="http://schemas.microsoft.com/office/drawing/2014/main" id="{43C4291B-7B7F-24C5-922A-698CF6657CC9}"/>
              </a:ext>
            </a:extLst>
          </p:cNvPr>
          <p:cNvSpPr/>
          <p:nvPr/>
        </p:nvSpPr>
        <p:spPr>
          <a:xfrm>
            <a:off x="967295" y="1858344"/>
            <a:ext cx="3367945" cy="175805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Saving Metric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 of </a:t>
            </a:r>
            <a:r>
              <a:rPr lang="en-US" sz="1600" b="1" dirty="0">
                <a:solidFill>
                  <a:srgbClr val="92D050"/>
                </a:solidFill>
                <a:latin typeface="Calibri" panose="020F0502020204030204"/>
                <a:ea typeface="+mn-ea"/>
              </a:rPr>
              <a:t>c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ompute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saved by ML in finding the UFS’s it found, which in an ML absent scenario would have to be found by CRT.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3EF643-85B2-B8D0-8AD1-468ADE101F85}"/>
              </a:ext>
            </a:extLst>
          </p:cNvPr>
          <p:cNvSpPr txBox="1"/>
          <p:nvPr/>
        </p:nvSpPr>
        <p:spPr>
          <a:xfrm>
            <a:off x="0" y="5258283"/>
            <a:ext cx="337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CR/CRT – Constrained Random Testing</a:t>
            </a:r>
          </a:p>
          <a:p>
            <a:r>
              <a:rPr lang="en-US" sz="1600" dirty="0"/>
              <a:t>UFS – Unique Fail Signature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4DE914-53A7-7898-563D-5E04B8B4C1C6}"/>
              </a:ext>
            </a:extLst>
          </p:cNvPr>
          <p:cNvGrpSpPr/>
          <p:nvPr/>
        </p:nvGrpSpPr>
        <p:grpSpPr>
          <a:xfrm>
            <a:off x="3154248" y="3469766"/>
            <a:ext cx="2653667" cy="1860817"/>
            <a:chOff x="3097623" y="3327133"/>
            <a:chExt cx="3226897" cy="2441743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E0E61147-8932-0086-B9BD-1E5DE3A387D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57983052"/>
                </p:ext>
              </p:extLst>
            </p:nvPr>
          </p:nvGraphicFramePr>
          <p:xfrm>
            <a:off x="3097623" y="3642565"/>
            <a:ext cx="3226897" cy="21263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5" name="Oval 24">
              <a:extLst>
                <a:ext uri="{FF2B5EF4-FFF2-40B4-BE49-F238E27FC236}">
                  <a16:creationId xmlns:a16="http://schemas.microsoft.com/office/drawing/2014/main" id="{9275C905-FFF8-0FF7-ED9E-7BFC9F759D5A}"/>
                </a:ext>
              </a:extLst>
            </p:cNvPr>
            <p:cNvSpPr/>
            <p:nvPr/>
          </p:nvSpPr>
          <p:spPr>
            <a:xfrm>
              <a:off x="4452013" y="4039639"/>
              <a:ext cx="485715" cy="1355669"/>
            </a:xfrm>
            <a:custGeom>
              <a:avLst/>
              <a:gdLst>
                <a:gd name="connsiteX0" fmla="*/ 0 w 367221"/>
                <a:gd name="connsiteY0" fmla="*/ 656313 h 1312625"/>
                <a:gd name="connsiteX1" fmla="*/ 183611 w 367221"/>
                <a:gd name="connsiteY1" fmla="*/ 0 h 1312625"/>
                <a:gd name="connsiteX2" fmla="*/ 367222 w 367221"/>
                <a:gd name="connsiteY2" fmla="*/ 656313 h 1312625"/>
                <a:gd name="connsiteX3" fmla="*/ 183611 w 367221"/>
                <a:gd name="connsiteY3" fmla="*/ 1312626 h 1312625"/>
                <a:gd name="connsiteX4" fmla="*/ 0 w 367221"/>
                <a:gd name="connsiteY4" fmla="*/ 656313 h 1312625"/>
                <a:gd name="connsiteX0" fmla="*/ 0 w 433483"/>
                <a:gd name="connsiteY0" fmla="*/ 669577 h 1312650"/>
                <a:gd name="connsiteX1" fmla="*/ 249872 w 433483"/>
                <a:gd name="connsiteY1" fmla="*/ 12 h 1312650"/>
                <a:gd name="connsiteX2" fmla="*/ 433483 w 433483"/>
                <a:gd name="connsiteY2" fmla="*/ 656325 h 1312650"/>
                <a:gd name="connsiteX3" fmla="*/ 249872 w 433483"/>
                <a:gd name="connsiteY3" fmla="*/ 1312638 h 1312650"/>
                <a:gd name="connsiteX4" fmla="*/ 0 w 433483"/>
                <a:gd name="connsiteY4" fmla="*/ 669577 h 1312650"/>
                <a:gd name="connsiteX0" fmla="*/ 0 w 499744"/>
                <a:gd name="connsiteY0" fmla="*/ 669565 h 1312626"/>
                <a:gd name="connsiteX1" fmla="*/ 249872 w 499744"/>
                <a:gd name="connsiteY1" fmla="*/ 0 h 1312626"/>
                <a:gd name="connsiteX2" fmla="*/ 499744 w 499744"/>
                <a:gd name="connsiteY2" fmla="*/ 669565 h 1312626"/>
                <a:gd name="connsiteX3" fmla="*/ 249872 w 499744"/>
                <a:gd name="connsiteY3" fmla="*/ 1312626 h 1312626"/>
                <a:gd name="connsiteX4" fmla="*/ 0 w 499744"/>
                <a:gd name="connsiteY4" fmla="*/ 669565 h 1312626"/>
                <a:gd name="connsiteX0" fmla="*/ 0 w 499744"/>
                <a:gd name="connsiteY0" fmla="*/ 576800 h 1219861"/>
                <a:gd name="connsiteX1" fmla="*/ 249872 w 499744"/>
                <a:gd name="connsiteY1" fmla="*/ 0 h 1219861"/>
                <a:gd name="connsiteX2" fmla="*/ 499744 w 499744"/>
                <a:gd name="connsiteY2" fmla="*/ 576800 h 1219861"/>
                <a:gd name="connsiteX3" fmla="*/ 249872 w 499744"/>
                <a:gd name="connsiteY3" fmla="*/ 1219861 h 1219861"/>
                <a:gd name="connsiteX4" fmla="*/ 0 w 499744"/>
                <a:gd name="connsiteY4" fmla="*/ 576800 h 1219861"/>
                <a:gd name="connsiteX0" fmla="*/ 0 w 499744"/>
                <a:gd name="connsiteY0" fmla="*/ 591119 h 1219889"/>
                <a:gd name="connsiteX1" fmla="*/ 249872 w 499744"/>
                <a:gd name="connsiteY1" fmla="*/ 19 h 1219889"/>
                <a:gd name="connsiteX2" fmla="*/ 499744 w 499744"/>
                <a:gd name="connsiteY2" fmla="*/ 576819 h 1219889"/>
                <a:gd name="connsiteX3" fmla="*/ 249872 w 499744"/>
                <a:gd name="connsiteY3" fmla="*/ 1219880 h 1219889"/>
                <a:gd name="connsiteX4" fmla="*/ 0 w 499744"/>
                <a:gd name="connsiteY4" fmla="*/ 591119 h 1219889"/>
                <a:gd name="connsiteX0" fmla="*/ 0 w 486109"/>
                <a:gd name="connsiteY0" fmla="*/ 591100 h 1219861"/>
                <a:gd name="connsiteX1" fmla="*/ 249872 w 486109"/>
                <a:gd name="connsiteY1" fmla="*/ 0 h 1219861"/>
                <a:gd name="connsiteX2" fmla="*/ 486109 w 486109"/>
                <a:gd name="connsiteY2" fmla="*/ 591102 h 1219861"/>
                <a:gd name="connsiteX3" fmla="*/ 249872 w 486109"/>
                <a:gd name="connsiteY3" fmla="*/ 1219861 h 1219861"/>
                <a:gd name="connsiteX4" fmla="*/ 0 w 486109"/>
                <a:gd name="connsiteY4" fmla="*/ 591100 h 1219861"/>
                <a:gd name="connsiteX0" fmla="*/ 0 w 499744"/>
                <a:gd name="connsiteY0" fmla="*/ 591110 h 1219887"/>
                <a:gd name="connsiteX1" fmla="*/ 249872 w 499744"/>
                <a:gd name="connsiteY1" fmla="*/ 10 h 1219887"/>
                <a:gd name="connsiteX2" fmla="*/ 499744 w 499744"/>
                <a:gd name="connsiteY2" fmla="*/ 605413 h 1219887"/>
                <a:gd name="connsiteX3" fmla="*/ 249872 w 499744"/>
                <a:gd name="connsiteY3" fmla="*/ 1219871 h 1219887"/>
                <a:gd name="connsiteX4" fmla="*/ 0 w 499744"/>
                <a:gd name="connsiteY4" fmla="*/ 591110 h 1219887"/>
                <a:gd name="connsiteX0" fmla="*/ 0 w 499744"/>
                <a:gd name="connsiteY0" fmla="*/ 691849 h 1320626"/>
                <a:gd name="connsiteX1" fmla="*/ 249872 w 499744"/>
                <a:gd name="connsiteY1" fmla="*/ 8 h 1320626"/>
                <a:gd name="connsiteX2" fmla="*/ 499744 w 499744"/>
                <a:gd name="connsiteY2" fmla="*/ 706152 h 1320626"/>
                <a:gd name="connsiteX3" fmla="*/ 249872 w 499744"/>
                <a:gd name="connsiteY3" fmla="*/ 1320610 h 1320626"/>
                <a:gd name="connsiteX4" fmla="*/ 0 w 499744"/>
                <a:gd name="connsiteY4" fmla="*/ 691849 h 1320626"/>
                <a:gd name="connsiteX0" fmla="*/ 24 w 499768"/>
                <a:gd name="connsiteY0" fmla="*/ 691850 h 1454942"/>
                <a:gd name="connsiteX1" fmla="*/ 249896 w 499768"/>
                <a:gd name="connsiteY1" fmla="*/ 9 h 1454942"/>
                <a:gd name="connsiteX2" fmla="*/ 499768 w 499768"/>
                <a:gd name="connsiteY2" fmla="*/ 706153 h 1454942"/>
                <a:gd name="connsiteX3" fmla="*/ 264130 w 499768"/>
                <a:gd name="connsiteY3" fmla="*/ 1454932 h 1454942"/>
                <a:gd name="connsiteX4" fmla="*/ 24 w 499768"/>
                <a:gd name="connsiteY4" fmla="*/ 691850 h 1454942"/>
                <a:gd name="connsiteX0" fmla="*/ 24 w 499768"/>
                <a:gd name="connsiteY0" fmla="*/ 724267 h 1454955"/>
                <a:gd name="connsiteX1" fmla="*/ 249896 w 499768"/>
                <a:gd name="connsiteY1" fmla="*/ 19 h 1454955"/>
                <a:gd name="connsiteX2" fmla="*/ 499768 w 499768"/>
                <a:gd name="connsiteY2" fmla="*/ 706163 h 1454955"/>
                <a:gd name="connsiteX3" fmla="*/ 264130 w 499768"/>
                <a:gd name="connsiteY3" fmla="*/ 1454942 h 1454955"/>
                <a:gd name="connsiteX4" fmla="*/ 24 w 499768"/>
                <a:gd name="connsiteY4" fmla="*/ 724267 h 1454955"/>
                <a:gd name="connsiteX0" fmla="*/ 26 w 492950"/>
                <a:gd name="connsiteY0" fmla="*/ 704136 h 1454925"/>
                <a:gd name="connsiteX1" fmla="*/ 243078 w 492950"/>
                <a:gd name="connsiteY1" fmla="*/ 1 h 1454925"/>
                <a:gd name="connsiteX2" fmla="*/ 492950 w 492950"/>
                <a:gd name="connsiteY2" fmla="*/ 706145 h 1454925"/>
                <a:gd name="connsiteX3" fmla="*/ 257312 w 492950"/>
                <a:gd name="connsiteY3" fmla="*/ 1454924 h 1454925"/>
                <a:gd name="connsiteX4" fmla="*/ 26 w 492950"/>
                <a:gd name="connsiteY4" fmla="*/ 704136 h 1454925"/>
                <a:gd name="connsiteX0" fmla="*/ 15 w 492939"/>
                <a:gd name="connsiteY0" fmla="*/ 704136 h 1446878"/>
                <a:gd name="connsiteX1" fmla="*/ 243067 w 492939"/>
                <a:gd name="connsiteY1" fmla="*/ 1 h 1446878"/>
                <a:gd name="connsiteX2" fmla="*/ 492939 w 492939"/>
                <a:gd name="connsiteY2" fmla="*/ 706145 h 1446878"/>
                <a:gd name="connsiteX3" fmla="*/ 253890 w 492939"/>
                <a:gd name="connsiteY3" fmla="*/ 1446878 h 1446878"/>
                <a:gd name="connsiteX4" fmla="*/ 15 w 492939"/>
                <a:gd name="connsiteY4" fmla="*/ 704136 h 1446878"/>
                <a:gd name="connsiteX0" fmla="*/ 15 w 462247"/>
                <a:gd name="connsiteY0" fmla="*/ 704136 h 1446881"/>
                <a:gd name="connsiteX1" fmla="*/ 243067 w 462247"/>
                <a:gd name="connsiteY1" fmla="*/ 1 h 1446881"/>
                <a:gd name="connsiteX2" fmla="*/ 462247 w 462247"/>
                <a:gd name="connsiteY2" fmla="*/ 710168 h 1446881"/>
                <a:gd name="connsiteX3" fmla="*/ 253890 w 462247"/>
                <a:gd name="connsiteY3" fmla="*/ 1446878 h 1446881"/>
                <a:gd name="connsiteX4" fmla="*/ 15 w 462247"/>
                <a:gd name="connsiteY4" fmla="*/ 704136 h 1446881"/>
                <a:gd name="connsiteX0" fmla="*/ 15 w 489529"/>
                <a:gd name="connsiteY0" fmla="*/ 704136 h 1446878"/>
                <a:gd name="connsiteX1" fmla="*/ 243067 w 489529"/>
                <a:gd name="connsiteY1" fmla="*/ 1 h 1446878"/>
                <a:gd name="connsiteX2" fmla="*/ 489529 w 489529"/>
                <a:gd name="connsiteY2" fmla="*/ 706146 h 1446878"/>
                <a:gd name="connsiteX3" fmla="*/ 253890 w 489529"/>
                <a:gd name="connsiteY3" fmla="*/ 1446878 h 1446878"/>
                <a:gd name="connsiteX4" fmla="*/ 15 w 489529"/>
                <a:gd name="connsiteY4" fmla="*/ 704136 h 1446878"/>
                <a:gd name="connsiteX0" fmla="*/ 15 w 489529"/>
                <a:gd name="connsiteY0" fmla="*/ 704136 h 1446878"/>
                <a:gd name="connsiteX1" fmla="*/ 243067 w 489529"/>
                <a:gd name="connsiteY1" fmla="*/ 1 h 1446878"/>
                <a:gd name="connsiteX2" fmla="*/ 489529 w 489529"/>
                <a:gd name="connsiteY2" fmla="*/ 706146 h 1446878"/>
                <a:gd name="connsiteX3" fmla="*/ 253890 w 489529"/>
                <a:gd name="connsiteY3" fmla="*/ 1446878 h 1446878"/>
                <a:gd name="connsiteX4" fmla="*/ 15 w 489529"/>
                <a:gd name="connsiteY4" fmla="*/ 704136 h 1446878"/>
                <a:gd name="connsiteX0" fmla="*/ 15 w 489529"/>
                <a:gd name="connsiteY0" fmla="*/ 704136 h 1446878"/>
                <a:gd name="connsiteX1" fmla="*/ 243067 w 489529"/>
                <a:gd name="connsiteY1" fmla="*/ 1 h 1446878"/>
                <a:gd name="connsiteX2" fmla="*/ 489529 w 489529"/>
                <a:gd name="connsiteY2" fmla="*/ 706146 h 1446878"/>
                <a:gd name="connsiteX3" fmla="*/ 253890 w 489529"/>
                <a:gd name="connsiteY3" fmla="*/ 1446878 h 1446878"/>
                <a:gd name="connsiteX4" fmla="*/ 15 w 489529"/>
                <a:gd name="connsiteY4" fmla="*/ 704136 h 1446878"/>
                <a:gd name="connsiteX0" fmla="*/ 15 w 489529"/>
                <a:gd name="connsiteY0" fmla="*/ 704136 h 1446878"/>
                <a:gd name="connsiteX1" fmla="*/ 243067 w 489529"/>
                <a:gd name="connsiteY1" fmla="*/ 1 h 1446878"/>
                <a:gd name="connsiteX2" fmla="*/ 489529 w 489529"/>
                <a:gd name="connsiteY2" fmla="*/ 706146 h 1446878"/>
                <a:gd name="connsiteX3" fmla="*/ 253890 w 489529"/>
                <a:gd name="connsiteY3" fmla="*/ 1446878 h 1446878"/>
                <a:gd name="connsiteX4" fmla="*/ 15 w 489529"/>
                <a:gd name="connsiteY4" fmla="*/ 704136 h 1446878"/>
                <a:gd name="connsiteX0" fmla="*/ 15 w 489529"/>
                <a:gd name="connsiteY0" fmla="*/ 704136 h 1447660"/>
                <a:gd name="connsiteX1" fmla="*/ 243067 w 489529"/>
                <a:gd name="connsiteY1" fmla="*/ 1 h 1447660"/>
                <a:gd name="connsiteX2" fmla="*/ 489529 w 489529"/>
                <a:gd name="connsiteY2" fmla="*/ 706146 h 1447660"/>
                <a:gd name="connsiteX3" fmla="*/ 253890 w 489529"/>
                <a:gd name="connsiteY3" fmla="*/ 1446878 h 1447660"/>
                <a:gd name="connsiteX4" fmla="*/ 15 w 489529"/>
                <a:gd name="connsiteY4" fmla="*/ 704136 h 1447660"/>
                <a:gd name="connsiteX0" fmla="*/ 15 w 489529"/>
                <a:gd name="connsiteY0" fmla="*/ 704136 h 1447660"/>
                <a:gd name="connsiteX1" fmla="*/ 243067 w 489529"/>
                <a:gd name="connsiteY1" fmla="*/ 1 h 1447660"/>
                <a:gd name="connsiteX2" fmla="*/ 489529 w 489529"/>
                <a:gd name="connsiteY2" fmla="*/ 706146 h 1447660"/>
                <a:gd name="connsiteX3" fmla="*/ 253890 w 489529"/>
                <a:gd name="connsiteY3" fmla="*/ 1446878 h 1447660"/>
                <a:gd name="connsiteX4" fmla="*/ 15 w 489529"/>
                <a:gd name="connsiteY4" fmla="*/ 704136 h 1447660"/>
                <a:gd name="connsiteX0" fmla="*/ 15 w 489529"/>
                <a:gd name="connsiteY0" fmla="*/ 704136 h 1448243"/>
                <a:gd name="connsiteX1" fmla="*/ 243067 w 489529"/>
                <a:gd name="connsiteY1" fmla="*/ 1 h 1448243"/>
                <a:gd name="connsiteX2" fmla="*/ 489529 w 489529"/>
                <a:gd name="connsiteY2" fmla="*/ 706146 h 1448243"/>
                <a:gd name="connsiteX3" fmla="*/ 253890 w 489529"/>
                <a:gd name="connsiteY3" fmla="*/ 1446878 h 1448243"/>
                <a:gd name="connsiteX4" fmla="*/ 15 w 489529"/>
                <a:gd name="connsiteY4" fmla="*/ 704136 h 1448243"/>
                <a:gd name="connsiteX0" fmla="*/ 248 w 489762"/>
                <a:gd name="connsiteY0" fmla="*/ 704136 h 1448253"/>
                <a:gd name="connsiteX1" fmla="*/ 243300 w 489762"/>
                <a:gd name="connsiteY1" fmla="*/ 1 h 1448253"/>
                <a:gd name="connsiteX2" fmla="*/ 489762 w 489762"/>
                <a:gd name="connsiteY2" fmla="*/ 706146 h 1448253"/>
                <a:gd name="connsiteX3" fmla="*/ 254123 w 489762"/>
                <a:gd name="connsiteY3" fmla="*/ 1446878 h 1448253"/>
                <a:gd name="connsiteX4" fmla="*/ 248 w 489762"/>
                <a:gd name="connsiteY4" fmla="*/ 704136 h 1448253"/>
                <a:gd name="connsiteX0" fmla="*/ 15 w 489529"/>
                <a:gd name="connsiteY0" fmla="*/ 720225 h 1464339"/>
                <a:gd name="connsiteX1" fmla="*/ 243067 w 489529"/>
                <a:gd name="connsiteY1" fmla="*/ 0 h 1464339"/>
                <a:gd name="connsiteX2" fmla="*/ 489529 w 489529"/>
                <a:gd name="connsiteY2" fmla="*/ 722235 h 1464339"/>
                <a:gd name="connsiteX3" fmla="*/ 253890 w 489529"/>
                <a:gd name="connsiteY3" fmla="*/ 1462967 h 1464339"/>
                <a:gd name="connsiteX4" fmla="*/ 15 w 489529"/>
                <a:gd name="connsiteY4" fmla="*/ 720225 h 1464339"/>
                <a:gd name="connsiteX0" fmla="*/ 15 w 489529"/>
                <a:gd name="connsiteY0" fmla="*/ 720225 h 1464348"/>
                <a:gd name="connsiteX1" fmla="*/ 243067 w 489529"/>
                <a:gd name="connsiteY1" fmla="*/ 0 h 1464348"/>
                <a:gd name="connsiteX2" fmla="*/ 489529 w 489529"/>
                <a:gd name="connsiteY2" fmla="*/ 722235 h 1464348"/>
                <a:gd name="connsiteX3" fmla="*/ 253890 w 489529"/>
                <a:gd name="connsiteY3" fmla="*/ 1462967 h 1464348"/>
                <a:gd name="connsiteX4" fmla="*/ 15 w 489529"/>
                <a:gd name="connsiteY4" fmla="*/ 720225 h 1464348"/>
                <a:gd name="connsiteX0" fmla="*/ 14 w 499759"/>
                <a:gd name="connsiteY0" fmla="*/ 724247 h 1462967"/>
                <a:gd name="connsiteX1" fmla="*/ 253297 w 499759"/>
                <a:gd name="connsiteY1" fmla="*/ 0 h 1462967"/>
                <a:gd name="connsiteX2" fmla="*/ 499759 w 499759"/>
                <a:gd name="connsiteY2" fmla="*/ 722235 h 1462967"/>
                <a:gd name="connsiteX3" fmla="*/ 264120 w 499759"/>
                <a:gd name="connsiteY3" fmla="*/ 1462967 h 1462967"/>
                <a:gd name="connsiteX4" fmla="*/ 14 w 499759"/>
                <a:gd name="connsiteY4" fmla="*/ 724247 h 146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759" h="1462967">
                  <a:moveTo>
                    <a:pt x="14" y="724247"/>
                  </a:moveTo>
                  <a:cubicBezTo>
                    <a:pt x="-1791" y="476397"/>
                    <a:pt x="170006" y="335"/>
                    <a:pt x="253297" y="0"/>
                  </a:cubicBezTo>
                  <a:cubicBezTo>
                    <a:pt x="336588" y="-335"/>
                    <a:pt x="499759" y="359763"/>
                    <a:pt x="499759" y="722235"/>
                  </a:cubicBezTo>
                  <a:cubicBezTo>
                    <a:pt x="489528" y="1100798"/>
                    <a:pt x="347411" y="1462632"/>
                    <a:pt x="264120" y="1462967"/>
                  </a:cubicBezTo>
                  <a:cubicBezTo>
                    <a:pt x="180829" y="1463302"/>
                    <a:pt x="1819" y="972097"/>
                    <a:pt x="14" y="724247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(2)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5B5C2A-BA2C-EDDF-5818-5F0AC2F3A14D}"/>
                </a:ext>
              </a:extLst>
            </p:cNvPr>
            <p:cNvSpPr txBox="1"/>
            <p:nvPr/>
          </p:nvSpPr>
          <p:spPr>
            <a:xfrm>
              <a:off x="4615150" y="3327133"/>
              <a:ext cx="1450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Common UFS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A93C924-79B8-611D-FF37-B23DBFEB6805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>
              <a:off x="4711071" y="3642565"/>
              <a:ext cx="0" cy="8737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C254041-84ED-0352-88B3-78A8DCB2FF27}"/>
              </a:ext>
            </a:extLst>
          </p:cNvPr>
          <p:cNvSpPr txBox="1"/>
          <p:nvPr/>
        </p:nvSpPr>
        <p:spPr>
          <a:xfrm>
            <a:off x="6906739" y="5602389"/>
            <a:ext cx="5270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/>
              <a:t>* These examples are illustrative for explanation. Real results are in result section.</a:t>
            </a:r>
          </a:p>
        </p:txBody>
      </p:sp>
      <p:sp>
        <p:nvSpPr>
          <p:cNvPr id="26" name="100 Shipped">
            <a:extLst>
              <a:ext uri="{FF2B5EF4-FFF2-40B4-BE49-F238E27FC236}">
                <a16:creationId xmlns:a16="http://schemas.microsoft.com/office/drawing/2014/main" id="{7DE48BFB-3416-31D4-1658-D9D683B5BDEA}"/>
              </a:ext>
            </a:extLst>
          </p:cNvPr>
          <p:cNvSpPr/>
          <p:nvPr/>
        </p:nvSpPr>
        <p:spPr>
          <a:xfrm>
            <a:off x="7304315" y="511625"/>
            <a:ext cx="4757056" cy="879771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ysDash"/>
            <a:miter lim="800000"/>
          </a:ln>
          <a:effectLst/>
        </p:spPr>
        <p:txBody>
          <a:bodyPr/>
          <a:lstStyle>
            <a:lvl1pPr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Compute spend to find fail signatures attributed to ML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284D89-CE75-D505-568E-CBB27DC0CF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252" y="1477042"/>
            <a:ext cx="5386588" cy="2047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672289-2657-2F60-D891-59C6A8089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0252" y="3559770"/>
            <a:ext cx="5367719" cy="20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2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Efficiency Metric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3C9BE67-1141-B771-84A1-8F372947C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2362" r="2800" b="5374"/>
          <a:stretch/>
        </p:blipFill>
        <p:spPr bwMode="auto">
          <a:xfrm>
            <a:off x="1076834" y="1336966"/>
            <a:ext cx="10038331" cy="43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Folded Corner 1055">
            <a:extLst>
              <a:ext uri="{FF2B5EF4-FFF2-40B4-BE49-F238E27FC236}">
                <a16:creationId xmlns:a16="http://schemas.microsoft.com/office/drawing/2014/main" id="{979333C7-3DAB-1E81-7BFF-8A7A3AEEFE5B}"/>
              </a:ext>
            </a:extLst>
          </p:cNvPr>
          <p:cNvSpPr/>
          <p:nvPr/>
        </p:nvSpPr>
        <p:spPr>
          <a:xfrm>
            <a:off x="7912100" y="917867"/>
            <a:ext cx="2103244" cy="1126833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69" b="1" dirty="0"/>
              <a:t>Efficiency Metric</a:t>
            </a:r>
            <a:r>
              <a:rPr lang="en-US" sz="1969" dirty="0"/>
              <a:t> ML averages </a:t>
            </a:r>
            <a:r>
              <a:rPr lang="en-US" sz="1969" b="1" dirty="0"/>
              <a:t>1.35X </a:t>
            </a:r>
            <a:r>
              <a:rPr lang="en-US" sz="1969" dirty="0"/>
              <a:t>better than CRT</a:t>
            </a:r>
          </a:p>
        </p:txBody>
      </p:sp>
    </p:spTree>
    <p:extLst>
      <p:ext uri="{BB962C8B-B14F-4D97-AF65-F5344CB8AC3E}">
        <p14:creationId xmlns:p14="http://schemas.microsoft.com/office/powerpoint/2010/main" val="85471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Quality Metric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69F3F-7181-7983-9FFD-376FFD58484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804" r="1982" b="20088"/>
          <a:stretch/>
        </p:blipFill>
        <p:spPr>
          <a:xfrm>
            <a:off x="838200" y="1417008"/>
            <a:ext cx="10383982" cy="4370832"/>
          </a:xfrm>
          <a:prstGeom prst="rect">
            <a:avLst/>
          </a:prstGeom>
        </p:spPr>
      </p:pic>
      <p:sp>
        <p:nvSpPr>
          <p:cNvPr id="7" name="Rectangle: Folded Corner 1055">
            <a:extLst>
              <a:ext uri="{FF2B5EF4-FFF2-40B4-BE49-F238E27FC236}">
                <a16:creationId xmlns:a16="http://schemas.microsoft.com/office/drawing/2014/main" id="{D8F05C14-7CF9-EC10-E2F7-F8BD1ED89242}"/>
              </a:ext>
            </a:extLst>
          </p:cNvPr>
          <p:cNvSpPr/>
          <p:nvPr/>
        </p:nvSpPr>
        <p:spPr>
          <a:xfrm>
            <a:off x="7912100" y="917867"/>
            <a:ext cx="2103244" cy="1126833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69" b="1" dirty="0"/>
              <a:t>Quality Metric</a:t>
            </a:r>
            <a:r>
              <a:rPr lang="en-US" sz="1969" dirty="0"/>
              <a:t> </a:t>
            </a:r>
            <a:br>
              <a:rPr lang="en-US" sz="1969" dirty="0"/>
            </a:br>
            <a:r>
              <a:rPr lang="en-US" sz="1969" dirty="0"/>
              <a:t>ML averages </a:t>
            </a:r>
            <a:r>
              <a:rPr lang="en-US" sz="1969" b="1" dirty="0"/>
              <a:t>1.6X </a:t>
            </a:r>
            <a:r>
              <a:rPr lang="en-US" sz="1969" dirty="0"/>
              <a:t>better than CRT</a:t>
            </a:r>
          </a:p>
        </p:txBody>
      </p:sp>
    </p:spTree>
    <p:extLst>
      <p:ext uri="{BB962C8B-B14F-4D97-AF65-F5344CB8AC3E}">
        <p14:creationId xmlns:p14="http://schemas.microsoft.com/office/powerpoint/2010/main" val="1603035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Cost Metric</a:t>
            </a:r>
          </a:p>
        </p:txBody>
      </p:sp>
      <p:sp>
        <p:nvSpPr>
          <p:cNvPr id="3" name="Speech Bubble: Rectangle with Corners Rounded 1058">
            <a:extLst>
              <a:ext uri="{FF2B5EF4-FFF2-40B4-BE49-F238E27FC236}">
                <a16:creationId xmlns:a16="http://schemas.microsoft.com/office/drawing/2014/main" id="{524E98EE-74E1-FD65-874A-18D17C4F24EB}"/>
              </a:ext>
            </a:extLst>
          </p:cNvPr>
          <p:cNvSpPr/>
          <p:nvPr/>
        </p:nvSpPr>
        <p:spPr>
          <a:xfrm>
            <a:off x="8295861" y="834887"/>
            <a:ext cx="2019163" cy="1531409"/>
          </a:xfrm>
          <a:prstGeom prst="wedgeRoundRectCallout">
            <a:avLst>
              <a:gd name="adj1" fmla="val 2155"/>
              <a:gd name="adj2" fmla="val 7060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ML volume is 16% of CRT volume</a:t>
            </a:r>
          </a:p>
        </p:txBody>
      </p:sp>
      <p:sp>
        <p:nvSpPr>
          <p:cNvPr id="4" name="Rectangle: Folded Corner 1057">
            <a:extLst>
              <a:ext uri="{FF2B5EF4-FFF2-40B4-BE49-F238E27FC236}">
                <a16:creationId xmlns:a16="http://schemas.microsoft.com/office/drawing/2014/main" id="{6FF32EAD-89AC-C43F-A162-08E399D5611F}"/>
              </a:ext>
            </a:extLst>
          </p:cNvPr>
          <p:cNvSpPr/>
          <p:nvPr/>
        </p:nvSpPr>
        <p:spPr>
          <a:xfrm>
            <a:off x="4227006" y="2126365"/>
            <a:ext cx="3737988" cy="2605270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ML + CRT saves </a:t>
            </a:r>
            <a:r>
              <a:rPr lang="en-US" sz="2800" b="1" dirty="0"/>
              <a:t>7.6% </a:t>
            </a:r>
            <a:r>
              <a:rPr lang="en-US" sz="2800" dirty="0"/>
              <a:t>of verification costs compared to traditional CRT Only verification</a:t>
            </a:r>
          </a:p>
        </p:txBody>
      </p:sp>
    </p:spTree>
    <p:extLst>
      <p:ext uri="{BB962C8B-B14F-4D97-AF65-F5344CB8AC3E}">
        <p14:creationId xmlns:p14="http://schemas.microsoft.com/office/powerpoint/2010/main" val="345721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2D6-0E9F-45C2-B410-90E4DB44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FF79-9028-413E-9AA9-288C2D08F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0045"/>
          </a:xfrm>
        </p:spPr>
        <p:txBody>
          <a:bodyPr>
            <a:normAutofit/>
          </a:bodyPr>
          <a:lstStyle/>
          <a:p>
            <a:pPr marL="300042" indent="-300042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Class Imbalance </a:t>
            </a:r>
            <a:r>
              <a:rPr lang="en-US" sz="2800" dirty="0"/>
              <a:t>- The number of fails and passes present in our training data are highly imbalanced (5:95). Hence, we use gradient boosted training algorithms which handle class imbalances well.</a:t>
            </a:r>
          </a:p>
          <a:p>
            <a:pPr marL="300042" indent="-300042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Adaptability to project phases and the verification strategy</a:t>
            </a:r>
            <a:r>
              <a:rPr lang="en-US" sz="2800" dirty="0"/>
              <a:t>.</a:t>
            </a:r>
          </a:p>
          <a:p>
            <a:pPr marL="300042" indent="-300042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Adoptability of ML into </a:t>
            </a:r>
            <a:r>
              <a:rPr lang="en-US"/>
              <a:t>mainline project regressions.</a:t>
            </a:r>
            <a:endParaRPr lang="en-US" sz="2800" dirty="0"/>
          </a:p>
          <a:p>
            <a:pPr marL="300042" indent="-300042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ML is a science of probability and hence comes with a margin of approximation. It’s hard to reason for ML picking a test stimulus.</a:t>
            </a:r>
          </a:p>
        </p:txBody>
      </p:sp>
    </p:spTree>
    <p:extLst>
      <p:ext uri="{BB962C8B-B14F-4D97-AF65-F5344CB8AC3E}">
        <p14:creationId xmlns:p14="http://schemas.microsoft.com/office/powerpoint/2010/main" val="18548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2D6-0E9F-45C2-B410-90E4DB44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FF79-9028-413E-9AA9-288C2D08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ea typeface="Times New Roman" panose="02020603050405020304" pitchFamily="18" charset="0"/>
              </a:rPr>
              <a:t>Deployment Improvements:</a:t>
            </a:r>
          </a:p>
          <a:p>
            <a:pPr marL="417204" indent="-182880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ea typeface="Times New Roman" panose="02020603050405020304" pitchFamily="18" charset="0"/>
              </a:rPr>
              <a:t>Find ML:CRT tests ratio for best savings by the phase of the project? </a:t>
            </a:r>
          </a:p>
          <a:p>
            <a:pPr marL="417204" indent="-182880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ea typeface="Times New Roman" panose="02020603050405020304" pitchFamily="18" charset="0"/>
              </a:rPr>
              <a:t>Find the best ratio of generated test to the num of filtered tests for ML?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ea typeface="Times New Roman" panose="02020603050405020304" pitchFamily="18" charset="0"/>
              </a:rPr>
              <a:t>Machine Learning Improvements: </a:t>
            </a:r>
            <a:endParaRPr lang="en-US" sz="2800" dirty="0">
              <a:ea typeface="Times New Roman" panose="02020603050405020304" pitchFamily="18" charset="0"/>
            </a:endParaRPr>
          </a:p>
          <a:p>
            <a:pPr marL="417204" indent="-182880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ea typeface="Times New Roman" panose="02020603050405020304" pitchFamily="18" charset="0"/>
              </a:rPr>
              <a:t>Tune ML models - feature selection, other training algorithms, creation of better Cross Validation scoring functions etc.</a:t>
            </a:r>
          </a:p>
          <a:p>
            <a:pPr marL="417204" indent="-182880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ea typeface="Times New Roman" panose="02020603050405020304" pitchFamily="18" charset="0"/>
              </a:rPr>
              <a:t>Use ML to find efficient test set for quantifying RTL coverage.</a:t>
            </a:r>
          </a:p>
          <a:p>
            <a:pPr marL="417204" indent="-182880" algn="just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ea typeface="Times New Roman" panose="02020603050405020304" pitchFamily="18" charset="0"/>
              </a:rPr>
              <a:t>Using generative AI to control knob generation and hit bug prone test knobs.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018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2D6-0E9F-45C2-B410-90E4DB44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6" name="Picture 2" descr="Automation icon from industry 4.0 collection. Simple line element Automation  symbol for templates, web design and infographics 18752476 Vector Art at  Vecteezy">
            <a:extLst>
              <a:ext uri="{FF2B5EF4-FFF2-40B4-BE49-F238E27FC236}">
                <a16:creationId xmlns:a16="http://schemas.microsoft.com/office/drawing/2014/main" id="{9549B72C-78F5-6890-8868-1DD0920AE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 t="26904" r="21383" b="10112"/>
          <a:stretch/>
        </p:blipFill>
        <p:spPr bwMode="auto">
          <a:xfrm>
            <a:off x="1484242" y="1552550"/>
            <a:ext cx="1803123" cy="21059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37">
            <a:extLst>
              <a:ext uri="{FF2B5EF4-FFF2-40B4-BE49-F238E27FC236}">
                <a16:creationId xmlns:a16="http://schemas.microsoft.com/office/drawing/2014/main" id="{64B2CC31-B05D-886D-8381-876EC9503E70}"/>
              </a:ext>
            </a:extLst>
          </p:cNvPr>
          <p:cNvSpPr/>
          <p:nvPr/>
        </p:nvSpPr>
        <p:spPr>
          <a:xfrm>
            <a:off x="8758240" y="960611"/>
            <a:ext cx="2779025" cy="1751686"/>
          </a:xfrm>
          <a:prstGeom prst="wedgeRectCallout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Driven Processes and Improvements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162492A-7105-883B-E972-DAE0F0062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205008"/>
              </p:ext>
            </p:extLst>
          </p:nvPr>
        </p:nvGraphicFramePr>
        <p:xfrm>
          <a:off x="2500527" y="960611"/>
          <a:ext cx="6692348" cy="352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3B72E9-0C00-0A8A-D03C-6C021FED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3007"/>
            <a:ext cx="11062252" cy="18391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ML is a path toward enabling efficient simulation regressions </a:t>
            </a:r>
          </a:p>
          <a:p>
            <a:r>
              <a:rPr lang="en-US" dirty="0"/>
              <a:t>ML is a good fit for DV - ML streamlines random selection.</a:t>
            </a:r>
          </a:p>
          <a:p>
            <a:r>
              <a:rPr lang="en-US" dirty="0"/>
              <a:t>Continuously changing RTL and TB makes this an </a:t>
            </a:r>
            <a:r>
              <a:rPr lang="en-US" i="1" dirty="0"/>
              <a:t>uncommon ML problem </a:t>
            </a:r>
            <a:r>
              <a:rPr lang="en-US" dirty="0"/>
              <a:t>as the models need to mutate often to stay relevant</a:t>
            </a:r>
          </a:p>
        </p:txBody>
      </p:sp>
    </p:spTree>
    <p:extLst>
      <p:ext uri="{BB962C8B-B14F-4D97-AF65-F5344CB8AC3E}">
        <p14:creationId xmlns:p14="http://schemas.microsoft.com/office/powerpoint/2010/main" val="21141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Fails?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8F548B-3293-2AD0-9081-289529B912A8}"/>
              </a:ext>
            </a:extLst>
          </p:cNvPr>
          <p:cNvSpPr/>
          <p:nvPr/>
        </p:nvSpPr>
        <p:spPr>
          <a:xfrm>
            <a:off x="6248400" y="4612900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89D1A82-D694-9C80-82C9-F6E7389824EA}"/>
              </a:ext>
            </a:extLst>
          </p:cNvPr>
          <p:cNvSpPr/>
          <p:nvPr/>
        </p:nvSpPr>
        <p:spPr>
          <a:xfrm>
            <a:off x="8347275" y="3653557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2AD28D-C160-7FF0-65CA-320A7B10D64A}"/>
              </a:ext>
            </a:extLst>
          </p:cNvPr>
          <p:cNvSpPr/>
          <p:nvPr/>
        </p:nvSpPr>
        <p:spPr>
          <a:xfrm>
            <a:off x="7315200" y="3646806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86EABD8-83AE-3F35-1A31-DDC7686E47BC}"/>
              </a:ext>
            </a:extLst>
          </p:cNvPr>
          <p:cNvSpPr/>
          <p:nvPr/>
        </p:nvSpPr>
        <p:spPr>
          <a:xfrm>
            <a:off x="6248400" y="3646203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7C1382B-DBF3-3F03-9D2A-EA83452491DE}"/>
              </a:ext>
            </a:extLst>
          </p:cNvPr>
          <p:cNvSpPr/>
          <p:nvPr/>
        </p:nvSpPr>
        <p:spPr>
          <a:xfrm>
            <a:off x="6248400" y="2677035"/>
            <a:ext cx="914400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795C760-A5A9-1E08-75F1-2814AAEF9A30}"/>
              </a:ext>
            </a:extLst>
          </p:cNvPr>
          <p:cNvSpPr/>
          <p:nvPr/>
        </p:nvSpPr>
        <p:spPr>
          <a:xfrm>
            <a:off x="7315200" y="2680712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2B4F308-7D33-F8BF-8A94-508ECB04DDB5}"/>
              </a:ext>
            </a:extLst>
          </p:cNvPr>
          <p:cNvSpPr/>
          <p:nvPr/>
        </p:nvSpPr>
        <p:spPr>
          <a:xfrm>
            <a:off x="8347277" y="2680712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3BEEFBB-2D8C-82D7-D276-BAEBD6CBC80E}"/>
              </a:ext>
            </a:extLst>
          </p:cNvPr>
          <p:cNvSpPr/>
          <p:nvPr/>
        </p:nvSpPr>
        <p:spPr>
          <a:xfrm>
            <a:off x="6248400" y="1707867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10FA9BC-9C35-1A84-FDB6-4D956057BD3B}"/>
              </a:ext>
            </a:extLst>
          </p:cNvPr>
          <p:cNvSpPr/>
          <p:nvPr/>
        </p:nvSpPr>
        <p:spPr>
          <a:xfrm>
            <a:off x="7315200" y="1714618"/>
            <a:ext cx="914400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068CA8D-4B95-DA9A-9CB3-889A2304DA14}"/>
              </a:ext>
            </a:extLst>
          </p:cNvPr>
          <p:cNvSpPr/>
          <p:nvPr/>
        </p:nvSpPr>
        <p:spPr>
          <a:xfrm>
            <a:off x="8347275" y="1707867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C5163A7-B6E8-6B8A-CAF5-66B89DCCB0C5}"/>
              </a:ext>
            </a:extLst>
          </p:cNvPr>
          <p:cNvSpPr/>
          <p:nvPr/>
        </p:nvSpPr>
        <p:spPr>
          <a:xfrm>
            <a:off x="5181600" y="1707867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5AC6839-0A64-21BD-A98C-55445242FA5E}"/>
              </a:ext>
            </a:extLst>
          </p:cNvPr>
          <p:cNvSpPr/>
          <p:nvPr/>
        </p:nvSpPr>
        <p:spPr>
          <a:xfrm>
            <a:off x="7315200" y="4612900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B610067-CB2F-2764-3B3C-3D400B62942F}"/>
              </a:ext>
            </a:extLst>
          </p:cNvPr>
          <p:cNvSpPr/>
          <p:nvPr/>
        </p:nvSpPr>
        <p:spPr>
          <a:xfrm>
            <a:off x="8347275" y="4626402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6B7B716-80FD-64D5-BD30-DB644AD10044}"/>
              </a:ext>
            </a:extLst>
          </p:cNvPr>
          <p:cNvSpPr/>
          <p:nvPr/>
        </p:nvSpPr>
        <p:spPr>
          <a:xfrm>
            <a:off x="5181600" y="2661422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21F395-9B1D-F278-B7EA-4C2D874445A4}"/>
              </a:ext>
            </a:extLst>
          </p:cNvPr>
          <p:cNvSpPr/>
          <p:nvPr/>
        </p:nvSpPr>
        <p:spPr>
          <a:xfrm>
            <a:off x="5181600" y="3646203"/>
            <a:ext cx="914400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C3E88CA-9873-2F1D-8590-DC7DDB267FC3}"/>
              </a:ext>
            </a:extLst>
          </p:cNvPr>
          <p:cNvSpPr/>
          <p:nvPr/>
        </p:nvSpPr>
        <p:spPr>
          <a:xfrm>
            <a:off x="5181600" y="4601506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5A9E253-6994-A7B2-0D60-2AA4177E882C}"/>
              </a:ext>
            </a:extLst>
          </p:cNvPr>
          <p:cNvSpPr/>
          <p:nvPr/>
        </p:nvSpPr>
        <p:spPr>
          <a:xfrm>
            <a:off x="4114797" y="3649880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784D7EE-3C1E-B911-A020-1ADA000EF2D8}"/>
              </a:ext>
            </a:extLst>
          </p:cNvPr>
          <p:cNvSpPr/>
          <p:nvPr/>
        </p:nvSpPr>
        <p:spPr>
          <a:xfrm>
            <a:off x="4114799" y="2677035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950A92E-6D30-E2C2-3E5C-D57C7A1269B1}"/>
              </a:ext>
            </a:extLst>
          </p:cNvPr>
          <p:cNvSpPr/>
          <p:nvPr/>
        </p:nvSpPr>
        <p:spPr>
          <a:xfrm>
            <a:off x="4114797" y="1704190"/>
            <a:ext cx="9144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A879090-C7AB-E02F-4B55-89072691D4B1}"/>
              </a:ext>
            </a:extLst>
          </p:cNvPr>
          <p:cNvSpPr/>
          <p:nvPr/>
        </p:nvSpPr>
        <p:spPr>
          <a:xfrm>
            <a:off x="4114797" y="4622725"/>
            <a:ext cx="914400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EF0CDDC-BECB-0DA1-D8FC-A8B376E5BBAC}"/>
              </a:ext>
            </a:extLst>
          </p:cNvPr>
          <p:cNvSpPr/>
          <p:nvPr/>
        </p:nvSpPr>
        <p:spPr>
          <a:xfrm>
            <a:off x="6248400" y="4599398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18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19C2D0A-7BF5-9CD0-5BE9-C1EBF94F7293}"/>
              </a:ext>
            </a:extLst>
          </p:cNvPr>
          <p:cNvSpPr/>
          <p:nvPr/>
        </p:nvSpPr>
        <p:spPr>
          <a:xfrm>
            <a:off x="8347275" y="3640055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4858B27-81F4-92C3-A089-0204CE576734}"/>
              </a:ext>
            </a:extLst>
          </p:cNvPr>
          <p:cNvSpPr/>
          <p:nvPr/>
        </p:nvSpPr>
        <p:spPr>
          <a:xfrm>
            <a:off x="7315200" y="3633304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FEEE53F-FB26-89BD-041E-F69AD9CC77C5}"/>
              </a:ext>
            </a:extLst>
          </p:cNvPr>
          <p:cNvSpPr/>
          <p:nvPr/>
        </p:nvSpPr>
        <p:spPr>
          <a:xfrm>
            <a:off x="6248400" y="3632701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30200ED-44C8-A055-2169-17E304DAD530}"/>
              </a:ext>
            </a:extLst>
          </p:cNvPr>
          <p:cNvSpPr/>
          <p:nvPr/>
        </p:nvSpPr>
        <p:spPr>
          <a:xfrm>
            <a:off x="6248400" y="2676785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B68E2C9-4007-BF1B-3635-51ADBC09D935}"/>
              </a:ext>
            </a:extLst>
          </p:cNvPr>
          <p:cNvSpPr/>
          <p:nvPr/>
        </p:nvSpPr>
        <p:spPr>
          <a:xfrm>
            <a:off x="7315200" y="2680462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553FB22-BE56-C901-B82A-B5713971C9F6}"/>
              </a:ext>
            </a:extLst>
          </p:cNvPr>
          <p:cNvSpPr/>
          <p:nvPr/>
        </p:nvSpPr>
        <p:spPr>
          <a:xfrm>
            <a:off x="8347277" y="2680462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3F1727DC-54E5-D845-D6DA-B9CEE821405B}"/>
              </a:ext>
            </a:extLst>
          </p:cNvPr>
          <p:cNvSpPr/>
          <p:nvPr/>
        </p:nvSpPr>
        <p:spPr>
          <a:xfrm>
            <a:off x="6248400" y="1707617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4F1E3F4-8154-B52A-27D2-1D90FF5C42B9}"/>
              </a:ext>
            </a:extLst>
          </p:cNvPr>
          <p:cNvSpPr/>
          <p:nvPr/>
        </p:nvSpPr>
        <p:spPr>
          <a:xfrm>
            <a:off x="7315200" y="1712691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6BC9ACE-F417-377D-A8C0-150707F65AD9}"/>
              </a:ext>
            </a:extLst>
          </p:cNvPr>
          <p:cNvSpPr/>
          <p:nvPr/>
        </p:nvSpPr>
        <p:spPr>
          <a:xfrm>
            <a:off x="8347275" y="1707617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EABBC73-0931-4CAE-279A-DEB6E5721374}"/>
              </a:ext>
            </a:extLst>
          </p:cNvPr>
          <p:cNvSpPr/>
          <p:nvPr/>
        </p:nvSpPr>
        <p:spPr>
          <a:xfrm>
            <a:off x="5181600" y="1707617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F0BBD33-0495-F7C4-D5B4-A3659CA4693A}"/>
              </a:ext>
            </a:extLst>
          </p:cNvPr>
          <p:cNvSpPr/>
          <p:nvPr/>
        </p:nvSpPr>
        <p:spPr>
          <a:xfrm>
            <a:off x="7315200" y="4599398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6BBC4C0-2C36-A992-B891-D66BB2AD1F86}"/>
              </a:ext>
            </a:extLst>
          </p:cNvPr>
          <p:cNvSpPr/>
          <p:nvPr/>
        </p:nvSpPr>
        <p:spPr>
          <a:xfrm>
            <a:off x="8347275" y="4612900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0C63572-21A2-3AFB-03A8-8144D739C02F}"/>
              </a:ext>
            </a:extLst>
          </p:cNvPr>
          <p:cNvSpPr/>
          <p:nvPr/>
        </p:nvSpPr>
        <p:spPr>
          <a:xfrm>
            <a:off x="5181600" y="2661172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2612B0B-03D3-8781-24F8-9F98D6ECA1A9}"/>
              </a:ext>
            </a:extLst>
          </p:cNvPr>
          <p:cNvSpPr/>
          <p:nvPr/>
        </p:nvSpPr>
        <p:spPr>
          <a:xfrm>
            <a:off x="5181600" y="3643587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2897523-A26C-6F1A-9315-1DA50A5FDFE3}"/>
              </a:ext>
            </a:extLst>
          </p:cNvPr>
          <p:cNvSpPr/>
          <p:nvPr/>
        </p:nvSpPr>
        <p:spPr>
          <a:xfrm>
            <a:off x="5181600" y="4588004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F13B1E4-5A6E-2B9C-B0B4-76F9701419F7}"/>
              </a:ext>
            </a:extLst>
          </p:cNvPr>
          <p:cNvSpPr/>
          <p:nvPr/>
        </p:nvSpPr>
        <p:spPr>
          <a:xfrm>
            <a:off x="4114797" y="3647264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7421C0D-7983-3ED5-C1DF-BA1FA840510C}"/>
              </a:ext>
            </a:extLst>
          </p:cNvPr>
          <p:cNvSpPr/>
          <p:nvPr/>
        </p:nvSpPr>
        <p:spPr>
          <a:xfrm>
            <a:off x="4114799" y="2676785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0725440-023C-4B33-EABA-8A25CAE08FCA}"/>
              </a:ext>
            </a:extLst>
          </p:cNvPr>
          <p:cNvSpPr/>
          <p:nvPr/>
        </p:nvSpPr>
        <p:spPr>
          <a:xfrm>
            <a:off x="4112866" y="1702263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2A668E5-8FF6-14DF-AB90-88F13C7737EB}"/>
              </a:ext>
            </a:extLst>
          </p:cNvPr>
          <p:cNvSpPr/>
          <p:nvPr/>
        </p:nvSpPr>
        <p:spPr>
          <a:xfrm>
            <a:off x="4114797" y="4609223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6A3A66-36A3-7314-DC12-F99EBD7FE202}"/>
              </a:ext>
            </a:extLst>
          </p:cNvPr>
          <p:cNvSpPr txBox="1"/>
          <p:nvPr/>
        </p:nvSpPr>
        <p:spPr>
          <a:xfrm>
            <a:off x="752354" y="1979271"/>
            <a:ext cx="2723823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800" dirty="0"/>
              <a:t>(5 x 4) grid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800" dirty="0"/>
              <a:t>2 dimensions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800" dirty="0"/>
              <a:t>Find Red Boxes?</a:t>
            </a:r>
          </a:p>
          <a:p>
            <a:endParaRPr lang="en-US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67D04D3-88DF-727E-A7EC-F7009207FE84}"/>
              </a:ext>
            </a:extLst>
          </p:cNvPr>
          <p:cNvSpPr/>
          <p:nvPr/>
        </p:nvSpPr>
        <p:spPr>
          <a:xfrm>
            <a:off x="1052088" y="3105120"/>
            <a:ext cx="45262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EBE46B1-99EF-3443-C733-D4E79CF1B8C3}"/>
              </a:ext>
            </a:extLst>
          </p:cNvPr>
          <p:cNvSpPr/>
          <p:nvPr/>
        </p:nvSpPr>
        <p:spPr>
          <a:xfrm>
            <a:off x="1657108" y="3105120"/>
            <a:ext cx="452620" cy="457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repeatCount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0AE1-68D2-1040-FDCE-A64FACDC2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98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96731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D02AB-995E-4F83-286A-2D8B2B26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937271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0355-BCC6-AB0B-D5B0-A86952F8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Shrinking the Verification Volume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F138A-BDF1-1D87-CE41-ED1BA8AF48FF}"/>
              </a:ext>
            </a:extLst>
          </p:cNvPr>
          <p:cNvSpPr txBox="1"/>
          <p:nvPr/>
        </p:nvSpPr>
        <p:spPr>
          <a:xfrm>
            <a:off x="479425" y="814297"/>
            <a:ext cx="11418661" cy="5055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1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1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1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1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2"/>
                </a:solidFill>
                <a:latin typeface="+mn-lt"/>
                <a:ea typeface="+mn-ea"/>
              </a:rPr>
              <a:t>Would you wish, the random constraint simulation run a smaller proportion of passing tests? [</a:t>
            </a: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</a:rPr>
              <a:t>At least not the ones that most certainly pass.]</a:t>
            </a:r>
          </a:p>
          <a:p>
            <a: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+mn-lt"/>
                <a:ea typeface="+mn-ea"/>
              </a:rPr>
              <a:t>Would you wish to have intelligent ways to safely skip some of those tests from your regressions?</a:t>
            </a:r>
            <a:endParaRPr lang="en-US" sz="2800" kern="12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kern="1200" dirty="0">
                <a:solidFill>
                  <a:schemeClr val="tx2"/>
                </a:solidFill>
                <a:latin typeface="+mn-lt"/>
                <a:ea typeface="+mn-ea"/>
              </a:rPr>
              <a:t>By classifying tests as Fails or Passes </a:t>
            </a:r>
            <a:r>
              <a:rPr lang="en-US" sz="2800" b="1" kern="1200" dirty="0">
                <a:solidFill>
                  <a:schemeClr val="tx2"/>
                </a:solidFill>
                <a:latin typeface="+mn-lt"/>
                <a:ea typeface="+mn-ea"/>
              </a:rPr>
              <a:t>pre-simulation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n-ea"/>
              </a:rPr>
              <a:t>, we can run smaller size simulations of tests that will find us all the fails </a:t>
            </a:r>
            <a:r>
              <a:rPr lang="en-US" sz="2800" b="1" kern="1200" dirty="0">
                <a:solidFill>
                  <a:schemeClr val="tx2"/>
                </a:solidFill>
                <a:latin typeface="+mn-lt"/>
                <a:ea typeface="+mn-ea"/>
              </a:rPr>
              <a:t>more efficiently</a:t>
            </a:r>
            <a:r>
              <a:rPr lang="en-US" sz="21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3BF17C2-7B44-4647-1AF1-3335706EE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457223"/>
              </p:ext>
            </p:extLst>
          </p:nvPr>
        </p:nvGraphicFramePr>
        <p:xfrm>
          <a:off x="2547257" y="1206464"/>
          <a:ext cx="1665514" cy="192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46599F9-19DB-2EEB-C0BF-A2766AEF9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747086"/>
              </p:ext>
            </p:extLst>
          </p:nvPr>
        </p:nvGraphicFramePr>
        <p:xfrm>
          <a:off x="7590295" y="1206463"/>
          <a:ext cx="1665514" cy="192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0F2AE30-19C9-46C5-C513-348DFF2E93F9}"/>
              </a:ext>
            </a:extLst>
          </p:cNvPr>
          <p:cNvSpPr/>
          <p:nvPr/>
        </p:nvSpPr>
        <p:spPr>
          <a:xfrm rot="20744734">
            <a:off x="4706710" y="2203486"/>
            <a:ext cx="27785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n w="9525">
                  <a:solidFill>
                    <a:srgbClr val="FF6B00"/>
                  </a:solidFill>
                  <a:prstDash val="solid"/>
                </a:ln>
                <a:solidFill>
                  <a:srgbClr val="FF6B00"/>
                </a:solidFill>
                <a:latin typeface="Brush Script MT" panose="03060802040406070304" pitchFamily="66" charset="0"/>
                <a:ea typeface="ＭＳ Ｐゴシック" panose="020B0600070205080204" pitchFamily="34" charset="-128"/>
              </a:rPr>
              <a:t>Which one would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n w="9525">
                  <a:solidFill>
                    <a:srgbClr val="FF6B00"/>
                  </a:solidFill>
                  <a:prstDash val="solid"/>
                </a:ln>
                <a:solidFill>
                  <a:srgbClr val="FF6B00"/>
                </a:solidFill>
                <a:latin typeface="Brush Script MT" panose="03060802040406070304" pitchFamily="66" charset="0"/>
                <a:ea typeface="ＭＳ Ｐゴシック" panose="020B0600070205080204" pitchFamily="34" charset="-128"/>
              </a:rPr>
              <a:t>you prefer?</a:t>
            </a:r>
          </a:p>
        </p:txBody>
      </p:sp>
    </p:spTree>
    <p:extLst>
      <p:ext uri="{BB962C8B-B14F-4D97-AF65-F5344CB8AC3E}">
        <p14:creationId xmlns:p14="http://schemas.microsoft.com/office/powerpoint/2010/main" val="1902670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2B26-188E-9245-AB7A-3FE62164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Artificial Intelligence vs Machine Learning vs Deep Learning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FCBC57-879D-9010-0DFB-DEB588156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98" y="1773097"/>
            <a:ext cx="4192811" cy="405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957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2B26-188E-9245-AB7A-3FE62164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- 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09F1A-3049-BBE6-BEA6-8EF10A46E981}"/>
              </a:ext>
            </a:extLst>
          </p:cNvPr>
          <p:cNvSpPr txBox="1"/>
          <p:nvPr/>
        </p:nvSpPr>
        <p:spPr>
          <a:xfrm>
            <a:off x="479425" y="1655180"/>
            <a:ext cx="9567400" cy="1560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Supervised Learning</a:t>
            </a:r>
          </a:p>
          <a:p>
            <a:pPr marL="457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+mn-lt"/>
                <a:ea typeface="+mn-ea"/>
              </a:rPr>
              <a:t>Unsupervised Learning</a:t>
            </a:r>
          </a:p>
          <a:p>
            <a:pPr marL="457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Semi-supervised Learning</a:t>
            </a:r>
            <a:endParaRPr lang="en-US" sz="24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457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1664858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22B26-188E-9245-AB7A-3FE62164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– Problem Classification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09F1A-3049-BBE6-BEA6-8EF10A46E981}"/>
              </a:ext>
            </a:extLst>
          </p:cNvPr>
          <p:cNvSpPr txBox="1"/>
          <p:nvPr/>
        </p:nvSpPr>
        <p:spPr>
          <a:xfrm>
            <a:off x="479425" y="1180618"/>
            <a:ext cx="11233150" cy="2091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Discriminative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– Given data x try to predict </a:t>
            </a:r>
            <a:r>
              <a:rPr lang="en-US" sz="2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(estimate) 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label (/output) y.</a:t>
            </a:r>
          </a:p>
          <a:p>
            <a:pPr lvl="3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latin typeface="+mn-lt"/>
                <a:ea typeface="+mn-ea"/>
              </a:rPr>
              <a:t>	          Mathematically: P(y|x)</a:t>
            </a:r>
            <a:endParaRPr lang="en-US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457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+mn-lt"/>
                <a:ea typeface="+mn-ea"/>
              </a:rPr>
              <a:t>Generative</a:t>
            </a:r>
            <a:r>
              <a:rPr lang="en-US" sz="2400" dirty="0">
                <a:solidFill>
                  <a:schemeClr val="tx2"/>
                </a:solidFill>
                <a:latin typeface="+mn-lt"/>
                <a:ea typeface="+mn-ea"/>
              </a:rPr>
              <a:t> – Try to estimate the probability distribution of a specific output in a given dataset. Then deduce the label using this distribution</a:t>
            </a:r>
          </a:p>
          <a:p>
            <a:pPr lvl="5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latin typeface="+mn-lt"/>
                <a:ea typeface="+mn-ea"/>
              </a:rPr>
              <a:t>  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Mathematically: Estimate P(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x∣y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 to then deduce P(</a:t>
            </a:r>
            <a:r>
              <a:rPr lang="en-US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y|x</a:t>
            </a: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CB785-E307-AD8A-80B0-C257D6D2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190" y="3217944"/>
            <a:ext cx="7061563" cy="2593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218310-930C-C4C1-458B-483D5CCD75AA}"/>
              </a:ext>
            </a:extLst>
          </p:cNvPr>
          <p:cNvSpPr txBox="1"/>
          <p:nvPr/>
        </p:nvSpPr>
        <p:spPr>
          <a:xfrm>
            <a:off x="10243930" y="4373218"/>
            <a:ext cx="1718588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Credit - </a:t>
            </a:r>
            <a:r>
              <a: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3"/>
              </a:rPr>
              <a:t>https://stanford.edu/~shervine/teaching/cs-229/cheatsheet-supervised-learning</a:t>
            </a:r>
            <a:r>
              <a: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32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Fails?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7A027D-B2B2-830B-4D19-497F511152ED}"/>
              </a:ext>
            </a:extLst>
          </p:cNvPr>
          <p:cNvGrpSpPr/>
          <p:nvPr/>
        </p:nvGrpSpPr>
        <p:grpSpPr>
          <a:xfrm>
            <a:off x="415778" y="1515565"/>
            <a:ext cx="1014194" cy="1040027"/>
            <a:chOff x="4114797" y="1694365"/>
            <a:chExt cx="5146880" cy="384643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A8F548B-3293-2AD0-9081-289529B912A8}"/>
                </a:ext>
              </a:extLst>
            </p:cNvPr>
            <p:cNvSpPr/>
            <p:nvPr/>
          </p:nvSpPr>
          <p:spPr>
            <a:xfrm>
              <a:off x="62484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89D1A82-D694-9C80-82C9-F6E7389824EA}"/>
                </a:ext>
              </a:extLst>
            </p:cNvPr>
            <p:cNvSpPr/>
            <p:nvPr/>
          </p:nvSpPr>
          <p:spPr>
            <a:xfrm>
              <a:off x="8347275" y="3653557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E2AD28D-C160-7FF0-65CA-320A7B10D64A}"/>
                </a:ext>
              </a:extLst>
            </p:cNvPr>
            <p:cNvSpPr/>
            <p:nvPr/>
          </p:nvSpPr>
          <p:spPr>
            <a:xfrm>
              <a:off x="7315200" y="3646806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86EABD8-83AE-3F35-1A31-DDC7686E47BC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C1382B-DBF3-3F03-9D2A-EA83452491DE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795C760-A5A9-1E08-75F1-2814AAEF9A30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2B4F308-7D33-F8BF-8A94-508ECB04DDB5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3BEEFBB-2D8C-82D7-D276-BAEBD6CBC80E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10FA9BC-9C35-1A84-FDB6-4D956057BD3B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068CA8D-4B95-DA9A-9CB3-889A2304DA14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5163A7-B6E8-6B8A-CAF5-66B89DCCB0C5}"/>
                </a:ext>
              </a:extLst>
            </p:cNvPr>
            <p:cNvSpPr/>
            <p:nvPr/>
          </p:nvSpPr>
          <p:spPr>
            <a:xfrm>
              <a:off x="51816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5AC6839-0A64-21BD-A98C-55445242FA5E}"/>
                </a:ext>
              </a:extLst>
            </p:cNvPr>
            <p:cNvSpPr/>
            <p:nvPr/>
          </p:nvSpPr>
          <p:spPr>
            <a:xfrm>
              <a:off x="73152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610067-CB2F-2764-3B3C-3D400B62942F}"/>
                </a:ext>
              </a:extLst>
            </p:cNvPr>
            <p:cNvSpPr/>
            <p:nvPr/>
          </p:nvSpPr>
          <p:spPr>
            <a:xfrm>
              <a:off x="8347275" y="4626402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6B7B716-80FD-64D5-BD30-DB644AD10044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721F395-9B1D-F278-B7EA-4C2D874445A4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5C3E88CA-9873-2F1D-8590-DC7DDB267FC3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5A9E253-6994-A7B2-0D60-2AA4177E882C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784D7EE-3C1E-B911-A020-1ADA000EF2D8}"/>
                </a:ext>
              </a:extLst>
            </p:cNvPr>
            <p:cNvSpPr/>
            <p:nvPr/>
          </p:nvSpPr>
          <p:spPr>
            <a:xfrm>
              <a:off x="4114799" y="2677035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950A92E-6D30-E2C2-3E5C-D57C7A1269B1}"/>
                </a:ext>
              </a:extLst>
            </p:cNvPr>
            <p:cNvSpPr/>
            <p:nvPr/>
          </p:nvSpPr>
          <p:spPr>
            <a:xfrm>
              <a:off x="4114797" y="1704190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A879090-C7AB-E02F-4B55-89072691D4B1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EF0CDDC-BECB-0DA1-D8FC-A8B376E5BBAC}"/>
                </a:ext>
              </a:extLst>
            </p:cNvPr>
            <p:cNvSpPr/>
            <p:nvPr/>
          </p:nvSpPr>
          <p:spPr>
            <a:xfrm>
              <a:off x="62484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19C2D0A-7BF5-9CD0-5BE9-C1EBF94F7293}"/>
                </a:ext>
              </a:extLst>
            </p:cNvPr>
            <p:cNvSpPr/>
            <p:nvPr/>
          </p:nvSpPr>
          <p:spPr>
            <a:xfrm>
              <a:off x="8347275" y="3640055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F4858B27-81F4-92C3-A089-0204CE576734}"/>
                </a:ext>
              </a:extLst>
            </p:cNvPr>
            <p:cNvSpPr/>
            <p:nvPr/>
          </p:nvSpPr>
          <p:spPr>
            <a:xfrm>
              <a:off x="7315200" y="3633304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0FEEE53F-FB26-89BD-041E-F69AD9CC77C5}"/>
                </a:ext>
              </a:extLst>
            </p:cNvPr>
            <p:cNvSpPr/>
            <p:nvPr/>
          </p:nvSpPr>
          <p:spPr>
            <a:xfrm>
              <a:off x="62484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630200ED-44C8-A055-2169-17E304DAD530}"/>
                </a:ext>
              </a:extLst>
            </p:cNvPr>
            <p:cNvSpPr/>
            <p:nvPr/>
          </p:nvSpPr>
          <p:spPr>
            <a:xfrm>
              <a:off x="6248400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DB68E2C9-4007-BF1B-3635-51ADBC09D935}"/>
                </a:ext>
              </a:extLst>
            </p:cNvPr>
            <p:cNvSpPr/>
            <p:nvPr/>
          </p:nvSpPr>
          <p:spPr>
            <a:xfrm>
              <a:off x="7315200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553FB22-BE56-C901-B82A-B5713971C9F6}"/>
                </a:ext>
              </a:extLst>
            </p:cNvPr>
            <p:cNvSpPr/>
            <p:nvPr/>
          </p:nvSpPr>
          <p:spPr>
            <a:xfrm>
              <a:off x="8347277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F1727DC-54E5-D845-D6DA-B9CEE821405B}"/>
                </a:ext>
              </a:extLst>
            </p:cNvPr>
            <p:cNvSpPr/>
            <p:nvPr/>
          </p:nvSpPr>
          <p:spPr>
            <a:xfrm>
              <a:off x="6248400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4F1E3F4-8154-B52A-27D2-1D90FF5C42B9}"/>
                </a:ext>
              </a:extLst>
            </p:cNvPr>
            <p:cNvSpPr/>
            <p:nvPr/>
          </p:nvSpPr>
          <p:spPr>
            <a:xfrm>
              <a:off x="7315200" y="1701116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06BC9ACE-F417-377D-A8C0-150707F65AD9}"/>
                </a:ext>
              </a:extLst>
            </p:cNvPr>
            <p:cNvSpPr/>
            <p:nvPr/>
          </p:nvSpPr>
          <p:spPr>
            <a:xfrm>
              <a:off x="8347275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EABBC73-0931-4CAE-279A-DEB6E5721374}"/>
                </a:ext>
              </a:extLst>
            </p:cNvPr>
            <p:cNvSpPr/>
            <p:nvPr/>
          </p:nvSpPr>
          <p:spPr>
            <a:xfrm>
              <a:off x="5181600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F0BBD33-0495-F7C4-D5B4-A3659CA4693A}"/>
                </a:ext>
              </a:extLst>
            </p:cNvPr>
            <p:cNvSpPr/>
            <p:nvPr/>
          </p:nvSpPr>
          <p:spPr>
            <a:xfrm>
              <a:off x="73152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E6BBC4C0-2C36-A992-B891-D66BB2AD1F86}"/>
                </a:ext>
              </a:extLst>
            </p:cNvPr>
            <p:cNvSpPr/>
            <p:nvPr/>
          </p:nvSpPr>
          <p:spPr>
            <a:xfrm>
              <a:off x="8347275" y="4612900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10C63572-21A2-3AFB-03A8-8144D739C02F}"/>
                </a:ext>
              </a:extLst>
            </p:cNvPr>
            <p:cNvSpPr/>
            <p:nvPr/>
          </p:nvSpPr>
          <p:spPr>
            <a:xfrm>
              <a:off x="5181600" y="2647920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2612B0B-03D3-8781-24F8-9F98D6ECA1A9}"/>
                </a:ext>
              </a:extLst>
            </p:cNvPr>
            <p:cNvSpPr/>
            <p:nvPr/>
          </p:nvSpPr>
          <p:spPr>
            <a:xfrm>
              <a:off x="51816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42897523-A26C-6F1A-9315-1DA50A5FDFE3}"/>
                </a:ext>
              </a:extLst>
            </p:cNvPr>
            <p:cNvSpPr/>
            <p:nvPr/>
          </p:nvSpPr>
          <p:spPr>
            <a:xfrm>
              <a:off x="5181600" y="4588004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5F13B1E4-5A6E-2B9C-B0B4-76F9701419F7}"/>
                </a:ext>
              </a:extLst>
            </p:cNvPr>
            <p:cNvSpPr/>
            <p:nvPr/>
          </p:nvSpPr>
          <p:spPr>
            <a:xfrm>
              <a:off x="4114797" y="3636378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07421C0D-7983-3ED5-C1DF-BA1FA840510C}"/>
                </a:ext>
              </a:extLst>
            </p:cNvPr>
            <p:cNvSpPr/>
            <p:nvPr/>
          </p:nvSpPr>
          <p:spPr>
            <a:xfrm>
              <a:off x="4114799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2A668E5-8FF6-14DF-AB90-88F13C7737EB}"/>
                </a:ext>
              </a:extLst>
            </p:cNvPr>
            <p:cNvSpPr/>
            <p:nvPr/>
          </p:nvSpPr>
          <p:spPr>
            <a:xfrm>
              <a:off x="4114797" y="4609223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16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52FAED6-4291-AAF4-91C0-D0B2D6EA8A79}"/>
              </a:ext>
            </a:extLst>
          </p:cNvPr>
          <p:cNvGrpSpPr/>
          <p:nvPr/>
        </p:nvGrpSpPr>
        <p:grpSpPr>
          <a:xfrm>
            <a:off x="1643033" y="1504189"/>
            <a:ext cx="1014194" cy="1041021"/>
            <a:chOff x="4114797" y="1690688"/>
            <a:chExt cx="5146880" cy="385011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71FEA44-2F73-19C2-BD45-6847A43B4492}"/>
                </a:ext>
              </a:extLst>
            </p:cNvPr>
            <p:cNvSpPr/>
            <p:nvPr/>
          </p:nvSpPr>
          <p:spPr>
            <a:xfrm>
              <a:off x="62484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28E62C2-36AD-CEF3-26B4-FC1052191404}"/>
                </a:ext>
              </a:extLst>
            </p:cNvPr>
            <p:cNvSpPr/>
            <p:nvPr/>
          </p:nvSpPr>
          <p:spPr>
            <a:xfrm>
              <a:off x="8347275" y="365355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3E4A055-10D2-9D39-438E-2EF1BA0E1FE3}"/>
                </a:ext>
              </a:extLst>
            </p:cNvPr>
            <p:cNvSpPr/>
            <p:nvPr/>
          </p:nvSpPr>
          <p:spPr>
            <a:xfrm>
              <a:off x="7315200" y="36468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894D8EF-4A6C-F316-4907-B6A8BE803F52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09479A4-973D-BD84-95E4-64E75625CA21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90BFCE70-CE61-9C70-83CF-7AB2C0375500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C571C7A5-AF9B-7FD3-B790-19AA76F777BF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6F656DDB-189C-058D-DA75-71D306514183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793A4F21-6687-8C47-A211-A9454CFED31F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F987028-E5DB-58E6-E49C-05E8E11C4738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A7590FE1-43A1-655C-DA35-EB98ADCFAE5B}"/>
                </a:ext>
              </a:extLst>
            </p:cNvPr>
            <p:cNvSpPr/>
            <p:nvPr/>
          </p:nvSpPr>
          <p:spPr>
            <a:xfrm>
              <a:off x="51816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4A60797D-9A21-3CD5-6607-DEB2994101F7}"/>
                </a:ext>
              </a:extLst>
            </p:cNvPr>
            <p:cNvSpPr/>
            <p:nvPr/>
          </p:nvSpPr>
          <p:spPr>
            <a:xfrm>
              <a:off x="73152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AD39D569-580C-5EB7-7AC5-8D10089D5D75}"/>
                </a:ext>
              </a:extLst>
            </p:cNvPr>
            <p:cNvSpPr/>
            <p:nvPr/>
          </p:nvSpPr>
          <p:spPr>
            <a:xfrm>
              <a:off x="8347275" y="462640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7318004-CD6B-E978-B052-04A925988E12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C9DF994F-F08C-EBA8-2BC6-BAF7DBA1687B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B022F05-17DA-C186-EACB-6B42744999C4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3D8369B8-0F92-96E3-4ECA-B04C79CFBEE9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8FD0EB63-C8F9-46A1-E555-E7AE4086AED0}"/>
                </a:ext>
              </a:extLst>
            </p:cNvPr>
            <p:cNvSpPr/>
            <p:nvPr/>
          </p:nvSpPr>
          <p:spPr>
            <a:xfrm>
              <a:off x="4114799" y="2677035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3F702073-FD4A-C034-9C51-EFA2207F06FC}"/>
                </a:ext>
              </a:extLst>
            </p:cNvPr>
            <p:cNvSpPr/>
            <p:nvPr/>
          </p:nvSpPr>
          <p:spPr>
            <a:xfrm>
              <a:off x="4114797" y="170419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8E2A5E3-ADC3-9DD8-786A-E96FA03CC49B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92DD0C0-9193-FB4E-8A6A-209CF1CDD9F5}"/>
                </a:ext>
              </a:extLst>
            </p:cNvPr>
            <p:cNvSpPr/>
            <p:nvPr/>
          </p:nvSpPr>
          <p:spPr>
            <a:xfrm>
              <a:off x="62484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3E093004-CB66-AB50-D6D3-3766982D0D19}"/>
                </a:ext>
              </a:extLst>
            </p:cNvPr>
            <p:cNvSpPr/>
            <p:nvPr/>
          </p:nvSpPr>
          <p:spPr>
            <a:xfrm>
              <a:off x="8347275" y="364005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B5BC0574-D9F4-C811-D199-24FCEDF7BFBD}"/>
                </a:ext>
              </a:extLst>
            </p:cNvPr>
            <p:cNvSpPr/>
            <p:nvPr/>
          </p:nvSpPr>
          <p:spPr>
            <a:xfrm>
              <a:off x="7315200" y="36333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074400F4-4F8E-1AD3-D52B-5537CFFCE1D4}"/>
                </a:ext>
              </a:extLst>
            </p:cNvPr>
            <p:cNvSpPr/>
            <p:nvPr/>
          </p:nvSpPr>
          <p:spPr>
            <a:xfrm>
              <a:off x="62484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A747E9DE-4193-7FE2-85C5-437C6FA6120D}"/>
                </a:ext>
              </a:extLst>
            </p:cNvPr>
            <p:cNvSpPr/>
            <p:nvPr/>
          </p:nvSpPr>
          <p:spPr>
            <a:xfrm>
              <a:off x="6248400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3C7F7098-28FC-7737-8DAA-8458E4850C84}"/>
                </a:ext>
              </a:extLst>
            </p:cNvPr>
            <p:cNvSpPr/>
            <p:nvPr/>
          </p:nvSpPr>
          <p:spPr>
            <a:xfrm>
              <a:off x="7315200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13C32D24-B6BF-813D-E39F-E40AC5C2D0C2}"/>
                </a:ext>
              </a:extLst>
            </p:cNvPr>
            <p:cNvSpPr/>
            <p:nvPr/>
          </p:nvSpPr>
          <p:spPr>
            <a:xfrm>
              <a:off x="8347277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C8D4AD0C-8DA3-4E0C-0730-94F09C987109}"/>
                </a:ext>
              </a:extLst>
            </p:cNvPr>
            <p:cNvSpPr/>
            <p:nvPr/>
          </p:nvSpPr>
          <p:spPr>
            <a:xfrm>
              <a:off x="6248400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0EBF780-AA02-83DD-B223-8EE9FEE660E1}"/>
                </a:ext>
              </a:extLst>
            </p:cNvPr>
            <p:cNvSpPr/>
            <p:nvPr/>
          </p:nvSpPr>
          <p:spPr>
            <a:xfrm>
              <a:off x="7315200" y="1701116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CFFF4F3-7840-1192-2C6D-3EF4B48CD988}"/>
                </a:ext>
              </a:extLst>
            </p:cNvPr>
            <p:cNvSpPr/>
            <p:nvPr/>
          </p:nvSpPr>
          <p:spPr>
            <a:xfrm>
              <a:off x="8347275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A3D9EE48-11DE-53BC-C358-3E5F522F7898}"/>
                </a:ext>
              </a:extLst>
            </p:cNvPr>
            <p:cNvSpPr/>
            <p:nvPr/>
          </p:nvSpPr>
          <p:spPr>
            <a:xfrm>
              <a:off x="73152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4A23CBB5-860E-6BB2-1B95-69F7537065E7}"/>
                </a:ext>
              </a:extLst>
            </p:cNvPr>
            <p:cNvSpPr/>
            <p:nvPr/>
          </p:nvSpPr>
          <p:spPr>
            <a:xfrm>
              <a:off x="8347275" y="461290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0F9FE28F-052A-E11D-4D8E-4AA18C338144}"/>
                </a:ext>
              </a:extLst>
            </p:cNvPr>
            <p:cNvSpPr/>
            <p:nvPr/>
          </p:nvSpPr>
          <p:spPr>
            <a:xfrm>
              <a:off x="5181600" y="264792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61FCBB7-42EA-262B-72AF-41FF08724BEB}"/>
                </a:ext>
              </a:extLst>
            </p:cNvPr>
            <p:cNvSpPr/>
            <p:nvPr/>
          </p:nvSpPr>
          <p:spPr>
            <a:xfrm>
              <a:off x="51816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613D96AA-2D11-DC03-ACBD-A03C34FC1988}"/>
                </a:ext>
              </a:extLst>
            </p:cNvPr>
            <p:cNvSpPr/>
            <p:nvPr/>
          </p:nvSpPr>
          <p:spPr>
            <a:xfrm>
              <a:off x="5181600" y="45880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A5DE8C0C-8EE8-3B7B-C141-B6F0536003CF}"/>
                </a:ext>
              </a:extLst>
            </p:cNvPr>
            <p:cNvSpPr/>
            <p:nvPr/>
          </p:nvSpPr>
          <p:spPr>
            <a:xfrm>
              <a:off x="4114797" y="363637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6304F56-E5E8-B47D-8019-36E2346B96D6}"/>
                </a:ext>
              </a:extLst>
            </p:cNvPr>
            <p:cNvSpPr/>
            <p:nvPr/>
          </p:nvSpPr>
          <p:spPr>
            <a:xfrm>
              <a:off x="4114799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6A6841DF-C86D-4339-1A6C-3A2E68375ED0}"/>
                </a:ext>
              </a:extLst>
            </p:cNvPr>
            <p:cNvSpPr/>
            <p:nvPr/>
          </p:nvSpPr>
          <p:spPr>
            <a:xfrm>
              <a:off x="4114797" y="169068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EEBA4383-9FA7-5550-3240-93C79EAA6922}"/>
                </a:ext>
              </a:extLst>
            </p:cNvPr>
            <p:cNvSpPr/>
            <p:nvPr/>
          </p:nvSpPr>
          <p:spPr>
            <a:xfrm>
              <a:off x="4114797" y="460922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16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3ABA540-0430-C370-6469-8E33CC86F28E}"/>
              </a:ext>
            </a:extLst>
          </p:cNvPr>
          <p:cNvGrpSpPr/>
          <p:nvPr/>
        </p:nvGrpSpPr>
        <p:grpSpPr>
          <a:xfrm>
            <a:off x="2888042" y="1507269"/>
            <a:ext cx="1014194" cy="1041021"/>
            <a:chOff x="4114797" y="1690688"/>
            <a:chExt cx="5146880" cy="3850114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DA58BBE-3D1C-4FDA-BD89-79C90EF08877}"/>
                </a:ext>
              </a:extLst>
            </p:cNvPr>
            <p:cNvSpPr/>
            <p:nvPr/>
          </p:nvSpPr>
          <p:spPr>
            <a:xfrm>
              <a:off x="62484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1497D5AA-9012-4EE0-BC65-CAA09B48BCB6}"/>
                </a:ext>
              </a:extLst>
            </p:cNvPr>
            <p:cNvSpPr/>
            <p:nvPr/>
          </p:nvSpPr>
          <p:spPr>
            <a:xfrm>
              <a:off x="8347275" y="365355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CDD3B75A-F39E-AA85-39FC-CB1129EF1FD4}"/>
                </a:ext>
              </a:extLst>
            </p:cNvPr>
            <p:cNvSpPr/>
            <p:nvPr/>
          </p:nvSpPr>
          <p:spPr>
            <a:xfrm>
              <a:off x="7315200" y="36468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DD5C49A4-73BC-888B-D9B6-D5496159E1BE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223BC356-438E-CFB6-9941-1ECC9D7048BA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FAECF894-5402-00D4-6497-486588B51174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A71FB942-7010-123C-794E-035BAE2FF1E6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DBD82481-DEB9-C579-8837-51BC272FF85E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6FF1CDB-31D0-065F-172D-2E65129FCF6D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9B9E8CF0-EEC9-04A8-BDAD-18CA658674A7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BC48C48C-626F-7FF5-88F5-3D395E4A0B93}"/>
                </a:ext>
              </a:extLst>
            </p:cNvPr>
            <p:cNvSpPr/>
            <p:nvPr/>
          </p:nvSpPr>
          <p:spPr>
            <a:xfrm>
              <a:off x="51816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106D17A8-FA9D-A36E-CDEA-D796C8818E10}"/>
                </a:ext>
              </a:extLst>
            </p:cNvPr>
            <p:cNvSpPr/>
            <p:nvPr/>
          </p:nvSpPr>
          <p:spPr>
            <a:xfrm>
              <a:off x="73152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900BD14C-876B-8CC5-6861-251D744F7E92}"/>
                </a:ext>
              </a:extLst>
            </p:cNvPr>
            <p:cNvSpPr/>
            <p:nvPr/>
          </p:nvSpPr>
          <p:spPr>
            <a:xfrm>
              <a:off x="8347275" y="462640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C23222FA-5935-BCAF-2140-3C4411725061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2F7548D1-D3FD-0DF7-59BF-5E85B354E19F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DC71AE7A-4A5B-21F5-0E5F-BC85783EEC80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039A9C41-4B95-3012-3E9F-9ACF592B80A6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CA7743E6-086F-5AF0-8F5D-CF673415CA52}"/>
                </a:ext>
              </a:extLst>
            </p:cNvPr>
            <p:cNvSpPr/>
            <p:nvPr/>
          </p:nvSpPr>
          <p:spPr>
            <a:xfrm>
              <a:off x="4114799" y="2677035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C780E8BD-F21F-5C96-0106-EDDBCD6C2C7F}"/>
                </a:ext>
              </a:extLst>
            </p:cNvPr>
            <p:cNvSpPr/>
            <p:nvPr/>
          </p:nvSpPr>
          <p:spPr>
            <a:xfrm>
              <a:off x="4114797" y="170419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B500DC0E-3BA8-733E-6E15-54DB4BEE07AA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C6F42543-7402-0BF0-814A-57E0DF0DA62E}"/>
                </a:ext>
              </a:extLst>
            </p:cNvPr>
            <p:cNvSpPr/>
            <p:nvPr/>
          </p:nvSpPr>
          <p:spPr>
            <a:xfrm>
              <a:off x="62484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105A9610-3EA9-B77A-1559-334C0A29FAF3}"/>
                </a:ext>
              </a:extLst>
            </p:cNvPr>
            <p:cNvSpPr/>
            <p:nvPr/>
          </p:nvSpPr>
          <p:spPr>
            <a:xfrm>
              <a:off x="8347275" y="364005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D383E643-EFC0-5B3D-4B20-03422D05CC87}"/>
                </a:ext>
              </a:extLst>
            </p:cNvPr>
            <p:cNvSpPr/>
            <p:nvPr/>
          </p:nvSpPr>
          <p:spPr>
            <a:xfrm>
              <a:off x="7315200" y="36333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2F6703C2-D623-C354-CE68-F07EC84767AB}"/>
                </a:ext>
              </a:extLst>
            </p:cNvPr>
            <p:cNvSpPr/>
            <p:nvPr/>
          </p:nvSpPr>
          <p:spPr>
            <a:xfrm>
              <a:off x="62484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3B7D7C64-F991-ECEC-2807-1062EC3B64C0}"/>
                </a:ext>
              </a:extLst>
            </p:cNvPr>
            <p:cNvSpPr/>
            <p:nvPr/>
          </p:nvSpPr>
          <p:spPr>
            <a:xfrm>
              <a:off x="6248400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6C63FB25-6CB1-5174-4E34-E43597CD4C19}"/>
                </a:ext>
              </a:extLst>
            </p:cNvPr>
            <p:cNvSpPr/>
            <p:nvPr/>
          </p:nvSpPr>
          <p:spPr>
            <a:xfrm>
              <a:off x="7315200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89A51EFE-8067-EC1B-1319-B1D32923E5A3}"/>
                </a:ext>
              </a:extLst>
            </p:cNvPr>
            <p:cNvSpPr/>
            <p:nvPr/>
          </p:nvSpPr>
          <p:spPr>
            <a:xfrm>
              <a:off x="8347277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9839B099-FE3B-6CDC-1399-5A585803093D}"/>
                </a:ext>
              </a:extLst>
            </p:cNvPr>
            <p:cNvSpPr/>
            <p:nvPr/>
          </p:nvSpPr>
          <p:spPr>
            <a:xfrm>
              <a:off x="7315200" y="1701116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B75F0D13-290E-9BBE-E9F5-9337ACDC6ECB}"/>
                </a:ext>
              </a:extLst>
            </p:cNvPr>
            <p:cNvSpPr/>
            <p:nvPr/>
          </p:nvSpPr>
          <p:spPr>
            <a:xfrm>
              <a:off x="8347275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3081FE46-9D8B-0E4C-368B-E3380FD1BE84}"/>
                </a:ext>
              </a:extLst>
            </p:cNvPr>
            <p:cNvSpPr/>
            <p:nvPr/>
          </p:nvSpPr>
          <p:spPr>
            <a:xfrm>
              <a:off x="73152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9D918028-FBF7-6C6D-714B-CF9192CF97A1}"/>
                </a:ext>
              </a:extLst>
            </p:cNvPr>
            <p:cNvSpPr/>
            <p:nvPr/>
          </p:nvSpPr>
          <p:spPr>
            <a:xfrm>
              <a:off x="8347275" y="461290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5993D843-7EB7-3B8A-7787-0B22631ADFED}"/>
                </a:ext>
              </a:extLst>
            </p:cNvPr>
            <p:cNvSpPr/>
            <p:nvPr/>
          </p:nvSpPr>
          <p:spPr>
            <a:xfrm>
              <a:off x="5181600" y="264792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A7781974-DA90-B0C9-B427-C0CC3DD617CB}"/>
                </a:ext>
              </a:extLst>
            </p:cNvPr>
            <p:cNvSpPr/>
            <p:nvPr/>
          </p:nvSpPr>
          <p:spPr>
            <a:xfrm>
              <a:off x="51816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2F54AA23-DAB4-7717-0465-3B3D6A32DEC7}"/>
                </a:ext>
              </a:extLst>
            </p:cNvPr>
            <p:cNvSpPr/>
            <p:nvPr/>
          </p:nvSpPr>
          <p:spPr>
            <a:xfrm>
              <a:off x="5181600" y="45880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E8E73A93-C214-2C35-6333-36D94A01CED6}"/>
                </a:ext>
              </a:extLst>
            </p:cNvPr>
            <p:cNvSpPr/>
            <p:nvPr/>
          </p:nvSpPr>
          <p:spPr>
            <a:xfrm>
              <a:off x="4114797" y="363637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45238B8F-1AC6-EAC8-59D0-995DEE89F30C}"/>
                </a:ext>
              </a:extLst>
            </p:cNvPr>
            <p:cNvSpPr/>
            <p:nvPr/>
          </p:nvSpPr>
          <p:spPr>
            <a:xfrm>
              <a:off x="4114799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21691EFA-7C9E-C3FF-579E-5F24FBBA5373}"/>
                </a:ext>
              </a:extLst>
            </p:cNvPr>
            <p:cNvSpPr/>
            <p:nvPr/>
          </p:nvSpPr>
          <p:spPr>
            <a:xfrm>
              <a:off x="4114797" y="169068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CAF26F58-3ADE-976B-6E77-40ED1D4F6C8A}"/>
                </a:ext>
              </a:extLst>
            </p:cNvPr>
            <p:cNvSpPr/>
            <p:nvPr/>
          </p:nvSpPr>
          <p:spPr>
            <a:xfrm>
              <a:off x="4114797" y="460922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16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BA032F0-C6D2-206E-A77E-8D0DFA113B20}"/>
              </a:ext>
            </a:extLst>
          </p:cNvPr>
          <p:cNvGrpSpPr/>
          <p:nvPr/>
        </p:nvGrpSpPr>
        <p:grpSpPr>
          <a:xfrm>
            <a:off x="4117467" y="1517362"/>
            <a:ext cx="1014194" cy="1041021"/>
            <a:chOff x="4114797" y="1690688"/>
            <a:chExt cx="5146880" cy="3850114"/>
          </a:xfrm>
        </p:grpSpPr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32571CCC-35C6-2911-8F6F-C1147EA163B5}"/>
                </a:ext>
              </a:extLst>
            </p:cNvPr>
            <p:cNvSpPr/>
            <p:nvPr/>
          </p:nvSpPr>
          <p:spPr>
            <a:xfrm>
              <a:off x="62484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2420F218-001D-0A44-999D-F1FFD90FEA7A}"/>
                </a:ext>
              </a:extLst>
            </p:cNvPr>
            <p:cNvSpPr/>
            <p:nvPr/>
          </p:nvSpPr>
          <p:spPr>
            <a:xfrm>
              <a:off x="8347275" y="365355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CB5E632B-102A-68BC-65D6-F9E2444C613A}"/>
                </a:ext>
              </a:extLst>
            </p:cNvPr>
            <p:cNvSpPr/>
            <p:nvPr/>
          </p:nvSpPr>
          <p:spPr>
            <a:xfrm>
              <a:off x="7315200" y="36468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90512586-FADA-DCBE-EB18-E14A24B67B3F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88127837-AF55-2F6A-3171-0116F13A5398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966434DD-0A04-342C-A7EA-BAF9C08ECADB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79C85D1C-1C30-E1AD-65BA-9E358A20EEC1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C6F8B611-1DC8-F7CE-1089-90160305255F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DD9C0FBA-BCB7-6540-0669-65DDBF8B7CA8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Rounded Rectangle 135">
              <a:extLst>
                <a:ext uri="{FF2B5EF4-FFF2-40B4-BE49-F238E27FC236}">
                  <a16:creationId xmlns:a16="http://schemas.microsoft.com/office/drawing/2014/main" id="{8A03F8A5-DE62-F40A-FFA0-12AF6F4FC329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AED7EB8B-4FE2-25F8-E965-2F4C84F6F0CA}"/>
                </a:ext>
              </a:extLst>
            </p:cNvPr>
            <p:cNvSpPr/>
            <p:nvPr/>
          </p:nvSpPr>
          <p:spPr>
            <a:xfrm>
              <a:off x="51816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A6045132-6A0C-E889-D258-C50401622F4B}"/>
                </a:ext>
              </a:extLst>
            </p:cNvPr>
            <p:cNvSpPr/>
            <p:nvPr/>
          </p:nvSpPr>
          <p:spPr>
            <a:xfrm>
              <a:off x="73152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Rounded Rectangle 138">
              <a:extLst>
                <a:ext uri="{FF2B5EF4-FFF2-40B4-BE49-F238E27FC236}">
                  <a16:creationId xmlns:a16="http://schemas.microsoft.com/office/drawing/2014/main" id="{055032FF-C70A-A365-A1FC-9631B43A55B3}"/>
                </a:ext>
              </a:extLst>
            </p:cNvPr>
            <p:cNvSpPr/>
            <p:nvPr/>
          </p:nvSpPr>
          <p:spPr>
            <a:xfrm>
              <a:off x="8347275" y="462640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E653737E-CBB2-9023-0672-381CB258742F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FDB034D0-0C3B-D15E-F0C7-DA94777D8D5D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Rounded Rectangle 141">
              <a:extLst>
                <a:ext uri="{FF2B5EF4-FFF2-40B4-BE49-F238E27FC236}">
                  <a16:creationId xmlns:a16="http://schemas.microsoft.com/office/drawing/2014/main" id="{FB2E5210-27C5-93A0-5E72-27DA9FFADFCE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63DF64A6-CAE0-60E7-B6CA-E8C74A5B644B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FCD1BC6D-E113-371C-BF99-74CDEC72563F}"/>
                </a:ext>
              </a:extLst>
            </p:cNvPr>
            <p:cNvSpPr/>
            <p:nvPr/>
          </p:nvSpPr>
          <p:spPr>
            <a:xfrm>
              <a:off x="4114799" y="2677035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C49A14CF-4E8E-03E8-A86E-B2B25FD77575}"/>
                </a:ext>
              </a:extLst>
            </p:cNvPr>
            <p:cNvSpPr/>
            <p:nvPr/>
          </p:nvSpPr>
          <p:spPr>
            <a:xfrm>
              <a:off x="4114797" y="170419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62EDE309-CA23-8EBE-A56B-EA4C38EEAD8D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E2C1D79E-F353-4108-E70B-CF1CEBFD066A}"/>
                </a:ext>
              </a:extLst>
            </p:cNvPr>
            <p:cNvSpPr/>
            <p:nvPr/>
          </p:nvSpPr>
          <p:spPr>
            <a:xfrm>
              <a:off x="62484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F1613F6E-90C2-A496-3007-CB18FA7F088E}"/>
                </a:ext>
              </a:extLst>
            </p:cNvPr>
            <p:cNvSpPr/>
            <p:nvPr/>
          </p:nvSpPr>
          <p:spPr>
            <a:xfrm>
              <a:off x="8347275" y="364005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CEBFC2EF-3206-7D85-FF51-4B64C57AAF17}"/>
                </a:ext>
              </a:extLst>
            </p:cNvPr>
            <p:cNvSpPr/>
            <p:nvPr/>
          </p:nvSpPr>
          <p:spPr>
            <a:xfrm>
              <a:off x="7315200" y="36333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987DECDC-F92B-6C9D-F339-C118ADA39246}"/>
                </a:ext>
              </a:extLst>
            </p:cNvPr>
            <p:cNvSpPr/>
            <p:nvPr/>
          </p:nvSpPr>
          <p:spPr>
            <a:xfrm>
              <a:off x="62484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151" name="Rounded Rectangle 150">
              <a:extLst>
                <a:ext uri="{FF2B5EF4-FFF2-40B4-BE49-F238E27FC236}">
                  <a16:creationId xmlns:a16="http://schemas.microsoft.com/office/drawing/2014/main" id="{DB1819B8-2EAC-FF42-8F0F-4B249A464324}"/>
                </a:ext>
              </a:extLst>
            </p:cNvPr>
            <p:cNvSpPr/>
            <p:nvPr/>
          </p:nvSpPr>
          <p:spPr>
            <a:xfrm>
              <a:off x="6248400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152" name="Rounded Rectangle 151">
              <a:extLst>
                <a:ext uri="{FF2B5EF4-FFF2-40B4-BE49-F238E27FC236}">
                  <a16:creationId xmlns:a16="http://schemas.microsoft.com/office/drawing/2014/main" id="{5BBE593C-54BC-7007-4C15-23B1F6DD9D83}"/>
                </a:ext>
              </a:extLst>
            </p:cNvPr>
            <p:cNvSpPr/>
            <p:nvPr/>
          </p:nvSpPr>
          <p:spPr>
            <a:xfrm>
              <a:off x="7315200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E776142F-E97F-B167-38FB-2BFE4DE3AB90}"/>
                </a:ext>
              </a:extLst>
            </p:cNvPr>
            <p:cNvSpPr/>
            <p:nvPr/>
          </p:nvSpPr>
          <p:spPr>
            <a:xfrm>
              <a:off x="8347277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B0B165E6-0515-F0FB-B5EA-2ADAA0230634}"/>
                </a:ext>
              </a:extLst>
            </p:cNvPr>
            <p:cNvSpPr/>
            <p:nvPr/>
          </p:nvSpPr>
          <p:spPr>
            <a:xfrm>
              <a:off x="6248400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B999B331-A341-58CF-FA20-A388B17AD684}"/>
                </a:ext>
              </a:extLst>
            </p:cNvPr>
            <p:cNvSpPr/>
            <p:nvPr/>
          </p:nvSpPr>
          <p:spPr>
            <a:xfrm>
              <a:off x="8347275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D5845634-C371-E66A-334B-CC9F8DB2D596}"/>
                </a:ext>
              </a:extLst>
            </p:cNvPr>
            <p:cNvSpPr/>
            <p:nvPr/>
          </p:nvSpPr>
          <p:spPr>
            <a:xfrm>
              <a:off x="73152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6A9869F3-03D1-86C4-1A4F-6BB07A75C3C3}"/>
                </a:ext>
              </a:extLst>
            </p:cNvPr>
            <p:cNvSpPr/>
            <p:nvPr/>
          </p:nvSpPr>
          <p:spPr>
            <a:xfrm>
              <a:off x="8347275" y="461290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F330C5FA-BA48-75E9-C1D4-3F0C4C79DBDE}"/>
                </a:ext>
              </a:extLst>
            </p:cNvPr>
            <p:cNvSpPr/>
            <p:nvPr/>
          </p:nvSpPr>
          <p:spPr>
            <a:xfrm>
              <a:off x="5181600" y="264792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B3B3921A-2C6C-6693-A891-4157BF6D7A68}"/>
                </a:ext>
              </a:extLst>
            </p:cNvPr>
            <p:cNvSpPr/>
            <p:nvPr/>
          </p:nvSpPr>
          <p:spPr>
            <a:xfrm>
              <a:off x="51816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id="{1A653D7C-9CE9-0A2E-6C85-4D6365CF3FE1}"/>
                </a:ext>
              </a:extLst>
            </p:cNvPr>
            <p:cNvSpPr/>
            <p:nvPr/>
          </p:nvSpPr>
          <p:spPr>
            <a:xfrm>
              <a:off x="5181600" y="45880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72C1E3BF-AB34-076F-7EE6-5F15CACF61D0}"/>
                </a:ext>
              </a:extLst>
            </p:cNvPr>
            <p:cNvSpPr/>
            <p:nvPr/>
          </p:nvSpPr>
          <p:spPr>
            <a:xfrm>
              <a:off x="4114797" y="363637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163" name="Rounded Rectangle 162">
              <a:extLst>
                <a:ext uri="{FF2B5EF4-FFF2-40B4-BE49-F238E27FC236}">
                  <a16:creationId xmlns:a16="http://schemas.microsoft.com/office/drawing/2014/main" id="{75F27497-99D3-4C38-CA60-93F514C52BFD}"/>
                </a:ext>
              </a:extLst>
            </p:cNvPr>
            <p:cNvSpPr/>
            <p:nvPr/>
          </p:nvSpPr>
          <p:spPr>
            <a:xfrm>
              <a:off x="4114799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164" name="Rounded Rectangle 163">
              <a:extLst>
                <a:ext uri="{FF2B5EF4-FFF2-40B4-BE49-F238E27FC236}">
                  <a16:creationId xmlns:a16="http://schemas.microsoft.com/office/drawing/2014/main" id="{C4FF614B-9038-48F1-199B-2BBA21574E04}"/>
                </a:ext>
              </a:extLst>
            </p:cNvPr>
            <p:cNvSpPr/>
            <p:nvPr/>
          </p:nvSpPr>
          <p:spPr>
            <a:xfrm>
              <a:off x="4114797" y="169068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48AC5968-7CF6-0671-B7EC-C889143D0CD0}"/>
                </a:ext>
              </a:extLst>
            </p:cNvPr>
            <p:cNvSpPr/>
            <p:nvPr/>
          </p:nvSpPr>
          <p:spPr>
            <a:xfrm>
              <a:off x="4114797" y="460922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16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7B189C1-350E-F1EE-BEFC-2958CAD96C1F}"/>
              </a:ext>
            </a:extLst>
          </p:cNvPr>
          <p:cNvGrpSpPr/>
          <p:nvPr/>
        </p:nvGrpSpPr>
        <p:grpSpPr>
          <a:xfrm>
            <a:off x="5326461" y="1504771"/>
            <a:ext cx="1014194" cy="1041021"/>
            <a:chOff x="4114797" y="1690688"/>
            <a:chExt cx="5146880" cy="3850114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D0CB4091-9F30-61CE-261B-ACB4AAADD6D9}"/>
                </a:ext>
              </a:extLst>
            </p:cNvPr>
            <p:cNvSpPr/>
            <p:nvPr/>
          </p:nvSpPr>
          <p:spPr>
            <a:xfrm>
              <a:off x="62484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5635ED83-B257-30ED-C36D-5402E986F2B7}"/>
                </a:ext>
              </a:extLst>
            </p:cNvPr>
            <p:cNvSpPr/>
            <p:nvPr/>
          </p:nvSpPr>
          <p:spPr>
            <a:xfrm>
              <a:off x="8347275" y="365355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2C917505-5E0F-CB67-00F3-830125EE9797}"/>
                </a:ext>
              </a:extLst>
            </p:cNvPr>
            <p:cNvSpPr/>
            <p:nvPr/>
          </p:nvSpPr>
          <p:spPr>
            <a:xfrm>
              <a:off x="7315200" y="36468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415B805A-EF8E-5C6F-29BB-AE3DA836364A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FBC69CEA-7D48-2E25-EA8A-2E3ABE848402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8BBE37AD-C19A-D624-6DCB-E682AEBE79A0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EEE8B47E-A619-DAB4-8972-C6714879060B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18498B6D-DBCA-182A-8C0E-FB942EE61684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id="{AE0C4C8A-8135-CDBA-EB72-318E5CD121C4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Rounded Rectangle 175">
              <a:extLst>
                <a:ext uri="{FF2B5EF4-FFF2-40B4-BE49-F238E27FC236}">
                  <a16:creationId xmlns:a16="http://schemas.microsoft.com/office/drawing/2014/main" id="{D6E7A261-D301-0780-C69E-8E9107E1E6BB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A79B1DD8-219F-650E-C369-A70F5C9C0025}"/>
                </a:ext>
              </a:extLst>
            </p:cNvPr>
            <p:cNvSpPr/>
            <p:nvPr/>
          </p:nvSpPr>
          <p:spPr>
            <a:xfrm>
              <a:off x="51816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Rounded Rectangle 177">
              <a:extLst>
                <a:ext uri="{FF2B5EF4-FFF2-40B4-BE49-F238E27FC236}">
                  <a16:creationId xmlns:a16="http://schemas.microsoft.com/office/drawing/2014/main" id="{20D88C26-48C3-1A50-FF97-CD34AD50EF4A}"/>
                </a:ext>
              </a:extLst>
            </p:cNvPr>
            <p:cNvSpPr/>
            <p:nvPr/>
          </p:nvSpPr>
          <p:spPr>
            <a:xfrm>
              <a:off x="73152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F9CB93E8-CB5F-ED66-6744-F1FD02CC0496}"/>
                </a:ext>
              </a:extLst>
            </p:cNvPr>
            <p:cNvSpPr/>
            <p:nvPr/>
          </p:nvSpPr>
          <p:spPr>
            <a:xfrm>
              <a:off x="8347275" y="462640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B12D2D0B-5B26-01E7-8473-355E694F3C6C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EC9AFDF7-7F1B-E530-AB99-9563D4D05224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9AACF1B6-1057-0898-2262-0C1CE99F0E6E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1B9EF65C-EF5B-F7B6-BE49-9A8C8A2B7136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C9938D27-6DD9-0A38-950C-DEC851C53394}"/>
                </a:ext>
              </a:extLst>
            </p:cNvPr>
            <p:cNvSpPr/>
            <p:nvPr/>
          </p:nvSpPr>
          <p:spPr>
            <a:xfrm>
              <a:off x="4114799" y="2677035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Rounded Rectangle 184">
              <a:extLst>
                <a:ext uri="{FF2B5EF4-FFF2-40B4-BE49-F238E27FC236}">
                  <a16:creationId xmlns:a16="http://schemas.microsoft.com/office/drawing/2014/main" id="{A0C9EF4D-5341-5DC5-AB90-1D181774A074}"/>
                </a:ext>
              </a:extLst>
            </p:cNvPr>
            <p:cNvSpPr/>
            <p:nvPr/>
          </p:nvSpPr>
          <p:spPr>
            <a:xfrm>
              <a:off x="4114797" y="170419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7A1FE966-5891-D944-FDB9-5CF42E9F0060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821AC644-9777-F0DB-5DE3-71838819D3B3}"/>
                </a:ext>
              </a:extLst>
            </p:cNvPr>
            <p:cNvSpPr/>
            <p:nvPr/>
          </p:nvSpPr>
          <p:spPr>
            <a:xfrm>
              <a:off x="62484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B1358662-D1F1-C4B1-2F9A-D2F02AC235AB}"/>
                </a:ext>
              </a:extLst>
            </p:cNvPr>
            <p:cNvSpPr/>
            <p:nvPr/>
          </p:nvSpPr>
          <p:spPr>
            <a:xfrm>
              <a:off x="8347275" y="364005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98CE814D-4728-5B53-A8BE-44393A3B7A33}"/>
                </a:ext>
              </a:extLst>
            </p:cNvPr>
            <p:cNvSpPr/>
            <p:nvPr/>
          </p:nvSpPr>
          <p:spPr>
            <a:xfrm>
              <a:off x="7315200" y="36333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id="{A41FC776-AA9C-9B5A-7C38-A08585461FC2}"/>
                </a:ext>
              </a:extLst>
            </p:cNvPr>
            <p:cNvSpPr/>
            <p:nvPr/>
          </p:nvSpPr>
          <p:spPr>
            <a:xfrm>
              <a:off x="62484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C09FB7AC-27D5-D9E3-D812-D8CEFD17F52C}"/>
                </a:ext>
              </a:extLst>
            </p:cNvPr>
            <p:cNvSpPr/>
            <p:nvPr/>
          </p:nvSpPr>
          <p:spPr>
            <a:xfrm>
              <a:off x="6248400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C174958D-1DF2-05BA-F8BA-2228642FC6A1}"/>
                </a:ext>
              </a:extLst>
            </p:cNvPr>
            <p:cNvSpPr/>
            <p:nvPr/>
          </p:nvSpPr>
          <p:spPr>
            <a:xfrm>
              <a:off x="7315200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B34BB532-8DBD-A27E-70A1-3241C37DC1D1}"/>
                </a:ext>
              </a:extLst>
            </p:cNvPr>
            <p:cNvSpPr/>
            <p:nvPr/>
          </p:nvSpPr>
          <p:spPr>
            <a:xfrm>
              <a:off x="8347277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194" name="Rounded Rectangle 193">
              <a:extLst>
                <a:ext uri="{FF2B5EF4-FFF2-40B4-BE49-F238E27FC236}">
                  <a16:creationId xmlns:a16="http://schemas.microsoft.com/office/drawing/2014/main" id="{B8963B0A-F2A2-0A13-E69D-C8951D4D4BE2}"/>
                </a:ext>
              </a:extLst>
            </p:cNvPr>
            <p:cNvSpPr/>
            <p:nvPr/>
          </p:nvSpPr>
          <p:spPr>
            <a:xfrm>
              <a:off x="6248400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95" name="Rounded Rectangle 194">
              <a:extLst>
                <a:ext uri="{FF2B5EF4-FFF2-40B4-BE49-F238E27FC236}">
                  <a16:creationId xmlns:a16="http://schemas.microsoft.com/office/drawing/2014/main" id="{826E02B0-7891-6170-E786-D57C86630009}"/>
                </a:ext>
              </a:extLst>
            </p:cNvPr>
            <p:cNvSpPr/>
            <p:nvPr/>
          </p:nvSpPr>
          <p:spPr>
            <a:xfrm>
              <a:off x="7315200" y="1701116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197" name="Rounded Rectangle 196">
              <a:extLst>
                <a:ext uri="{FF2B5EF4-FFF2-40B4-BE49-F238E27FC236}">
                  <a16:creationId xmlns:a16="http://schemas.microsoft.com/office/drawing/2014/main" id="{6D645ACE-B7FF-9294-9705-7211537AF2FF}"/>
                </a:ext>
              </a:extLst>
            </p:cNvPr>
            <p:cNvSpPr/>
            <p:nvPr/>
          </p:nvSpPr>
          <p:spPr>
            <a:xfrm>
              <a:off x="73152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198" name="Rounded Rectangle 197">
              <a:extLst>
                <a:ext uri="{FF2B5EF4-FFF2-40B4-BE49-F238E27FC236}">
                  <a16:creationId xmlns:a16="http://schemas.microsoft.com/office/drawing/2014/main" id="{7EC99B07-839E-EC28-8EA9-EF698B67BBDB}"/>
                </a:ext>
              </a:extLst>
            </p:cNvPr>
            <p:cNvSpPr/>
            <p:nvPr/>
          </p:nvSpPr>
          <p:spPr>
            <a:xfrm>
              <a:off x="8347275" y="461290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199" name="Rounded Rectangle 198">
              <a:extLst>
                <a:ext uri="{FF2B5EF4-FFF2-40B4-BE49-F238E27FC236}">
                  <a16:creationId xmlns:a16="http://schemas.microsoft.com/office/drawing/2014/main" id="{A15915C1-D4F6-D639-EAEC-D8425E8D5416}"/>
                </a:ext>
              </a:extLst>
            </p:cNvPr>
            <p:cNvSpPr/>
            <p:nvPr/>
          </p:nvSpPr>
          <p:spPr>
            <a:xfrm>
              <a:off x="5181600" y="264792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200" name="Rounded Rectangle 199">
              <a:extLst>
                <a:ext uri="{FF2B5EF4-FFF2-40B4-BE49-F238E27FC236}">
                  <a16:creationId xmlns:a16="http://schemas.microsoft.com/office/drawing/2014/main" id="{62655AAA-30EE-9A9A-ECDF-54C3C5E68041}"/>
                </a:ext>
              </a:extLst>
            </p:cNvPr>
            <p:cNvSpPr/>
            <p:nvPr/>
          </p:nvSpPr>
          <p:spPr>
            <a:xfrm>
              <a:off x="51816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201" name="Rounded Rectangle 200">
              <a:extLst>
                <a:ext uri="{FF2B5EF4-FFF2-40B4-BE49-F238E27FC236}">
                  <a16:creationId xmlns:a16="http://schemas.microsoft.com/office/drawing/2014/main" id="{C4F1900F-BCE3-06BC-1809-E8EF3468BE65}"/>
                </a:ext>
              </a:extLst>
            </p:cNvPr>
            <p:cNvSpPr/>
            <p:nvPr/>
          </p:nvSpPr>
          <p:spPr>
            <a:xfrm>
              <a:off x="5181600" y="45880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202" name="Rounded Rectangle 201">
              <a:extLst>
                <a:ext uri="{FF2B5EF4-FFF2-40B4-BE49-F238E27FC236}">
                  <a16:creationId xmlns:a16="http://schemas.microsoft.com/office/drawing/2014/main" id="{8041645D-F85E-E9BF-DAE2-01A12BC364C1}"/>
                </a:ext>
              </a:extLst>
            </p:cNvPr>
            <p:cNvSpPr/>
            <p:nvPr/>
          </p:nvSpPr>
          <p:spPr>
            <a:xfrm>
              <a:off x="4114797" y="363637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203" name="Rounded Rectangle 202">
              <a:extLst>
                <a:ext uri="{FF2B5EF4-FFF2-40B4-BE49-F238E27FC236}">
                  <a16:creationId xmlns:a16="http://schemas.microsoft.com/office/drawing/2014/main" id="{E75BD8FC-FC94-D377-E616-EC2551F7D86A}"/>
                </a:ext>
              </a:extLst>
            </p:cNvPr>
            <p:cNvSpPr/>
            <p:nvPr/>
          </p:nvSpPr>
          <p:spPr>
            <a:xfrm>
              <a:off x="4114799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204" name="Rounded Rectangle 203">
              <a:extLst>
                <a:ext uri="{FF2B5EF4-FFF2-40B4-BE49-F238E27FC236}">
                  <a16:creationId xmlns:a16="http://schemas.microsoft.com/office/drawing/2014/main" id="{B6485224-CDFE-6B88-718D-4C2B3D25754E}"/>
                </a:ext>
              </a:extLst>
            </p:cNvPr>
            <p:cNvSpPr/>
            <p:nvPr/>
          </p:nvSpPr>
          <p:spPr>
            <a:xfrm>
              <a:off x="4114797" y="169068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550FFA0D-3D64-6694-7C5C-37400ECF0913}"/>
                </a:ext>
              </a:extLst>
            </p:cNvPr>
            <p:cNvSpPr/>
            <p:nvPr/>
          </p:nvSpPr>
          <p:spPr>
            <a:xfrm>
              <a:off x="4114797" y="460922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16</a:t>
              </a:r>
            </a:p>
          </p:txBody>
        </p:sp>
      </p:grp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75873247-42BA-E00C-C71C-7BD318206E80}"/>
              </a:ext>
            </a:extLst>
          </p:cNvPr>
          <p:cNvSpPr/>
          <p:nvPr/>
        </p:nvSpPr>
        <p:spPr>
          <a:xfrm>
            <a:off x="3094497" y="1494212"/>
            <a:ext cx="180183" cy="24724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FC6ED4AF-0732-1C33-C95F-8C1B8FBCD835}"/>
              </a:ext>
            </a:extLst>
          </p:cNvPr>
          <p:cNvSpPr/>
          <p:nvPr/>
        </p:nvSpPr>
        <p:spPr>
          <a:xfrm>
            <a:off x="4331332" y="1517362"/>
            <a:ext cx="180183" cy="24724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A4B7CD3D-14F4-A865-B84E-18BD6304411E}"/>
              </a:ext>
            </a:extLst>
          </p:cNvPr>
          <p:cNvSpPr/>
          <p:nvPr/>
        </p:nvSpPr>
        <p:spPr>
          <a:xfrm>
            <a:off x="5535578" y="1494037"/>
            <a:ext cx="180183" cy="24724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EE721910-B250-85D5-A8C0-90762EDD060F}"/>
              </a:ext>
            </a:extLst>
          </p:cNvPr>
          <p:cNvGrpSpPr/>
          <p:nvPr/>
        </p:nvGrpSpPr>
        <p:grpSpPr>
          <a:xfrm>
            <a:off x="6541201" y="1505612"/>
            <a:ext cx="1014194" cy="1041210"/>
            <a:chOff x="6541201" y="1505612"/>
            <a:chExt cx="1014194" cy="1041210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2FE2BD9D-41D8-3267-B015-7C43C1B27F69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210" name="Rounded Rectangle 209">
                <a:extLst>
                  <a:ext uri="{FF2B5EF4-FFF2-40B4-BE49-F238E27FC236}">
                    <a16:creationId xmlns:a16="http://schemas.microsoft.com/office/drawing/2014/main" id="{6DB81B0B-91C7-7ECA-8043-DAAE0E202433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1" name="Rounded Rectangle 210">
                <a:extLst>
                  <a:ext uri="{FF2B5EF4-FFF2-40B4-BE49-F238E27FC236}">
                    <a16:creationId xmlns:a16="http://schemas.microsoft.com/office/drawing/2014/main" id="{824FA9D8-B23F-B550-D20B-43DC2507A33E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2" name="Rounded Rectangle 211">
                <a:extLst>
                  <a:ext uri="{FF2B5EF4-FFF2-40B4-BE49-F238E27FC236}">
                    <a16:creationId xmlns:a16="http://schemas.microsoft.com/office/drawing/2014/main" id="{62A2F750-9B52-27A9-BDA8-0EE30DF44C5B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3" name="Rounded Rectangle 212">
                <a:extLst>
                  <a:ext uri="{FF2B5EF4-FFF2-40B4-BE49-F238E27FC236}">
                    <a16:creationId xmlns:a16="http://schemas.microsoft.com/office/drawing/2014/main" id="{03ABED0C-4502-76E0-BB6B-A46C52ECBA37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4" name="Rounded Rectangle 213">
                <a:extLst>
                  <a:ext uri="{FF2B5EF4-FFF2-40B4-BE49-F238E27FC236}">
                    <a16:creationId xmlns:a16="http://schemas.microsoft.com/office/drawing/2014/main" id="{40F26022-6F7C-C281-AEC3-0EF4A403A7E4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5" name="Rounded Rectangle 214">
                <a:extLst>
                  <a:ext uri="{FF2B5EF4-FFF2-40B4-BE49-F238E27FC236}">
                    <a16:creationId xmlns:a16="http://schemas.microsoft.com/office/drawing/2014/main" id="{9C4A2765-AF1A-4200-67A7-A71770B32D4D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6" name="Rounded Rectangle 215">
                <a:extLst>
                  <a:ext uri="{FF2B5EF4-FFF2-40B4-BE49-F238E27FC236}">
                    <a16:creationId xmlns:a16="http://schemas.microsoft.com/office/drawing/2014/main" id="{34B696F7-8308-8555-B43D-E41CB6DE6773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7" name="Rounded Rectangle 216">
                <a:extLst>
                  <a:ext uri="{FF2B5EF4-FFF2-40B4-BE49-F238E27FC236}">
                    <a16:creationId xmlns:a16="http://schemas.microsoft.com/office/drawing/2014/main" id="{941817F4-CF48-389C-C60B-9084C164AAB2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8" name="Rounded Rectangle 217">
                <a:extLst>
                  <a:ext uri="{FF2B5EF4-FFF2-40B4-BE49-F238E27FC236}">
                    <a16:creationId xmlns:a16="http://schemas.microsoft.com/office/drawing/2014/main" id="{182AF953-96B3-B4FA-DB60-CCC723AFE130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9" name="Rounded Rectangle 218">
                <a:extLst>
                  <a:ext uri="{FF2B5EF4-FFF2-40B4-BE49-F238E27FC236}">
                    <a16:creationId xmlns:a16="http://schemas.microsoft.com/office/drawing/2014/main" id="{FE763B39-8304-33DC-6EB7-2542CAC3A284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0" name="Rounded Rectangle 219">
                <a:extLst>
                  <a:ext uri="{FF2B5EF4-FFF2-40B4-BE49-F238E27FC236}">
                    <a16:creationId xmlns:a16="http://schemas.microsoft.com/office/drawing/2014/main" id="{20D182C2-1B36-2E61-19C6-FB7C5D79C9D8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1" name="Rounded Rectangle 220">
                <a:extLst>
                  <a:ext uri="{FF2B5EF4-FFF2-40B4-BE49-F238E27FC236}">
                    <a16:creationId xmlns:a16="http://schemas.microsoft.com/office/drawing/2014/main" id="{1C92EA18-277C-BBA6-8BA2-71684479D983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2" name="Rounded Rectangle 221">
                <a:extLst>
                  <a:ext uri="{FF2B5EF4-FFF2-40B4-BE49-F238E27FC236}">
                    <a16:creationId xmlns:a16="http://schemas.microsoft.com/office/drawing/2014/main" id="{7DAAFABC-A5CC-3D3B-C741-E3BF16108793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3" name="Rounded Rectangle 222">
                <a:extLst>
                  <a:ext uri="{FF2B5EF4-FFF2-40B4-BE49-F238E27FC236}">
                    <a16:creationId xmlns:a16="http://schemas.microsoft.com/office/drawing/2014/main" id="{D3A62886-F702-8F2A-5414-95B20EEED7F6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4" name="Rounded Rectangle 223">
                <a:extLst>
                  <a:ext uri="{FF2B5EF4-FFF2-40B4-BE49-F238E27FC236}">
                    <a16:creationId xmlns:a16="http://schemas.microsoft.com/office/drawing/2014/main" id="{6FED1C01-63D1-B96A-C600-7325C982E04D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5" name="Rounded Rectangle 224">
                <a:extLst>
                  <a:ext uri="{FF2B5EF4-FFF2-40B4-BE49-F238E27FC236}">
                    <a16:creationId xmlns:a16="http://schemas.microsoft.com/office/drawing/2014/main" id="{2F309F65-990F-2058-0A78-3C23981E2FEF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6" name="Rounded Rectangle 225">
                <a:extLst>
                  <a:ext uri="{FF2B5EF4-FFF2-40B4-BE49-F238E27FC236}">
                    <a16:creationId xmlns:a16="http://schemas.microsoft.com/office/drawing/2014/main" id="{16608CEB-3E78-9C3B-F595-E9BAC5BAA05E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7" name="Rounded Rectangle 226">
                <a:extLst>
                  <a:ext uri="{FF2B5EF4-FFF2-40B4-BE49-F238E27FC236}">
                    <a16:creationId xmlns:a16="http://schemas.microsoft.com/office/drawing/2014/main" id="{6526E78B-D242-CDD9-BC31-8DD3EBF85550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BC15493C-24A5-043E-B077-177FB83485E2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9" name="Rounded Rectangle 228">
                <a:extLst>
                  <a:ext uri="{FF2B5EF4-FFF2-40B4-BE49-F238E27FC236}">
                    <a16:creationId xmlns:a16="http://schemas.microsoft.com/office/drawing/2014/main" id="{E427D1A4-3318-9838-CEDC-8300189DF90A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0" name="Rounded Rectangle 229">
                <a:extLst>
                  <a:ext uri="{FF2B5EF4-FFF2-40B4-BE49-F238E27FC236}">
                    <a16:creationId xmlns:a16="http://schemas.microsoft.com/office/drawing/2014/main" id="{E3A9834A-AD41-45B6-91E2-105388CA3080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231" name="Rounded Rectangle 230">
                <a:extLst>
                  <a:ext uri="{FF2B5EF4-FFF2-40B4-BE49-F238E27FC236}">
                    <a16:creationId xmlns:a16="http://schemas.microsoft.com/office/drawing/2014/main" id="{5B060A25-9B21-8F30-6991-76EE197F3B55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232" name="Rounded Rectangle 231">
                <a:extLst>
                  <a:ext uri="{FF2B5EF4-FFF2-40B4-BE49-F238E27FC236}">
                    <a16:creationId xmlns:a16="http://schemas.microsoft.com/office/drawing/2014/main" id="{E159F8D2-27E2-E5AA-D808-9021D1396D58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233" name="Rounded Rectangle 232">
                <a:extLst>
                  <a:ext uri="{FF2B5EF4-FFF2-40B4-BE49-F238E27FC236}">
                    <a16:creationId xmlns:a16="http://schemas.microsoft.com/office/drawing/2014/main" id="{7BA9B2D2-EB43-7876-CFE3-005E94E7E13D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234" name="Rounded Rectangle 233">
                <a:extLst>
                  <a:ext uri="{FF2B5EF4-FFF2-40B4-BE49-F238E27FC236}">
                    <a16:creationId xmlns:a16="http://schemas.microsoft.com/office/drawing/2014/main" id="{EB520A9D-D561-6444-C76F-7329569C1528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235" name="Rounded Rectangle 234">
                <a:extLst>
                  <a:ext uri="{FF2B5EF4-FFF2-40B4-BE49-F238E27FC236}">
                    <a16:creationId xmlns:a16="http://schemas.microsoft.com/office/drawing/2014/main" id="{C5C1C82E-4BFE-B417-7C13-CCA6989E8AAB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236" name="Rounded Rectangle 235">
                <a:extLst>
                  <a:ext uri="{FF2B5EF4-FFF2-40B4-BE49-F238E27FC236}">
                    <a16:creationId xmlns:a16="http://schemas.microsoft.com/office/drawing/2014/main" id="{84687323-12B7-7A70-DF82-B87768078A50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237" name="Rounded Rectangle 236">
                <a:extLst>
                  <a:ext uri="{FF2B5EF4-FFF2-40B4-BE49-F238E27FC236}">
                    <a16:creationId xmlns:a16="http://schemas.microsoft.com/office/drawing/2014/main" id="{ABCF3DB9-0626-719F-74A6-0752CE97717A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238" name="Rounded Rectangle 237">
                <a:extLst>
                  <a:ext uri="{FF2B5EF4-FFF2-40B4-BE49-F238E27FC236}">
                    <a16:creationId xmlns:a16="http://schemas.microsoft.com/office/drawing/2014/main" id="{68C96BE8-170F-4363-0921-ED3268A83BB0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239" name="Rounded Rectangle 238">
                <a:extLst>
                  <a:ext uri="{FF2B5EF4-FFF2-40B4-BE49-F238E27FC236}">
                    <a16:creationId xmlns:a16="http://schemas.microsoft.com/office/drawing/2014/main" id="{5BF16B55-E41D-15A1-B6B4-3D1D12EF376D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240" name="Rounded Rectangle 239">
                <a:extLst>
                  <a:ext uri="{FF2B5EF4-FFF2-40B4-BE49-F238E27FC236}">
                    <a16:creationId xmlns:a16="http://schemas.microsoft.com/office/drawing/2014/main" id="{AE7D393E-730C-8B7C-DE66-106C756CE165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241" name="Rounded Rectangle 240">
                <a:extLst>
                  <a:ext uri="{FF2B5EF4-FFF2-40B4-BE49-F238E27FC236}">
                    <a16:creationId xmlns:a16="http://schemas.microsoft.com/office/drawing/2014/main" id="{0A45EA0F-3F17-A130-D4BC-C101CD6987A6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242" name="Rounded Rectangle 241">
                <a:extLst>
                  <a:ext uri="{FF2B5EF4-FFF2-40B4-BE49-F238E27FC236}">
                    <a16:creationId xmlns:a16="http://schemas.microsoft.com/office/drawing/2014/main" id="{782A792D-AF2B-C943-822C-AFD29BD6789F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243" name="Rounded Rectangle 242">
                <a:extLst>
                  <a:ext uri="{FF2B5EF4-FFF2-40B4-BE49-F238E27FC236}">
                    <a16:creationId xmlns:a16="http://schemas.microsoft.com/office/drawing/2014/main" id="{00353A68-A6E3-E739-F381-A7CD1847F6A1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0D1BDB9B-73C9-DDA9-4433-92DEEA27B690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245" name="Rounded Rectangle 244">
                <a:extLst>
                  <a:ext uri="{FF2B5EF4-FFF2-40B4-BE49-F238E27FC236}">
                    <a16:creationId xmlns:a16="http://schemas.microsoft.com/office/drawing/2014/main" id="{30CD496D-7969-AA44-7B86-BEB72CB94DFF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96CD9D45-75D3-63E0-00BB-988A0A616584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248" name="Rounded Rectangle 247">
                <a:extLst>
                  <a:ext uri="{FF2B5EF4-FFF2-40B4-BE49-F238E27FC236}">
                    <a16:creationId xmlns:a16="http://schemas.microsoft.com/office/drawing/2014/main" id="{3405FEFC-694E-1B9A-1CFB-90B02B7C604A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2B5B0443-9AC3-6E04-634C-0D4071761598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6D645B2B-3804-556E-0DB8-1CB505024669}"/>
              </a:ext>
            </a:extLst>
          </p:cNvPr>
          <p:cNvGrpSpPr/>
          <p:nvPr/>
        </p:nvGrpSpPr>
        <p:grpSpPr>
          <a:xfrm>
            <a:off x="7709625" y="1509261"/>
            <a:ext cx="1014194" cy="1041210"/>
            <a:chOff x="6541201" y="1505612"/>
            <a:chExt cx="1014194" cy="1041210"/>
          </a:xfrm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B394AC0C-A086-564A-D52C-0FB185FD0B46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334" name="Rounded Rectangle 333">
                <a:extLst>
                  <a:ext uri="{FF2B5EF4-FFF2-40B4-BE49-F238E27FC236}">
                    <a16:creationId xmlns:a16="http://schemas.microsoft.com/office/drawing/2014/main" id="{67870824-29F8-BCED-B1FA-9B8CCB270AE2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5" name="Rounded Rectangle 334">
                <a:extLst>
                  <a:ext uri="{FF2B5EF4-FFF2-40B4-BE49-F238E27FC236}">
                    <a16:creationId xmlns:a16="http://schemas.microsoft.com/office/drawing/2014/main" id="{B1F5048A-7C4A-D10F-50B7-D4495BBD8464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6" name="Rounded Rectangle 335">
                <a:extLst>
                  <a:ext uri="{FF2B5EF4-FFF2-40B4-BE49-F238E27FC236}">
                    <a16:creationId xmlns:a16="http://schemas.microsoft.com/office/drawing/2014/main" id="{2EB42E51-859A-5564-818C-7B10DC3FCE9C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7" name="Rounded Rectangle 336">
                <a:extLst>
                  <a:ext uri="{FF2B5EF4-FFF2-40B4-BE49-F238E27FC236}">
                    <a16:creationId xmlns:a16="http://schemas.microsoft.com/office/drawing/2014/main" id="{AB50F7B6-316F-53B5-722C-5AF77368EA30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8" name="Rounded Rectangle 337">
                <a:extLst>
                  <a:ext uri="{FF2B5EF4-FFF2-40B4-BE49-F238E27FC236}">
                    <a16:creationId xmlns:a16="http://schemas.microsoft.com/office/drawing/2014/main" id="{6C8535A3-C200-F6B2-F57E-0A79DB2C4E46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9" name="Rounded Rectangle 338">
                <a:extLst>
                  <a:ext uri="{FF2B5EF4-FFF2-40B4-BE49-F238E27FC236}">
                    <a16:creationId xmlns:a16="http://schemas.microsoft.com/office/drawing/2014/main" id="{C0081953-294D-F3FB-52DB-FD96D5A1DFAC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0" name="Rounded Rectangle 339">
                <a:extLst>
                  <a:ext uri="{FF2B5EF4-FFF2-40B4-BE49-F238E27FC236}">
                    <a16:creationId xmlns:a16="http://schemas.microsoft.com/office/drawing/2014/main" id="{4F1B39DB-22F4-D93D-E584-9C2E561F6691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1" name="Rounded Rectangle 340">
                <a:extLst>
                  <a:ext uri="{FF2B5EF4-FFF2-40B4-BE49-F238E27FC236}">
                    <a16:creationId xmlns:a16="http://schemas.microsoft.com/office/drawing/2014/main" id="{408FD1A8-EB25-6530-FA6A-F09BD25AB75A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2" name="Rounded Rectangle 341">
                <a:extLst>
                  <a:ext uri="{FF2B5EF4-FFF2-40B4-BE49-F238E27FC236}">
                    <a16:creationId xmlns:a16="http://schemas.microsoft.com/office/drawing/2014/main" id="{5FD829D8-5C00-3AF6-BEB7-7C4F9FA4B269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3" name="Rounded Rectangle 342">
                <a:extLst>
                  <a:ext uri="{FF2B5EF4-FFF2-40B4-BE49-F238E27FC236}">
                    <a16:creationId xmlns:a16="http://schemas.microsoft.com/office/drawing/2014/main" id="{D4771070-AF69-683F-8FCE-39F86ABA3C9A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4" name="Rounded Rectangle 343">
                <a:extLst>
                  <a:ext uri="{FF2B5EF4-FFF2-40B4-BE49-F238E27FC236}">
                    <a16:creationId xmlns:a16="http://schemas.microsoft.com/office/drawing/2014/main" id="{D445B9F2-6725-A12A-3473-DEF888B32A6D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5" name="Rounded Rectangle 344">
                <a:extLst>
                  <a:ext uri="{FF2B5EF4-FFF2-40B4-BE49-F238E27FC236}">
                    <a16:creationId xmlns:a16="http://schemas.microsoft.com/office/drawing/2014/main" id="{2C2A28C3-1C23-764C-F0D7-3A561DC0DA40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6" name="Rounded Rectangle 345">
                <a:extLst>
                  <a:ext uri="{FF2B5EF4-FFF2-40B4-BE49-F238E27FC236}">
                    <a16:creationId xmlns:a16="http://schemas.microsoft.com/office/drawing/2014/main" id="{2F1B6FBF-E44E-64B2-4D03-D3E86B06B6DC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7" name="Rounded Rectangle 346">
                <a:extLst>
                  <a:ext uri="{FF2B5EF4-FFF2-40B4-BE49-F238E27FC236}">
                    <a16:creationId xmlns:a16="http://schemas.microsoft.com/office/drawing/2014/main" id="{C04D17F8-2AEF-D3CA-F50F-9BA9245FD061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8" name="Rounded Rectangle 347">
                <a:extLst>
                  <a:ext uri="{FF2B5EF4-FFF2-40B4-BE49-F238E27FC236}">
                    <a16:creationId xmlns:a16="http://schemas.microsoft.com/office/drawing/2014/main" id="{FE210B60-4C6E-2919-C395-8A9D24E36425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9" name="Rounded Rectangle 348">
                <a:extLst>
                  <a:ext uri="{FF2B5EF4-FFF2-40B4-BE49-F238E27FC236}">
                    <a16:creationId xmlns:a16="http://schemas.microsoft.com/office/drawing/2014/main" id="{D58764D7-574D-26CE-F0E9-56A8C7C939DF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0" name="Rounded Rectangle 349">
                <a:extLst>
                  <a:ext uri="{FF2B5EF4-FFF2-40B4-BE49-F238E27FC236}">
                    <a16:creationId xmlns:a16="http://schemas.microsoft.com/office/drawing/2014/main" id="{FBFD3BC8-7635-1474-B16E-C74BD6C5D7BC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Rounded Rectangle 350">
                <a:extLst>
                  <a:ext uri="{FF2B5EF4-FFF2-40B4-BE49-F238E27FC236}">
                    <a16:creationId xmlns:a16="http://schemas.microsoft.com/office/drawing/2014/main" id="{F7E86AAA-B057-1E78-A4F1-C4DDFBDBF5CB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Rounded Rectangle 351">
                <a:extLst>
                  <a:ext uri="{FF2B5EF4-FFF2-40B4-BE49-F238E27FC236}">
                    <a16:creationId xmlns:a16="http://schemas.microsoft.com/office/drawing/2014/main" id="{7A28D5F8-5CFA-7F52-23C0-53E9ABDDC1BB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Rounded Rectangle 352">
                <a:extLst>
                  <a:ext uri="{FF2B5EF4-FFF2-40B4-BE49-F238E27FC236}">
                    <a16:creationId xmlns:a16="http://schemas.microsoft.com/office/drawing/2014/main" id="{07510C7C-8B04-F451-A992-3CB4A920E4A9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Rounded Rectangle 353">
                <a:extLst>
                  <a:ext uri="{FF2B5EF4-FFF2-40B4-BE49-F238E27FC236}">
                    <a16:creationId xmlns:a16="http://schemas.microsoft.com/office/drawing/2014/main" id="{A804DB86-FEFB-F0B7-D55B-8C460A0DD5A0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355" name="Rounded Rectangle 354">
                <a:extLst>
                  <a:ext uri="{FF2B5EF4-FFF2-40B4-BE49-F238E27FC236}">
                    <a16:creationId xmlns:a16="http://schemas.microsoft.com/office/drawing/2014/main" id="{5A6BC0F7-C4A9-0A96-EEE2-21A5036CBF69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356" name="Rounded Rectangle 355">
                <a:extLst>
                  <a:ext uri="{FF2B5EF4-FFF2-40B4-BE49-F238E27FC236}">
                    <a16:creationId xmlns:a16="http://schemas.microsoft.com/office/drawing/2014/main" id="{A9F4555C-B012-47F9-E064-B35B77AB60FD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357" name="Rounded Rectangle 356">
                <a:extLst>
                  <a:ext uri="{FF2B5EF4-FFF2-40B4-BE49-F238E27FC236}">
                    <a16:creationId xmlns:a16="http://schemas.microsoft.com/office/drawing/2014/main" id="{158B92B7-FDBC-3FCC-575F-634FD7838CF3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358" name="Rounded Rectangle 357">
                <a:extLst>
                  <a:ext uri="{FF2B5EF4-FFF2-40B4-BE49-F238E27FC236}">
                    <a16:creationId xmlns:a16="http://schemas.microsoft.com/office/drawing/2014/main" id="{8BCD673B-B968-53EE-A097-44BB45FB521A}"/>
                  </a:ext>
                </a:extLst>
              </p:cNvPr>
              <p:cNvSpPr/>
              <p:nvPr/>
            </p:nvSpPr>
            <p:spPr>
              <a:xfrm>
                <a:off x="6248400" y="2663534"/>
                <a:ext cx="914401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359" name="Rounded Rectangle 358">
                <a:extLst>
                  <a:ext uri="{FF2B5EF4-FFF2-40B4-BE49-F238E27FC236}">
                    <a16:creationId xmlns:a16="http://schemas.microsoft.com/office/drawing/2014/main" id="{E1B9F450-92B7-56B5-61B3-7B9C6405FC9E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360" name="Rounded Rectangle 359">
                <a:extLst>
                  <a:ext uri="{FF2B5EF4-FFF2-40B4-BE49-F238E27FC236}">
                    <a16:creationId xmlns:a16="http://schemas.microsoft.com/office/drawing/2014/main" id="{2A345D6B-E298-3DE3-7597-087CB5F199D8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361" name="Rounded Rectangle 360">
                <a:extLst>
                  <a:ext uri="{FF2B5EF4-FFF2-40B4-BE49-F238E27FC236}">
                    <a16:creationId xmlns:a16="http://schemas.microsoft.com/office/drawing/2014/main" id="{B1777BC7-5226-1D78-D46C-4390FDD193AA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362" name="Rounded Rectangle 361">
                <a:extLst>
                  <a:ext uri="{FF2B5EF4-FFF2-40B4-BE49-F238E27FC236}">
                    <a16:creationId xmlns:a16="http://schemas.microsoft.com/office/drawing/2014/main" id="{2C16E703-C035-1279-4CAC-4698A1C11A77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363" name="Rounded Rectangle 362">
                <a:extLst>
                  <a:ext uri="{FF2B5EF4-FFF2-40B4-BE49-F238E27FC236}">
                    <a16:creationId xmlns:a16="http://schemas.microsoft.com/office/drawing/2014/main" id="{833C596D-CC91-7304-076C-3A63482084B2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364" name="Rounded Rectangle 363">
                <a:extLst>
                  <a:ext uri="{FF2B5EF4-FFF2-40B4-BE49-F238E27FC236}">
                    <a16:creationId xmlns:a16="http://schemas.microsoft.com/office/drawing/2014/main" id="{991E643A-2777-886A-20E2-15596EF388EA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365" name="Rounded Rectangle 364">
                <a:extLst>
                  <a:ext uri="{FF2B5EF4-FFF2-40B4-BE49-F238E27FC236}">
                    <a16:creationId xmlns:a16="http://schemas.microsoft.com/office/drawing/2014/main" id="{1EDA83A7-06A8-D910-4061-26BE9B0FC153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367" name="Rounded Rectangle 366">
                <a:extLst>
                  <a:ext uri="{FF2B5EF4-FFF2-40B4-BE49-F238E27FC236}">
                    <a16:creationId xmlns:a16="http://schemas.microsoft.com/office/drawing/2014/main" id="{0AFF3B25-0F39-8C95-EFB9-06C721E3125A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368" name="Rounded Rectangle 367">
                <a:extLst>
                  <a:ext uri="{FF2B5EF4-FFF2-40B4-BE49-F238E27FC236}">
                    <a16:creationId xmlns:a16="http://schemas.microsoft.com/office/drawing/2014/main" id="{24BF08DA-BCCF-BA66-52C9-46E278E8A712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369" name="Rounded Rectangle 368">
                <a:extLst>
                  <a:ext uri="{FF2B5EF4-FFF2-40B4-BE49-F238E27FC236}">
                    <a16:creationId xmlns:a16="http://schemas.microsoft.com/office/drawing/2014/main" id="{E70135B3-F8E6-BCD2-8754-5E79F3315673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370" name="Rounded Rectangle 369">
                <a:extLst>
                  <a:ext uri="{FF2B5EF4-FFF2-40B4-BE49-F238E27FC236}">
                    <a16:creationId xmlns:a16="http://schemas.microsoft.com/office/drawing/2014/main" id="{AB9CA614-0F6C-57FC-2C28-C9693711C404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371" name="Rounded Rectangle 370">
                <a:extLst>
                  <a:ext uri="{FF2B5EF4-FFF2-40B4-BE49-F238E27FC236}">
                    <a16:creationId xmlns:a16="http://schemas.microsoft.com/office/drawing/2014/main" id="{6B8342C3-29E4-20E9-9BC1-A4A03402EE0A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372" name="Rounded Rectangle 371">
                <a:extLst>
                  <a:ext uri="{FF2B5EF4-FFF2-40B4-BE49-F238E27FC236}">
                    <a16:creationId xmlns:a16="http://schemas.microsoft.com/office/drawing/2014/main" id="{899FDE56-FAAA-D044-2683-30142E1777F9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333" name="Rounded Rectangle 332">
              <a:extLst>
                <a:ext uri="{FF2B5EF4-FFF2-40B4-BE49-F238E27FC236}">
                  <a16:creationId xmlns:a16="http://schemas.microsoft.com/office/drawing/2014/main" id="{3EC1BF77-0DFF-6556-BD40-88C054FAD9C7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306F70C7-A4F5-7756-A3F0-68737F495E44}"/>
              </a:ext>
            </a:extLst>
          </p:cNvPr>
          <p:cNvGrpSpPr/>
          <p:nvPr/>
        </p:nvGrpSpPr>
        <p:grpSpPr>
          <a:xfrm>
            <a:off x="8881040" y="1485038"/>
            <a:ext cx="1014194" cy="1041210"/>
            <a:chOff x="6541201" y="1505612"/>
            <a:chExt cx="1014194" cy="1041210"/>
          </a:xfrm>
        </p:grpSpPr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466353CD-B31D-F749-C815-3CD763D432D1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376" name="Rounded Rectangle 375">
                <a:extLst>
                  <a:ext uri="{FF2B5EF4-FFF2-40B4-BE49-F238E27FC236}">
                    <a16:creationId xmlns:a16="http://schemas.microsoft.com/office/drawing/2014/main" id="{EAC97263-621E-27EA-49CC-145E141BA8A2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Rounded Rectangle 376">
                <a:extLst>
                  <a:ext uri="{FF2B5EF4-FFF2-40B4-BE49-F238E27FC236}">
                    <a16:creationId xmlns:a16="http://schemas.microsoft.com/office/drawing/2014/main" id="{1172E942-AEC8-F5F4-816B-DB39D124D3F7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Rounded Rectangle 377">
                <a:extLst>
                  <a:ext uri="{FF2B5EF4-FFF2-40B4-BE49-F238E27FC236}">
                    <a16:creationId xmlns:a16="http://schemas.microsoft.com/office/drawing/2014/main" id="{2946B6D4-6774-3FC6-E89A-7E01991C1A0C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Rounded Rectangle 378">
                <a:extLst>
                  <a:ext uri="{FF2B5EF4-FFF2-40B4-BE49-F238E27FC236}">
                    <a16:creationId xmlns:a16="http://schemas.microsoft.com/office/drawing/2014/main" id="{BD702283-EE03-575F-A7F2-46C6E28CF11E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Rounded Rectangle 379">
                <a:extLst>
                  <a:ext uri="{FF2B5EF4-FFF2-40B4-BE49-F238E27FC236}">
                    <a16:creationId xmlns:a16="http://schemas.microsoft.com/office/drawing/2014/main" id="{BC888044-184A-1EBC-EF13-2C5DB26BC601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Rounded Rectangle 380">
                <a:extLst>
                  <a:ext uri="{FF2B5EF4-FFF2-40B4-BE49-F238E27FC236}">
                    <a16:creationId xmlns:a16="http://schemas.microsoft.com/office/drawing/2014/main" id="{F4314237-7EB2-F54F-E100-0AE384AF50F5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Rounded Rectangle 381">
                <a:extLst>
                  <a:ext uri="{FF2B5EF4-FFF2-40B4-BE49-F238E27FC236}">
                    <a16:creationId xmlns:a16="http://schemas.microsoft.com/office/drawing/2014/main" id="{9F17DDDC-6DE8-13EA-782D-034C12B55111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Rounded Rectangle 382">
                <a:extLst>
                  <a:ext uri="{FF2B5EF4-FFF2-40B4-BE49-F238E27FC236}">
                    <a16:creationId xmlns:a16="http://schemas.microsoft.com/office/drawing/2014/main" id="{4E0C08BD-A364-2436-A277-103346F4B771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Rounded Rectangle 383">
                <a:extLst>
                  <a:ext uri="{FF2B5EF4-FFF2-40B4-BE49-F238E27FC236}">
                    <a16:creationId xmlns:a16="http://schemas.microsoft.com/office/drawing/2014/main" id="{55D8674B-1A26-0F30-422D-AB5BDFF18C74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Rounded Rectangle 384">
                <a:extLst>
                  <a:ext uri="{FF2B5EF4-FFF2-40B4-BE49-F238E27FC236}">
                    <a16:creationId xmlns:a16="http://schemas.microsoft.com/office/drawing/2014/main" id="{10C5C6D9-07AB-19F3-6098-E258D4010FC5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Rounded Rectangle 385">
                <a:extLst>
                  <a:ext uri="{FF2B5EF4-FFF2-40B4-BE49-F238E27FC236}">
                    <a16:creationId xmlns:a16="http://schemas.microsoft.com/office/drawing/2014/main" id="{C310799F-1DC5-4E0A-E48F-B174F02C656D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Rounded Rectangle 386">
                <a:extLst>
                  <a:ext uri="{FF2B5EF4-FFF2-40B4-BE49-F238E27FC236}">
                    <a16:creationId xmlns:a16="http://schemas.microsoft.com/office/drawing/2014/main" id="{ED00DAE5-1379-806C-F059-14CD20E10207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Rounded Rectangle 387">
                <a:extLst>
                  <a:ext uri="{FF2B5EF4-FFF2-40B4-BE49-F238E27FC236}">
                    <a16:creationId xmlns:a16="http://schemas.microsoft.com/office/drawing/2014/main" id="{FBC04C3A-C7BF-7F97-B875-8B9754501472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Rounded Rectangle 388">
                <a:extLst>
                  <a:ext uri="{FF2B5EF4-FFF2-40B4-BE49-F238E27FC236}">
                    <a16:creationId xmlns:a16="http://schemas.microsoft.com/office/drawing/2014/main" id="{9A567D29-46F0-4A5F-1688-3A3AB397600A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Rounded Rectangle 389">
                <a:extLst>
                  <a:ext uri="{FF2B5EF4-FFF2-40B4-BE49-F238E27FC236}">
                    <a16:creationId xmlns:a16="http://schemas.microsoft.com/office/drawing/2014/main" id="{43866C52-A5DE-3C60-0089-D4A6D4447110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Rounded Rectangle 390">
                <a:extLst>
                  <a:ext uri="{FF2B5EF4-FFF2-40B4-BE49-F238E27FC236}">
                    <a16:creationId xmlns:a16="http://schemas.microsoft.com/office/drawing/2014/main" id="{1031FC2E-D4A9-07E9-098F-E144F9DEFF7F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Rounded Rectangle 391">
                <a:extLst>
                  <a:ext uri="{FF2B5EF4-FFF2-40B4-BE49-F238E27FC236}">
                    <a16:creationId xmlns:a16="http://schemas.microsoft.com/office/drawing/2014/main" id="{729BC030-ED4F-E785-48D5-D250B0F6565B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Rounded Rectangle 392">
                <a:extLst>
                  <a:ext uri="{FF2B5EF4-FFF2-40B4-BE49-F238E27FC236}">
                    <a16:creationId xmlns:a16="http://schemas.microsoft.com/office/drawing/2014/main" id="{2615EE72-1542-FC79-5CFE-AECBB0CA8A51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Rounded Rectangle 393">
                <a:extLst>
                  <a:ext uri="{FF2B5EF4-FFF2-40B4-BE49-F238E27FC236}">
                    <a16:creationId xmlns:a16="http://schemas.microsoft.com/office/drawing/2014/main" id="{DA8C7398-42DA-BBC0-8EC7-868994DE211D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Rounded Rectangle 394">
                <a:extLst>
                  <a:ext uri="{FF2B5EF4-FFF2-40B4-BE49-F238E27FC236}">
                    <a16:creationId xmlns:a16="http://schemas.microsoft.com/office/drawing/2014/main" id="{39664AF5-9C2D-E642-0820-BCCE1ECF57E3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Rounded Rectangle 395">
                <a:extLst>
                  <a:ext uri="{FF2B5EF4-FFF2-40B4-BE49-F238E27FC236}">
                    <a16:creationId xmlns:a16="http://schemas.microsoft.com/office/drawing/2014/main" id="{855EA9B4-7E0D-0837-550C-F7787A0BF49E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397" name="Rounded Rectangle 396">
                <a:extLst>
                  <a:ext uri="{FF2B5EF4-FFF2-40B4-BE49-F238E27FC236}">
                    <a16:creationId xmlns:a16="http://schemas.microsoft.com/office/drawing/2014/main" id="{55778C44-964A-5414-5799-82DBBFE21F04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398" name="Rounded Rectangle 397">
                <a:extLst>
                  <a:ext uri="{FF2B5EF4-FFF2-40B4-BE49-F238E27FC236}">
                    <a16:creationId xmlns:a16="http://schemas.microsoft.com/office/drawing/2014/main" id="{42E71770-FBC7-5071-944C-21362F4F6849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399" name="Rounded Rectangle 398">
                <a:extLst>
                  <a:ext uri="{FF2B5EF4-FFF2-40B4-BE49-F238E27FC236}">
                    <a16:creationId xmlns:a16="http://schemas.microsoft.com/office/drawing/2014/main" id="{976B6E9A-58D2-C507-8124-853A139E4435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401" name="Rounded Rectangle 400">
                <a:extLst>
                  <a:ext uri="{FF2B5EF4-FFF2-40B4-BE49-F238E27FC236}">
                    <a16:creationId xmlns:a16="http://schemas.microsoft.com/office/drawing/2014/main" id="{826D550A-C8AC-B419-DCDD-90C702E899F5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402" name="Rounded Rectangle 401">
                <a:extLst>
                  <a:ext uri="{FF2B5EF4-FFF2-40B4-BE49-F238E27FC236}">
                    <a16:creationId xmlns:a16="http://schemas.microsoft.com/office/drawing/2014/main" id="{CC7FF204-A75E-1181-0F1C-327999F717E7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403" name="Rounded Rectangle 402">
                <a:extLst>
                  <a:ext uri="{FF2B5EF4-FFF2-40B4-BE49-F238E27FC236}">
                    <a16:creationId xmlns:a16="http://schemas.microsoft.com/office/drawing/2014/main" id="{D602295C-725E-CCCE-BE64-FEE823DE5010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404" name="Rounded Rectangle 403">
                <a:extLst>
                  <a:ext uri="{FF2B5EF4-FFF2-40B4-BE49-F238E27FC236}">
                    <a16:creationId xmlns:a16="http://schemas.microsoft.com/office/drawing/2014/main" id="{6ED836C1-9A95-8531-8774-67EECF0C31E8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405" name="Rounded Rectangle 404">
                <a:extLst>
                  <a:ext uri="{FF2B5EF4-FFF2-40B4-BE49-F238E27FC236}">
                    <a16:creationId xmlns:a16="http://schemas.microsoft.com/office/drawing/2014/main" id="{1DB8BE60-FDC2-0741-AB61-973190709273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406" name="Rounded Rectangle 405">
                <a:extLst>
                  <a:ext uri="{FF2B5EF4-FFF2-40B4-BE49-F238E27FC236}">
                    <a16:creationId xmlns:a16="http://schemas.microsoft.com/office/drawing/2014/main" id="{06A2426A-5293-41AC-1623-95AE44EC97E5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407" name="Rounded Rectangle 406">
                <a:extLst>
                  <a:ext uri="{FF2B5EF4-FFF2-40B4-BE49-F238E27FC236}">
                    <a16:creationId xmlns:a16="http://schemas.microsoft.com/office/drawing/2014/main" id="{5A4F8C3B-6B18-B13F-C12B-BFF8A1556EC7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408" name="Rounded Rectangle 407">
                <a:extLst>
                  <a:ext uri="{FF2B5EF4-FFF2-40B4-BE49-F238E27FC236}">
                    <a16:creationId xmlns:a16="http://schemas.microsoft.com/office/drawing/2014/main" id="{42C22340-6C51-0935-C2FD-7212D5F34657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409" name="Rounded Rectangle 408">
                <a:extLst>
                  <a:ext uri="{FF2B5EF4-FFF2-40B4-BE49-F238E27FC236}">
                    <a16:creationId xmlns:a16="http://schemas.microsoft.com/office/drawing/2014/main" id="{9E4C8883-5EE9-9990-A389-6EF06C3437E9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410" name="Rounded Rectangle 409">
                <a:extLst>
                  <a:ext uri="{FF2B5EF4-FFF2-40B4-BE49-F238E27FC236}">
                    <a16:creationId xmlns:a16="http://schemas.microsoft.com/office/drawing/2014/main" id="{BA32E78E-2A1B-99D2-3CA1-D868720EEACD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411" name="Rounded Rectangle 410">
                <a:extLst>
                  <a:ext uri="{FF2B5EF4-FFF2-40B4-BE49-F238E27FC236}">
                    <a16:creationId xmlns:a16="http://schemas.microsoft.com/office/drawing/2014/main" id="{9CCB8025-D2CE-B043-82AF-234B981F423B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412" name="Rounded Rectangle 411">
                <a:extLst>
                  <a:ext uri="{FF2B5EF4-FFF2-40B4-BE49-F238E27FC236}">
                    <a16:creationId xmlns:a16="http://schemas.microsoft.com/office/drawing/2014/main" id="{55185B4D-FCDA-A6CC-64E1-DAA98DD73ED4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413" name="Rounded Rectangle 412">
                <a:extLst>
                  <a:ext uri="{FF2B5EF4-FFF2-40B4-BE49-F238E27FC236}">
                    <a16:creationId xmlns:a16="http://schemas.microsoft.com/office/drawing/2014/main" id="{4DECEA74-1C46-7368-81DF-5D200E2B9FB4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414" name="Rounded Rectangle 413">
                <a:extLst>
                  <a:ext uri="{FF2B5EF4-FFF2-40B4-BE49-F238E27FC236}">
                    <a16:creationId xmlns:a16="http://schemas.microsoft.com/office/drawing/2014/main" id="{3AD17F15-77C9-665D-5C92-EDC1B4E771DB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375" name="Rounded Rectangle 374">
              <a:extLst>
                <a:ext uri="{FF2B5EF4-FFF2-40B4-BE49-F238E27FC236}">
                  <a16:creationId xmlns:a16="http://schemas.microsoft.com/office/drawing/2014/main" id="{B34C8DD0-924D-C413-3227-F29ADAAAF2CA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324C56C-822D-8BF3-1017-43D5A5A912B9}"/>
              </a:ext>
            </a:extLst>
          </p:cNvPr>
          <p:cNvGrpSpPr/>
          <p:nvPr/>
        </p:nvGrpSpPr>
        <p:grpSpPr>
          <a:xfrm>
            <a:off x="1646454" y="2826777"/>
            <a:ext cx="1014194" cy="1041210"/>
            <a:chOff x="6541201" y="1505612"/>
            <a:chExt cx="1014194" cy="1041210"/>
          </a:xfrm>
        </p:grpSpPr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D83F43CD-391F-83A1-A8A9-26D62A361F07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418" name="Rounded Rectangle 417">
                <a:extLst>
                  <a:ext uri="{FF2B5EF4-FFF2-40B4-BE49-F238E27FC236}">
                    <a16:creationId xmlns:a16="http://schemas.microsoft.com/office/drawing/2014/main" id="{D76FF896-B822-D805-D4AE-EC691AE7B6F6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9" name="Rounded Rectangle 418">
                <a:extLst>
                  <a:ext uri="{FF2B5EF4-FFF2-40B4-BE49-F238E27FC236}">
                    <a16:creationId xmlns:a16="http://schemas.microsoft.com/office/drawing/2014/main" id="{BB77FE36-8BBB-AE73-D0DA-A6863A6A0440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0" name="Rounded Rectangle 419">
                <a:extLst>
                  <a:ext uri="{FF2B5EF4-FFF2-40B4-BE49-F238E27FC236}">
                    <a16:creationId xmlns:a16="http://schemas.microsoft.com/office/drawing/2014/main" id="{143F081B-AA26-0F34-4EDF-6E0872B32C9D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1" name="Rounded Rectangle 420">
                <a:extLst>
                  <a:ext uri="{FF2B5EF4-FFF2-40B4-BE49-F238E27FC236}">
                    <a16:creationId xmlns:a16="http://schemas.microsoft.com/office/drawing/2014/main" id="{AE39A051-682B-9BCC-26BD-23127ADE557C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2" name="Rounded Rectangle 421">
                <a:extLst>
                  <a:ext uri="{FF2B5EF4-FFF2-40B4-BE49-F238E27FC236}">
                    <a16:creationId xmlns:a16="http://schemas.microsoft.com/office/drawing/2014/main" id="{DCC3915E-4753-71D8-9918-A271A76D3D29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3" name="Rounded Rectangle 422">
                <a:extLst>
                  <a:ext uri="{FF2B5EF4-FFF2-40B4-BE49-F238E27FC236}">
                    <a16:creationId xmlns:a16="http://schemas.microsoft.com/office/drawing/2014/main" id="{A0FEEF2F-D611-322C-B898-B6321808AFE8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4" name="Rounded Rectangle 423">
                <a:extLst>
                  <a:ext uri="{FF2B5EF4-FFF2-40B4-BE49-F238E27FC236}">
                    <a16:creationId xmlns:a16="http://schemas.microsoft.com/office/drawing/2014/main" id="{C8A180A2-FBE4-A9AE-CE98-A08C963C9384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5" name="Rounded Rectangle 424">
                <a:extLst>
                  <a:ext uri="{FF2B5EF4-FFF2-40B4-BE49-F238E27FC236}">
                    <a16:creationId xmlns:a16="http://schemas.microsoft.com/office/drawing/2014/main" id="{B64CA1EF-20B4-4ACF-6B8D-BFBB6CB51ED4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6" name="Rounded Rectangle 425">
                <a:extLst>
                  <a:ext uri="{FF2B5EF4-FFF2-40B4-BE49-F238E27FC236}">
                    <a16:creationId xmlns:a16="http://schemas.microsoft.com/office/drawing/2014/main" id="{905CC24D-BE5B-C24B-AB36-74DC223937CA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7" name="Rounded Rectangle 426">
                <a:extLst>
                  <a:ext uri="{FF2B5EF4-FFF2-40B4-BE49-F238E27FC236}">
                    <a16:creationId xmlns:a16="http://schemas.microsoft.com/office/drawing/2014/main" id="{BCD67BF3-8AFC-B8C0-2283-5FB2CCD04E79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8" name="Rounded Rectangle 427">
                <a:extLst>
                  <a:ext uri="{FF2B5EF4-FFF2-40B4-BE49-F238E27FC236}">
                    <a16:creationId xmlns:a16="http://schemas.microsoft.com/office/drawing/2014/main" id="{DF4D8D5C-0D87-460B-E061-5561E300D794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9" name="Rounded Rectangle 428">
                <a:extLst>
                  <a:ext uri="{FF2B5EF4-FFF2-40B4-BE49-F238E27FC236}">
                    <a16:creationId xmlns:a16="http://schemas.microsoft.com/office/drawing/2014/main" id="{E442E1A1-6DD3-A874-D77B-5B2F7B02D95C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0" name="Rounded Rectangle 429">
                <a:extLst>
                  <a:ext uri="{FF2B5EF4-FFF2-40B4-BE49-F238E27FC236}">
                    <a16:creationId xmlns:a16="http://schemas.microsoft.com/office/drawing/2014/main" id="{327DD5BC-5141-971F-2774-F94DEBDBE5B7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1" name="Rounded Rectangle 430">
                <a:extLst>
                  <a:ext uri="{FF2B5EF4-FFF2-40B4-BE49-F238E27FC236}">
                    <a16:creationId xmlns:a16="http://schemas.microsoft.com/office/drawing/2014/main" id="{F17F4BB8-8297-BA44-2773-CFFC52BC85A2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2" name="Rounded Rectangle 431">
                <a:extLst>
                  <a:ext uri="{FF2B5EF4-FFF2-40B4-BE49-F238E27FC236}">
                    <a16:creationId xmlns:a16="http://schemas.microsoft.com/office/drawing/2014/main" id="{8996566E-1DFD-51CE-B430-5585603022DA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3" name="Rounded Rectangle 432">
                <a:extLst>
                  <a:ext uri="{FF2B5EF4-FFF2-40B4-BE49-F238E27FC236}">
                    <a16:creationId xmlns:a16="http://schemas.microsoft.com/office/drawing/2014/main" id="{D050FB18-DEAA-BCBF-89F8-564400443CC3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4" name="Rounded Rectangle 433">
                <a:extLst>
                  <a:ext uri="{FF2B5EF4-FFF2-40B4-BE49-F238E27FC236}">
                    <a16:creationId xmlns:a16="http://schemas.microsoft.com/office/drawing/2014/main" id="{2DEDB337-1257-A82A-3572-02D2A739881E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5" name="Rounded Rectangle 434">
                <a:extLst>
                  <a:ext uri="{FF2B5EF4-FFF2-40B4-BE49-F238E27FC236}">
                    <a16:creationId xmlns:a16="http://schemas.microsoft.com/office/drawing/2014/main" id="{4E073B5B-6633-3A27-AB91-801FBA9869C2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6" name="Rounded Rectangle 435">
                <a:extLst>
                  <a:ext uri="{FF2B5EF4-FFF2-40B4-BE49-F238E27FC236}">
                    <a16:creationId xmlns:a16="http://schemas.microsoft.com/office/drawing/2014/main" id="{9C1BA775-17FD-4E46-89AE-AA859DC50D48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7" name="Rounded Rectangle 436">
                <a:extLst>
                  <a:ext uri="{FF2B5EF4-FFF2-40B4-BE49-F238E27FC236}">
                    <a16:creationId xmlns:a16="http://schemas.microsoft.com/office/drawing/2014/main" id="{A4575697-BB2A-00A5-04FE-8EEA916F0164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8" name="Rounded Rectangle 437">
                <a:extLst>
                  <a:ext uri="{FF2B5EF4-FFF2-40B4-BE49-F238E27FC236}">
                    <a16:creationId xmlns:a16="http://schemas.microsoft.com/office/drawing/2014/main" id="{03426DB0-2498-E409-9623-BCCBF6F76AB2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439" name="Rounded Rectangle 438">
                <a:extLst>
                  <a:ext uri="{FF2B5EF4-FFF2-40B4-BE49-F238E27FC236}">
                    <a16:creationId xmlns:a16="http://schemas.microsoft.com/office/drawing/2014/main" id="{9FAC7BEA-3E53-4660-485F-F208FD03C68E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440" name="Rounded Rectangle 439">
                <a:extLst>
                  <a:ext uri="{FF2B5EF4-FFF2-40B4-BE49-F238E27FC236}">
                    <a16:creationId xmlns:a16="http://schemas.microsoft.com/office/drawing/2014/main" id="{D4681F13-6D21-FDF1-DC68-CF80B4ADD70F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441" name="Rounded Rectangle 440">
                <a:extLst>
                  <a:ext uri="{FF2B5EF4-FFF2-40B4-BE49-F238E27FC236}">
                    <a16:creationId xmlns:a16="http://schemas.microsoft.com/office/drawing/2014/main" id="{20D39D6E-3D0D-9C79-2C92-D2CC5BCA5068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442" name="Rounded Rectangle 441">
                <a:extLst>
                  <a:ext uri="{FF2B5EF4-FFF2-40B4-BE49-F238E27FC236}">
                    <a16:creationId xmlns:a16="http://schemas.microsoft.com/office/drawing/2014/main" id="{7480C347-10C2-D1E3-F38E-6E14A509EFA9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443" name="Rounded Rectangle 442">
                <a:extLst>
                  <a:ext uri="{FF2B5EF4-FFF2-40B4-BE49-F238E27FC236}">
                    <a16:creationId xmlns:a16="http://schemas.microsoft.com/office/drawing/2014/main" id="{4FBE4368-4802-4932-C5EE-83F4FD07FBEE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445" name="Rounded Rectangle 444">
                <a:extLst>
                  <a:ext uri="{FF2B5EF4-FFF2-40B4-BE49-F238E27FC236}">
                    <a16:creationId xmlns:a16="http://schemas.microsoft.com/office/drawing/2014/main" id="{F5C798F0-C27D-D4D9-2336-269FF6DBBF71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446" name="Rounded Rectangle 445">
                <a:extLst>
                  <a:ext uri="{FF2B5EF4-FFF2-40B4-BE49-F238E27FC236}">
                    <a16:creationId xmlns:a16="http://schemas.microsoft.com/office/drawing/2014/main" id="{0D69A429-0A43-81C7-F9C4-F91183E7E55F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447" name="Rounded Rectangle 446">
                <a:extLst>
                  <a:ext uri="{FF2B5EF4-FFF2-40B4-BE49-F238E27FC236}">
                    <a16:creationId xmlns:a16="http://schemas.microsoft.com/office/drawing/2014/main" id="{8CF6E1D4-2411-8152-BA25-E089FB27CE78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448" name="Rounded Rectangle 447">
                <a:extLst>
                  <a:ext uri="{FF2B5EF4-FFF2-40B4-BE49-F238E27FC236}">
                    <a16:creationId xmlns:a16="http://schemas.microsoft.com/office/drawing/2014/main" id="{764716C4-20C3-6F0D-47D4-3B32E35E09BE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449" name="Rounded Rectangle 448">
                <a:extLst>
                  <a:ext uri="{FF2B5EF4-FFF2-40B4-BE49-F238E27FC236}">
                    <a16:creationId xmlns:a16="http://schemas.microsoft.com/office/drawing/2014/main" id="{EFA32EC0-98A8-04BD-5EAC-1EBE41B3A370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450" name="Rounded Rectangle 449">
                <a:extLst>
                  <a:ext uri="{FF2B5EF4-FFF2-40B4-BE49-F238E27FC236}">
                    <a16:creationId xmlns:a16="http://schemas.microsoft.com/office/drawing/2014/main" id="{1DED504A-4C36-3406-5E79-B8F9648582BB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451" name="Rounded Rectangle 450">
                <a:extLst>
                  <a:ext uri="{FF2B5EF4-FFF2-40B4-BE49-F238E27FC236}">
                    <a16:creationId xmlns:a16="http://schemas.microsoft.com/office/drawing/2014/main" id="{4EFD1528-95D4-BE5F-73AA-F5943CC39987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452" name="Rounded Rectangle 451">
                <a:extLst>
                  <a:ext uri="{FF2B5EF4-FFF2-40B4-BE49-F238E27FC236}">
                    <a16:creationId xmlns:a16="http://schemas.microsoft.com/office/drawing/2014/main" id="{6FB84F37-E920-67D7-C150-6499A284B593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453" name="Rounded Rectangle 452">
                <a:extLst>
                  <a:ext uri="{FF2B5EF4-FFF2-40B4-BE49-F238E27FC236}">
                    <a16:creationId xmlns:a16="http://schemas.microsoft.com/office/drawing/2014/main" id="{D5E50ED7-9CAC-BAFB-A3E4-E796B1932F1D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454" name="Rounded Rectangle 453">
                <a:extLst>
                  <a:ext uri="{FF2B5EF4-FFF2-40B4-BE49-F238E27FC236}">
                    <a16:creationId xmlns:a16="http://schemas.microsoft.com/office/drawing/2014/main" id="{E8CAB357-4E29-76D6-1D12-FD7749BB6C97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455" name="Rounded Rectangle 454">
                <a:extLst>
                  <a:ext uri="{FF2B5EF4-FFF2-40B4-BE49-F238E27FC236}">
                    <a16:creationId xmlns:a16="http://schemas.microsoft.com/office/drawing/2014/main" id="{ADE3C76D-994F-8E7C-B52F-76FEEAFC79ED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456" name="Rounded Rectangle 455">
                <a:extLst>
                  <a:ext uri="{FF2B5EF4-FFF2-40B4-BE49-F238E27FC236}">
                    <a16:creationId xmlns:a16="http://schemas.microsoft.com/office/drawing/2014/main" id="{3FEB271F-398B-ADEF-9477-9528E07EF2C7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417" name="Rounded Rectangle 416">
              <a:extLst>
                <a:ext uri="{FF2B5EF4-FFF2-40B4-BE49-F238E27FC236}">
                  <a16:creationId xmlns:a16="http://schemas.microsoft.com/office/drawing/2014/main" id="{727CDE4C-89AD-B596-66A7-D05AF1579BB7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5FA0445D-D700-73A8-2341-5AE268CBA9F3}"/>
              </a:ext>
            </a:extLst>
          </p:cNvPr>
          <p:cNvGrpSpPr/>
          <p:nvPr/>
        </p:nvGrpSpPr>
        <p:grpSpPr>
          <a:xfrm>
            <a:off x="415185" y="2841128"/>
            <a:ext cx="1014194" cy="1041210"/>
            <a:chOff x="6541201" y="1505612"/>
            <a:chExt cx="1014194" cy="1041210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8D8A418-86A1-3470-2199-17E217F508E6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460" name="Rounded Rectangle 459">
                <a:extLst>
                  <a:ext uri="{FF2B5EF4-FFF2-40B4-BE49-F238E27FC236}">
                    <a16:creationId xmlns:a16="http://schemas.microsoft.com/office/drawing/2014/main" id="{93FCEF4E-9449-C1F3-36E0-8ACE659DFF20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1" name="Rounded Rectangle 460">
                <a:extLst>
                  <a:ext uri="{FF2B5EF4-FFF2-40B4-BE49-F238E27FC236}">
                    <a16:creationId xmlns:a16="http://schemas.microsoft.com/office/drawing/2014/main" id="{5B6DBC9F-1323-C885-1AA0-C300E90E7D6B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2" name="Rounded Rectangle 461">
                <a:extLst>
                  <a:ext uri="{FF2B5EF4-FFF2-40B4-BE49-F238E27FC236}">
                    <a16:creationId xmlns:a16="http://schemas.microsoft.com/office/drawing/2014/main" id="{86B02F5E-76CE-B537-1BAB-5E9FAB7C9461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3" name="Rounded Rectangle 462">
                <a:extLst>
                  <a:ext uri="{FF2B5EF4-FFF2-40B4-BE49-F238E27FC236}">
                    <a16:creationId xmlns:a16="http://schemas.microsoft.com/office/drawing/2014/main" id="{9CD3535D-0F45-144D-C1DB-B3559B7E27B0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4" name="Rounded Rectangle 463">
                <a:extLst>
                  <a:ext uri="{FF2B5EF4-FFF2-40B4-BE49-F238E27FC236}">
                    <a16:creationId xmlns:a16="http://schemas.microsoft.com/office/drawing/2014/main" id="{4D9582C8-DCE8-F42D-95D3-3AE3368A734E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5" name="Rounded Rectangle 464">
                <a:extLst>
                  <a:ext uri="{FF2B5EF4-FFF2-40B4-BE49-F238E27FC236}">
                    <a16:creationId xmlns:a16="http://schemas.microsoft.com/office/drawing/2014/main" id="{4DC7DB55-7A1B-3A24-1E13-D382573E1820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6" name="Rounded Rectangle 465">
                <a:extLst>
                  <a:ext uri="{FF2B5EF4-FFF2-40B4-BE49-F238E27FC236}">
                    <a16:creationId xmlns:a16="http://schemas.microsoft.com/office/drawing/2014/main" id="{EC567D33-A1E8-3BF1-41BD-07AC3CF60101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7" name="Rounded Rectangle 466">
                <a:extLst>
                  <a:ext uri="{FF2B5EF4-FFF2-40B4-BE49-F238E27FC236}">
                    <a16:creationId xmlns:a16="http://schemas.microsoft.com/office/drawing/2014/main" id="{2E4E97DF-19EE-ECFD-690B-FA4CE40663DC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8" name="Rounded Rectangle 467">
                <a:extLst>
                  <a:ext uri="{FF2B5EF4-FFF2-40B4-BE49-F238E27FC236}">
                    <a16:creationId xmlns:a16="http://schemas.microsoft.com/office/drawing/2014/main" id="{EB7C766F-3754-F235-505F-E0C2D9FF9830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9" name="Rounded Rectangle 468">
                <a:extLst>
                  <a:ext uri="{FF2B5EF4-FFF2-40B4-BE49-F238E27FC236}">
                    <a16:creationId xmlns:a16="http://schemas.microsoft.com/office/drawing/2014/main" id="{655170F2-BA2F-585C-5769-FD7AB1273725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0" name="Rounded Rectangle 469">
                <a:extLst>
                  <a:ext uri="{FF2B5EF4-FFF2-40B4-BE49-F238E27FC236}">
                    <a16:creationId xmlns:a16="http://schemas.microsoft.com/office/drawing/2014/main" id="{60C8B2C1-F2E5-6BBE-C765-BE1F062A8B33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1" name="Rounded Rectangle 470">
                <a:extLst>
                  <a:ext uri="{FF2B5EF4-FFF2-40B4-BE49-F238E27FC236}">
                    <a16:creationId xmlns:a16="http://schemas.microsoft.com/office/drawing/2014/main" id="{C3605D90-ADA4-B247-73A6-7E1D0B02B503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2" name="Rounded Rectangle 471">
                <a:extLst>
                  <a:ext uri="{FF2B5EF4-FFF2-40B4-BE49-F238E27FC236}">
                    <a16:creationId xmlns:a16="http://schemas.microsoft.com/office/drawing/2014/main" id="{0865BE56-5A55-475C-4314-99B8EE781C10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3" name="Rounded Rectangle 472">
                <a:extLst>
                  <a:ext uri="{FF2B5EF4-FFF2-40B4-BE49-F238E27FC236}">
                    <a16:creationId xmlns:a16="http://schemas.microsoft.com/office/drawing/2014/main" id="{C52A3057-8D50-C6DA-703D-7D1EC19D095B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4" name="Rounded Rectangle 473">
                <a:extLst>
                  <a:ext uri="{FF2B5EF4-FFF2-40B4-BE49-F238E27FC236}">
                    <a16:creationId xmlns:a16="http://schemas.microsoft.com/office/drawing/2014/main" id="{3D6F9659-B558-B88E-BC6B-4FCD4A3A093C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5" name="Rounded Rectangle 474">
                <a:extLst>
                  <a:ext uri="{FF2B5EF4-FFF2-40B4-BE49-F238E27FC236}">
                    <a16:creationId xmlns:a16="http://schemas.microsoft.com/office/drawing/2014/main" id="{F0D80CF8-E56B-EBAE-63A7-A09033F23899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6" name="Rounded Rectangle 475">
                <a:extLst>
                  <a:ext uri="{FF2B5EF4-FFF2-40B4-BE49-F238E27FC236}">
                    <a16:creationId xmlns:a16="http://schemas.microsoft.com/office/drawing/2014/main" id="{AA1E15E3-24D5-4016-984B-132773A52CCA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7" name="Rounded Rectangle 476">
                <a:extLst>
                  <a:ext uri="{FF2B5EF4-FFF2-40B4-BE49-F238E27FC236}">
                    <a16:creationId xmlns:a16="http://schemas.microsoft.com/office/drawing/2014/main" id="{C8B32210-C56F-2F21-8462-D18623BB4C7E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8" name="Rounded Rectangle 477">
                <a:extLst>
                  <a:ext uri="{FF2B5EF4-FFF2-40B4-BE49-F238E27FC236}">
                    <a16:creationId xmlns:a16="http://schemas.microsoft.com/office/drawing/2014/main" id="{A5F3C102-0BF4-5108-669C-BF34D3475E8E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9" name="Rounded Rectangle 478">
                <a:extLst>
                  <a:ext uri="{FF2B5EF4-FFF2-40B4-BE49-F238E27FC236}">
                    <a16:creationId xmlns:a16="http://schemas.microsoft.com/office/drawing/2014/main" id="{C356E84C-716A-2610-B54B-4D1B844542D4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0" name="Rounded Rectangle 479">
                <a:extLst>
                  <a:ext uri="{FF2B5EF4-FFF2-40B4-BE49-F238E27FC236}">
                    <a16:creationId xmlns:a16="http://schemas.microsoft.com/office/drawing/2014/main" id="{E47FB930-8DAF-0643-C93C-904F100D626D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481" name="Rounded Rectangle 480">
                <a:extLst>
                  <a:ext uri="{FF2B5EF4-FFF2-40B4-BE49-F238E27FC236}">
                    <a16:creationId xmlns:a16="http://schemas.microsoft.com/office/drawing/2014/main" id="{594B9603-3CB3-1E54-4CA9-24ABDE31181B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482" name="Rounded Rectangle 481">
                <a:extLst>
                  <a:ext uri="{FF2B5EF4-FFF2-40B4-BE49-F238E27FC236}">
                    <a16:creationId xmlns:a16="http://schemas.microsoft.com/office/drawing/2014/main" id="{BAE7A39B-62B6-5A04-5F41-1CC17DDBC402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483" name="Rounded Rectangle 482">
                <a:extLst>
                  <a:ext uri="{FF2B5EF4-FFF2-40B4-BE49-F238E27FC236}">
                    <a16:creationId xmlns:a16="http://schemas.microsoft.com/office/drawing/2014/main" id="{8EAD8199-09C9-1A8F-4307-0CC59297161F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484" name="Rounded Rectangle 483">
                <a:extLst>
                  <a:ext uri="{FF2B5EF4-FFF2-40B4-BE49-F238E27FC236}">
                    <a16:creationId xmlns:a16="http://schemas.microsoft.com/office/drawing/2014/main" id="{58B35B2F-59EE-5F1B-9367-E2248C19BC6C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486" name="Rounded Rectangle 485">
                <a:extLst>
                  <a:ext uri="{FF2B5EF4-FFF2-40B4-BE49-F238E27FC236}">
                    <a16:creationId xmlns:a16="http://schemas.microsoft.com/office/drawing/2014/main" id="{F73EF04E-AF12-2880-D7D6-1494175D94AA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487" name="Rounded Rectangle 486">
                <a:extLst>
                  <a:ext uri="{FF2B5EF4-FFF2-40B4-BE49-F238E27FC236}">
                    <a16:creationId xmlns:a16="http://schemas.microsoft.com/office/drawing/2014/main" id="{43A4620A-7B54-C6EF-8F9F-16ECD76AB516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488" name="Rounded Rectangle 487">
                <a:extLst>
                  <a:ext uri="{FF2B5EF4-FFF2-40B4-BE49-F238E27FC236}">
                    <a16:creationId xmlns:a16="http://schemas.microsoft.com/office/drawing/2014/main" id="{A4C78BEB-5703-AF6B-18C4-5E198DC42EAC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489" name="Rounded Rectangle 488">
                <a:extLst>
                  <a:ext uri="{FF2B5EF4-FFF2-40B4-BE49-F238E27FC236}">
                    <a16:creationId xmlns:a16="http://schemas.microsoft.com/office/drawing/2014/main" id="{679D8DE7-312F-FE1D-0173-7BC523668461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490" name="Rounded Rectangle 489">
                <a:extLst>
                  <a:ext uri="{FF2B5EF4-FFF2-40B4-BE49-F238E27FC236}">
                    <a16:creationId xmlns:a16="http://schemas.microsoft.com/office/drawing/2014/main" id="{D4CCE5FD-F03A-E2F4-F0E4-478EC4A93FBA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491" name="Rounded Rectangle 490">
                <a:extLst>
                  <a:ext uri="{FF2B5EF4-FFF2-40B4-BE49-F238E27FC236}">
                    <a16:creationId xmlns:a16="http://schemas.microsoft.com/office/drawing/2014/main" id="{12E10824-7625-7718-2C9F-CB77F19FF187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492" name="Rounded Rectangle 491">
                <a:extLst>
                  <a:ext uri="{FF2B5EF4-FFF2-40B4-BE49-F238E27FC236}">
                    <a16:creationId xmlns:a16="http://schemas.microsoft.com/office/drawing/2014/main" id="{9544E304-E7AE-8EA2-428F-86FC5EA4FDA8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493" name="Rounded Rectangle 492">
                <a:extLst>
                  <a:ext uri="{FF2B5EF4-FFF2-40B4-BE49-F238E27FC236}">
                    <a16:creationId xmlns:a16="http://schemas.microsoft.com/office/drawing/2014/main" id="{7200E05B-CEE5-7964-7262-0871EB8B1863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494" name="Rounded Rectangle 493">
                <a:extLst>
                  <a:ext uri="{FF2B5EF4-FFF2-40B4-BE49-F238E27FC236}">
                    <a16:creationId xmlns:a16="http://schemas.microsoft.com/office/drawing/2014/main" id="{A86E9163-40A7-64E7-56C6-6268E1C1139D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495" name="Rounded Rectangle 494">
                <a:extLst>
                  <a:ext uri="{FF2B5EF4-FFF2-40B4-BE49-F238E27FC236}">
                    <a16:creationId xmlns:a16="http://schemas.microsoft.com/office/drawing/2014/main" id="{ADCE5657-F29A-9A87-AF88-2267213292EF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496" name="Rounded Rectangle 495">
                <a:extLst>
                  <a:ext uri="{FF2B5EF4-FFF2-40B4-BE49-F238E27FC236}">
                    <a16:creationId xmlns:a16="http://schemas.microsoft.com/office/drawing/2014/main" id="{E6DE3720-F3E4-68A1-AFFA-1218D0E3E6D4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497" name="Rounded Rectangle 496">
                <a:extLst>
                  <a:ext uri="{FF2B5EF4-FFF2-40B4-BE49-F238E27FC236}">
                    <a16:creationId xmlns:a16="http://schemas.microsoft.com/office/drawing/2014/main" id="{38CDB728-BD59-DEC0-7616-C90BA3FA19BD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498" name="Rounded Rectangle 497">
                <a:extLst>
                  <a:ext uri="{FF2B5EF4-FFF2-40B4-BE49-F238E27FC236}">
                    <a16:creationId xmlns:a16="http://schemas.microsoft.com/office/drawing/2014/main" id="{D1B93386-9ECB-C105-62C0-47EDE82B9409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459" name="Rounded Rectangle 458">
              <a:extLst>
                <a:ext uri="{FF2B5EF4-FFF2-40B4-BE49-F238E27FC236}">
                  <a16:creationId xmlns:a16="http://schemas.microsoft.com/office/drawing/2014/main" id="{1ADA22A7-17B3-C407-4928-47166D7CD91A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67708CC7-FF6C-D575-5D62-464502EA68DA}"/>
              </a:ext>
            </a:extLst>
          </p:cNvPr>
          <p:cNvGrpSpPr/>
          <p:nvPr/>
        </p:nvGrpSpPr>
        <p:grpSpPr>
          <a:xfrm>
            <a:off x="4117467" y="2798075"/>
            <a:ext cx="1014194" cy="1041210"/>
            <a:chOff x="6541201" y="1505612"/>
            <a:chExt cx="1014194" cy="1041210"/>
          </a:xfrm>
        </p:grpSpPr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9A9262DB-1FF5-5983-086B-375C8A3E5E9E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502" name="Rounded Rectangle 501">
                <a:extLst>
                  <a:ext uri="{FF2B5EF4-FFF2-40B4-BE49-F238E27FC236}">
                    <a16:creationId xmlns:a16="http://schemas.microsoft.com/office/drawing/2014/main" id="{1387D116-8ECC-38ED-8362-A500BC653682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3" name="Rounded Rectangle 502">
                <a:extLst>
                  <a:ext uri="{FF2B5EF4-FFF2-40B4-BE49-F238E27FC236}">
                    <a16:creationId xmlns:a16="http://schemas.microsoft.com/office/drawing/2014/main" id="{6726210B-D211-3E11-F3DD-C021A6C83F00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4" name="Rounded Rectangle 503">
                <a:extLst>
                  <a:ext uri="{FF2B5EF4-FFF2-40B4-BE49-F238E27FC236}">
                    <a16:creationId xmlns:a16="http://schemas.microsoft.com/office/drawing/2014/main" id="{21B10618-3A27-4AC4-418B-941B31CEB540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5" name="Rounded Rectangle 504">
                <a:extLst>
                  <a:ext uri="{FF2B5EF4-FFF2-40B4-BE49-F238E27FC236}">
                    <a16:creationId xmlns:a16="http://schemas.microsoft.com/office/drawing/2014/main" id="{5BBC659B-FB78-DE59-3E70-4E7D1D4A61DB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6" name="Rounded Rectangle 505">
                <a:extLst>
                  <a:ext uri="{FF2B5EF4-FFF2-40B4-BE49-F238E27FC236}">
                    <a16:creationId xmlns:a16="http://schemas.microsoft.com/office/drawing/2014/main" id="{AEAA9B97-144B-156C-685B-F50AE8F6FBA7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7" name="Rounded Rectangle 506">
                <a:extLst>
                  <a:ext uri="{FF2B5EF4-FFF2-40B4-BE49-F238E27FC236}">
                    <a16:creationId xmlns:a16="http://schemas.microsoft.com/office/drawing/2014/main" id="{894D57E8-BD84-D6BD-4378-EE66ABD98A43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8" name="Rounded Rectangle 507">
                <a:extLst>
                  <a:ext uri="{FF2B5EF4-FFF2-40B4-BE49-F238E27FC236}">
                    <a16:creationId xmlns:a16="http://schemas.microsoft.com/office/drawing/2014/main" id="{EA58FA1A-A1CF-AA5B-412C-7D42283B2BE2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09" name="Rounded Rectangle 508">
                <a:extLst>
                  <a:ext uri="{FF2B5EF4-FFF2-40B4-BE49-F238E27FC236}">
                    <a16:creationId xmlns:a16="http://schemas.microsoft.com/office/drawing/2014/main" id="{01CE483C-5BD7-FC28-B71A-1A2DCE224159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0" name="Rounded Rectangle 509">
                <a:extLst>
                  <a:ext uri="{FF2B5EF4-FFF2-40B4-BE49-F238E27FC236}">
                    <a16:creationId xmlns:a16="http://schemas.microsoft.com/office/drawing/2014/main" id="{ED8E8AEB-E81A-0376-AE92-4F05E6FBC844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1" name="Rounded Rectangle 510">
                <a:extLst>
                  <a:ext uri="{FF2B5EF4-FFF2-40B4-BE49-F238E27FC236}">
                    <a16:creationId xmlns:a16="http://schemas.microsoft.com/office/drawing/2014/main" id="{6A19A724-55C8-F9C2-B80B-D67A53D56F0C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2" name="Rounded Rectangle 511">
                <a:extLst>
                  <a:ext uri="{FF2B5EF4-FFF2-40B4-BE49-F238E27FC236}">
                    <a16:creationId xmlns:a16="http://schemas.microsoft.com/office/drawing/2014/main" id="{85C25FEA-1B8F-E3E7-8AFB-1909AFCDB37C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3" name="Rounded Rectangle 512">
                <a:extLst>
                  <a:ext uri="{FF2B5EF4-FFF2-40B4-BE49-F238E27FC236}">
                    <a16:creationId xmlns:a16="http://schemas.microsoft.com/office/drawing/2014/main" id="{87BD2A41-3CD7-CF8B-4FD3-6D9F16574678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4" name="Rounded Rectangle 513">
                <a:extLst>
                  <a:ext uri="{FF2B5EF4-FFF2-40B4-BE49-F238E27FC236}">
                    <a16:creationId xmlns:a16="http://schemas.microsoft.com/office/drawing/2014/main" id="{ED85B820-DA38-1154-A71E-19B93B3B768F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5" name="Rounded Rectangle 514">
                <a:extLst>
                  <a:ext uri="{FF2B5EF4-FFF2-40B4-BE49-F238E27FC236}">
                    <a16:creationId xmlns:a16="http://schemas.microsoft.com/office/drawing/2014/main" id="{6F01CF92-7145-3E28-F4C7-5EFBEF716774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6" name="Rounded Rectangle 515">
                <a:extLst>
                  <a:ext uri="{FF2B5EF4-FFF2-40B4-BE49-F238E27FC236}">
                    <a16:creationId xmlns:a16="http://schemas.microsoft.com/office/drawing/2014/main" id="{BF0ED629-0CA1-BD07-9DF4-B828CF5B9097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7" name="Rounded Rectangle 516">
                <a:extLst>
                  <a:ext uri="{FF2B5EF4-FFF2-40B4-BE49-F238E27FC236}">
                    <a16:creationId xmlns:a16="http://schemas.microsoft.com/office/drawing/2014/main" id="{6323EFD2-BE1B-4F96-0A53-C249633A7649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8" name="Rounded Rectangle 517">
                <a:extLst>
                  <a:ext uri="{FF2B5EF4-FFF2-40B4-BE49-F238E27FC236}">
                    <a16:creationId xmlns:a16="http://schemas.microsoft.com/office/drawing/2014/main" id="{E4DDAAEB-F7AC-1A2B-0BFC-B38E5E876618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9" name="Rounded Rectangle 518">
                <a:extLst>
                  <a:ext uri="{FF2B5EF4-FFF2-40B4-BE49-F238E27FC236}">
                    <a16:creationId xmlns:a16="http://schemas.microsoft.com/office/drawing/2014/main" id="{8E41EFB6-0967-6B06-951E-56C6AC71A09F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20" name="Rounded Rectangle 519">
                <a:extLst>
                  <a:ext uri="{FF2B5EF4-FFF2-40B4-BE49-F238E27FC236}">
                    <a16:creationId xmlns:a16="http://schemas.microsoft.com/office/drawing/2014/main" id="{1273BD9F-6481-6E6C-E747-A982CFD49DA4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21" name="Rounded Rectangle 520">
                <a:extLst>
                  <a:ext uri="{FF2B5EF4-FFF2-40B4-BE49-F238E27FC236}">
                    <a16:creationId xmlns:a16="http://schemas.microsoft.com/office/drawing/2014/main" id="{6D89FC5C-82D9-7C66-9E77-AFB76EC323D4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22" name="Rounded Rectangle 521">
                <a:extLst>
                  <a:ext uri="{FF2B5EF4-FFF2-40B4-BE49-F238E27FC236}">
                    <a16:creationId xmlns:a16="http://schemas.microsoft.com/office/drawing/2014/main" id="{017D6296-CE56-259B-BE9C-8437F324ADFA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523" name="Rounded Rectangle 522">
                <a:extLst>
                  <a:ext uri="{FF2B5EF4-FFF2-40B4-BE49-F238E27FC236}">
                    <a16:creationId xmlns:a16="http://schemas.microsoft.com/office/drawing/2014/main" id="{14126840-5E5B-143F-50D8-4C7B97676CB1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524" name="Rounded Rectangle 523">
                <a:extLst>
                  <a:ext uri="{FF2B5EF4-FFF2-40B4-BE49-F238E27FC236}">
                    <a16:creationId xmlns:a16="http://schemas.microsoft.com/office/drawing/2014/main" id="{822E4A17-971C-356A-A2EF-47263FB2BB23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525" name="Rounded Rectangle 524">
                <a:extLst>
                  <a:ext uri="{FF2B5EF4-FFF2-40B4-BE49-F238E27FC236}">
                    <a16:creationId xmlns:a16="http://schemas.microsoft.com/office/drawing/2014/main" id="{AC881073-CC21-6C83-C216-F65676E18EEA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526" name="Rounded Rectangle 525">
                <a:extLst>
                  <a:ext uri="{FF2B5EF4-FFF2-40B4-BE49-F238E27FC236}">
                    <a16:creationId xmlns:a16="http://schemas.microsoft.com/office/drawing/2014/main" id="{70F04C61-799D-1561-F7D7-F601D3449190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527" name="Rounded Rectangle 526">
                <a:extLst>
                  <a:ext uri="{FF2B5EF4-FFF2-40B4-BE49-F238E27FC236}">
                    <a16:creationId xmlns:a16="http://schemas.microsoft.com/office/drawing/2014/main" id="{8D9EE3F0-5FFB-1A76-C20C-22BF925AB3ED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528" name="Rounded Rectangle 527">
                <a:extLst>
                  <a:ext uri="{FF2B5EF4-FFF2-40B4-BE49-F238E27FC236}">
                    <a16:creationId xmlns:a16="http://schemas.microsoft.com/office/drawing/2014/main" id="{7F52D46B-2368-F528-64B7-1B4F9FCA766D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529" name="Rounded Rectangle 528">
                <a:extLst>
                  <a:ext uri="{FF2B5EF4-FFF2-40B4-BE49-F238E27FC236}">
                    <a16:creationId xmlns:a16="http://schemas.microsoft.com/office/drawing/2014/main" id="{61C5FD13-E790-5AAC-745E-937634B1B17B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530" name="Rounded Rectangle 529">
                <a:extLst>
                  <a:ext uri="{FF2B5EF4-FFF2-40B4-BE49-F238E27FC236}">
                    <a16:creationId xmlns:a16="http://schemas.microsoft.com/office/drawing/2014/main" id="{F084B064-090C-17DA-B09B-9A06194B11E5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531" name="Rounded Rectangle 530">
                <a:extLst>
                  <a:ext uri="{FF2B5EF4-FFF2-40B4-BE49-F238E27FC236}">
                    <a16:creationId xmlns:a16="http://schemas.microsoft.com/office/drawing/2014/main" id="{447DDBFD-8CB0-319D-BB76-5F9D35D5BF41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532" name="Rounded Rectangle 531">
                <a:extLst>
                  <a:ext uri="{FF2B5EF4-FFF2-40B4-BE49-F238E27FC236}">
                    <a16:creationId xmlns:a16="http://schemas.microsoft.com/office/drawing/2014/main" id="{81303EB9-C861-C309-3782-1347AF87AAF0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533" name="Rounded Rectangle 532">
                <a:extLst>
                  <a:ext uri="{FF2B5EF4-FFF2-40B4-BE49-F238E27FC236}">
                    <a16:creationId xmlns:a16="http://schemas.microsoft.com/office/drawing/2014/main" id="{AD172F5A-1C28-B783-BF71-0D259756F23C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534" name="Rounded Rectangle 533">
                <a:extLst>
                  <a:ext uri="{FF2B5EF4-FFF2-40B4-BE49-F238E27FC236}">
                    <a16:creationId xmlns:a16="http://schemas.microsoft.com/office/drawing/2014/main" id="{C22507C0-4BA9-5591-CA04-3DF30A0B0C64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536" name="Rounded Rectangle 535">
                <a:extLst>
                  <a:ext uri="{FF2B5EF4-FFF2-40B4-BE49-F238E27FC236}">
                    <a16:creationId xmlns:a16="http://schemas.microsoft.com/office/drawing/2014/main" id="{224C7C39-74B7-D8B1-739A-92FCF20DFA86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537" name="Rounded Rectangle 536">
                <a:extLst>
                  <a:ext uri="{FF2B5EF4-FFF2-40B4-BE49-F238E27FC236}">
                    <a16:creationId xmlns:a16="http://schemas.microsoft.com/office/drawing/2014/main" id="{12D1FBB0-C0D4-F0D5-39A1-0E201B67F37C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538" name="Rounded Rectangle 537">
                <a:extLst>
                  <a:ext uri="{FF2B5EF4-FFF2-40B4-BE49-F238E27FC236}">
                    <a16:creationId xmlns:a16="http://schemas.microsoft.com/office/drawing/2014/main" id="{3B03894B-8F41-A00C-B662-41C220CB8D1B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539" name="Rounded Rectangle 538">
                <a:extLst>
                  <a:ext uri="{FF2B5EF4-FFF2-40B4-BE49-F238E27FC236}">
                    <a16:creationId xmlns:a16="http://schemas.microsoft.com/office/drawing/2014/main" id="{55B74844-FF1D-B793-0EA9-6D371BEF31E5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540" name="Rounded Rectangle 539">
                <a:extLst>
                  <a:ext uri="{FF2B5EF4-FFF2-40B4-BE49-F238E27FC236}">
                    <a16:creationId xmlns:a16="http://schemas.microsoft.com/office/drawing/2014/main" id="{A3889076-C84F-1055-20DF-4212E59E04E9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501" name="Rounded Rectangle 500">
              <a:extLst>
                <a:ext uri="{FF2B5EF4-FFF2-40B4-BE49-F238E27FC236}">
                  <a16:creationId xmlns:a16="http://schemas.microsoft.com/office/drawing/2014/main" id="{3B2E695C-111B-C78E-F6DA-A024945017E7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1BD634EE-C774-5DC1-2F5E-CFDADAA7FB9F}"/>
              </a:ext>
            </a:extLst>
          </p:cNvPr>
          <p:cNvGrpSpPr/>
          <p:nvPr/>
        </p:nvGrpSpPr>
        <p:grpSpPr>
          <a:xfrm>
            <a:off x="2898654" y="2812426"/>
            <a:ext cx="1014194" cy="1041210"/>
            <a:chOff x="6541201" y="1505612"/>
            <a:chExt cx="1014194" cy="1041210"/>
          </a:xfrm>
        </p:grpSpPr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72118528-BD4E-1168-64B2-E82F7D9444BC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544" name="Rounded Rectangle 543">
                <a:extLst>
                  <a:ext uri="{FF2B5EF4-FFF2-40B4-BE49-F238E27FC236}">
                    <a16:creationId xmlns:a16="http://schemas.microsoft.com/office/drawing/2014/main" id="{A591EE59-992A-5180-8AAF-AE48A79DD321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45" name="Rounded Rectangle 544">
                <a:extLst>
                  <a:ext uri="{FF2B5EF4-FFF2-40B4-BE49-F238E27FC236}">
                    <a16:creationId xmlns:a16="http://schemas.microsoft.com/office/drawing/2014/main" id="{3849E3CC-AB01-D96A-F6BF-DE35840D71FE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46" name="Rounded Rectangle 545">
                <a:extLst>
                  <a:ext uri="{FF2B5EF4-FFF2-40B4-BE49-F238E27FC236}">
                    <a16:creationId xmlns:a16="http://schemas.microsoft.com/office/drawing/2014/main" id="{757DEAB1-8E99-E818-8D2C-2891606B6D48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47" name="Rounded Rectangle 546">
                <a:extLst>
                  <a:ext uri="{FF2B5EF4-FFF2-40B4-BE49-F238E27FC236}">
                    <a16:creationId xmlns:a16="http://schemas.microsoft.com/office/drawing/2014/main" id="{3B50DB0A-883C-A67C-B20E-0A2D769F78CD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48" name="Rounded Rectangle 547">
                <a:extLst>
                  <a:ext uri="{FF2B5EF4-FFF2-40B4-BE49-F238E27FC236}">
                    <a16:creationId xmlns:a16="http://schemas.microsoft.com/office/drawing/2014/main" id="{4410DC5D-8848-B35F-366E-3E45A76EE0AC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49" name="Rounded Rectangle 548">
                <a:extLst>
                  <a:ext uri="{FF2B5EF4-FFF2-40B4-BE49-F238E27FC236}">
                    <a16:creationId xmlns:a16="http://schemas.microsoft.com/office/drawing/2014/main" id="{DFBBD0F5-4AC5-097F-323D-AFA341EF559E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0" name="Rounded Rectangle 549">
                <a:extLst>
                  <a:ext uri="{FF2B5EF4-FFF2-40B4-BE49-F238E27FC236}">
                    <a16:creationId xmlns:a16="http://schemas.microsoft.com/office/drawing/2014/main" id="{DFF47AA4-F966-8024-418E-41E868125A50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1" name="Rounded Rectangle 550">
                <a:extLst>
                  <a:ext uri="{FF2B5EF4-FFF2-40B4-BE49-F238E27FC236}">
                    <a16:creationId xmlns:a16="http://schemas.microsoft.com/office/drawing/2014/main" id="{E5E10F86-E068-B40B-A57D-EDFE9941B43D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2" name="Rounded Rectangle 551">
                <a:extLst>
                  <a:ext uri="{FF2B5EF4-FFF2-40B4-BE49-F238E27FC236}">
                    <a16:creationId xmlns:a16="http://schemas.microsoft.com/office/drawing/2014/main" id="{DA102F6A-0169-011E-2BF3-EB978CD027C0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3" name="Rounded Rectangle 552">
                <a:extLst>
                  <a:ext uri="{FF2B5EF4-FFF2-40B4-BE49-F238E27FC236}">
                    <a16:creationId xmlns:a16="http://schemas.microsoft.com/office/drawing/2014/main" id="{BE036DA5-412A-0AF2-8422-89FF016FD227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4" name="Rounded Rectangle 553">
                <a:extLst>
                  <a:ext uri="{FF2B5EF4-FFF2-40B4-BE49-F238E27FC236}">
                    <a16:creationId xmlns:a16="http://schemas.microsoft.com/office/drawing/2014/main" id="{6441960D-8BFC-1F70-0777-725014F48466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5" name="Rounded Rectangle 554">
                <a:extLst>
                  <a:ext uri="{FF2B5EF4-FFF2-40B4-BE49-F238E27FC236}">
                    <a16:creationId xmlns:a16="http://schemas.microsoft.com/office/drawing/2014/main" id="{BD4DE6A1-46F9-C504-1979-EDF1419ED5A1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6" name="Rounded Rectangle 555">
                <a:extLst>
                  <a:ext uri="{FF2B5EF4-FFF2-40B4-BE49-F238E27FC236}">
                    <a16:creationId xmlns:a16="http://schemas.microsoft.com/office/drawing/2014/main" id="{939C73B7-9B43-56CF-B0D3-A181DD82E43E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7" name="Rounded Rectangle 556">
                <a:extLst>
                  <a:ext uri="{FF2B5EF4-FFF2-40B4-BE49-F238E27FC236}">
                    <a16:creationId xmlns:a16="http://schemas.microsoft.com/office/drawing/2014/main" id="{6975BEFC-ED6F-FBC4-01E2-512740885C27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8" name="Rounded Rectangle 557">
                <a:extLst>
                  <a:ext uri="{FF2B5EF4-FFF2-40B4-BE49-F238E27FC236}">
                    <a16:creationId xmlns:a16="http://schemas.microsoft.com/office/drawing/2014/main" id="{23DF7B6B-4ED3-98DC-CFC6-3E99FE1277B1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9" name="Rounded Rectangle 558">
                <a:extLst>
                  <a:ext uri="{FF2B5EF4-FFF2-40B4-BE49-F238E27FC236}">
                    <a16:creationId xmlns:a16="http://schemas.microsoft.com/office/drawing/2014/main" id="{807A51C6-A80E-EE24-41BC-1B752DB4863A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60" name="Rounded Rectangle 559">
                <a:extLst>
                  <a:ext uri="{FF2B5EF4-FFF2-40B4-BE49-F238E27FC236}">
                    <a16:creationId xmlns:a16="http://schemas.microsoft.com/office/drawing/2014/main" id="{94512B3E-0D1A-012B-05E2-B4E9E3260064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61" name="Rounded Rectangle 560">
                <a:extLst>
                  <a:ext uri="{FF2B5EF4-FFF2-40B4-BE49-F238E27FC236}">
                    <a16:creationId xmlns:a16="http://schemas.microsoft.com/office/drawing/2014/main" id="{1E612559-C902-5D9B-41F4-8AB490DFCE9B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62" name="Rounded Rectangle 561">
                <a:extLst>
                  <a:ext uri="{FF2B5EF4-FFF2-40B4-BE49-F238E27FC236}">
                    <a16:creationId xmlns:a16="http://schemas.microsoft.com/office/drawing/2014/main" id="{854028D8-4DF1-6F81-5D27-C403E9CE8D16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63" name="Rounded Rectangle 562">
                <a:extLst>
                  <a:ext uri="{FF2B5EF4-FFF2-40B4-BE49-F238E27FC236}">
                    <a16:creationId xmlns:a16="http://schemas.microsoft.com/office/drawing/2014/main" id="{A35FE51B-7A41-AF0B-B5D1-78AB303656CE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64" name="Rounded Rectangle 563">
                <a:extLst>
                  <a:ext uri="{FF2B5EF4-FFF2-40B4-BE49-F238E27FC236}">
                    <a16:creationId xmlns:a16="http://schemas.microsoft.com/office/drawing/2014/main" id="{A5ECDC60-471F-392C-1B3D-5E295B826723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565" name="Rounded Rectangle 564">
                <a:extLst>
                  <a:ext uri="{FF2B5EF4-FFF2-40B4-BE49-F238E27FC236}">
                    <a16:creationId xmlns:a16="http://schemas.microsoft.com/office/drawing/2014/main" id="{A86099BA-B9E2-E093-8E3C-5AC2A4A35BF1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566" name="Rounded Rectangle 565">
                <a:extLst>
                  <a:ext uri="{FF2B5EF4-FFF2-40B4-BE49-F238E27FC236}">
                    <a16:creationId xmlns:a16="http://schemas.microsoft.com/office/drawing/2014/main" id="{3D7C8EBF-FCA9-29EF-993F-196E0C5CCD51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567" name="Rounded Rectangle 566">
                <a:extLst>
                  <a:ext uri="{FF2B5EF4-FFF2-40B4-BE49-F238E27FC236}">
                    <a16:creationId xmlns:a16="http://schemas.microsoft.com/office/drawing/2014/main" id="{46EAB982-4CAB-ECE0-713E-6EFB3A6A6F35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568" name="Rounded Rectangle 567">
                <a:extLst>
                  <a:ext uri="{FF2B5EF4-FFF2-40B4-BE49-F238E27FC236}">
                    <a16:creationId xmlns:a16="http://schemas.microsoft.com/office/drawing/2014/main" id="{FE8E6CB2-4299-3317-DB30-30194A1485A5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569" name="Rounded Rectangle 568">
                <a:extLst>
                  <a:ext uri="{FF2B5EF4-FFF2-40B4-BE49-F238E27FC236}">
                    <a16:creationId xmlns:a16="http://schemas.microsoft.com/office/drawing/2014/main" id="{AA3DBE1C-44E6-64AA-116A-14EC0520829A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570" name="Rounded Rectangle 569">
                <a:extLst>
                  <a:ext uri="{FF2B5EF4-FFF2-40B4-BE49-F238E27FC236}">
                    <a16:creationId xmlns:a16="http://schemas.microsoft.com/office/drawing/2014/main" id="{CB2DC332-E7F5-9BBD-9C22-61E519BE19FD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571" name="Rounded Rectangle 570">
                <a:extLst>
                  <a:ext uri="{FF2B5EF4-FFF2-40B4-BE49-F238E27FC236}">
                    <a16:creationId xmlns:a16="http://schemas.microsoft.com/office/drawing/2014/main" id="{0923567A-E860-F120-5CBA-5E7C4761F326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572" name="Rounded Rectangle 571">
                <a:extLst>
                  <a:ext uri="{FF2B5EF4-FFF2-40B4-BE49-F238E27FC236}">
                    <a16:creationId xmlns:a16="http://schemas.microsoft.com/office/drawing/2014/main" id="{4DA4355E-0B91-9569-C111-EABF6B89AF1E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573" name="Rounded Rectangle 572">
                <a:extLst>
                  <a:ext uri="{FF2B5EF4-FFF2-40B4-BE49-F238E27FC236}">
                    <a16:creationId xmlns:a16="http://schemas.microsoft.com/office/drawing/2014/main" id="{55377E0D-FEC4-F644-1964-30303A692175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574" name="Rounded Rectangle 573">
                <a:extLst>
                  <a:ext uri="{FF2B5EF4-FFF2-40B4-BE49-F238E27FC236}">
                    <a16:creationId xmlns:a16="http://schemas.microsoft.com/office/drawing/2014/main" id="{D9A2F174-F666-46EE-4132-D8990930698F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575" name="Rounded Rectangle 574">
                <a:extLst>
                  <a:ext uri="{FF2B5EF4-FFF2-40B4-BE49-F238E27FC236}">
                    <a16:creationId xmlns:a16="http://schemas.microsoft.com/office/drawing/2014/main" id="{5C16F82C-4AE4-3B8B-3FFC-A187CFB9CE6F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576" name="Rounded Rectangle 575">
                <a:extLst>
                  <a:ext uri="{FF2B5EF4-FFF2-40B4-BE49-F238E27FC236}">
                    <a16:creationId xmlns:a16="http://schemas.microsoft.com/office/drawing/2014/main" id="{3790756E-982F-2599-0A91-7D39E51BDADF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577" name="Rounded Rectangle 576">
                <a:extLst>
                  <a:ext uri="{FF2B5EF4-FFF2-40B4-BE49-F238E27FC236}">
                    <a16:creationId xmlns:a16="http://schemas.microsoft.com/office/drawing/2014/main" id="{F8BCC392-2D07-DA8E-616E-7BC09884DFD4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578" name="Rounded Rectangle 577">
                <a:extLst>
                  <a:ext uri="{FF2B5EF4-FFF2-40B4-BE49-F238E27FC236}">
                    <a16:creationId xmlns:a16="http://schemas.microsoft.com/office/drawing/2014/main" id="{E287215F-0BF1-4D5F-63D7-D8970F507FDF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580" name="Rounded Rectangle 579">
                <a:extLst>
                  <a:ext uri="{FF2B5EF4-FFF2-40B4-BE49-F238E27FC236}">
                    <a16:creationId xmlns:a16="http://schemas.microsoft.com/office/drawing/2014/main" id="{74B2AD30-55ED-4846-AC26-E1EFFE93D67E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581" name="Rounded Rectangle 580">
                <a:extLst>
                  <a:ext uri="{FF2B5EF4-FFF2-40B4-BE49-F238E27FC236}">
                    <a16:creationId xmlns:a16="http://schemas.microsoft.com/office/drawing/2014/main" id="{28F52602-0AF9-93FF-D1D7-02EC023C540F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582" name="Rounded Rectangle 581">
                <a:extLst>
                  <a:ext uri="{FF2B5EF4-FFF2-40B4-BE49-F238E27FC236}">
                    <a16:creationId xmlns:a16="http://schemas.microsoft.com/office/drawing/2014/main" id="{1DBAFA3D-A1DE-A2ED-D349-1EE2329E9938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543" name="Rounded Rectangle 542">
              <a:extLst>
                <a:ext uri="{FF2B5EF4-FFF2-40B4-BE49-F238E27FC236}">
                  <a16:creationId xmlns:a16="http://schemas.microsoft.com/office/drawing/2014/main" id="{2A7C0284-268A-2592-769E-8C76C0034A33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322643EC-81D2-1D1D-B6EF-44F31FCA8457}"/>
              </a:ext>
            </a:extLst>
          </p:cNvPr>
          <p:cNvGrpSpPr/>
          <p:nvPr/>
        </p:nvGrpSpPr>
        <p:grpSpPr>
          <a:xfrm>
            <a:off x="6542167" y="2769373"/>
            <a:ext cx="1014194" cy="1041210"/>
            <a:chOff x="6541201" y="1505612"/>
            <a:chExt cx="1014194" cy="1041210"/>
          </a:xfrm>
        </p:grpSpPr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2876223C-B7C8-618F-730F-3FB04E34CEFC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586" name="Rounded Rectangle 585">
                <a:extLst>
                  <a:ext uri="{FF2B5EF4-FFF2-40B4-BE49-F238E27FC236}">
                    <a16:creationId xmlns:a16="http://schemas.microsoft.com/office/drawing/2014/main" id="{BF15AAFD-02AF-88ED-978C-EA93DEDEB8A4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87" name="Rounded Rectangle 586">
                <a:extLst>
                  <a:ext uri="{FF2B5EF4-FFF2-40B4-BE49-F238E27FC236}">
                    <a16:creationId xmlns:a16="http://schemas.microsoft.com/office/drawing/2014/main" id="{2E71F971-9568-0BD4-D999-7FEE23243381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88" name="Rounded Rectangle 587">
                <a:extLst>
                  <a:ext uri="{FF2B5EF4-FFF2-40B4-BE49-F238E27FC236}">
                    <a16:creationId xmlns:a16="http://schemas.microsoft.com/office/drawing/2014/main" id="{302D84F6-9E8F-C181-EB24-8C61063D8321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89" name="Rounded Rectangle 588">
                <a:extLst>
                  <a:ext uri="{FF2B5EF4-FFF2-40B4-BE49-F238E27FC236}">
                    <a16:creationId xmlns:a16="http://schemas.microsoft.com/office/drawing/2014/main" id="{086CAC40-5D91-8E51-3F29-86F6044D779C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0" name="Rounded Rectangle 589">
                <a:extLst>
                  <a:ext uri="{FF2B5EF4-FFF2-40B4-BE49-F238E27FC236}">
                    <a16:creationId xmlns:a16="http://schemas.microsoft.com/office/drawing/2014/main" id="{6530D57D-9C06-3C4B-7068-68BD34098785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1" name="Rounded Rectangle 590">
                <a:extLst>
                  <a:ext uri="{FF2B5EF4-FFF2-40B4-BE49-F238E27FC236}">
                    <a16:creationId xmlns:a16="http://schemas.microsoft.com/office/drawing/2014/main" id="{7981F7B0-D335-69AF-5381-BD406D101EB4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2" name="Rounded Rectangle 591">
                <a:extLst>
                  <a:ext uri="{FF2B5EF4-FFF2-40B4-BE49-F238E27FC236}">
                    <a16:creationId xmlns:a16="http://schemas.microsoft.com/office/drawing/2014/main" id="{5AD7478F-387B-ECAE-2609-485EB4613BD0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3" name="Rounded Rectangle 592">
                <a:extLst>
                  <a:ext uri="{FF2B5EF4-FFF2-40B4-BE49-F238E27FC236}">
                    <a16:creationId xmlns:a16="http://schemas.microsoft.com/office/drawing/2014/main" id="{497139B0-198F-29A4-1B84-C41B5D5EA9FC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4" name="Rounded Rectangle 593">
                <a:extLst>
                  <a:ext uri="{FF2B5EF4-FFF2-40B4-BE49-F238E27FC236}">
                    <a16:creationId xmlns:a16="http://schemas.microsoft.com/office/drawing/2014/main" id="{7D0F5CC7-4CB8-07B2-5939-7D3FD4733BF4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5" name="Rounded Rectangle 594">
                <a:extLst>
                  <a:ext uri="{FF2B5EF4-FFF2-40B4-BE49-F238E27FC236}">
                    <a16:creationId xmlns:a16="http://schemas.microsoft.com/office/drawing/2014/main" id="{B252F8EE-A683-FEFD-D8B7-D871E76FCB30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6" name="Rounded Rectangle 595">
                <a:extLst>
                  <a:ext uri="{FF2B5EF4-FFF2-40B4-BE49-F238E27FC236}">
                    <a16:creationId xmlns:a16="http://schemas.microsoft.com/office/drawing/2014/main" id="{11B0D22C-7C95-FD82-4E72-F1418E1A61FA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7" name="Rounded Rectangle 596">
                <a:extLst>
                  <a:ext uri="{FF2B5EF4-FFF2-40B4-BE49-F238E27FC236}">
                    <a16:creationId xmlns:a16="http://schemas.microsoft.com/office/drawing/2014/main" id="{A7930BF5-130E-FC27-F1C4-E64E4B3ED8B6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8" name="Rounded Rectangle 597">
                <a:extLst>
                  <a:ext uri="{FF2B5EF4-FFF2-40B4-BE49-F238E27FC236}">
                    <a16:creationId xmlns:a16="http://schemas.microsoft.com/office/drawing/2014/main" id="{B95A8036-D2BC-44D7-34F5-F3ADE2659F94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99" name="Rounded Rectangle 598">
                <a:extLst>
                  <a:ext uri="{FF2B5EF4-FFF2-40B4-BE49-F238E27FC236}">
                    <a16:creationId xmlns:a16="http://schemas.microsoft.com/office/drawing/2014/main" id="{CA142E65-03B7-696E-C8CA-E1CE161A6F07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00" name="Rounded Rectangle 599">
                <a:extLst>
                  <a:ext uri="{FF2B5EF4-FFF2-40B4-BE49-F238E27FC236}">
                    <a16:creationId xmlns:a16="http://schemas.microsoft.com/office/drawing/2014/main" id="{A8D119FE-6820-C8F1-1F3A-883F4E89CB65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01" name="Rounded Rectangle 600">
                <a:extLst>
                  <a:ext uri="{FF2B5EF4-FFF2-40B4-BE49-F238E27FC236}">
                    <a16:creationId xmlns:a16="http://schemas.microsoft.com/office/drawing/2014/main" id="{EDFAD626-5DBD-0146-BA65-1B3D1294A570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02" name="Rounded Rectangle 601">
                <a:extLst>
                  <a:ext uri="{FF2B5EF4-FFF2-40B4-BE49-F238E27FC236}">
                    <a16:creationId xmlns:a16="http://schemas.microsoft.com/office/drawing/2014/main" id="{E50E3DF7-A6DE-12F3-18BE-EAB3C2E0126D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03" name="Rounded Rectangle 602">
                <a:extLst>
                  <a:ext uri="{FF2B5EF4-FFF2-40B4-BE49-F238E27FC236}">
                    <a16:creationId xmlns:a16="http://schemas.microsoft.com/office/drawing/2014/main" id="{59F4AD97-1B6C-C017-E56F-73C416B40722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04" name="Rounded Rectangle 603">
                <a:extLst>
                  <a:ext uri="{FF2B5EF4-FFF2-40B4-BE49-F238E27FC236}">
                    <a16:creationId xmlns:a16="http://schemas.microsoft.com/office/drawing/2014/main" id="{65F7403B-B460-72DB-1CA9-0BDD542952A0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05" name="Rounded Rectangle 604">
                <a:extLst>
                  <a:ext uri="{FF2B5EF4-FFF2-40B4-BE49-F238E27FC236}">
                    <a16:creationId xmlns:a16="http://schemas.microsoft.com/office/drawing/2014/main" id="{956A13AE-769F-4104-F46A-61F7AD5C3D7D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06" name="Rounded Rectangle 605">
                <a:extLst>
                  <a:ext uri="{FF2B5EF4-FFF2-40B4-BE49-F238E27FC236}">
                    <a16:creationId xmlns:a16="http://schemas.microsoft.com/office/drawing/2014/main" id="{DA1369CB-8B35-1043-C9D0-D1D149887179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607" name="Rounded Rectangle 606">
                <a:extLst>
                  <a:ext uri="{FF2B5EF4-FFF2-40B4-BE49-F238E27FC236}">
                    <a16:creationId xmlns:a16="http://schemas.microsoft.com/office/drawing/2014/main" id="{E6C7D56D-F617-4236-7A29-D65B61D27EBC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609" name="Rounded Rectangle 608">
                <a:extLst>
                  <a:ext uri="{FF2B5EF4-FFF2-40B4-BE49-F238E27FC236}">
                    <a16:creationId xmlns:a16="http://schemas.microsoft.com/office/drawing/2014/main" id="{68026559-7866-E25D-978C-C6EA9295C948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610" name="Rounded Rectangle 609">
                <a:extLst>
                  <a:ext uri="{FF2B5EF4-FFF2-40B4-BE49-F238E27FC236}">
                    <a16:creationId xmlns:a16="http://schemas.microsoft.com/office/drawing/2014/main" id="{8CF40FDB-A797-AAD5-43F2-90CC62DEBF88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611" name="Rounded Rectangle 610">
                <a:extLst>
                  <a:ext uri="{FF2B5EF4-FFF2-40B4-BE49-F238E27FC236}">
                    <a16:creationId xmlns:a16="http://schemas.microsoft.com/office/drawing/2014/main" id="{64DBE3AF-C6F1-9476-6649-B49AEAA1D760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612" name="Rounded Rectangle 611">
                <a:extLst>
                  <a:ext uri="{FF2B5EF4-FFF2-40B4-BE49-F238E27FC236}">
                    <a16:creationId xmlns:a16="http://schemas.microsoft.com/office/drawing/2014/main" id="{C3F05F4C-6753-3F4C-BED3-0B1E787308EF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613" name="Rounded Rectangle 612">
                <a:extLst>
                  <a:ext uri="{FF2B5EF4-FFF2-40B4-BE49-F238E27FC236}">
                    <a16:creationId xmlns:a16="http://schemas.microsoft.com/office/drawing/2014/main" id="{D227E08B-3E7D-A19D-C678-F0800787CA36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614" name="Rounded Rectangle 613">
                <a:extLst>
                  <a:ext uri="{FF2B5EF4-FFF2-40B4-BE49-F238E27FC236}">
                    <a16:creationId xmlns:a16="http://schemas.microsoft.com/office/drawing/2014/main" id="{F6E6B0C4-E518-E55E-5663-9AA754D4D7C8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615" name="Rounded Rectangle 614">
                <a:extLst>
                  <a:ext uri="{FF2B5EF4-FFF2-40B4-BE49-F238E27FC236}">
                    <a16:creationId xmlns:a16="http://schemas.microsoft.com/office/drawing/2014/main" id="{BA7FBD9A-E2BB-52D4-46DA-ABF57D026517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616" name="Rounded Rectangle 615">
                <a:extLst>
                  <a:ext uri="{FF2B5EF4-FFF2-40B4-BE49-F238E27FC236}">
                    <a16:creationId xmlns:a16="http://schemas.microsoft.com/office/drawing/2014/main" id="{EFE4803D-8437-A61B-96C9-E7E55750B44D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617" name="Rounded Rectangle 616">
                <a:extLst>
                  <a:ext uri="{FF2B5EF4-FFF2-40B4-BE49-F238E27FC236}">
                    <a16:creationId xmlns:a16="http://schemas.microsoft.com/office/drawing/2014/main" id="{EEFD39A6-4206-BD1B-573D-C789CC536961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618" name="Rounded Rectangle 617">
                <a:extLst>
                  <a:ext uri="{FF2B5EF4-FFF2-40B4-BE49-F238E27FC236}">
                    <a16:creationId xmlns:a16="http://schemas.microsoft.com/office/drawing/2014/main" id="{6BBF33B6-50C1-0A70-FAC5-940D0A098528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619" name="Rounded Rectangle 618">
                <a:extLst>
                  <a:ext uri="{FF2B5EF4-FFF2-40B4-BE49-F238E27FC236}">
                    <a16:creationId xmlns:a16="http://schemas.microsoft.com/office/drawing/2014/main" id="{D1F07C1C-6211-4E57-6F03-C48DC2EBAA41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620" name="Rounded Rectangle 619">
                <a:extLst>
                  <a:ext uri="{FF2B5EF4-FFF2-40B4-BE49-F238E27FC236}">
                    <a16:creationId xmlns:a16="http://schemas.microsoft.com/office/drawing/2014/main" id="{27F70228-7714-1AF5-E29A-0325ABF4D847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621" name="Rounded Rectangle 620">
                <a:extLst>
                  <a:ext uri="{FF2B5EF4-FFF2-40B4-BE49-F238E27FC236}">
                    <a16:creationId xmlns:a16="http://schemas.microsoft.com/office/drawing/2014/main" id="{2034AD70-C5C7-7E8E-D65F-45993945302A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622" name="Rounded Rectangle 621">
                <a:extLst>
                  <a:ext uri="{FF2B5EF4-FFF2-40B4-BE49-F238E27FC236}">
                    <a16:creationId xmlns:a16="http://schemas.microsoft.com/office/drawing/2014/main" id="{5F2EA2B9-E1F2-BD2C-40AF-30B3E7C66019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623" name="Rounded Rectangle 622">
                <a:extLst>
                  <a:ext uri="{FF2B5EF4-FFF2-40B4-BE49-F238E27FC236}">
                    <a16:creationId xmlns:a16="http://schemas.microsoft.com/office/drawing/2014/main" id="{8A62C934-1150-F5E8-8837-04D9F7C4313E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624" name="Rounded Rectangle 623">
                <a:extLst>
                  <a:ext uri="{FF2B5EF4-FFF2-40B4-BE49-F238E27FC236}">
                    <a16:creationId xmlns:a16="http://schemas.microsoft.com/office/drawing/2014/main" id="{1FBF9528-A770-85B0-CC25-CC9FB3EAF5BC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585" name="Rounded Rectangle 584">
              <a:extLst>
                <a:ext uri="{FF2B5EF4-FFF2-40B4-BE49-F238E27FC236}">
                  <a16:creationId xmlns:a16="http://schemas.microsoft.com/office/drawing/2014/main" id="{80524385-E7FD-BC8B-08D8-FA7D89AEC69C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625" name="Group 624">
            <a:extLst>
              <a:ext uri="{FF2B5EF4-FFF2-40B4-BE49-F238E27FC236}">
                <a16:creationId xmlns:a16="http://schemas.microsoft.com/office/drawing/2014/main" id="{E1DF64FF-44D2-2BE6-C439-D8057F2B859B}"/>
              </a:ext>
            </a:extLst>
          </p:cNvPr>
          <p:cNvGrpSpPr/>
          <p:nvPr/>
        </p:nvGrpSpPr>
        <p:grpSpPr>
          <a:xfrm>
            <a:off x="5355579" y="2783724"/>
            <a:ext cx="1014194" cy="1041210"/>
            <a:chOff x="6541201" y="1505612"/>
            <a:chExt cx="1014194" cy="1041210"/>
          </a:xfrm>
        </p:grpSpPr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753155A-8A27-A693-1EA5-432B58606561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628" name="Rounded Rectangle 627">
                <a:extLst>
                  <a:ext uri="{FF2B5EF4-FFF2-40B4-BE49-F238E27FC236}">
                    <a16:creationId xmlns:a16="http://schemas.microsoft.com/office/drawing/2014/main" id="{FBB1DAB0-36CA-654B-088C-EBA3820308AB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29" name="Rounded Rectangle 628">
                <a:extLst>
                  <a:ext uri="{FF2B5EF4-FFF2-40B4-BE49-F238E27FC236}">
                    <a16:creationId xmlns:a16="http://schemas.microsoft.com/office/drawing/2014/main" id="{2DFF82F3-122C-B3EC-134F-1B47CF32E111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0" name="Rounded Rectangle 629">
                <a:extLst>
                  <a:ext uri="{FF2B5EF4-FFF2-40B4-BE49-F238E27FC236}">
                    <a16:creationId xmlns:a16="http://schemas.microsoft.com/office/drawing/2014/main" id="{41227468-7152-AF6C-A267-874E98B7FDE8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1" name="Rounded Rectangle 630">
                <a:extLst>
                  <a:ext uri="{FF2B5EF4-FFF2-40B4-BE49-F238E27FC236}">
                    <a16:creationId xmlns:a16="http://schemas.microsoft.com/office/drawing/2014/main" id="{BD93BCB5-CA3C-266F-AC38-AC3A33F1F0A9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2" name="Rounded Rectangle 631">
                <a:extLst>
                  <a:ext uri="{FF2B5EF4-FFF2-40B4-BE49-F238E27FC236}">
                    <a16:creationId xmlns:a16="http://schemas.microsoft.com/office/drawing/2014/main" id="{D78C0C45-37D5-D693-F2EE-645B032403ED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3" name="Rounded Rectangle 632">
                <a:extLst>
                  <a:ext uri="{FF2B5EF4-FFF2-40B4-BE49-F238E27FC236}">
                    <a16:creationId xmlns:a16="http://schemas.microsoft.com/office/drawing/2014/main" id="{B60AF452-2C0C-BFB8-AFD7-24F9BD6DD201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4" name="Rounded Rectangle 633">
                <a:extLst>
                  <a:ext uri="{FF2B5EF4-FFF2-40B4-BE49-F238E27FC236}">
                    <a16:creationId xmlns:a16="http://schemas.microsoft.com/office/drawing/2014/main" id="{41596A30-96A6-2CBF-C9C9-64E309AE9D06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5" name="Rounded Rectangle 634">
                <a:extLst>
                  <a:ext uri="{FF2B5EF4-FFF2-40B4-BE49-F238E27FC236}">
                    <a16:creationId xmlns:a16="http://schemas.microsoft.com/office/drawing/2014/main" id="{AD0FDE69-599C-B699-DCEC-C58755F35614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6" name="Rounded Rectangle 635">
                <a:extLst>
                  <a:ext uri="{FF2B5EF4-FFF2-40B4-BE49-F238E27FC236}">
                    <a16:creationId xmlns:a16="http://schemas.microsoft.com/office/drawing/2014/main" id="{F9E496A8-9E16-6138-0295-3AE8960F4CB8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7" name="Rounded Rectangle 636">
                <a:extLst>
                  <a:ext uri="{FF2B5EF4-FFF2-40B4-BE49-F238E27FC236}">
                    <a16:creationId xmlns:a16="http://schemas.microsoft.com/office/drawing/2014/main" id="{869DDD28-792F-70EF-BC3F-BA1E323DE570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8" name="Rounded Rectangle 637">
                <a:extLst>
                  <a:ext uri="{FF2B5EF4-FFF2-40B4-BE49-F238E27FC236}">
                    <a16:creationId xmlns:a16="http://schemas.microsoft.com/office/drawing/2014/main" id="{935C734F-F5F8-FEDD-712A-B5A91B0364CB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9" name="Rounded Rectangle 638">
                <a:extLst>
                  <a:ext uri="{FF2B5EF4-FFF2-40B4-BE49-F238E27FC236}">
                    <a16:creationId xmlns:a16="http://schemas.microsoft.com/office/drawing/2014/main" id="{31FF9C4B-F2A5-897F-7141-A28FDA6C50B2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0" name="Rounded Rectangle 639">
                <a:extLst>
                  <a:ext uri="{FF2B5EF4-FFF2-40B4-BE49-F238E27FC236}">
                    <a16:creationId xmlns:a16="http://schemas.microsoft.com/office/drawing/2014/main" id="{0EDE6671-147B-4FA4-3FFB-A0AD29BC616C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1" name="Rounded Rectangle 640">
                <a:extLst>
                  <a:ext uri="{FF2B5EF4-FFF2-40B4-BE49-F238E27FC236}">
                    <a16:creationId xmlns:a16="http://schemas.microsoft.com/office/drawing/2014/main" id="{CCBBDB20-57A9-BF50-B4F9-074D862E1E43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2" name="Rounded Rectangle 641">
                <a:extLst>
                  <a:ext uri="{FF2B5EF4-FFF2-40B4-BE49-F238E27FC236}">
                    <a16:creationId xmlns:a16="http://schemas.microsoft.com/office/drawing/2014/main" id="{91ABAA6D-3190-15EE-8AB3-D4B2688842E4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3" name="Rounded Rectangle 642">
                <a:extLst>
                  <a:ext uri="{FF2B5EF4-FFF2-40B4-BE49-F238E27FC236}">
                    <a16:creationId xmlns:a16="http://schemas.microsoft.com/office/drawing/2014/main" id="{798660C7-83AD-BC58-ED19-47B90AD525C5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4" name="Rounded Rectangle 643">
                <a:extLst>
                  <a:ext uri="{FF2B5EF4-FFF2-40B4-BE49-F238E27FC236}">
                    <a16:creationId xmlns:a16="http://schemas.microsoft.com/office/drawing/2014/main" id="{0A3FD0DB-E146-52D2-CB2C-506FCA06A763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5" name="Rounded Rectangle 644">
                <a:extLst>
                  <a:ext uri="{FF2B5EF4-FFF2-40B4-BE49-F238E27FC236}">
                    <a16:creationId xmlns:a16="http://schemas.microsoft.com/office/drawing/2014/main" id="{E3AA2D30-FDC7-9AA1-AFD7-D7FFEC1B3BFA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6" name="Rounded Rectangle 645">
                <a:extLst>
                  <a:ext uri="{FF2B5EF4-FFF2-40B4-BE49-F238E27FC236}">
                    <a16:creationId xmlns:a16="http://schemas.microsoft.com/office/drawing/2014/main" id="{3E511E2B-6528-FDCA-6F89-B8EA2B0EDAA1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7" name="Rounded Rectangle 646">
                <a:extLst>
                  <a:ext uri="{FF2B5EF4-FFF2-40B4-BE49-F238E27FC236}">
                    <a16:creationId xmlns:a16="http://schemas.microsoft.com/office/drawing/2014/main" id="{638936EA-69D7-BB15-DA0D-C2E166CDDC68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48" name="Rounded Rectangle 647">
                <a:extLst>
                  <a:ext uri="{FF2B5EF4-FFF2-40B4-BE49-F238E27FC236}">
                    <a16:creationId xmlns:a16="http://schemas.microsoft.com/office/drawing/2014/main" id="{59ED6444-4AF5-299F-43F6-3AE081CB2008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649" name="Rounded Rectangle 648">
                <a:extLst>
                  <a:ext uri="{FF2B5EF4-FFF2-40B4-BE49-F238E27FC236}">
                    <a16:creationId xmlns:a16="http://schemas.microsoft.com/office/drawing/2014/main" id="{57C99715-3888-BB27-F0C5-D652B95643D7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650" name="Rounded Rectangle 649">
                <a:extLst>
                  <a:ext uri="{FF2B5EF4-FFF2-40B4-BE49-F238E27FC236}">
                    <a16:creationId xmlns:a16="http://schemas.microsoft.com/office/drawing/2014/main" id="{D3D0BAF6-FAB4-4E6C-FB2B-D9B3BA6C8330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652" name="Rounded Rectangle 651">
                <a:extLst>
                  <a:ext uri="{FF2B5EF4-FFF2-40B4-BE49-F238E27FC236}">
                    <a16:creationId xmlns:a16="http://schemas.microsoft.com/office/drawing/2014/main" id="{7ED0DA52-7CF2-2D83-A1B1-C697B561F7E9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653" name="Rounded Rectangle 652">
                <a:extLst>
                  <a:ext uri="{FF2B5EF4-FFF2-40B4-BE49-F238E27FC236}">
                    <a16:creationId xmlns:a16="http://schemas.microsoft.com/office/drawing/2014/main" id="{D4A14030-C0ED-4E91-8C74-101648621EE1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654" name="Rounded Rectangle 653">
                <a:extLst>
                  <a:ext uri="{FF2B5EF4-FFF2-40B4-BE49-F238E27FC236}">
                    <a16:creationId xmlns:a16="http://schemas.microsoft.com/office/drawing/2014/main" id="{7B6F79CC-15D4-DCFE-4607-AA329685C355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655" name="Rounded Rectangle 654">
                <a:extLst>
                  <a:ext uri="{FF2B5EF4-FFF2-40B4-BE49-F238E27FC236}">
                    <a16:creationId xmlns:a16="http://schemas.microsoft.com/office/drawing/2014/main" id="{0CDA38D6-A746-58FF-F7E9-F3FF55E47381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656" name="Rounded Rectangle 655">
                <a:extLst>
                  <a:ext uri="{FF2B5EF4-FFF2-40B4-BE49-F238E27FC236}">
                    <a16:creationId xmlns:a16="http://schemas.microsoft.com/office/drawing/2014/main" id="{976C1F03-1869-DD59-D830-7B1AE4D8D579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657" name="Rounded Rectangle 656">
                <a:extLst>
                  <a:ext uri="{FF2B5EF4-FFF2-40B4-BE49-F238E27FC236}">
                    <a16:creationId xmlns:a16="http://schemas.microsoft.com/office/drawing/2014/main" id="{E55BE493-CDC3-7C7A-9DF7-3411DFBC4F86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658" name="Rounded Rectangle 657">
                <a:extLst>
                  <a:ext uri="{FF2B5EF4-FFF2-40B4-BE49-F238E27FC236}">
                    <a16:creationId xmlns:a16="http://schemas.microsoft.com/office/drawing/2014/main" id="{E093A934-13E1-CC06-9005-4C8232C1E9BC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659" name="Rounded Rectangle 658">
                <a:extLst>
                  <a:ext uri="{FF2B5EF4-FFF2-40B4-BE49-F238E27FC236}">
                    <a16:creationId xmlns:a16="http://schemas.microsoft.com/office/drawing/2014/main" id="{F1C72595-0E9D-A28F-FC93-3438F9622500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660" name="Rounded Rectangle 659">
                <a:extLst>
                  <a:ext uri="{FF2B5EF4-FFF2-40B4-BE49-F238E27FC236}">
                    <a16:creationId xmlns:a16="http://schemas.microsoft.com/office/drawing/2014/main" id="{DE3E09A1-6F2B-683A-08A9-F78A29C22F63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661" name="Rounded Rectangle 660">
                <a:extLst>
                  <a:ext uri="{FF2B5EF4-FFF2-40B4-BE49-F238E27FC236}">
                    <a16:creationId xmlns:a16="http://schemas.microsoft.com/office/drawing/2014/main" id="{D5EC0619-5639-4692-3057-71504E23BD69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662" name="Rounded Rectangle 661">
                <a:extLst>
                  <a:ext uri="{FF2B5EF4-FFF2-40B4-BE49-F238E27FC236}">
                    <a16:creationId xmlns:a16="http://schemas.microsoft.com/office/drawing/2014/main" id="{10BCE0D9-45C7-5E4E-1D6F-F7B91A761EB5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663" name="Rounded Rectangle 662">
                <a:extLst>
                  <a:ext uri="{FF2B5EF4-FFF2-40B4-BE49-F238E27FC236}">
                    <a16:creationId xmlns:a16="http://schemas.microsoft.com/office/drawing/2014/main" id="{259206BC-6C0F-D268-4B37-ED87960FDF92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664" name="Rounded Rectangle 663">
                <a:extLst>
                  <a:ext uri="{FF2B5EF4-FFF2-40B4-BE49-F238E27FC236}">
                    <a16:creationId xmlns:a16="http://schemas.microsoft.com/office/drawing/2014/main" id="{ECFC5D22-829A-97D2-272F-49E312DABE0A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665" name="Rounded Rectangle 664">
                <a:extLst>
                  <a:ext uri="{FF2B5EF4-FFF2-40B4-BE49-F238E27FC236}">
                    <a16:creationId xmlns:a16="http://schemas.microsoft.com/office/drawing/2014/main" id="{584BB73D-BBFE-BDCE-65CC-6304CC7674A3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666" name="Rounded Rectangle 665">
                <a:extLst>
                  <a:ext uri="{FF2B5EF4-FFF2-40B4-BE49-F238E27FC236}">
                    <a16:creationId xmlns:a16="http://schemas.microsoft.com/office/drawing/2014/main" id="{DD5F8F5F-6756-CD26-D84E-A5EC857FA671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627" name="Rounded Rectangle 626">
              <a:extLst>
                <a:ext uri="{FF2B5EF4-FFF2-40B4-BE49-F238E27FC236}">
                  <a16:creationId xmlns:a16="http://schemas.microsoft.com/office/drawing/2014/main" id="{D6059AE2-FB48-B650-E05D-4BE351C7A11A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667" name="Group 666">
            <a:extLst>
              <a:ext uri="{FF2B5EF4-FFF2-40B4-BE49-F238E27FC236}">
                <a16:creationId xmlns:a16="http://schemas.microsoft.com/office/drawing/2014/main" id="{0E9F5702-FBFD-EC67-DAA4-49A1CFAAA19A}"/>
              </a:ext>
            </a:extLst>
          </p:cNvPr>
          <p:cNvGrpSpPr/>
          <p:nvPr/>
        </p:nvGrpSpPr>
        <p:grpSpPr>
          <a:xfrm>
            <a:off x="7709625" y="2755022"/>
            <a:ext cx="1014194" cy="1041210"/>
            <a:chOff x="6541201" y="1505612"/>
            <a:chExt cx="1014194" cy="1041210"/>
          </a:xfrm>
        </p:grpSpPr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D5869881-AEC2-0894-444E-E7AD97FBE23E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670" name="Rounded Rectangle 669">
                <a:extLst>
                  <a:ext uri="{FF2B5EF4-FFF2-40B4-BE49-F238E27FC236}">
                    <a16:creationId xmlns:a16="http://schemas.microsoft.com/office/drawing/2014/main" id="{B52476C5-B281-1E62-A104-0BF644E05A89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1" name="Rounded Rectangle 670">
                <a:extLst>
                  <a:ext uri="{FF2B5EF4-FFF2-40B4-BE49-F238E27FC236}">
                    <a16:creationId xmlns:a16="http://schemas.microsoft.com/office/drawing/2014/main" id="{72FAAF4B-FFAC-6429-5AAA-D792B1545B97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2" name="Rounded Rectangle 671">
                <a:extLst>
                  <a:ext uri="{FF2B5EF4-FFF2-40B4-BE49-F238E27FC236}">
                    <a16:creationId xmlns:a16="http://schemas.microsoft.com/office/drawing/2014/main" id="{5A11D916-B598-06EB-9958-C7D4DAD8E551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3" name="Rounded Rectangle 672">
                <a:extLst>
                  <a:ext uri="{FF2B5EF4-FFF2-40B4-BE49-F238E27FC236}">
                    <a16:creationId xmlns:a16="http://schemas.microsoft.com/office/drawing/2014/main" id="{6FEE60FE-105C-30A3-73D0-BB8C031F905E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4" name="Rounded Rectangle 673">
                <a:extLst>
                  <a:ext uri="{FF2B5EF4-FFF2-40B4-BE49-F238E27FC236}">
                    <a16:creationId xmlns:a16="http://schemas.microsoft.com/office/drawing/2014/main" id="{2A2A7D5E-2A5A-5941-3308-360BB892980B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5" name="Rounded Rectangle 674">
                <a:extLst>
                  <a:ext uri="{FF2B5EF4-FFF2-40B4-BE49-F238E27FC236}">
                    <a16:creationId xmlns:a16="http://schemas.microsoft.com/office/drawing/2014/main" id="{AAFDF4B7-8F00-C68A-77D8-0BC9B54A65C4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6" name="Rounded Rectangle 675">
                <a:extLst>
                  <a:ext uri="{FF2B5EF4-FFF2-40B4-BE49-F238E27FC236}">
                    <a16:creationId xmlns:a16="http://schemas.microsoft.com/office/drawing/2014/main" id="{B39EA3F7-BBE6-227F-CC1C-3A9A64D4B1B4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7" name="Rounded Rectangle 676">
                <a:extLst>
                  <a:ext uri="{FF2B5EF4-FFF2-40B4-BE49-F238E27FC236}">
                    <a16:creationId xmlns:a16="http://schemas.microsoft.com/office/drawing/2014/main" id="{CE93AE52-2001-5AE8-3744-AB7D45B9E37B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8" name="Rounded Rectangle 677">
                <a:extLst>
                  <a:ext uri="{FF2B5EF4-FFF2-40B4-BE49-F238E27FC236}">
                    <a16:creationId xmlns:a16="http://schemas.microsoft.com/office/drawing/2014/main" id="{1C1106D1-20F7-3330-1223-514AE11A4E20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79" name="Rounded Rectangle 678">
                <a:extLst>
                  <a:ext uri="{FF2B5EF4-FFF2-40B4-BE49-F238E27FC236}">
                    <a16:creationId xmlns:a16="http://schemas.microsoft.com/office/drawing/2014/main" id="{49363788-8EDA-C811-A885-A4D713FED4FA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0" name="Rounded Rectangle 679">
                <a:extLst>
                  <a:ext uri="{FF2B5EF4-FFF2-40B4-BE49-F238E27FC236}">
                    <a16:creationId xmlns:a16="http://schemas.microsoft.com/office/drawing/2014/main" id="{D6F8F14C-200A-0915-17EE-E0A1BC739561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1" name="Rounded Rectangle 680">
                <a:extLst>
                  <a:ext uri="{FF2B5EF4-FFF2-40B4-BE49-F238E27FC236}">
                    <a16:creationId xmlns:a16="http://schemas.microsoft.com/office/drawing/2014/main" id="{4DB21E63-4C0F-840D-73FF-D1955AFE3640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2" name="Rounded Rectangle 681">
                <a:extLst>
                  <a:ext uri="{FF2B5EF4-FFF2-40B4-BE49-F238E27FC236}">
                    <a16:creationId xmlns:a16="http://schemas.microsoft.com/office/drawing/2014/main" id="{9BA943DD-B2D7-4D96-BEB6-43C8EFC1428E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3" name="Rounded Rectangle 682">
                <a:extLst>
                  <a:ext uri="{FF2B5EF4-FFF2-40B4-BE49-F238E27FC236}">
                    <a16:creationId xmlns:a16="http://schemas.microsoft.com/office/drawing/2014/main" id="{EB3E00EE-398B-2E1D-F7BF-6BA500CEC263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4" name="Rounded Rectangle 683">
                <a:extLst>
                  <a:ext uri="{FF2B5EF4-FFF2-40B4-BE49-F238E27FC236}">
                    <a16:creationId xmlns:a16="http://schemas.microsoft.com/office/drawing/2014/main" id="{8E7B18BF-5D5B-F6DF-38F7-ADBD25CBCD79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5" name="Rounded Rectangle 684">
                <a:extLst>
                  <a:ext uri="{FF2B5EF4-FFF2-40B4-BE49-F238E27FC236}">
                    <a16:creationId xmlns:a16="http://schemas.microsoft.com/office/drawing/2014/main" id="{CFFFA537-AD6C-FF04-03C8-348BD316D550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6" name="Rounded Rectangle 685">
                <a:extLst>
                  <a:ext uri="{FF2B5EF4-FFF2-40B4-BE49-F238E27FC236}">
                    <a16:creationId xmlns:a16="http://schemas.microsoft.com/office/drawing/2014/main" id="{96FCBB23-40BB-23A1-C131-0C826103EB6C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7" name="Rounded Rectangle 686">
                <a:extLst>
                  <a:ext uri="{FF2B5EF4-FFF2-40B4-BE49-F238E27FC236}">
                    <a16:creationId xmlns:a16="http://schemas.microsoft.com/office/drawing/2014/main" id="{460DE5CB-3B19-8E82-5C43-FBE7F93F6801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8" name="Rounded Rectangle 687">
                <a:extLst>
                  <a:ext uri="{FF2B5EF4-FFF2-40B4-BE49-F238E27FC236}">
                    <a16:creationId xmlns:a16="http://schemas.microsoft.com/office/drawing/2014/main" id="{D982E96B-9C9E-B2B8-73AD-2E7949042133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89" name="Rounded Rectangle 688">
                <a:extLst>
                  <a:ext uri="{FF2B5EF4-FFF2-40B4-BE49-F238E27FC236}">
                    <a16:creationId xmlns:a16="http://schemas.microsoft.com/office/drawing/2014/main" id="{E1F11BCD-326F-C0B5-2F03-B97E5D206FEE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90" name="Rounded Rectangle 689">
                <a:extLst>
                  <a:ext uri="{FF2B5EF4-FFF2-40B4-BE49-F238E27FC236}">
                    <a16:creationId xmlns:a16="http://schemas.microsoft.com/office/drawing/2014/main" id="{1A2F9230-61B3-657E-33C0-EA43102AEA4F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692" name="Rounded Rectangle 691">
                <a:extLst>
                  <a:ext uri="{FF2B5EF4-FFF2-40B4-BE49-F238E27FC236}">
                    <a16:creationId xmlns:a16="http://schemas.microsoft.com/office/drawing/2014/main" id="{E06AB0FE-9F2E-C127-B9C5-8743E2099AEF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693" name="Rounded Rectangle 692">
                <a:extLst>
                  <a:ext uri="{FF2B5EF4-FFF2-40B4-BE49-F238E27FC236}">
                    <a16:creationId xmlns:a16="http://schemas.microsoft.com/office/drawing/2014/main" id="{67225690-18FC-41E7-0004-A58896131EB6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694" name="Rounded Rectangle 693">
                <a:extLst>
                  <a:ext uri="{FF2B5EF4-FFF2-40B4-BE49-F238E27FC236}">
                    <a16:creationId xmlns:a16="http://schemas.microsoft.com/office/drawing/2014/main" id="{B0E91866-F04E-5A6C-79CE-4B3D1D38CFC1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695" name="Rounded Rectangle 694">
                <a:extLst>
                  <a:ext uri="{FF2B5EF4-FFF2-40B4-BE49-F238E27FC236}">
                    <a16:creationId xmlns:a16="http://schemas.microsoft.com/office/drawing/2014/main" id="{C281EE16-B90A-0D9F-1450-5C8DFC988BA2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696" name="Rounded Rectangle 695">
                <a:extLst>
                  <a:ext uri="{FF2B5EF4-FFF2-40B4-BE49-F238E27FC236}">
                    <a16:creationId xmlns:a16="http://schemas.microsoft.com/office/drawing/2014/main" id="{D04446DF-88C6-803A-D89F-2D55C42264E9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697" name="Rounded Rectangle 696">
                <a:extLst>
                  <a:ext uri="{FF2B5EF4-FFF2-40B4-BE49-F238E27FC236}">
                    <a16:creationId xmlns:a16="http://schemas.microsoft.com/office/drawing/2014/main" id="{8D9516EB-94EE-8E19-67A0-7AF474E8C9EA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698" name="Rounded Rectangle 697">
                <a:extLst>
                  <a:ext uri="{FF2B5EF4-FFF2-40B4-BE49-F238E27FC236}">
                    <a16:creationId xmlns:a16="http://schemas.microsoft.com/office/drawing/2014/main" id="{1459554A-A78F-54A8-7E73-1E2B53BA5A4E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699" name="Rounded Rectangle 698">
                <a:extLst>
                  <a:ext uri="{FF2B5EF4-FFF2-40B4-BE49-F238E27FC236}">
                    <a16:creationId xmlns:a16="http://schemas.microsoft.com/office/drawing/2014/main" id="{A7154294-716B-5828-EAC2-65B3DAB07E7A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700" name="Rounded Rectangle 699">
                <a:extLst>
                  <a:ext uri="{FF2B5EF4-FFF2-40B4-BE49-F238E27FC236}">
                    <a16:creationId xmlns:a16="http://schemas.microsoft.com/office/drawing/2014/main" id="{6354BE44-1375-1983-5DA2-28116A2DD76B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701" name="Rounded Rectangle 700">
                <a:extLst>
                  <a:ext uri="{FF2B5EF4-FFF2-40B4-BE49-F238E27FC236}">
                    <a16:creationId xmlns:a16="http://schemas.microsoft.com/office/drawing/2014/main" id="{7DF0E104-DE37-3AE9-8DDB-5FE444AD9248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702" name="Rounded Rectangle 701">
                <a:extLst>
                  <a:ext uri="{FF2B5EF4-FFF2-40B4-BE49-F238E27FC236}">
                    <a16:creationId xmlns:a16="http://schemas.microsoft.com/office/drawing/2014/main" id="{927D0FD1-2028-99A1-DF6A-BFDEAD4BD040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703" name="Rounded Rectangle 702">
                <a:extLst>
                  <a:ext uri="{FF2B5EF4-FFF2-40B4-BE49-F238E27FC236}">
                    <a16:creationId xmlns:a16="http://schemas.microsoft.com/office/drawing/2014/main" id="{966130C3-0D88-E124-0AD5-E1AC72A3FFD6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704" name="Rounded Rectangle 703">
                <a:extLst>
                  <a:ext uri="{FF2B5EF4-FFF2-40B4-BE49-F238E27FC236}">
                    <a16:creationId xmlns:a16="http://schemas.microsoft.com/office/drawing/2014/main" id="{6ACD2F60-9171-5480-9706-CFDC12BEC58F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705" name="Rounded Rectangle 704">
                <a:extLst>
                  <a:ext uri="{FF2B5EF4-FFF2-40B4-BE49-F238E27FC236}">
                    <a16:creationId xmlns:a16="http://schemas.microsoft.com/office/drawing/2014/main" id="{D9B90534-2BB9-B7EB-9679-850B10B7F7EE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706" name="Rounded Rectangle 705">
                <a:extLst>
                  <a:ext uri="{FF2B5EF4-FFF2-40B4-BE49-F238E27FC236}">
                    <a16:creationId xmlns:a16="http://schemas.microsoft.com/office/drawing/2014/main" id="{9DB29A94-0442-0F37-CA99-E87A9CFD8DD7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707" name="Rounded Rectangle 706">
                <a:extLst>
                  <a:ext uri="{FF2B5EF4-FFF2-40B4-BE49-F238E27FC236}">
                    <a16:creationId xmlns:a16="http://schemas.microsoft.com/office/drawing/2014/main" id="{C9A4109C-0DF1-4A61-EE3B-6E2F36713E1E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708" name="Rounded Rectangle 707">
                <a:extLst>
                  <a:ext uri="{FF2B5EF4-FFF2-40B4-BE49-F238E27FC236}">
                    <a16:creationId xmlns:a16="http://schemas.microsoft.com/office/drawing/2014/main" id="{D6193A94-4E1E-BFEF-A678-183325494910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669" name="Rounded Rectangle 668">
              <a:extLst>
                <a:ext uri="{FF2B5EF4-FFF2-40B4-BE49-F238E27FC236}">
                  <a16:creationId xmlns:a16="http://schemas.microsoft.com/office/drawing/2014/main" id="{D5965823-B2CE-734E-103E-485EB7FFE5B7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709" name="Group 708">
            <a:extLst>
              <a:ext uri="{FF2B5EF4-FFF2-40B4-BE49-F238E27FC236}">
                <a16:creationId xmlns:a16="http://schemas.microsoft.com/office/drawing/2014/main" id="{4B134F70-9141-A3C8-8607-27D7ACC3A550}"/>
              </a:ext>
            </a:extLst>
          </p:cNvPr>
          <p:cNvGrpSpPr/>
          <p:nvPr/>
        </p:nvGrpSpPr>
        <p:grpSpPr>
          <a:xfrm>
            <a:off x="8879564" y="2758016"/>
            <a:ext cx="1014194" cy="1041210"/>
            <a:chOff x="6541201" y="1505612"/>
            <a:chExt cx="1014194" cy="1041210"/>
          </a:xfrm>
        </p:grpSpPr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CA1440E4-4514-0C5B-FA62-198F966B8FF3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712" name="Rounded Rectangle 711">
                <a:extLst>
                  <a:ext uri="{FF2B5EF4-FFF2-40B4-BE49-F238E27FC236}">
                    <a16:creationId xmlns:a16="http://schemas.microsoft.com/office/drawing/2014/main" id="{FC885366-0861-3AFC-FB6F-A428E726CF71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13" name="Rounded Rectangle 712">
                <a:extLst>
                  <a:ext uri="{FF2B5EF4-FFF2-40B4-BE49-F238E27FC236}">
                    <a16:creationId xmlns:a16="http://schemas.microsoft.com/office/drawing/2014/main" id="{8C8F079D-6AD6-5C68-D4E5-9659E6261078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14" name="Rounded Rectangle 713">
                <a:extLst>
                  <a:ext uri="{FF2B5EF4-FFF2-40B4-BE49-F238E27FC236}">
                    <a16:creationId xmlns:a16="http://schemas.microsoft.com/office/drawing/2014/main" id="{8FF1D1FC-8785-C4C5-31C7-C3FC6D6C2062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15" name="Rounded Rectangle 714">
                <a:extLst>
                  <a:ext uri="{FF2B5EF4-FFF2-40B4-BE49-F238E27FC236}">
                    <a16:creationId xmlns:a16="http://schemas.microsoft.com/office/drawing/2014/main" id="{A520ED43-9F48-45D3-9DC5-B145C9937DC3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16" name="Rounded Rectangle 715">
                <a:extLst>
                  <a:ext uri="{FF2B5EF4-FFF2-40B4-BE49-F238E27FC236}">
                    <a16:creationId xmlns:a16="http://schemas.microsoft.com/office/drawing/2014/main" id="{3DB10C1E-B6D1-369D-F1DB-BE3F13A27177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17" name="Rounded Rectangle 716">
                <a:extLst>
                  <a:ext uri="{FF2B5EF4-FFF2-40B4-BE49-F238E27FC236}">
                    <a16:creationId xmlns:a16="http://schemas.microsoft.com/office/drawing/2014/main" id="{51C78DF0-6EBC-0FC3-399F-86476EAFAEB4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18" name="Rounded Rectangle 717">
                <a:extLst>
                  <a:ext uri="{FF2B5EF4-FFF2-40B4-BE49-F238E27FC236}">
                    <a16:creationId xmlns:a16="http://schemas.microsoft.com/office/drawing/2014/main" id="{62DFDD8A-192E-8FBA-B9A8-A59D50864025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19" name="Rounded Rectangle 718">
                <a:extLst>
                  <a:ext uri="{FF2B5EF4-FFF2-40B4-BE49-F238E27FC236}">
                    <a16:creationId xmlns:a16="http://schemas.microsoft.com/office/drawing/2014/main" id="{EBD5152A-6C8B-173E-204E-628E49603A4B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0" name="Rounded Rectangle 719">
                <a:extLst>
                  <a:ext uri="{FF2B5EF4-FFF2-40B4-BE49-F238E27FC236}">
                    <a16:creationId xmlns:a16="http://schemas.microsoft.com/office/drawing/2014/main" id="{6CF544F7-1853-7C69-CADA-EBC3FC1261AE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1" name="Rounded Rectangle 720">
                <a:extLst>
                  <a:ext uri="{FF2B5EF4-FFF2-40B4-BE49-F238E27FC236}">
                    <a16:creationId xmlns:a16="http://schemas.microsoft.com/office/drawing/2014/main" id="{D1056EB3-ECE6-049A-7B15-E8C2DFDA2EC6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2" name="Rounded Rectangle 721">
                <a:extLst>
                  <a:ext uri="{FF2B5EF4-FFF2-40B4-BE49-F238E27FC236}">
                    <a16:creationId xmlns:a16="http://schemas.microsoft.com/office/drawing/2014/main" id="{D2ABCEC1-2AC8-DDEE-D7B0-E23C17A8B665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3" name="Rounded Rectangle 722">
                <a:extLst>
                  <a:ext uri="{FF2B5EF4-FFF2-40B4-BE49-F238E27FC236}">
                    <a16:creationId xmlns:a16="http://schemas.microsoft.com/office/drawing/2014/main" id="{CAB71A2D-3F48-38F7-126D-E06B8CE97D52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4" name="Rounded Rectangle 723">
                <a:extLst>
                  <a:ext uri="{FF2B5EF4-FFF2-40B4-BE49-F238E27FC236}">
                    <a16:creationId xmlns:a16="http://schemas.microsoft.com/office/drawing/2014/main" id="{DBFD8F10-4B58-367C-C9F4-57868DB4F4DA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5" name="Rounded Rectangle 724">
                <a:extLst>
                  <a:ext uri="{FF2B5EF4-FFF2-40B4-BE49-F238E27FC236}">
                    <a16:creationId xmlns:a16="http://schemas.microsoft.com/office/drawing/2014/main" id="{2623B50A-C25E-B41A-1C3F-271458EDD6E4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6" name="Rounded Rectangle 725">
                <a:extLst>
                  <a:ext uri="{FF2B5EF4-FFF2-40B4-BE49-F238E27FC236}">
                    <a16:creationId xmlns:a16="http://schemas.microsoft.com/office/drawing/2014/main" id="{6F45EE5A-E598-713D-02A9-8D289F1E9B32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7" name="Rounded Rectangle 726">
                <a:extLst>
                  <a:ext uri="{FF2B5EF4-FFF2-40B4-BE49-F238E27FC236}">
                    <a16:creationId xmlns:a16="http://schemas.microsoft.com/office/drawing/2014/main" id="{D9C982D5-0292-FD42-2920-9A2D4E62DC8C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8" name="Rounded Rectangle 727">
                <a:extLst>
                  <a:ext uri="{FF2B5EF4-FFF2-40B4-BE49-F238E27FC236}">
                    <a16:creationId xmlns:a16="http://schemas.microsoft.com/office/drawing/2014/main" id="{87C4CFDD-DD08-FA02-4647-1B36B2AF5BA1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9" name="Rounded Rectangle 728">
                <a:extLst>
                  <a:ext uri="{FF2B5EF4-FFF2-40B4-BE49-F238E27FC236}">
                    <a16:creationId xmlns:a16="http://schemas.microsoft.com/office/drawing/2014/main" id="{3300390A-9D9E-4261-971F-F6B01E986722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30" name="Rounded Rectangle 729">
                <a:extLst>
                  <a:ext uri="{FF2B5EF4-FFF2-40B4-BE49-F238E27FC236}">
                    <a16:creationId xmlns:a16="http://schemas.microsoft.com/office/drawing/2014/main" id="{F45A5D2A-49F7-CECB-3C45-58D6C0E09BF1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31" name="Rounded Rectangle 730">
                <a:extLst>
                  <a:ext uri="{FF2B5EF4-FFF2-40B4-BE49-F238E27FC236}">
                    <a16:creationId xmlns:a16="http://schemas.microsoft.com/office/drawing/2014/main" id="{A03CD276-51C4-09C6-E450-C0AC12E3F1F5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32" name="Rounded Rectangle 731">
                <a:extLst>
                  <a:ext uri="{FF2B5EF4-FFF2-40B4-BE49-F238E27FC236}">
                    <a16:creationId xmlns:a16="http://schemas.microsoft.com/office/drawing/2014/main" id="{78C3338E-DEAE-BADB-5338-919F6675461E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733" name="Rounded Rectangle 732">
                <a:extLst>
                  <a:ext uri="{FF2B5EF4-FFF2-40B4-BE49-F238E27FC236}">
                    <a16:creationId xmlns:a16="http://schemas.microsoft.com/office/drawing/2014/main" id="{C8BB4A42-32B5-50A7-BC3B-C180979E8136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734" name="Rounded Rectangle 733">
                <a:extLst>
                  <a:ext uri="{FF2B5EF4-FFF2-40B4-BE49-F238E27FC236}">
                    <a16:creationId xmlns:a16="http://schemas.microsoft.com/office/drawing/2014/main" id="{9D5AD50F-AF60-B409-BAEA-87DA556C0B3C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735" name="Rounded Rectangle 734">
                <a:extLst>
                  <a:ext uri="{FF2B5EF4-FFF2-40B4-BE49-F238E27FC236}">
                    <a16:creationId xmlns:a16="http://schemas.microsoft.com/office/drawing/2014/main" id="{598DE497-3C21-E843-3535-1A2A121EF0CA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736" name="Rounded Rectangle 735">
                <a:extLst>
                  <a:ext uri="{FF2B5EF4-FFF2-40B4-BE49-F238E27FC236}">
                    <a16:creationId xmlns:a16="http://schemas.microsoft.com/office/drawing/2014/main" id="{7BFC9E83-2DF6-4492-D5F9-72FEA42A558D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737" name="Rounded Rectangle 736">
                <a:extLst>
                  <a:ext uri="{FF2B5EF4-FFF2-40B4-BE49-F238E27FC236}">
                    <a16:creationId xmlns:a16="http://schemas.microsoft.com/office/drawing/2014/main" id="{30472465-FFB8-C0F6-1340-2A96A69FB426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738" name="Rounded Rectangle 737">
                <a:extLst>
                  <a:ext uri="{FF2B5EF4-FFF2-40B4-BE49-F238E27FC236}">
                    <a16:creationId xmlns:a16="http://schemas.microsoft.com/office/drawing/2014/main" id="{2A17FD12-1BDE-2814-C0AD-3C427A464E3D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739" name="Rounded Rectangle 738">
                <a:extLst>
                  <a:ext uri="{FF2B5EF4-FFF2-40B4-BE49-F238E27FC236}">
                    <a16:creationId xmlns:a16="http://schemas.microsoft.com/office/drawing/2014/main" id="{A4A08609-E4C8-DFF2-27AD-28369743E539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740" name="Rounded Rectangle 739">
                <a:extLst>
                  <a:ext uri="{FF2B5EF4-FFF2-40B4-BE49-F238E27FC236}">
                    <a16:creationId xmlns:a16="http://schemas.microsoft.com/office/drawing/2014/main" id="{1F23299A-21EF-B764-AFFC-B2DE5C21F5A6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741" name="Rounded Rectangle 740">
                <a:extLst>
                  <a:ext uri="{FF2B5EF4-FFF2-40B4-BE49-F238E27FC236}">
                    <a16:creationId xmlns:a16="http://schemas.microsoft.com/office/drawing/2014/main" id="{21E69C31-3B19-8519-70FF-D23E3ED142AA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742" name="Rounded Rectangle 741">
                <a:extLst>
                  <a:ext uri="{FF2B5EF4-FFF2-40B4-BE49-F238E27FC236}">
                    <a16:creationId xmlns:a16="http://schemas.microsoft.com/office/drawing/2014/main" id="{BA4757EE-6969-2386-B2DB-CBBD5699FE9D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743" name="Rounded Rectangle 742">
                <a:extLst>
                  <a:ext uri="{FF2B5EF4-FFF2-40B4-BE49-F238E27FC236}">
                    <a16:creationId xmlns:a16="http://schemas.microsoft.com/office/drawing/2014/main" id="{C16AFC94-684C-7845-3FAD-41A325A959F3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744" name="Rounded Rectangle 743">
                <a:extLst>
                  <a:ext uri="{FF2B5EF4-FFF2-40B4-BE49-F238E27FC236}">
                    <a16:creationId xmlns:a16="http://schemas.microsoft.com/office/drawing/2014/main" id="{482476A2-1A71-46A5-8400-32FA6955B60B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745" name="Rounded Rectangle 744">
                <a:extLst>
                  <a:ext uri="{FF2B5EF4-FFF2-40B4-BE49-F238E27FC236}">
                    <a16:creationId xmlns:a16="http://schemas.microsoft.com/office/drawing/2014/main" id="{9E48EEB1-E453-EACC-617E-D25C4949D4A1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746" name="Rounded Rectangle 745">
                <a:extLst>
                  <a:ext uri="{FF2B5EF4-FFF2-40B4-BE49-F238E27FC236}">
                    <a16:creationId xmlns:a16="http://schemas.microsoft.com/office/drawing/2014/main" id="{C927D00F-B25B-4A6F-62F3-048DFDE9B745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747" name="Rounded Rectangle 746">
                <a:extLst>
                  <a:ext uri="{FF2B5EF4-FFF2-40B4-BE49-F238E27FC236}">
                    <a16:creationId xmlns:a16="http://schemas.microsoft.com/office/drawing/2014/main" id="{9AC3C5AC-4F37-262C-ADCC-BA32836FF814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748" name="Rounded Rectangle 747">
                <a:extLst>
                  <a:ext uri="{FF2B5EF4-FFF2-40B4-BE49-F238E27FC236}">
                    <a16:creationId xmlns:a16="http://schemas.microsoft.com/office/drawing/2014/main" id="{A5F35488-96E7-2F5A-576B-8C46F57467FD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749" name="Rounded Rectangle 748">
                <a:extLst>
                  <a:ext uri="{FF2B5EF4-FFF2-40B4-BE49-F238E27FC236}">
                    <a16:creationId xmlns:a16="http://schemas.microsoft.com/office/drawing/2014/main" id="{076FC711-4221-45C0-E6CA-D339B5599818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</p:grpSp>
        <p:sp>
          <p:nvSpPr>
            <p:cNvPr id="711" name="Rounded Rectangle 710">
              <a:extLst>
                <a:ext uri="{FF2B5EF4-FFF2-40B4-BE49-F238E27FC236}">
                  <a16:creationId xmlns:a16="http://schemas.microsoft.com/office/drawing/2014/main" id="{DC81E6E2-7B6B-B252-3202-98DD10AA83F9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E6D14973-3605-D6EF-CF5C-97DA035522AB}"/>
              </a:ext>
            </a:extLst>
          </p:cNvPr>
          <p:cNvGrpSpPr/>
          <p:nvPr/>
        </p:nvGrpSpPr>
        <p:grpSpPr>
          <a:xfrm>
            <a:off x="4117467" y="4180084"/>
            <a:ext cx="1014194" cy="1041210"/>
            <a:chOff x="6541201" y="1505612"/>
            <a:chExt cx="1014194" cy="1041210"/>
          </a:xfrm>
        </p:grpSpPr>
        <p:grpSp>
          <p:nvGrpSpPr>
            <p:cNvPr id="752" name="Group 751">
              <a:extLst>
                <a:ext uri="{FF2B5EF4-FFF2-40B4-BE49-F238E27FC236}">
                  <a16:creationId xmlns:a16="http://schemas.microsoft.com/office/drawing/2014/main" id="{318B6C69-02D6-5E73-B2E4-C99D5C17DB0F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754" name="Rounded Rectangle 753">
                <a:extLst>
                  <a:ext uri="{FF2B5EF4-FFF2-40B4-BE49-F238E27FC236}">
                    <a16:creationId xmlns:a16="http://schemas.microsoft.com/office/drawing/2014/main" id="{D5D99925-FCAE-8AA1-3135-9CC83FA8814C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55" name="Rounded Rectangle 754">
                <a:extLst>
                  <a:ext uri="{FF2B5EF4-FFF2-40B4-BE49-F238E27FC236}">
                    <a16:creationId xmlns:a16="http://schemas.microsoft.com/office/drawing/2014/main" id="{98AF850F-635A-57D1-EDE8-E46EF5820639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56" name="Rounded Rectangle 755">
                <a:extLst>
                  <a:ext uri="{FF2B5EF4-FFF2-40B4-BE49-F238E27FC236}">
                    <a16:creationId xmlns:a16="http://schemas.microsoft.com/office/drawing/2014/main" id="{3C703A82-79ED-439E-DF4B-28A2549673D8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57" name="Rounded Rectangle 756">
                <a:extLst>
                  <a:ext uri="{FF2B5EF4-FFF2-40B4-BE49-F238E27FC236}">
                    <a16:creationId xmlns:a16="http://schemas.microsoft.com/office/drawing/2014/main" id="{9FF25B07-A5D1-7906-1BBD-73173E5AE43D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58" name="Rounded Rectangle 757">
                <a:extLst>
                  <a:ext uri="{FF2B5EF4-FFF2-40B4-BE49-F238E27FC236}">
                    <a16:creationId xmlns:a16="http://schemas.microsoft.com/office/drawing/2014/main" id="{40A120C4-9E97-FCD0-E9BC-B766C1004B78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59" name="Rounded Rectangle 758">
                <a:extLst>
                  <a:ext uri="{FF2B5EF4-FFF2-40B4-BE49-F238E27FC236}">
                    <a16:creationId xmlns:a16="http://schemas.microsoft.com/office/drawing/2014/main" id="{24779FBF-46AB-0D1D-5291-406AB3094F03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0" name="Rounded Rectangle 759">
                <a:extLst>
                  <a:ext uri="{FF2B5EF4-FFF2-40B4-BE49-F238E27FC236}">
                    <a16:creationId xmlns:a16="http://schemas.microsoft.com/office/drawing/2014/main" id="{090300B5-E0B8-62BC-DCEB-B9BF9100704D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1" name="Rounded Rectangle 760">
                <a:extLst>
                  <a:ext uri="{FF2B5EF4-FFF2-40B4-BE49-F238E27FC236}">
                    <a16:creationId xmlns:a16="http://schemas.microsoft.com/office/drawing/2014/main" id="{E6F5C7B6-B690-DF47-89B9-58D000CD7B8C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2" name="Rounded Rectangle 761">
                <a:extLst>
                  <a:ext uri="{FF2B5EF4-FFF2-40B4-BE49-F238E27FC236}">
                    <a16:creationId xmlns:a16="http://schemas.microsoft.com/office/drawing/2014/main" id="{042942E8-3710-1F86-F94E-11C2E0E9D812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3" name="Rounded Rectangle 762">
                <a:extLst>
                  <a:ext uri="{FF2B5EF4-FFF2-40B4-BE49-F238E27FC236}">
                    <a16:creationId xmlns:a16="http://schemas.microsoft.com/office/drawing/2014/main" id="{2EE2F101-3AFD-4110-C19B-2D2D38D41A5E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4" name="Rounded Rectangle 763">
                <a:extLst>
                  <a:ext uri="{FF2B5EF4-FFF2-40B4-BE49-F238E27FC236}">
                    <a16:creationId xmlns:a16="http://schemas.microsoft.com/office/drawing/2014/main" id="{ACF50A14-9733-5B7B-D829-9F6A1E18FA9E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5" name="Rounded Rectangle 764">
                <a:extLst>
                  <a:ext uri="{FF2B5EF4-FFF2-40B4-BE49-F238E27FC236}">
                    <a16:creationId xmlns:a16="http://schemas.microsoft.com/office/drawing/2014/main" id="{4D01B839-BE24-D370-277E-55CDF2DCEB63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6" name="Rounded Rectangle 765">
                <a:extLst>
                  <a:ext uri="{FF2B5EF4-FFF2-40B4-BE49-F238E27FC236}">
                    <a16:creationId xmlns:a16="http://schemas.microsoft.com/office/drawing/2014/main" id="{177D4633-0C72-7FB9-C29E-18690044147A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7" name="Rounded Rectangle 766">
                <a:extLst>
                  <a:ext uri="{FF2B5EF4-FFF2-40B4-BE49-F238E27FC236}">
                    <a16:creationId xmlns:a16="http://schemas.microsoft.com/office/drawing/2014/main" id="{47627BBD-C778-1B2C-3EFD-5C741717ADC8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8" name="Rounded Rectangle 767">
                <a:extLst>
                  <a:ext uri="{FF2B5EF4-FFF2-40B4-BE49-F238E27FC236}">
                    <a16:creationId xmlns:a16="http://schemas.microsoft.com/office/drawing/2014/main" id="{92C48C6F-7C14-8ACF-B616-677D29E4285C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69" name="Rounded Rectangle 768">
                <a:extLst>
                  <a:ext uri="{FF2B5EF4-FFF2-40B4-BE49-F238E27FC236}">
                    <a16:creationId xmlns:a16="http://schemas.microsoft.com/office/drawing/2014/main" id="{D3754315-1677-60FE-B6E3-F94A5CD22A63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70" name="Rounded Rectangle 769">
                <a:extLst>
                  <a:ext uri="{FF2B5EF4-FFF2-40B4-BE49-F238E27FC236}">
                    <a16:creationId xmlns:a16="http://schemas.microsoft.com/office/drawing/2014/main" id="{37DCE47F-743F-5DBB-4BB4-3AADA28F4009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71" name="Rounded Rectangle 770">
                <a:extLst>
                  <a:ext uri="{FF2B5EF4-FFF2-40B4-BE49-F238E27FC236}">
                    <a16:creationId xmlns:a16="http://schemas.microsoft.com/office/drawing/2014/main" id="{6B179B53-4F5E-4DC1-F9F9-B737996959E4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72" name="Rounded Rectangle 771">
                <a:extLst>
                  <a:ext uri="{FF2B5EF4-FFF2-40B4-BE49-F238E27FC236}">
                    <a16:creationId xmlns:a16="http://schemas.microsoft.com/office/drawing/2014/main" id="{6B9D7B89-182C-D435-ECB2-1C4CB39DD95D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73" name="Rounded Rectangle 772">
                <a:extLst>
                  <a:ext uri="{FF2B5EF4-FFF2-40B4-BE49-F238E27FC236}">
                    <a16:creationId xmlns:a16="http://schemas.microsoft.com/office/drawing/2014/main" id="{EDE83D24-BE0B-2610-06FD-BE0D2C3D2AF0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74" name="Rounded Rectangle 773">
                <a:extLst>
                  <a:ext uri="{FF2B5EF4-FFF2-40B4-BE49-F238E27FC236}">
                    <a16:creationId xmlns:a16="http://schemas.microsoft.com/office/drawing/2014/main" id="{1E0D420B-FFBA-1B4D-5E78-9E272B141651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775" name="Rounded Rectangle 774">
                <a:extLst>
                  <a:ext uri="{FF2B5EF4-FFF2-40B4-BE49-F238E27FC236}">
                    <a16:creationId xmlns:a16="http://schemas.microsoft.com/office/drawing/2014/main" id="{2BF48DF8-87E0-48E6-1A9D-F99F9599C9CC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776" name="Rounded Rectangle 775">
                <a:extLst>
                  <a:ext uri="{FF2B5EF4-FFF2-40B4-BE49-F238E27FC236}">
                    <a16:creationId xmlns:a16="http://schemas.microsoft.com/office/drawing/2014/main" id="{6CF13A4E-1901-E652-862D-507F2CCAA02B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777" name="Rounded Rectangle 776">
                <a:extLst>
                  <a:ext uri="{FF2B5EF4-FFF2-40B4-BE49-F238E27FC236}">
                    <a16:creationId xmlns:a16="http://schemas.microsoft.com/office/drawing/2014/main" id="{7BF2975C-259C-EC56-2595-CE1CDDF28DF2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778" name="Rounded Rectangle 777">
                <a:extLst>
                  <a:ext uri="{FF2B5EF4-FFF2-40B4-BE49-F238E27FC236}">
                    <a16:creationId xmlns:a16="http://schemas.microsoft.com/office/drawing/2014/main" id="{AE6C3084-19B1-6D7B-580F-884543CA44F0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779" name="Rounded Rectangle 778">
                <a:extLst>
                  <a:ext uri="{FF2B5EF4-FFF2-40B4-BE49-F238E27FC236}">
                    <a16:creationId xmlns:a16="http://schemas.microsoft.com/office/drawing/2014/main" id="{7CF66773-1577-4852-073E-8A1FB17FD85F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780" name="Rounded Rectangle 779">
                <a:extLst>
                  <a:ext uri="{FF2B5EF4-FFF2-40B4-BE49-F238E27FC236}">
                    <a16:creationId xmlns:a16="http://schemas.microsoft.com/office/drawing/2014/main" id="{29092163-E821-E04E-DF43-03FE8F7E3F7D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781" name="Rounded Rectangle 780">
                <a:extLst>
                  <a:ext uri="{FF2B5EF4-FFF2-40B4-BE49-F238E27FC236}">
                    <a16:creationId xmlns:a16="http://schemas.microsoft.com/office/drawing/2014/main" id="{219A6084-13FA-ED2F-CE11-A35969FFB153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782" name="Rounded Rectangle 781">
                <a:extLst>
                  <a:ext uri="{FF2B5EF4-FFF2-40B4-BE49-F238E27FC236}">
                    <a16:creationId xmlns:a16="http://schemas.microsoft.com/office/drawing/2014/main" id="{FFBB4A77-3B56-6B73-D79C-5E13F64A7AC6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783" name="Rounded Rectangle 782">
                <a:extLst>
                  <a:ext uri="{FF2B5EF4-FFF2-40B4-BE49-F238E27FC236}">
                    <a16:creationId xmlns:a16="http://schemas.microsoft.com/office/drawing/2014/main" id="{85A27BDF-4EFC-8512-7CE4-631886A84589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784" name="Rounded Rectangle 783">
                <a:extLst>
                  <a:ext uri="{FF2B5EF4-FFF2-40B4-BE49-F238E27FC236}">
                    <a16:creationId xmlns:a16="http://schemas.microsoft.com/office/drawing/2014/main" id="{5A6E7332-2AD3-4586-6C95-EB24A1F8B7BC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786" name="Rounded Rectangle 785">
                <a:extLst>
                  <a:ext uri="{FF2B5EF4-FFF2-40B4-BE49-F238E27FC236}">
                    <a16:creationId xmlns:a16="http://schemas.microsoft.com/office/drawing/2014/main" id="{2BB4FDEA-7C91-C6EE-2047-01FE63DB8654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787" name="Rounded Rectangle 786">
                <a:extLst>
                  <a:ext uri="{FF2B5EF4-FFF2-40B4-BE49-F238E27FC236}">
                    <a16:creationId xmlns:a16="http://schemas.microsoft.com/office/drawing/2014/main" id="{B9414A22-6B5E-0A52-7FDD-120FF191F228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788" name="Rounded Rectangle 787">
                <a:extLst>
                  <a:ext uri="{FF2B5EF4-FFF2-40B4-BE49-F238E27FC236}">
                    <a16:creationId xmlns:a16="http://schemas.microsoft.com/office/drawing/2014/main" id="{D2C902F6-577E-0E9B-5E92-ABDC435ECF77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789" name="Rounded Rectangle 788">
                <a:extLst>
                  <a:ext uri="{FF2B5EF4-FFF2-40B4-BE49-F238E27FC236}">
                    <a16:creationId xmlns:a16="http://schemas.microsoft.com/office/drawing/2014/main" id="{80B12593-A70B-83F0-7F58-2E145A1F164D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790" name="Rounded Rectangle 789">
                <a:extLst>
                  <a:ext uri="{FF2B5EF4-FFF2-40B4-BE49-F238E27FC236}">
                    <a16:creationId xmlns:a16="http://schemas.microsoft.com/office/drawing/2014/main" id="{11D5E392-CD05-2419-08C4-4838143492E2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791" name="Rounded Rectangle 790">
                <a:extLst>
                  <a:ext uri="{FF2B5EF4-FFF2-40B4-BE49-F238E27FC236}">
                    <a16:creationId xmlns:a16="http://schemas.microsoft.com/office/drawing/2014/main" id="{54C66456-3F67-AB91-37A9-92A2D1B0FF69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792" name="Rounded Rectangle 791">
                <a:extLst>
                  <a:ext uri="{FF2B5EF4-FFF2-40B4-BE49-F238E27FC236}">
                    <a16:creationId xmlns:a16="http://schemas.microsoft.com/office/drawing/2014/main" id="{0F7EAB74-FB2B-695D-088C-EE7B3E5DF506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753" name="Rounded Rectangle 752">
              <a:extLst>
                <a:ext uri="{FF2B5EF4-FFF2-40B4-BE49-F238E27FC236}">
                  <a16:creationId xmlns:a16="http://schemas.microsoft.com/office/drawing/2014/main" id="{C9D1CABA-9C67-1B6E-A2B0-9981E13005A4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939D3E66-69FB-AC48-E620-5B6BB9D70107}"/>
              </a:ext>
            </a:extLst>
          </p:cNvPr>
          <p:cNvGrpSpPr/>
          <p:nvPr/>
        </p:nvGrpSpPr>
        <p:grpSpPr>
          <a:xfrm>
            <a:off x="2911104" y="4160378"/>
            <a:ext cx="1014194" cy="1041210"/>
            <a:chOff x="6541201" y="1505612"/>
            <a:chExt cx="1014194" cy="1041210"/>
          </a:xfrm>
        </p:grpSpPr>
        <p:grpSp>
          <p:nvGrpSpPr>
            <p:cNvPr id="794" name="Group 793">
              <a:extLst>
                <a:ext uri="{FF2B5EF4-FFF2-40B4-BE49-F238E27FC236}">
                  <a16:creationId xmlns:a16="http://schemas.microsoft.com/office/drawing/2014/main" id="{A8D046DE-0706-0A8E-87D4-34EF7E822921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796" name="Rounded Rectangle 795">
                <a:extLst>
                  <a:ext uri="{FF2B5EF4-FFF2-40B4-BE49-F238E27FC236}">
                    <a16:creationId xmlns:a16="http://schemas.microsoft.com/office/drawing/2014/main" id="{392B584E-9775-F3A5-4FFB-12E9B5A7F774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97" name="Rounded Rectangle 796">
                <a:extLst>
                  <a:ext uri="{FF2B5EF4-FFF2-40B4-BE49-F238E27FC236}">
                    <a16:creationId xmlns:a16="http://schemas.microsoft.com/office/drawing/2014/main" id="{7FF0104D-42B2-E806-AF0C-72B097C0325D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98" name="Rounded Rectangle 797">
                <a:extLst>
                  <a:ext uri="{FF2B5EF4-FFF2-40B4-BE49-F238E27FC236}">
                    <a16:creationId xmlns:a16="http://schemas.microsoft.com/office/drawing/2014/main" id="{A25DE7FB-B0E5-7FD5-A402-4038E0224044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99" name="Rounded Rectangle 798">
                <a:extLst>
                  <a:ext uri="{FF2B5EF4-FFF2-40B4-BE49-F238E27FC236}">
                    <a16:creationId xmlns:a16="http://schemas.microsoft.com/office/drawing/2014/main" id="{C35E3289-E9BB-EA2A-C455-A3F40595ABC1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00" name="Rounded Rectangle 799">
                <a:extLst>
                  <a:ext uri="{FF2B5EF4-FFF2-40B4-BE49-F238E27FC236}">
                    <a16:creationId xmlns:a16="http://schemas.microsoft.com/office/drawing/2014/main" id="{FC5E5752-D02F-EE0F-E1F3-BD6BF49358CC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01" name="Rounded Rectangle 800">
                <a:extLst>
                  <a:ext uri="{FF2B5EF4-FFF2-40B4-BE49-F238E27FC236}">
                    <a16:creationId xmlns:a16="http://schemas.microsoft.com/office/drawing/2014/main" id="{42E6F1D7-4BBB-C996-6B3D-1A108885F95B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02" name="Rounded Rectangle 801">
                <a:extLst>
                  <a:ext uri="{FF2B5EF4-FFF2-40B4-BE49-F238E27FC236}">
                    <a16:creationId xmlns:a16="http://schemas.microsoft.com/office/drawing/2014/main" id="{744138CA-CA04-8DAC-A244-7153074C8BFE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03" name="Rounded Rectangle 802">
                <a:extLst>
                  <a:ext uri="{FF2B5EF4-FFF2-40B4-BE49-F238E27FC236}">
                    <a16:creationId xmlns:a16="http://schemas.microsoft.com/office/drawing/2014/main" id="{B820B21E-895C-1DDB-41D6-C1F771305655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04" name="Rounded Rectangle 803">
                <a:extLst>
                  <a:ext uri="{FF2B5EF4-FFF2-40B4-BE49-F238E27FC236}">
                    <a16:creationId xmlns:a16="http://schemas.microsoft.com/office/drawing/2014/main" id="{0693ADD6-AA80-E00C-F60A-C99E4EB0B824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05" name="Rounded Rectangle 804">
                <a:extLst>
                  <a:ext uri="{FF2B5EF4-FFF2-40B4-BE49-F238E27FC236}">
                    <a16:creationId xmlns:a16="http://schemas.microsoft.com/office/drawing/2014/main" id="{1A01E95B-1AC3-6AD6-0F6F-9503FF484D6F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06" name="Rounded Rectangle 805">
                <a:extLst>
                  <a:ext uri="{FF2B5EF4-FFF2-40B4-BE49-F238E27FC236}">
                    <a16:creationId xmlns:a16="http://schemas.microsoft.com/office/drawing/2014/main" id="{C8AC07B5-40C5-9A97-6348-A99B4553E51A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07" name="Rounded Rectangle 806">
                <a:extLst>
                  <a:ext uri="{FF2B5EF4-FFF2-40B4-BE49-F238E27FC236}">
                    <a16:creationId xmlns:a16="http://schemas.microsoft.com/office/drawing/2014/main" id="{7EAE48AE-FC26-F263-FB93-6DE620AC30E8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08" name="Rounded Rectangle 807">
                <a:extLst>
                  <a:ext uri="{FF2B5EF4-FFF2-40B4-BE49-F238E27FC236}">
                    <a16:creationId xmlns:a16="http://schemas.microsoft.com/office/drawing/2014/main" id="{BC31EFBB-6153-4B80-5AD8-972E45EB9207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09" name="Rounded Rectangle 808">
                <a:extLst>
                  <a:ext uri="{FF2B5EF4-FFF2-40B4-BE49-F238E27FC236}">
                    <a16:creationId xmlns:a16="http://schemas.microsoft.com/office/drawing/2014/main" id="{325BD94D-2257-7936-3794-B8011CC6385D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10" name="Rounded Rectangle 809">
                <a:extLst>
                  <a:ext uri="{FF2B5EF4-FFF2-40B4-BE49-F238E27FC236}">
                    <a16:creationId xmlns:a16="http://schemas.microsoft.com/office/drawing/2014/main" id="{9922CF68-70FE-8D9F-6F0C-3416676FA404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11" name="Rounded Rectangle 810">
                <a:extLst>
                  <a:ext uri="{FF2B5EF4-FFF2-40B4-BE49-F238E27FC236}">
                    <a16:creationId xmlns:a16="http://schemas.microsoft.com/office/drawing/2014/main" id="{90B55C9F-AFB6-EDAF-B826-1040B80CE4C9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12" name="Rounded Rectangle 811">
                <a:extLst>
                  <a:ext uri="{FF2B5EF4-FFF2-40B4-BE49-F238E27FC236}">
                    <a16:creationId xmlns:a16="http://schemas.microsoft.com/office/drawing/2014/main" id="{9E63A1E3-E24C-C38A-D22B-237FE2FF91A7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13" name="Rounded Rectangle 812">
                <a:extLst>
                  <a:ext uri="{FF2B5EF4-FFF2-40B4-BE49-F238E27FC236}">
                    <a16:creationId xmlns:a16="http://schemas.microsoft.com/office/drawing/2014/main" id="{079E81B6-B90E-C953-2E1A-17DBC89938AD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14" name="Rounded Rectangle 813">
                <a:extLst>
                  <a:ext uri="{FF2B5EF4-FFF2-40B4-BE49-F238E27FC236}">
                    <a16:creationId xmlns:a16="http://schemas.microsoft.com/office/drawing/2014/main" id="{E128FBA4-B19A-68B3-DFCE-DE3B5B96FA2C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15" name="Rounded Rectangle 814">
                <a:extLst>
                  <a:ext uri="{FF2B5EF4-FFF2-40B4-BE49-F238E27FC236}">
                    <a16:creationId xmlns:a16="http://schemas.microsoft.com/office/drawing/2014/main" id="{A762F771-5AFB-C17C-6A06-C987FE821A38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16" name="Rounded Rectangle 815">
                <a:extLst>
                  <a:ext uri="{FF2B5EF4-FFF2-40B4-BE49-F238E27FC236}">
                    <a16:creationId xmlns:a16="http://schemas.microsoft.com/office/drawing/2014/main" id="{D26369DD-4DD6-F7C5-7524-559C896E896F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817" name="Rounded Rectangle 816">
                <a:extLst>
                  <a:ext uri="{FF2B5EF4-FFF2-40B4-BE49-F238E27FC236}">
                    <a16:creationId xmlns:a16="http://schemas.microsoft.com/office/drawing/2014/main" id="{CCE8C8D8-160A-66C2-C349-E19A954D9B43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818" name="Rounded Rectangle 817">
                <a:extLst>
                  <a:ext uri="{FF2B5EF4-FFF2-40B4-BE49-F238E27FC236}">
                    <a16:creationId xmlns:a16="http://schemas.microsoft.com/office/drawing/2014/main" id="{8B824302-38C1-D909-9C26-48D0ACEE3B20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819" name="Rounded Rectangle 818">
                <a:extLst>
                  <a:ext uri="{FF2B5EF4-FFF2-40B4-BE49-F238E27FC236}">
                    <a16:creationId xmlns:a16="http://schemas.microsoft.com/office/drawing/2014/main" id="{A9AE3699-77CD-C19A-3263-D082F7F7520C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820" name="Rounded Rectangle 819">
                <a:extLst>
                  <a:ext uri="{FF2B5EF4-FFF2-40B4-BE49-F238E27FC236}">
                    <a16:creationId xmlns:a16="http://schemas.microsoft.com/office/drawing/2014/main" id="{3051C5AD-9DA6-3F5F-457C-B3C1211A46CE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821" name="Rounded Rectangle 820">
                <a:extLst>
                  <a:ext uri="{FF2B5EF4-FFF2-40B4-BE49-F238E27FC236}">
                    <a16:creationId xmlns:a16="http://schemas.microsoft.com/office/drawing/2014/main" id="{A9257F62-2674-5FA2-7452-74921FECD624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822" name="Rounded Rectangle 821">
                <a:extLst>
                  <a:ext uri="{FF2B5EF4-FFF2-40B4-BE49-F238E27FC236}">
                    <a16:creationId xmlns:a16="http://schemas.microsoft.com/office/drawing/2014/main" id="{10F3C26C-A7D2-2998-B321-9F217962E67A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823" name="Rounded Rectangle 822">
                <a:extLst>
                  <a:ext uri="{FF2B5EF4-FFF2-40B4-BE49-F238E27FC236}">
                    <a16:creationId xmlns:a16="http://schemas.microsoft.com/office/drawing/2014/main" id="{350377F0-1C6E-91FA-A38E-88973EEB9114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824" name="Rounded Rectangle 823">
                <a:extLst>
                  <a:ext uri="{FF2B5EF4-FFF2-40B4-BE49-F238E27FC236}">
                    <a16:creationId xmlns:a16="http://schemas.microsoft.com/office/drawing/2014/main" id="{4F8D98CB-FFF4-2094-5EA5-7F0B2BBE8971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825" name="Rounded Rectangle 824">
                <a:extLst>
                  <a:ext uri="{FF2B5EF4-FFF2-40B4-BE49-F238E27FC236}">
                    <a16:creationId xmlns:a16="http://schemas.microsoft.com/office/drawing/2014/main" id="{97CE5ABB-D94C-E03B-915B-74CBAF9B2AE4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827" name="Rounded Rectangle 826">
                <a:extLst>
                  <a:ext uri="{FF2B5EF4-FFF2-40B4-BE49-F238E27FC236}">
                    <a16:creationId xmlns:a16="http://schemas.microsoft.com/office/drawing/2014/main" id="{B8AB2CB0-3723-713C-F258-F795242FE125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828" name="Rounded Rectangle 827">
                <a:extLst>
                  <a:ext uri="{FF2B5EF4-FFF2-40B4-BE49-F238E27FC236}">
                    <a16:creationId xmlns:a16="http://schemas.microsoft.com/office/drawing/2014/main" id="{D9FAA14A-918D-A972-935E-BDD41DCA0B50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829" name="Rounded Rectangle 828">
                <a:extLst>
                  <a:ext uri="{FF2B5EF4-FFF2-40B4-BE49-F238E27FC236}">
                    <a16:creationId xmlns:a16="http://schemas.microsoft.com/office/drawing/2014/main" id="{2D6AEF97-EC09-96AC-F3AC-6A7A3E8D13BC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830" name="Rounded Rectangle 829">
                <a:extLst>
                  <a:ext uri="{FF2B5EF4-FFF2-40B4-BE49-F238E27FC236}">
                    <a16:creationId xmlns:a16="http://schemas.microsoft.com/office/drawing/2014/main" id="{9C6A0809-47F4-D20D-3004-EB3705C1D011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831" name="Rounded Rectangle 830">
                <a:extLst>
                  <a:ext uri="{FF2B5EF4-FFF2-40B4-BE49-F238E27FC236}">
                    <a16:creationId xmlns:a16="http://schemas.microsoft.com/office/drawing/2014/main" id="{DF90940D-51C5-F4B6-3BFD-B467DE1B4D29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832" name="Rounded Rectangle 831">
                <a:extLst>
                  <a:ext uri="{FF2B5EF4-FFF2-40B4-BE49-F238E27FC236}">
                    <a16:creationId xmlns:a16="http://schemas.microsoft.com/office/drawing/2014/main" id="{9613B480-4532-E62D-FA2F-D65048868093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833" name="Rounded Rectangle 832">
                <a:extLst>
                  <a:ext uri="{FF2B5EF4-FFF2-40B4-BE49-F238E27FC236}">
                    <a16:creationId xmlns:a16="http://schemas.microsoft.com/office/drawing/2014/main" id="{20EA556D-35D7-09BA-4233-D92159B209D5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834" name="Rounded Rectangle 833">
                <a:extLst>
                  <a:ext uri="{FF2B5EF4-FFF2-40B4-BE49-F238E27FC236}">
                    <a16:creationId xmlns:a16="http://schemas.microsoft.com/office/drawing/2014/main" id="{F26304EC-FD41-2537-E73B-6CF7DB57CDE4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795" name="Rounded Rectangle 794">
              <a:extLst>
                <a:ext uri="{FF2B5EF4-FFF2-40B4-BE49-F238E27FC236}">
                  <a16:creationId xmlns:a16="http://schemas.microsoft.com/office/drawing/2014/main" id="{F68270FB-4525-A1C3-6C01-88296C9F254E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591F6602-B552-C31F-95A1-DC5C183CBCA7}"/>
              </a:ext>
            </a:extLst>
          </p:cNvPr>
          <p:cNvGrpSpPr/>
          <p:nvPr/>
        </p:nvGrpSpPr>
        <p:grpSpPr>
          <a:xfrm>
            <a:off x="1662780" y="4170760"/>
            <a:ext cx="1014194" cy="1041210"/>
            <a:chOff x="6541201" y="1505612"/>
            <a:chExt cx="1014194" cy="1041210"/>
          </a:xfrm>
        </p:grpSpPr>
        <p:grpSp>
          <p:nvGrpSpPr>
            <p:cNvPr id="836" name="Group 835">
              <a:extLst>
                <a:ext uri="{FF2B5EF4-FFF2-40B4-BE49-F238E27FC236}">
                  <a16:creationId xmlns:a16="http://schemas.microsoft.com/office/drawing/2014/main" id="{6AA8259E-9C74-59E1-D9A3-76E41C990FD0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838" name="Rounded Rectangle 837">
                <a:extLst>
                  <a:ext uri="{FF2B5EF4-FFF2-40B4-BE49-F238E27FC236}">
                    <a16:creationId xmlns:a16="http://schemas.microsoft.com/office/drawing/2014/main" id="{BFE3E51D-4E21-8A4C-AD94-D9DFA30F186A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39" name="Rounded Rectangle 838">
                <a:extLst>
                  <a:ext uri="{FF2B5EF4-FFF2-40B4-BE49-F238E27FC236}">
                    <a16:creationId xmlns:a16="http://schemas.microsoft.com/office/drawing/2014/main" id="{5832A996-98CD-C97C-A236-EC7FDEC14296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0" name="Rounded Rectangle 839">
                <a:extLst>
                  <a:ext uri="{FF2B5EF4-FFF2-40B4-BE49-F238E27FC236}">
                    <a16:creationId xmlns:a16="http://schemas.microsoft.com/office/drawing/2014/main" id="{538A30AE-32CA-C242-327A-43333D692BBB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1" name="Rounded Rectangle 840">
                <a:extLst>
                  <a:ext uri="{FF2B5EF4-FFF2-40B4-BE49-F238E27FC236}">
                    <a16:creationId xmlns:a16="http://schemas.microsoft.com/office/drawing/2014/main" id="{C02B7E58-1731-4FAB-CCBA-4579A2C40CBE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2" name="Rounded Rectangle 841">
                <a:extLst>
                  <a:ext uri="{FF2B5EF4-FFF2-40B4-BE49-F238E27FC236}">
                    <a16:creationId xmlns:a16="http://schemas.microsoft.com/office/drawing/2014/main" id="{1FBE448D-C5FF-C038-829F-1AA62DDE0C4E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3" name="Rounded Rectangle 842">
                <a:extLst>
                  <a:ext uri="{FF2B5EF4-FFF2-40B4-BE49-F238E27FC236}">
                    <a16:creationId xmlns:a16="http://schemas.microsoft.com/office/drawing/2014/main" id="{D2D29B79-C4DB-C619-32E0-AD8CD9B63483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4" name="Rounded Rectangle 843">
                <a:extLst>
                  <a:ext uri="{FF2B5EF4-FFF2-40B4-BE49-F238E27FC236}">
                    <a16:creationId xmlns:a16="http://schemas.microsoft.com/office/drawing/2014/main" id="{8110D857-15BC-5E4D-5C2F-F5271D5A5724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5" name="Rounded Rectangle 844">
                <a:extLst>
                  <a:ext uri="{FF2B5EF4-FFF2-40B4-BE49-F238E27FC236}">
                    <a16:creationId xmlns:a16="http://schemas.microsoft.com/office/drawing/2014/main" id="{5F4123B1-B788-691A-EEC6-4B3C0730418F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6" name="Rounded Rectangle 845">
                <a:extLst>
                  <a:ext uri="{FF2B5EF4-FFF2-40B4-BE49-F238E27FC236}">
                    <a16:creationId xmlns:a16="http://schemas.microsoft.com/office/drawing/2014/main" id="{2053C4D2-C259-22D1-399B-773F3F36ADFE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7" name="Rounded Rectangle 846">
                <a:extLst>
                  <a:ext uri="{FF2B5EF4-FFF2-40B4-BE49-F238E27FC236}">
                    <a16:creationId xmlns:a16="http://schemas.microsoft.com/office/drawing/2014/main" id="{C163FBF3-A830-0773-D611-A10B5B13DFE0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8" name="Rounded Rectangle 847">
                <a:extLst>
                  <a:ext uri="{FF2B5EF4-FFF2-40B4-BE49-F238E27FC236}">
                    <a16:creationId xmlns:a16="http://schemas.microsoft.com/office/drawing/2014/main" id="{79C52F86-17E2-F4F9-771F-61798A3A6BFF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9" name="Rounded Rectangle 848">
                <a:extLst>
                  <a:ext uri="{FF2B5EF4-FFF2-40B4-BE49-F238E27FC236}">
                    <a16:creationId xmlns:a16="http://schemas.microsoft.com/office/drawing/2014/main" id="{0540D14B-31D4-5823-0A29-DD7E53A0AA0B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0" name="Rounded Rectangle 849">
                <a:extLst>
                  <a:ext uri="{FF2B5EF4-FFF2-40B4-BE49-F238E27FC236}">
                    <a16:creationId xmlns:a16="http://schemas.microsoft.com/office/drawing/2014/main" id="{B2E7F5EF-546E-26F9-6639-405308A2529B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1" name="Rounded Rectangle 850">
                <a:extLst>
                  <a:ext uri="{FF2B5EF4-FFF2-40B4-BE49-F238E27FC236}">
                    <a16:creationId xmlns:a16="http://schemas.microsoft.com/office/drawing/2014/main" id="{5210D8E7-43DF-8056-DC4A-478AFB582998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2" name="Rounded Rectangle 851">
                <a:extLst>
                  <a:ext uri="{FF2B5EF4-FFF2-40B4-BE49-F238E27FC236}">
                    <a16:creationId xmlns:a16="http://schemas.microsoft.com/office/drawing/2014/main" id="{38284999-0B25-83FE-28DC-F4CA1A6B89B8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3" name="Rounded Rectangle 852">
                <a:extLst>
                  <a:ext uri="{FF2B5EF4-FFF2-40B4-BE49-F238E27FC236}">
                    <a16:creationId xmlns:a16="http://schemas.microsoft.com/office/drawing/2014/main" id="{BAA945ED-A0D6-D020-E3CC-CE8988FC927B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4" name="Rounded Rectangle 853">
                <a:extLst>
                  <a:ext uri="{FF2B5EF4-FFF2-40B4-BE49-F238E27FC236}">
                    <a16:creationId xmlns:a16="http://schemas.microsoft.com/office/drawing/2014/main" id="{0D7D08F9-C397-3EE8-E675-B6F1E1E3DB57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5" name="Rounded Rectangle 854">
                <a:extLst>
                  <a:ext uri="{FF2B5EF4-FFF2-40B4-BE49-F238E27FC236}">
                    <a16:creationId xmlns:a16="http://schemas.microsoft.com/office/drawing/2014/main" id="{4A43F223-1E8D-13A1-2D24-D39E1098BD53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6" name="Rounded Rectangle 855">
                <a:extLst>
                  <a:ext uri="{FF2B5EF4-FFF2-40B4-BE49-F238E27FC236}">
                    <a16:creationId xmlns:a16="http://schemas.microsoft.com/office/drawing/2014/main" id="{D07E7EC2-7C0D-F0D7-18EA-08B59FC5AEE7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7" name="Rounded Rectangle 856">
                <a:extLst>
                  <a:ext uri="{FF2B5EF4-FFF2-40B4-BE49-F238E27FC236}">
                    <a16:creationId xmlns:a16="http://schemas.microsoft.com/office/drawing/2014/main" id="{B2524BE2-6F7B-A0CA-33E5-12F9BA683CE6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9" name="Rounded Rectangle 858">
                <a:extLst>
                  <a:ext uri="{FF2B5EF4-FFF2-40B4-BE49-F238E27FC236}">
                    <a16:creationId xmlns:a16="http://schemas.microsoft.com/office/drawing/2014/main" id="{E7EF6F17-AC3E-D583-7AAC-C227165C09E9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860" name="Rounded Rectangle 859">
                <a:extLst>
                  <a:ext uri="{FF2B5EF4-FFF2-40B4-BE49-F238E27FC236}">
                    <a16:creationId xmlns:a16="http://schemas.microsoft.com/office/drawing/2014/main" id="{3CDCCC45-CC66-6545-30E1-436802306ED8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861" name="Rounded Rectangle 860">
                <a:extLst>
                  <a:ext uri="{FF2B5EF4-FFF2-40B4-BE49-F238E27FC236}">
                    <a16:creationId xmlns:a16="http://schemas.microsoft.com/office/drawing/2014/main" id="{0962E875-ECCA-A985-8470-0DF7BC97D1F8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862" name="Rounded Rectangle 861">
                <a:extLst>
                  <a:ext uri="{FF2B5EF4-FFF2-40B4-BE49-F238E27FC236}">
                    <a16:creationId xmlns:a16="http://schemas.microsoft.com/office/drawing/2014/main" id="{A494C804-5E85-67BA-9B74-401B3B078C7C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863" name="Rounded Rectangle 862">
                <a:extLst>
                  <a:ext uri="{FF2B5EF4-FFF2-40B4-BE49-F238E27FC236}">
                    <a16:creationId xmlns:a16="http://schemas.microsoft.com/office/drawing/2014/main" id="{DC1F9CE1-F4C6-8401-1385-B36D75CCCB9B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864" name="Rounded Rectangle 863">
                <a:extLst>
                  <a:ext uri="{FF2B5EF4-FFF2-40B4-BE49-F238E27FC236}">
                    <a16:creationId xmlns:a16="http://schemas.microsoft.com/office/drawing/2014/main" id="{ED6D7AC1-CCF2-9A93-3618-C920D2DE4E21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865" name="Rounded Rectangle 864">
                <a:extLst>
                  <a:ext uri="{FF2B5EF4-FFF2-40B4-BE49-F238E27FC236}">
                    <a16:creationId xmlns:a16="http://schemas.microsoft.com/office/drawing/2014/main" id="{6D734340-168B-A0DE-2192-3D39A31DA42F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866" name="Rounded Rectangle 865">
                <a:extLst>
                  <a:ext uri="{FF2B5EF4-FFF2-40B4-BE49-F238E27FC236}">
                    <a16:creationId xmlns:a16="http://schemas.microsoft.com/office/drawing/2014/main" id="{3BEF94FE-8456-DBAC-9CC1-A26B451660F7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867" name="Rounded Rectangle 866">
                <a:extLst>
                  <a:ext uri="{FF2B5EF4-FFF2-40B4-BE49-F238E27FC236}">
                    <a16:creationId xmlns:a16="http://schemas.microsoft.com/office/drawing/2014/main" id="{8D8667FD-0012-89F0-9012-B3DAA354D79F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868" name="Rounded Rectangle 867">
                <a:extLst>
                  <a:ext uri="{FF2B5EF4-FFF2-40B4-BE49-F238E27FC236}">
                    <a16:creationId xmlns:a16="http://schemas.microsoft.com/office/drawing/2014/main" id="{15F125C2-5B52-BB36-6808-99CD3B3BB128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869" name="Rounded Rectangle 868">
                <a:extLst>
                  <a:ext uri="{FF2B5EF4-FFF2-40B4-BE49-F238E27FC236}">
                    <a16:creationId xmlns:a16="http://schemas.microsoft.com/office/drawing/2014/main" id="{99259F1C-779A-9E38-65FD-D515B6044FA2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870" name="Rounded Rectangle 869">
                <a:extLst>
                  <a:ext uri="{FF2B5EF4-FFF2-40B4-BE49-F238E27FC236}">
                    <a16:creationId xmlns:a16="http://schemas.microsoft.com/office/drawing/2014/main" id="{17A96BC1-1677-D0F9-6EA6-3E6BDAD06870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871" name="Rounded Rectangle 870">
                <a:extLst>
                  <a:ext uri="{FF2B5EF4-FFF2-40B4-BE49-F238E27FC236}">
                    <a16:creationId xmlns:a16="http://schemas.microsoft.com/office/drawing/2014/main" id="{1EB3F423-BA37-B54C-A6FB-A03F9967D717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872" name="Rounded Rectangle 871">
                <a:extLst>
                  <a:ext uri="{FF2B5EF4-FFF2-40B4-BE49-F238E27FC236}">
                    <a16:creationId xmlns:a16="http://schemas.microsoft.com/office/drawing/2014/main" id="{85EB1FB8-9349-1090-E190-E0DEAAA7CFD5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873" name="Rounded Rectangle 872">
                <a:extLst>
                  <a:ext uri="{FF2B5EF4-FFF2-40B4-BE49-F238E27FC236}">
                    <a16:creationId xmlns:a16="http://schemas.microsoft.com/office/drawing/2014/main" id="{389F28E7-2D26-F8DD-579C-67B58E42FBB4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874" name="Rounded Rectangle 873">
                <a:extLst>
                  <a:ext uri="{FF2B5EF4-FFF2-40B4-BE49-F238E27FC236}">
                    <a16:creationId xmlns:a16="http://schemas.microsoft.com/office/drawing/2014/main" id="{225EF5D0-DF7D-5CCE-B03C-47A2B7CDDE8A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875" name="Rounded Rectangle 874">
                <a:extLst>
                  <a:ext uri="{FF2B5EF4-FFF2-40B4-BE49-F238E27FC236}">
                    <a16:creationId xmlns:a16="http://schemas.microsoft.com/office/drawing/2014/main" id="{B9D36E15-8F73-BC29-E9A8-BA7D0CE35EAB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876" name="Rounded Rectangle 875">
                <a:extLst>
                  <a:ext uri="{FF2B5EF4-FFF2-40B4-BE49-F238E27FC236}">
                    <a16:creationId xmlns:a16="http://schemas.microsoft.com/office/drawing/2014/main" id="{D254A25C-6043-72FC-0FEB-DC68A0B1C8BE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837" name="Rounded Rectangle 836">
              <a:extLst>
                <a:ext uri="{FF2B5EF4-FFF2-40B4-BE49-F238E27FC236}">
                  <a16:creationId xmlns:a16="http://schemas.microsoft.com/office/drawing/2014/main" id="{40055DEB-B055-F66B-F33E-DBC7BBC5E4B3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877" name="Group 876">
            <a:extLst>
              <a:ext uri="{FF2B5EF4-FFF2-40B4-BE49-F238E27FC236}">
                <a16:creationId xmlns:a16="http://schemas.microsoft.com/office/drawing/2014/main" id="{2BE55858-4CA1-9E2D-D629-07F4E2B4C7DC}"/>
              </a:ext>
            </a:extLst>
          </p:cNvPr>
          <p:cNvGrpSpPr/>
          <p:nvPr/>
        </p:nvGrpSpPr>
        <p:grpSpPr>
          <a:xfrm>
            <a:off x="415185" y="4164101"/>
            <a:ext cx="1014194" cy="1041210"/>
            <a:chOff x="6541201" y="1505612"/>
            <a:chExt cx="1014194" cy="1041210"/>
          </a:xfrm>
        </p:grpSpPr>
        <p:grpSp>
          <p:nvGrpSpPr>
            <p:cNvPr id="878" name="Group 877">
              <a:extLst>
                <a:ext uri="{FF2B5EF4-FFF2-40B4-BE49-F238E27FC236}">
                  <a16:creationId xmlns:a16="http://schemas.microsoft.com/office/drawing/2014/main" id="{197CAB0D-DF3A-F3FD-A58E-80568BB2D590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880" name="Rounded Rectangle 879">
                <a:extLst>
                  <a:ext uri="{FF2B5EF4-FFF2-40B4-BE49-F238E27FC236}">
                    <a16:creationId xmlns:a16="http://schemas.microsoft.com/office/drawing/2014/main" id="{FB8C6D41-BB90-8D03-CBF7-E208D828CB8B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81" name="Rounded Rectangle 880">
                <a:extLst>
                  <a:ext uri="{FF2B5EF4-FFF2-40B4-BE49-F238E27FC236}">
                    <a16:creationId xmlns:a16="http://schemas.microsoft.com/office/drawing/2014/main" id="{913663FB-4F29-C3BE-BAF0-E81025589058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82" name="Rounded Rectangle 881">
                <a:extLst>
                  <a:ext uri="{FF2B5EF4-FFF2-40B4-BE49-F238E27FC236}">
                    <a16:creationId xmlns:a16="http://schemas.microsoft.com/office/drawing/2014/main" id="{1A6C8D5C-77ED-81F0-034C-EBFAAC468F72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83" name="Rounded Rectangle 882">
                <a:extLst>
                  <a:ext uri="{FF2B5EF4-FFF2-40B4-BE49-F238E27FC236}">
                    <a16:creationId xmlns:a16="http://schemas.microsoft.com/office/drawing/2014/main" id="{0EF9B9DC-349F-1F12-5C0C-F272B92C14E3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84" name="Rounded Rectangle 883">
                <a:extLst>
                  <a:ext uri="{FF2B5EF4-FFF2-40B4-BE49-F238E27FC236}">
                    <a16:creationId xmlns:a16="http://schemas.microsoft.com/office/drawing/2014/main" id="{CB9036DA-D3BF-C3DD-771F-BD4C9766A9CC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85" name="Rounded Rectangle 884">
                <a:extLst>
                  <a:ext uri="{FF2B5EF4-FFF2-40B4-BE49-F238E27FC236}">
                    <a16:creationId xmlns:a16="http://schemas.microsoft.com/office/drawing/2014/main" id="{B8DFB344-15E4-9659-E890-32051DAFE03D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86" name="Rounded Rectangle 885">
                <a:extLst>
                  <a:ext uri="{FF2B5EF4-FFF2-40B4-BE49-F238E27FC236}">
                    <a16:creationId xmlns:a16="http://schemas.microsoft.com/office/drawing/2014/main" id="{0105C84E-4611-D047-F9FF-377DE4431040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87" name="Rounded Rectangle 886">
                <a:extLst>
                  <a:ext uri="{FF2B5EF4-FFF2-40B4-BE49-F238E27FC236}">
                    <a16:creationId xmlns:a16="http://schemas.microsoft.com/office/drawing/2014/main" id="{2F379BB2-D0AA-E0CB-059C-84E1753C4E36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88" name="Rounded Rectangle 887">
                <a:extLst>
                  <a:ext uri="{FF2B5EF4-FFF2-40B4-BE49-F238E27FC236}">
                    <a16:creationId xmlns:a16="http://schemas.microsoft.com/office/drawing/2014/main" id="{B81E1866-1E0F-8FE9-581C-582FABF5EC22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89" name="Rounded Rectangle 888">
                <a:extLst>
                  <a:ext uri="{FF2B5EF4-FFF2-40B4-BE49-F238E27FC236}">
                    <a16:creationId xmlns:a16="http://schemas.microsoft.com/office/drawing/2014/main" id="{AF827EFF-55DC-3043-6149-658041122002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0" name="Rounded Rectangle 889">
                <a:extLst>
                  <a:ext uri="{FF2B5EF4-FFF2-40B4-BE49-F238E27FC236}">
                    <a16:creationId xmlns:a16="http://schemas.microsoft.com/office/drawing/2014/main" id="{7F1923EF-A89D-DFA3-857D-FE5DC532D46C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1" name="Rounded Rectangle 890">
                <a:extLst>
                  <a:ext uri="{FF2B5EF4-FFF2-40B4-BE49-F238E27FC236}">
                    <a16:creationId xmlns:a16="http://schemas.microsoft.com/office/drawing/2014/main" id="{96090002-7B61-0A54-FACB-BC22E378D744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2" name="Rounded Rectangle 891">
                <a:extLst>
                  <a:ext uri="{FF2B5EF4-FFF2-40B4-BE49-F238E27FC236}">
                    <a16:creationId xmlns:a16="http://schemas.microsoft.com/office/drawing/2014/main" id="{EF780CEF-EF99-825C-6D65-5729D4E9FBC7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3" name="Rounded Rectangle 892">
                <a:extLst>
                  <a:ext uri="{FF2B5EF4-FFF2-40B4-BE49-F238E27FC236}">
                    <a16:creationId xmlns:a16="http://schemas.microsoft.com/office/drawing/2014/main" id="{90ACDB0B-F40B-3B3D-5DA3-3D41632B1318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4" name="Rounded Rectangle 893">
                <a:extLst>
                  <a:ext uri="{FF2B5EF4-FFF2-40B4-BE49-F238E27FC236}">
                    <a16:creationId xmlns:a16="http://schemas.microsoft.com/office/drawing/2014/main" id="{7BD0F0C4-2315-A6BF-505F-D85DDD9D83A7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5" name="Rounded Rectangle 894">
                <a:extLst>
                  <a:ext uri="{FF2B5EF4-FFF2-40B4-BE49-F238E27FC236}">
                    <a16:creationId xmlns:a16="http://schemas.microsoft.com/office/drawing/2014/main" id="{247F4F39-955B-D394-BD6D-5629ADA99AC6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6" name="Rounded Rectangle 895">
                <a:extLst>
                  <a:ext uri="{FF2B5EF4-FFF2-40B4-BE49-F238E27FC236}">
                    <a16:creationId xmlns:a16="http://schemas.microsoft.com/office/drawing/2014/main" id="{0C91FEAB-660D-5850-7718-70F37E126231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7" name="Rounded Rectangle 896">
                <a:extLst>
                  <a:ext uri="{FF2B5EF4-FFF2-40B4-BE49-F238E27FC236}">
                    <a16:creationId xmlns:a16="http://schemas.microsoft.com/office/drawing/2014/main" id="{C76CC5E7-DFAE-56F3-C207-1A0B16E858FF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8" name="Rounded Rectangle 897">
                <a:extLst>
                  <a:ext uri="{FF2B5EF4-FFF2-40B4-BE49-F238E27FC236}">
                    <a16:creationId xmlns:a16="http://schemas.microsoft.com/office/drawing/2014/main" id="{C35C8836-CF72-556C-FF4F-40095619FCC1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9" name="Rounded Rectangle 898">
                <a:extLst>
                  <a:ext uri="{FF2B5EF4-FFF2-40B4-BE49-F238E27FC236}">
                    <a16:creationId xmlns:a16="http://schemas.microsoft.com/office/drawing/2014/main" id="{547CF882-4EE8-CCE4-5F20-EDBA9FAB1DF2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00" name="Rounded Rectangle 899">
                <a:extLst>
                  <a:ext uri="{FF2B5EF4-FFF2-40B4-BE49-F238E27FC236}">
                    <a16:creationId xmlns:a16="http://schemas.microsoft.com/office/drawing/2014/main" id="{6208617E-E437-1153-4766-20B098AD16AF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901" name="Rounded Rectangle 900">
                <a:extLst>
                  <a:ext uri="{FF2B5EF4-FFF2-40B4-BE49-F238E27FC236}">
                    <a16:creationId xmlns:a16="http://schemas.microsoft.com/office/drawing/2014/main" id="{9E148241-5260-A48F-9DAB-B33A0771455E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902" name="Rounded Rectangle 901">
                <a:extLst>
                  <a:ext uri="{FF2B5EF4-FFF2-40B4-BE49-F238E27FC236}">
                    <a16:creationId xmlns:a16="http://schemas.microsoft.com/office/drawing/2014/main" id="{0B626130-02D2-3074-4F35-8C3BC8C743A6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903" name="Rounded Rectangle 902">
                <a:extLst>
                  <a:ext uri="{FF2B5EF4-FFF2-40B4-BE49-F238E27FC236}">
                    <a16:creationId xmlns:a16="http://schemas.microsoft.com/office/drawing/2014/main" id="{7C2F1AE4-421A-53E6-4D17-F6CB2F7CDF07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904" name="Rounded Rectangle 903">
                <a:extLst>
                  <a:ext uri="{FF2B5EF4-FFF2-40B4-BE49-F238E27FC236}">
                    <a16:creationId xmlns:a16="http://schemas.microsoft.com/office/drawing/2014/main" id="{53DDED13-ED13-8145-C478-D8FFAA355B12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905" name="Rounded Rectangle 904">
                <a:extLst>
                  <a:ext uri="{FF2B5EF4-FFF2-40B4-BE49-F238E27FC236}">
                    <a16:creationId xmlns:a16="http://schemas.microsoft.com/office/drawing/2014/main" id="{9E693B79-E68B-3FA0-FB69-CE5A602A2F55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906" name="Rounded Rectangle 905">
                <a:extLst>
                  <a:ext uri="{FF2B5EF4-FFF2-40B4-BE49-F238E27FC236}">
                    <a16:creationId xmlns:a16="http://schemas.microsoft.com/office/drawing/2014/main" id="{D9A0108E-CF28-5A84-8DAB-A1CCF172D13C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907" name="Rounded Rectangle 906">
                <a:extLst>
                  <a:ext uri="{FF2B5EF4-FFF2-40B4-BE49-F238E27FC236}">
                    <a16:creationId xmlns:a16="http://schemas.microsoft.com/office/drawing/2014/main" id="{5F7D5E24-A8ED-2B30-7E2C-FAC6A09762D2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908" name="Rounded Rectangle 907">
                <a:extLst>
                  <a:ext uri="{FF2B5EF4-FFF2-40B4-BE49-F238E27FC236}">
                    <a16:creationId xmlns:a16="http://schemas.microsoft.com/office/drawing/2014/main" id="{3276DB04-AB38-F692-D44C-EE6F35A9D971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909" name="Rounded Rectangle 908">
                <a:extLst>
                  <a:ext uri="{FF2B5EF4-FFF2-40B4-BE49-F238E27FC236}">
                    <a16:creationId xmlns:a16="http://schemas.microsoft.com/office/drawing/2014/main" id="{D326018C-9A5A-DD10-3880-CF7EB838EDC7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910" name="Rounded Rectangle 909">
                <a:extLst>
                  <a:ext uri="{FF2B5EF4-FFF2-40B4-BE49-F238E27FC236}">
                    <a16:creationId xmlns:a16="http://schemas.microsoft.com/office/drawing/2014/main" id="{440FAACD-5016-8D32-7716-CDEBF8318678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911" name="Rounded Rectangle 910">
                <a:extLst>
                  <a:ext uri="{FF2B5EF4-FFF2-40B4-BE49-F238E27FC236}">
                    <a16:creationId xmlns:a16="http://schemas.microsoft.com/office/drawing/2014/main" id="{07DDEAD6-AA59-CA42-D3FF-1876734279BF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912" name="Rounded Rectangle 911">
                <a:extLst>
                  <a:ext uri="{FF2B5EF4-FFF2-40B4-BE49-F238E27FC236}">
                    <a16:creationId xmlns:a16="http://schemas.microsoft.com/office/drawing/2014/main" id="{918FEB4C-ED2E-14E8-9E12-B4A101757046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913" name="Rounded Rectangle 912">
                <a:extLst>
                  <a:ext uri="{FF2B5EF4-FFF2-40B4-BE49-F238E27FC236}">
                    <a16:creationId xmlns:a16="http://schemas.microsoft.com/office/drawing/2014/main" id="{550A8F4A-6349-E9B2-6B98-0BB077240BAB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915" name="Rounded Rectangle 914">
                <a:extLst>
                  <a:ext uri="{FF2B5EF4-FFF2-40B4-BE49-F238E27FC236}">
                    <a16:creationId xmlns:a16="http://schemas.microsoft.com/office/drawing/2014/main" id="{7CC2E383-B0A7-A1E3-204F-EEF63AC0216B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916" name="Rounded Rectangle 915">
                <a:extLst>
                  <a:ext uri="{FF2B5EF4-FFF2-40B4-BE49-F238E27FC236}">
                    <a16:creationId xmlns:a16="http://schemas.microsoft.com/office/drawing/2014/main" id="{CB48FBE0-D557-EBEF-DC68-9B95C71BA814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917" name="Rounded Rectangle 916">
                <a:extLst>
                  <a:ext uri="{FF2B5EF4-FFF2-40B4-BE49-F238E27FC236}">
                    <a16:creationId xmlns:a16="http://schemas.microsoft.com/office/drawing/2014/main" id="{7608C6C3-4A5A-D52F-2A02-B5F7A9C20E20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918" name="Rounded Rectangle 917">
                <a:extLst>
                  <a:ext uri="{FF2B5EF4-FFF2-40B4-BE49-F238E27FC236}">
                    <a16:creationId xmlns:a16="http://schemas.microsoft.com/office/drawing/2014/main" id="{AD4443A4-EB89-B840-B511-BF2A3C93A9E0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879" name="Rounded Rectangle 878">
              <a:extLst>
                <a:ext uri="{FF2B5EF4-FFF2-40B4-BE49-F238E27FC236}">
                  <a16:creationId xmlns:a16="http://schemas.microsoft.com/office/drawing/2014/main" id="{73A9BF7F-DB56-7164-D767-47D41B179EF4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4375F6C-EA04-0F80-4BBC-2681D67F4DB2}"/>
              </a:ext>
            </a:extLst>
          </p:cNvPr>
          <p:cNvGrpSpPr/>
          <p:nvPr/>
        </p:nvGrpSpPr>
        <p:grpSpPr>
          <a:xfrm>
            <a:off x="9756611" y="3995324"/>
            <a:ext cx="1810719" cy="1692019"/>
            <a:chOff x="4114797" y="1681466"/>
            <a:chExt cx="5146880" cy="3859336"/>
          </a:xfrm>
        </p:grpSpPr>
        <p:sp>
          <p:nvSpPr>
            <p:cNvPr id="1048" name="Rounded Rectangle 1047">
              <a:extLst>
                <a:ext uri="{FF2B5EF4-FFF2-40B4-BE49-F238E27FC236}">
                  <a16:creationId xmlns:a16="http://schemas.microsoft.com/office/drawing/2014/main" id="{7A8B3147-1AD9-70CF-389D-E295B80548C9}"/>
                </a:ext>
              </a:extLst>
            </p:cNvPr>
            <p:cNvSpPr/>
            <p:nvPr/>
          </p:nvSpPr>
          <p:spPr>
            <a:xfrm>
              <a:off x="62484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9" name="Rounded Rectangle 1048">
              <a:extLst>
                <a:ext uri="{FF2B5EF4-FFF2-40B4-BE49-F238E27FC236}">
                  <a16:creationId xmlns:a16="http://schemas.microsoft.com/office/drawing/2014/main" id="{FEDE056A-F02C-1682-224A-D9E2B4BFFCB1}"/>
                </a:ext>
              </a:extLst>
            </p:cNvPr>
            <p:cNvSpPr/>
            <p:nvPr/>
          </p:nvSpPr>
          <p:spPr>
            <a:xfrm>
              <a:off x="8347275" y="365355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0" name="Rounded Rectangle 1049">
              <a:extLst>
                <a:ext uri="{FF2B5EF4-FFF2-40B4-BE49-F238E27FC236}">
                  <a16:creationId xmlns:a16="http://schemas.microsoft.com/office/drawing/2014/main" id="{946E8AB8-6ED4-881E-79C1-28BE2372782B}"/>
                </a:ext>
              </a:extLst>
            </p:cNvPr>
            <p:cNvSpPr/>
            <p:nvPr/>
          </p:nvSpPr>
          <p:spPr>
            <a:xfrm>
              <a:off x="7315200" y="36468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1" name="Rounded Rectangle 1050">
              <a:extLst>
                <a:ext uri="{FF2B5EF4-FFF2-40B4-BE49-F238E27FC236}">
                  <a16:creationId xmlns:a16="http://schemas.microsoft.com/office/drawing/2014/main" id="{0B863F0B-CA26-E16B-9239-BA427E69111C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2" name="Rounded Rectangle 1051">
              <a:extLst>
                <a:ext uri="{FF2B5EF4-FFF2-40B4-BE49-F238E27FC236}">
                  <a16:creationId xmlns:a16="http://schemas.microsoft.com/office/drawing/2014/main" id="{A280E93D-ED09-2C93-C1F4-A24E31FF7096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3" name="Rounded Rectangle 1052">
              <a:extLst>
                <a:ext uri="{FF2B5EF4-FFF2-40B4-BE49-F238E27FC236}">
                  <a16:creationId xmlns:a16="http://schemas.microsoft.com/office/drawing/2014/main" id="{49D5666E-A5C9-CE87-C966-71E1496B3545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4" name="Rounded Rectangle 1053">
              <a:extLst>
                <a:ext uri="{FF2B5EF4-FFF2-40B4-BE49-F238E27FC236}">
                  <a16:creationId xmlns:a16="http://schemas.microsoft.com/office/drawing/2014/main" id="{C0F713F9-53CA-211D-AEC2-187A780908AA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5" name="Rounded Rectangle 1054">
              <a:extLst>
                <a:ext uri="{FF2B5EF4-FFF2-40B4-BE49-F238E27FC236}">
                  <a16:creationId xmlns:a16="http://schemas.microsoft.com/office/drawing/2014/main" id="{4C8A37A1-6B54-3FFD-0397-0736E2B4792E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6" name="Rounded Rectangle 1055">
              <a:extLst>
                <a:ext uri="{FF2B5EF4-FFF2-40B4-BE49-F238E27FC236}">
                  <a16:creationId xmlns:a16="http://schemas.microsoft.com/office/drawing/2014/main" id="{3001CD23-0DC2-385B-3ADE-20E84DF17DF5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7" name="Rounded Rectangle 1056">
              <a:extLst>
                <a:ext uri="{FF2B5EF4-FFF2-40B4-BE49-F238E27FC236}">
                  <a16:creationId xmlns:a16="http://schemas.microsoft.com/office/drawing/2014/main" id="{59FD4CB5-385C-3F87-00EA-3912E5040985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8" name="Rounded Rectangle 1057">
              <a:extLst>
                <a:ext uri="{FF2B5EF4-FFF2-40B4-BE49-F238E27FC236}">
                  <a16:creationId xmlns:a16="http://schemas.microsoft.com/office/drawing/2014/main" id="{481D6D89-111D-997A-2324-F080CEF7CFFF}"/>
                </a:ext>
              </a:extLst>
            </p:cNvPr>
            <p:cNvSpPr/>
            <p:nvPr/>
          </p:nvSpPr>
          <p:spPr>
            <a:xfrm>
              <a:off x="5181600" y="1681466"/>
              <a:ext cx="914399" cy="91439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9" name="Rounded Rectangle 1058">
              <a:extLst>
                <a:ext uri="{FF2B5EF4-FFF2-40B4-BE49-F238E27FC236}">
                  <a16:creationId xmlns:a16="http://schemas.microsoft.com/office/drawing/2014/main" id="{E13B75FC-4139-BE47-453E-5D3DA53461EC}"/>
                </a:ext>
              </a:extLst>
            </p:cNvPr>
            <p:cNvSpPr/>
            <p:nvPr/>
          </p:nvSpPr>
          <p:spPr>
            <a:xfrm>
              <a:off x="73152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0" name="Rounded Rectangle 1059">
              <a:extLst>
                <a:ext uri="{FF2B5EF4-FFF2-40B4-BE49-F238E27FC236}">
                  <a16:creationId xmlns:a16="http://schemas.microsoft.com/office/drawing/2014/main" id="{CD47BF32-AED5-D740-1DA4-CD68F860E306}"/>
                </a:ext>
              </a:extLst>
            </p:cNvPr>
            <p:cNvSpPr/>
            <p:nvPr/>
          </p:nvSpPr>
          <p:spPr>
            <a:xfrm>
              <a:off x="8347275" y="462640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1" name="Rounded Rectangle 1060">
              <a:extLst>
                <a:ext uri="{FF2B5EF4-FFF2-40B4-BE49-F238E27FC236}">
                  <a16:creationId xmlns:a16="http://schemas.microsoft.com/office/drawing/2014/main" id="{FDBB466F-B0F1-021E-B3AD-8AF1D6C7696C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2" name="Rounded Rectangle 1061">
              <a:extLst>
                <a:ext uri="{FF2B5EF4-FFF2-40B4-BE49-F238E27FC236}">
                  <a16:creationId xmlns:a16="http://schemas.microsoft.com/office/drawing/2014/main" id="{9D48ACC3-A9B4-FF58-B3EB-DC3DCA3F6515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3" name="Rounded Rectangle 1062">
              <a:extLst>
                <a:ext uri="{FF2B5EF4-FFF2-40B4-BE49-F238E27FC236}">
                  <a16:creationId xmlns:a16="http://schemas.microsoft.com/office/drawing/2014/main" id="{478D3EA1-681C-A5EF-05B6-D119C2F1274A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4" name="Rounded Rectangle 1063">
              <a:extLst>
                <a:ext uri="{FF2B5EF4-FFF2-40B4-BE49-F238E27FC236}">
                  <a16:creationId xmlns:a16="http://schemas.microsoft.com/office/drawing/2014/main" id="{C3D1780C-6D44-735E-C186-81608AB01F11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5" name="Rounded Rectangle 1064">
              <a:extLst>
                <a:ext uri="{FF2B5EF4-FFF2-40B4-BE49-F238E27FC236}">
                  <a16:creationId xmlns:a16="http://schemas.microsoft.com/office/drawing/2014/main" id="{E1311241-7514-CC2C-791D-B5194FD848C1}"/>
                </a:ext>
              </a:extLst>
            </p:cNvPr>
            <p:cNvSpPr/>
            <p:nvPr/>
          </p:nvSpPr>
          <p:spPr>
            <a:xfrm>
              <a:off x="4114799" y="2677035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6" name="Rounded Rectangle 1065">
              <a:extLst>
                <a:ext uri="{FF2B5EF4-FFF2-40B4-BE49-F238E27FC236}">
                  <a16:creationId xmlns:a16="http://schemas.microsoft.com/office/drawing/2014/main" id="{7ED243F1-87E5-F88A-A2DD-A54D620A1EC6}"/>
                </a:ext>
              </a:extLst>
            </p:cNvPr>
            <p:cNvSpPr/>
            <p:nvPr/>
          </p:nvSpPr>
          <p:spPr>
            <a:xfrm>
              <a:off x="4114797" y="170419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7" name="Rounded Rectangle 1066">
              <a:extLst>
                <a:ext uri="{FF2B5EF4-FFF2-40B4-BE49-F238E27FC236}">
                  <a16:creationId xmlns:a16="http://schemas.microsoft.com/office/drawing/2014/main" id="{CBDC9C26-E716-C8E2-E5D6-30F167A0B6E5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87" name="Rounded Rectangle 1086">
            <a:extLst>
              <a:ext uri="{FF2B5EF4-FFF2-40B4-BE49-F238E27FC236}">
                <a16:creationId xmlns:a16="http://schemas.microsoft.com/office/drawing/2014/main" id="{DC5E3BE1-914F-7B32-9ABE-3F8035C9937C}"/>
              </a:ext>
            </a:extLst>
          </p:cNvPr>
          <p:cNvSpPr/>
          <p:nvPr/>
        </p:nvSpPr>
        <p:spPr>
          <a:xfrm>
            <a:off x="9481674" y="3897800"/>
            <a:ext cx="2372810" cy="181516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4522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7"/>
                  </p:tgtEl>
                </p:cond>
              </p:nextCondLst>
            </p:seq>
          </p:childTnLst>
        </p:cTn>
      </p:par>
    </p:tnLst>
    <p:bldLst>
      <p:bldP spid="10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or Reality?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7A027D-B2B2-830B-4D19-497F511152ED}"/>
              </a:ext>
            </a:extLst>
          </p:cNvPr>
          <p:cNvGrpSpPr/>
          <p:nvPr/>
        </p:nvGrpSpPr>
        <p:grpSpPr>
          <a:xfrm>
            <a:off x="846246" y="2136116"/>
            <a:ext cx="1014194" cy="1040027"/>
            <a:chOff x="4114797" y="1694365"/>
            <a:chExt cx="5146880" cy="384643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A8F548B-3293-2AD0-9081-289529B912A8}"/>
                </a:ext>
              </a:extLst>
            </p:cNvPr>
            <p:cNvSpPr/>
            <p:nvPr/>
          </p:nvSpPr>
          <p:spPr>
            <a:xfrm>
              <a:off x="62484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89D1A82-D694-9C80-82C9-F6E7389824EA}"/>
                </a:ext>
              </a:extLst>
            </p:cNvPr>
            <p:cNvSpPr/>
            <p:nvPr/>
          </p:nvSpPr>
          <p:spPr>
            <a:xfrm>
              <a:off x="8347275" y="3653557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E2AD28D-C160-7FF0-65CA-320A7B10D64A}"/>
                </a:ext>
              </a:extLst>
            </p:cNvPr>
            <p:cNvSpPr/>
            <p:nvPr/>
          </p:nvSpPr>
          <p:spPr>
            <a:xfrm>
              <a:off x="7315200" y="3646806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86EABD8-83AE-3F35-1A31-DDC7686E47BC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C1382B-DBF3-3F03-9D2A-EA83452491DE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795C760-A5A9-1E08-75F1-2814AAEF9A30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2B4F308-7D33-F8BF-8A94-508ECB04DDB5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3BEEFBB-2D8C-82D7-D276-BAEBD6CBC80E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10FA9BC-9C35-1A84-FDB6-4D956057BD3B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068CA8D-4B95-DA9A-9CB3-889A2304DA14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5163A7-B6E8-6B8A-CAF5-66B89DCCB0C5}"/>
                </a:ext>
              </a:extLst>
            </p:cNvPr>
            <p:cNvSpPr/>
            <p:nvPr/>
          </p:nvSpPr>
          <p:spPr>
            <a:xfrm>
              <a:off x="51816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5AC6839-0A64-21BD-A98C-55445242FA5E}"/>
                </a:ext>
              </a:extLst>
            </p:cNvPr>
            <p:cNvSpPr/>
            <p:nvPr/>
          </p:nvSpPr>
          <p:spPr>
            <a:xfrm>
              <a:off x="73152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610067-CB2F-2764-3B3C-3D400B62942F}"/>
                </a:ext>
              </a:extLst>
            </p:cNvPr>
            <p:cNvSpPr/>
            <p:nvPr/>
          </p:nvSpPr>
          <p:spPr>
            <a:xfrm>
              <a:off x="8347275" y="4626402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6B7B716-80FD-64D5-BD30-DB644AD10044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721F395-9B1D-F278-B7EA-4C2D874445A4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5C3E88CA-9873-2F1D-8590-DC7DDB267FC3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5A9E253-6994-A7B2-0D60-2AA4177E882C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784D7EE-3C1E-B911-A020-1ADA000EF2D8}"/>
                </a:ext>
              </a:extLst>
            </p:cNvPr>
            <p:cNvSpPr/>
            <p:nvPr/>
          </p:nvSpPr>
          <p:spPr>
            <a:xfrm>
              <a:off x="4114799" y="2677035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950A92E-6D30-E2C2-3E5C-D57C7A1269B1}"/>
                </a:ext>
              </a:extLst>
            </p:cNvPr>
            <p:cNvSpPr/>
            <p:nvPr/>
          </p:nvSpPr>
          <p:spPr>
            <a:xfrm>
              <a:off x="4114797" y="1704190"/>
              <a:ext cx="914400" cy="9144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A879090-C7AB-E02F-4B55-89072691D4B1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EF0CDDC-BECB-0DA1-D8FC-A8B376E5BBAC}"/>
                </a:ext>
              </a:extLst>
            </p:cNvPr>
            <p:cNvSpPr/>
            <p:nvPr/>
          </p:nvSpPr>
          <p:spPr>
            <a:xfrm>
              <a:off x="62484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919C2D0A-7BF5-9CD0-5BE9-C1EBF94F7293}"/>
                </a:ext>
              </a:extLst>
            </p:cNvPr>
            <p:cNvSpPr/>
            <p:nvPr/>
          </p:nvSpPr>
          <p:spPr>
            <a:xfrm>
              <a:off x="8347275" y="3640055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F4858B27-81F4-92C3-A089-0204CE576734}"/>
                </a:ext>
              </a:extLst>
            </p:cNvPr>
            <p:cNvSpPr/>
            <p:nvPr/>
          </p:nvSpPr>
          <p:spPr>
            <a:xfrm>
              <a:off x="7315200" y="3633304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0FEEE53F-FB26-89BD-041E-F69AD9CC77C5}"/>
                </a:ext>
              </a:extLst>
            </p:cNvPr>
            <p:cNvSpPr/>
            <p:nvPr/>
          </p:nvSpPr>
          <p:spPr>
            <a:xfrm>
              <a:off x="62484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630200ED-44C8-A055-2169-17E304DAD530}"/>
                </a:ext>
              </a:extLst>
            </p:cNvPr>
            <p:cNvSpPr/>
            <p:nvPr/>
          </p:nvSpPr>
          <p:spPr>
            <a:xfrm>
              <a:off x="6248400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DB68E2C9-4007-BF1B-3635-51ADBC09D935}"/>
                </a:ext>
              </a:extLst>
            </p:cNvPr>
            <p:cNvSpPr/>
            <p:nvPr/>
          </p:nvSpPr>
          <p:spPr>
            <a:xfrm>
              <a:off x="7315200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553FB22-BE56-C901-B82A-B5713971C9F6}"/>
                </a:ext>
              </a:extLst>
            </p:cNvPr>
            <p:cNvSpPr/>
            <p:nvPr/>
          </p:nvSpPr>
          <p:spPr>
            <a:xfrm>
              <a:off x="8347277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F1727DC-54E5-D845-D6DA-B9CEE821405B}"/>
                </a:ext>
              </a:extLst>
            </p:cNvPr>
            <p:cNvSpPr/>
            <p:nvPr/>
          </p:nvSpPr>
          <p:spPr>
            <a:xfrm>
              <a:off x="6248400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4F1E3F4-8154-B52A-27D2-1D90FF5C42B9}"/>
                </a:ext>
              </a:extLst>
            </p:cNvPr>
            <p:cNvSpPr/>
            <p:nvPr/>
          </p:nvSpPr>
          <p:spPr>
            <a:xfrm>
              <a:off x="7315200" y="1701116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06BC9ACE-F417-377D-A8C0-150707F65AD9}"/>
                </a:ext>
              </a:extLst>
            </p:cNvPr>
            <p:cNvSpPr/>
            <p:nvPr/>
          </p:nvSpPr>
          <p:spPr>
            <a:xfrm>
              <a:off x="8347275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EABBC73-0931-4CAE-279A-DEB6E5721374}"/>
                </a:ext>
              </a:extLst>
            </p:cNvPr>
            <p:cNvSpPr/>
            <p:nvPr/>
          </p:nvSpPr>
          <p:spPr>
            <a:xfrm>
              <a:off x="5181600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F0BBD33-0495-F7C4-D5B4-A3659CA4693A}"/>
                </a:ext>
              </a:extLst>
            </p:cNvPr>
            <p:cNvSpPr/>
            <p:nvPr/>
          </p:nvSpPr>
          <p:spPr>
            <a:xfrm>
              <a:off x="73152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E6BBC4C0-2C36-A992-B891-D66BB2AD1F86}"/>
                </a:ext>
              </a:extLst>
            </p:cNvPr>
            <p:cNvSpPr/>
            <p:nvPr/>
          </p:nvSpPr>
          <p:spPr>
            <a:xfrm>
              <a:off x="8347275" y="4612900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10C63572-21A2-3AFB-03A8-8144D739C02F}"/>
                </a:ext>
              </a:extLst>
            </p:cNvPr>
            <p:cNvSpPr/>
            <p:nvPr/>
          </p:nvSpPr>
          <p:spPr>
            <a:xfrm>
              <a:off x="5181600" y="2647920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2612B0B-03D3-8781-24F8-9F98D6ECA1A9}"/>
                </a:ext>
              </a:extLst>
            </p:cNvPr>
            <p:cNvSpPr/>
            <p:nvPr/>
          </p:nvSpPr>
          <p:spPr>
            <a:xfrm>
              <a:off x="51816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42897523-A26C-6F1A-9315-1DA50A5FDFE3}"/>
                </a:ext>
              </a:extLst>
            </p:cNvPr>
            <p:cNvSpPr/>
            <p:nvPr/>
          </p:nvSpPr>
          <p:spPr>
            <a:xfrm>
              <a:off x="5181600" y="4588004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5F13B1E4-5A6E-2B9C-B0B4-76F9701419F7}"/>
                </a:ext>
              </a:extLst>
            </p:cNvPr>
            <p:cNvSpPr/>
            <p:nvPr/>
          </p:nvSpPr>
          <p:spPr>
            <a:xfrm>
              <a:off x="4114797" y="3636378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07421C0D-7983-3ED5-C1DF-BA1FA840510C}"/>
                </a:ext>
              </a:extLst>
            </p:cNvPr>
            <p:cNvSpPr/>
            <p:nvPr/>
          </p:nvSpPr>
          <p:spPr>
            <a:xfrm>
              <a:off x="4114799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2A668E5-8FF6-14DF-AB90-88F13C7737EB}"/>
                </a:ext>
              </a:extLst>
            </p:cNvPr>
            <p:cNvSpPr/>
            <p:nvPr/>
          </p:nvSpPr>
          <p:spPr>
            <a:xfrm>
              <a:off x="4114797" y="4609223"/>
              <a:ext cx="914400" cy="9144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16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52FAED6-4291-AAF4-91C0-D0B2D6EA8A79}"/>
              </a:ext>
            </a:extLst>
          </p:cNvPr>
          <p:cNvGrpSpPr/>
          <p:nvPr/>
        </p:nvGrpSpPr>
        <p:grpSpPr>
          <a:xfrm>
            <a:off x="2073501" y="2124740"/>
            <a:ext cx="1014194" cy="1041021"/>
            <a:chOff x="4114797" y="1690688"/>
            <a:chExt cx="5146880" cy="385011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71FEA44-2F73-19C2-BD45-6847A43B4492}"/>
                </a:ext>
              </a:extLst>
            </p:cNvPr>
            <p:cNvSpPr/>
            <p:nvPr/>
          </p:nvSpPr>
          <p:spPr>
            <a:xfrm>
              <a:off x="62484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28E62C2-36AD-CEF3-26B4-FC1052191404}"/>
                </a:ext>
              </a:extLst>
            </p:cNvPr>
            <p:cNvSpPr/>
            <p:nvPr/>
          </p:nvSpPr>
          <p:spPr>
            <a:xfrm>
              <a:off x="8347275" y="365355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3E4A055-10D2-9D39-438E-2EF1BA0E1FE3}"/>
                </a:ext>
              </a:extLst>
            </p:cNvPr>
            <p:cNvSpPr/>
            <p:nvPr/>
          </p:nvSpPr>
          <p:spPr>
            <a:xfrm>
              <a:off x="7315200" y="36468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894D8EF-4A6C-F316-4907-B6A8BE803F52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09479A4-973D-BD84-95E4-64E75625CA21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90BFCE70-CE61-9C70-83CF-7AB2C0375500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C571C7A5-AF9B-7FD3-B790-19AA76F777BF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6F656DDB-189C-058D-DA75-71D306514183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793A4F21-6687-8C47-A211-A9454CFED31F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F987028-E5DB-58E6-E49C-05E8E11C4738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A7590FE1-43A1-655C-DA35-EB98ADCFAE5B}"/>
                </a:ext>
              </a:extLst>
            </p:cNvPr>
            <p:cNvSpPr/>
            <p:nvPr/>
          </p:nvSpPr>
          <p:spPr>
            <a:xfrm>
              <a:off x="51816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4A60797D-9A21-3CD5-6607-DEB2994101F7}"/>
                </a:ext>
              </a:extLst>
            </p:cNvPr>
            <p:cNvSpPr/>
            <p:nvPr/>
          </p:nvSpPr>
          <p:spPr>
            <a:xfrm>
              <a:off x="73152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AD39D569-580C-5EB7-7AC5-8D10089D5D75}"/>
                </a:ext>
              </a:extLst>
            </p:cNvPr>
            <p:cNvSpPr/>
            <p:nvPr/>
          </p:nvSpPr>
          <p:spPr>
            <a:xfrm>
              <a:off x="8347275" y="462640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7318004-CD6B-E978-B052-04A925988E12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C9DF994F-F08C-EBA8-2BC6-BAF7DBA1687B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CB022F05-17DA-C186-EACB-6B42744999C4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3D8369B8-0F92-96E3-4ECA-B04C79CFBEE9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8FD0EB63-C8F9-46A1-E555-E7AE4086AED0}"/>
                </a:ext>
              </a:extLst>
            </p:cNvPr>
            <p:cNvSpPr/>
            <p:nvPr/>
          </p:nvSpPr>
          <p:spPr>
            <a:xfrm>
              <a:off x="4114799" y="2677035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3F702073-FD4A-C034-9C51-EFA2207F06FC}"/>
                </a:ext>
              </a:extLst>
            </p:cNvPr>
            <p:cNvSpPr/>
            <p:nvPr/>
          </p:nvSpPr>
          <p:spPr>
            <a:xfrm>
              <a:off x="4114797" y="170419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8E2A5E3-ADC3-9DD8-786A-E96FA03CC49B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92DD0C0-9193-FB4E-8A6A-209CF1CDD9F5}"/>
                </a:ext>
              </a:extLst>
            </p:cNvPr>
            <p:cNvSpPr/>
            <p:nvPr/>
          </p:nvSpPr>
          <p:spPr>
            <a:xfrm>
              <a:off x="62484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3E093004-CB66-AB50-D6D3-3766982D0D19}"/>
                </a:ext>
              </a:extLst>
            </p:cNvPr>
            <p:cNvSpPr/>
            <p:nvPr/>
          </p:nvSpPr>
          <p:spPr>
            <a:xfrm>
              <a:off x="8347275" y="364005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B5BC0574-D9F4-C811-D199-24FCEDF7BFBD}"/>
                </a:ext>
              </a:extLst>
            </p:cNvPr>
            <p:cNvSpPr/>
            <p:nvPr/>
          </p:nvSpPr>
          <p:spPr>
            <a:xfrm>
              <a:off x="7315200" y="36333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074400F4-4F8E-1AD3-D52B-5537CFFCE1D4}"/>
                </a:ext>
              </a:extLst>
            </p:cNvPr>
            <p:cNvSpPr/>
            <p:nvPr/>
          </p:nvSpPr>
          <p:spPr>
            <a:xfrm>
              <a:off x="62484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A747E9DE-4193-7FE2-85C5-437C6FA6120D}"/>
                </a:ext>
              </a:extLst>
            </p:cNvPr>
            <p:cNvSpPr/>
            <p:nvPr/>
          </p:nvSpPr>
          <p:spPr>
            <a:xfrm>
              <a:off x="6248400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3C7F7098-28FC-7737-8DAA-8458E4850C84}"/>
                </a:ext>
              </a:extLst>
            </p:cNvPr>
            <p:cNvSpPr/>
            <p:nvPr/>
          </p:nvSpPr>
          <p:spPr>
            <a:xfrm>
              <a:off x="7315200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13C32D24-B6BF-813D-E39F-E40AC5C2D0C2}"/>
                </a:ext>
              </a:extLst>
            </p:cNvPr>
            <p:cNvSpPr/>
            <p:nvPr/>
          </p:nvSpPr>
          <p:spPr>
            <a:xfrm>
              <a:off x="8347277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C8D4AD0C-8DA3-4E0C-0730-94F09C987109}"/>
                </a:ext>
              </a:extLst>
            </p:cNvPr>
            <p:cNvSpPr/>
            <p:nvPr/>
          </p:nvSpPr>
          <p:spPr>
            <a:xfrm>
              <a:off x="6248400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0EBF780-AA02-83DD-B223-8EE9FEE660E1}"/>
                </a:ext>
              </a:extLst>
            </p:cNvPr>
            <p:cNvSpPr/>
            <p:nvPr/>
          </p:nvSpPr>
          <p:spPr>
            <a:xfrm>
              <a:off x="7315200" y="1701116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CFFF4F3-7840-1192-2C6D-3EF4B48CD988}"/>
                </a:ext>
              </a:extLst>
            </p:cNvPr>
            <p:cNvSpPr/>
            <p:nvPr/>
          </p:nvSpPr>
          <p:spPr>
            <a:xfrm>
              <a:off x="8347275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A3D9EE48-11DE-53BC-C358-3E5F522F7898}"/>
                </a:ext>
              </a:extLst>
            </p:cNvPr>
            <p:cNvSpPr/>
            <p:nvPr/>
          </p:nvSpPr>
          <p:spPr>
            <a:xfrm>
              <a:off x="73152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4A23CBB5-860E-6BB2-1B95-69F7537065E7}"/>
                </a:ext>
              </a:extLst>
            </p:cNvPr>
            <p:cNvSpPr/>
            <p:nvPr/>
          </p:nvSpPr>
          <p:spPr>
            <a:xfrm>
              <a:off x="8347275" y="461290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0F9FE28F-052A-E11D-4D8E-4AA18C338144}"/>
                </a:ext>
              </a:extLst>
            </p:cNvPr>
            <p:cNvSpPr/>
            <p:nvPr/>
          </p:nvSpPr>
          <p:spPr>
            <a:xfrm>
              <a:off x="5181600" y="264792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61FCBB7-42EA-262B-72AF-41FF08724BEB}"/>
                </a:ext>
              </a:extLst>
            </p:cNvPr>
            <p:cNvSpPr/>
            <p:nvPr/>
          </p:nvSpPr>
          <p:spPr>
            <a:xfrm>
              <a:off x="51816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613D96AA-2D11-DC03-ACBD-A03C34FC1988}"/>
                </a:ext>
              </a:extLst>
            </p:cNvPr>
            <p:cNvSpPr/>
            <p:nvPr/>
          </p:nvSpPr>
          <p:spPr>
            <a:xfrm>
              <a:off x="5181600" y="45880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A5DE8C0C-8EE8-3B7B-C141-B6F0536003CF}"/>
                </a:ext>
              </a:extLst>
            </p:cNvPr>
            <p:cNvSpPr/>
            <p:nvPr/>
          </p:nvSpPr>
          <p:spPr>
            <a:xfrm>
              <a:off x="4114797" y="363637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6304F56-E5E8-B47D-8019-36E2346B96D6}"/>
                </a:ext>
              </a:extLst>
            </p:cNvPr>
            <p:cNvSpPr/>
            <p:nvPr/>
          </p:nvSpPr>
          <p:spPr>
            <a:xfrm>
              <a:off x="4114799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6A6841DF-C86D-4339-1A6C-3A2E68375ED0}"/>
                </a:ext>
              </a:extLst>
            </p:cNvPr>
            <p:cNvSpPr/>
            <p:nvPr/>
          </p:nvSpPr>
          <p:spPr>
            <a:xfrm>
              <a:off x="4114797" y="169068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EEBA4383-9FA7-5550-3240-93C79EAA6922}"/>
                </a:ext>
              </a:extLst>
            </p:cNvPr>
            <p:cNvSpPr/>
            <p:nvPr/>
          </p:nvSpPr>
          <p:spPr>
            <a:xfrm>
              <a:off x="4114797" y="460922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16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3ABA540-0430-C370-6469-8E33CC86F28E}"/>
              </a:ext>
            </a:extLst>
          </p:cNvPr>
          <p:cNvGrpSpPr/>
          <p:nvPr/>
        </p:nvGrpSpPr>
        <p:grpSpPr>
          <a:xfrm>
            <a:off x="3318510" y="2127820"/>
            <a:ext cx="1014194" cy="1041021"/>
            <a:chOff x="4114797" y="1690688"/>
            <a:chExt cx="5146880" cy="3850114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DA58BBE-3D1C-4FDA-BD89-79C90EF08877}"/>
                </a:ext>
              </a:extLst>
            </p:cNvPr>
            <p:cNvSpPr/>
            <p:nvPr/>
          </p:nvSpPr>
          <p:spPr>
            <a:xfrm>
              <a:off x="62484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1497D5AA-9012-4EE0-BC65-CAA09B48BCB6}"/>
                </a:ext>
              </a:extLst>
            </p:cNvPr>
            <p:cNvSpPr/>
            <p:nvPr/>
          </p:nvSpPr>
          <p:spPr>
            <a:xfrm>
              <a:off x="8347275" y="365355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CDD3B75A-F39E-AA85-39FC-CB1129EF1FD4}"/>
                </a:ext>
              </a:extLst>
            </p:cNvPr>
            <p:cNvSpPr/>
            <p:nvPr/>
          </p:nvSpPr>
          <p:spPr>
            <a:xfrm>
              <a:off x="7315200" y="36468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DD5C49A4-73BC-888B-D9B6-D5496159E1BE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223BC356-438E-CFB6-9941-1ECC9D7048BA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FAECF894-5402-00D4-6497-486588B51174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A71FB942-7010-123C-794E-035BAE2FF1E6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DBD82481-DEB9-C579-8837-51BC272FF85E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6FF1CDB-31D0-065F-172D-2E65129FCF6D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9B9E8CF0-EEC9-04A8-BDAD-18CA658674A7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BC48C48C-626F-7FF5-88F5-3D395E4A0B93}"/>
                </a:ext>
              </a:extLst>
            </p:cNvPr>
            <p:cNvSpPr/>
            <p:nvPr/>
          </p:nvSpPr>
          <p:spPr>
            <a:xfrm>
              <a:off x="51816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106D17A8-FA9D-A36E-CDEA-D796C8818E10}"/>
                </a:ext>
              </a:extLst>
            </p:cNvPr>
            <p:cNvSpPr/>
            <p:nvPr/>
          </p:nvSpPr>
          <p:spPr>
            <a:xfrm>
              <a:off x="73152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900BD14C-876B-8CC5-6861-251D744F7E92}"/>
                </a:ext>
              </a:extLst>
            </p:cNvPr>
            <p:cNvSpPr/>
            <p:nvPr/>
          </p:nvSpPr>
          <p:spPr>
            <a:xfrm>
              <a:off x="8347275" y="462640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C23222FA-5935-BCAF-2140-3C4411725061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2F7548D1-D3FD-0DF7-59BF-5E85B354E19F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DC71AE7A-4A5B-21F5-0E5F-BC85783EEC80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039A9C41-4B95-3012-3E9F-9ACF592B80A6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CA7743E6-086F-5AF0-8F5D-CF673415CA52}"/>
                </a:ext>
              </a:extLst>
            </p:cNvPr>
            <p:cNvSpPr/>
            <p:nvPr/>
          </p:nvSpPr>
          <p:spPr>
            <a:xfrm>
              <a:off x="4114799" y="2677035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C780E8BD-F21F-5C96-0106-EDDBCD6C2C7F}"/>
                </a:ext>
              </a:extLst>
            </p:cNvPr>
            <p:cNvSpPr/>
            <p:nvPr/>
          </p:nvSpPr>
          <p:spPr>
            <a:xfrm>
              <a:off x="4114797" y="170419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B500DC0E-3BA8-733E-6E15-54DB4BEE07AA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C6F42543-7402-0BF0-814A-57E0DF0DA62E}"/>
                </a:ext>
              </a:extLst>
            </p:cNvPr>
            <p:cNvSpPr/>
            <p:nvPr/>
          </p:nvSpPr>
          <p:spPr>
            <a:xfrm>
              <a:off x="62484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105A9610-3EA9-B77A-1559-334C0A29FAF3}"/>
                </a:ext>
              </a:extLst>
            </p:cNvPr>
            <p:cNvSpPr/>
            <p:nvPr/>
          </p:nvSpPr>
          <p:spPr>
            <a:xfrm>
              <a:off x="8347275" y="364005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D383E643-EFC0-5B3D-4B20-03422D05CC87}"/>
                </a:ext>
              </a:extLst>
            </p:cNvPr>
            <p:cNvSpPr/>
            <p:nvPr/>
          </p:nvSpPr>
          <p:spPr>
            <a:xfrm>
              <a:off x="7315200" y="36333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2F6703C2-D623-C354-CE68-F07EC84767AB}"/>
                </a:ext>
              </a:extLst>
            </p:cNvPr>
            <p:cNvSpPr/>
            <p:nvPr/>
          </p:nvSpPr>
          <p:spPr>
            <a:xfrm>
              <a:off x="62484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3B7D7C64-F991-ECEC-2807-1062EC3B64C0}"/>
                </a:ext>
              </a:extLst>
            </p:cNvPr>
            <p:cNvSpPr/>
            <p:nvPr/>
          </p:nvSpPr>
          <p:spPr>
            <a:xfrm>
              <a:off x="6248400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6C63FB25-6CB1-5174-4E34-E43597CD4C19}"/>
                </a:ext>
              </a:extLst>
            </p:cNvPr>
            <p:cNvSpPr/>
            <p:nvPr/>
          </p:nvSpPr>
          <p:spPr>
            <a:xfrm>
              <a:off x="7315200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89A51EFE-8067-EC1B-1319-B1D32923E5A3}"/>
                </a:ext>
              </a:extLst>
            </p:cNvPr>
            <p:cNvSpPr/>
            <p:nvPr/>
          </p:nvSpPr>
          <p:spPr>
            <a:xfrm>
              <a:off x="8347277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9839B099-FE3B-6CDC-1399-5A585803093D}"/>
                </a:ext>
              </a:extLst>
            </p:cNvPr>
            <p:cNvSpPr/>
            <p:nvPr/>
          </p:nvSpPr>
          <p:spPr>
            <a:xfrm>
              <a:off x="7315200" y="1701116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B75F0D13-290E-9BBE-E9F5-9337ACDC6ECB}"/>
                </a:ext>
              </a:extLst>
            </p:cNvPr>
            <p:cNvSpPr/>
            <p:nvPr/>
          </p:nvSpPr>
          <p:spPr>
            <a:xfrm>
              <a:off x="8347275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3081FE46-9D8B-0E4C-368B-E3380FD1BE84}"/>
                </a:ext>
              </a:extLst>
            </p:cNvPr>
            <p:cNvSpPr/>
            <p:nvPr/>
          </p:nvSpPr>
          <p:spPr>
            <a:xfrm>
              <a:off x="73152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9D918028-FBF7-6C6D-714B-CF9192CF97A1}"/>
                </a:ext>
              </a:extLst>
            </p:cNvPr>
            <p:cNvSpPr/>
            <p:nvPr/>
          </p:nvSpPr>
          <p:spPr>
            <a:xfrm>
              <a:off x="8347275" y="461290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5993D843-7EB7-3B8A-7787-0B22631ADFED}"/>
                </a:ext>
              </a:extLst>
            </p:cNvPr>
            <p:cNvSpPr/>
            <p:nvPr/>
          </p:nvSpPr>
          <p:spPr>
            <a:xfrm>
              <a:off x="5181600" y="264792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A7781974-DA90-B0C9-B427-C0CC3DD617CB}"/>
                </a:ext>
              </a:extLst>
            </p:cNvPr>
            <p:cNvSpPr/>
            <p:nvPr/>
          </p:nvSpPr>
          <p:spPr>
            <a:xfrm>
              <a:off x="51816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2F54AA23-DAB4-7717-0465-3B3D6A32DEC7}"/>
                </a:ext>
              </a:extLst>
            </p:cNvPr>
            <p:cNvSpPr/>
            <p:nvPr/>
          </p:nvSpPr>
          <p:spPr>
            <a:xfrm>
              <a:off x="5181600" y="45880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E8E73A93-C214-2C35-6333-36D94A01CED6}"/>
                </a:ext>
              </a:extLst>
            </p:cNvPr>
            <p:cNvSpPr/>
            <p:nvPr/>
          </p:nvSpPr>
          <p:spPr>
            <a:xfrm>
              <a:off x="4114797" y="363637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45238B8F-1AC6-EAC8-59D0-995DEE89F30C}"/>
                </a:ext>
              </a:extLst>
            </p:cNvPr>
            <p:cNvSpPr/>
            <p:nvPr/>
          </p:nvSpPr>
          <p:spPr>
            <a:xfrm>
              <a:off x="4114799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21691EFA-7C9E-C3FF-579E-5F24FBBA5373}"/>
                </a:ext>
              </a:extLst>
            </p:cNvPr>
            <p:cNvSpPr/>
            <p:nvPr/>
          </p:nvSpPr>
          <p:spPr>
            <a:xfrm>
              <a:off x="4114797" y="169068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CAF26F58-3ADE-976B-6E77-40ED1D4F6C8A}"/>
                </a:ext>
              </a:extLst>
            </p:cNvPr>
            <p:cNvSpPr/>
            <p:nvPr/>
          </p:nvSpPr>
          <p:spPr>
            <a:xfrm>
              <a:off x="4114797" y="460922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16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BA032F0-C6D2-206E-A77E-8D0DFA113B20}"/>
              </a:ext>
            </a:extLst>
          </p:cNvPr>
          <p:cNvGrpSpPr/>
          <p:nvPr/>
        </p:nvGrpSpPr>
        <p:grpSpPr>
          <a:xfrm>
            <a:off x="4547935" y="2137913"/>
            <a:ext cx="1014194" cy="1041021"/>
            <a:chOff x="4114797" y="1690688"/>
            <a:chExt cx="5146880" cy="3850114"/>
          </a:xfrm>
        </p:grpSpPr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32571CCC-35C6-2911-8F6F-C1147EA163B5}"/>
                </a:ext>
              </a:extLst>
            </p:cNvPr>
            <p:cNvSpPr/>
            <p:nvPr/>
          </p:nvSpPr>
          <p:spPr>
            <a:xfrm>
              <a:off x="62484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2420F218-001D-0A44-999D-F1FFD90FEA7A}"/>
                </a:ext>
              </a:extLst>
            </p:cNvPr>
            <p:cNvSpPr/>
            <p:nvPr/>
          </p:nvSpPr>
          <p:spPr>
            <a:xfrm>
              <a:off x="8347275" y="365355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CB5E632B-102A-68BC-65D6-F9E2444C613A}"/>
                </a:ext>
              </a:extLst>
            </p:cNvPr>
            <p:cNvSpPr/>
            <p:nvPr/>
          </p:nvSpPr>
          <p:spPr>
            <a:xfrm>
              <a:off x="7315200" y="36468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90512586-FADA-DCBE-EB18-E14A24B67B3F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88127837-AF55-2F6A-3171-0116F13A5398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966434DD-0A04-342C-A7EA-BAF9C08ECADB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79C85D1C-1C30-E1AD-65BA-9E358A20EEC1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C6F8B611-1DC8-F7CE-1089-90160305255F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DD9C0FBA-BCB7-6540-0669-65DDBF8B7CA8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Rounded Rectangle 135">
              <a:extLst>
                <a:ext uri="{FF2B5EF4-FFF2-40B4-BE49-F238E27FC236}">
                  <a16:creationId xmlns:a16="http://schemas.microsoft.com/office/drawing/2014/main" id="{8A03F8A5-DE62-F40A-FFA0-12AF6F4FC329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AED7EB8B-4FE2-25F8-E965-2F4C84F6F0CA}"/>
                </a:ext>
              </a:extLst>
            </p:cNvPr>
            <p:cNvSpPr/>
            <p:nvPr/>
          </p:nvSpPr>
          <p:spPr>
            <a:xfrm>
              <a:off x="51816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A6045132-6A0C-E889-D258-C50401622F4B}"/>
                </a:ext>
              </a:extLst>
            </p:cNvPr>
            <p:cNvSpPr/>
            <p:nvPr/>
          </p:nvSpPr>
          <p:spPr>
            <a:xfrm>
              <a:off x="73152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Rounded Rectangle 138">
              <a:extLst>
                <a:ext uri="{FF2B5EF4-FFF2-40B4-BE49-F238E27FC236}">
                  <a16:creationId xmlns:a16="http://schemas.microsoft.com/office/drawing/2014/main" id="{055032FF-C70A-A365-A1FC-9631B43A55B3}"/>
                </a:ext>
              </a:extLst>
            </p:cNvPr>
            <p:cNvSpPr/>
            <p:nvPr/>
          </p:nvSpPr>
          <p:spPr>
            <a:xfrm>
              <a:off x="8347275" y="462640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E653737E-CBB2-9023-0672-381CB258742F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FDB034D0-0C3B-D15E-F0C7-DA94777D8D5D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Rounded Rectangle 141">
              <a:extLst>
                <a:ext uri="{FF2B5EF4-FFF2-40B4-BE49-F238E27FC236}">
                  <a16:creationId xmlns:a16="http://schemas.microsoft.com/office/drawing/2014/main" id="{FB2E5210-27C5-93A0-5E72-27DA9FFADFCE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63DF64A6-CAE0-60E7-B6CA-E8C74A5B644B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FCD1BC6D-E113-371C-BF99-74CDEC72563F}"/>
                </a:ext>
              </a:extLst>
            </p:cNvPr>
            <p:cNvSpPr/>
            <p:nvPr/>
          </p:nvSpPr>
          <p:spPr>
            <a:xfrm>
              <a:off x="4114799" y="2677035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C49A14CF-4E8E-03E8-A86E-B2B25FD77575}"/>
                </a:ext>
              </a:extLst>
            </p:cNvPr>
            <p:cNvSpPr/>
            <p:nvPr/>
          </p:nvSpPr>
          <p:spPr>
            <a:xfrm>
              <a:off x="4114797" y="170419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62EDE309-CA23-8EBE-A56B-EA4C38EEAD8D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E2C1D79E-F353-4108-E70B-CF1CEBFD066A}"/>
                </a:ext>
              </a:extLst>
            </p:cNvPr>
            <p:cNvSpPr/>
            <p:nvPr/>
          </p:nvSpPr>
          <p:spPr>
            <a:xfrm>
              <a:off x="62484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F1613F6E-90C2-A496-3007-CB18FA7F088E}"/>
                </a:ext>
              </a:extLst>
            </p:cNvPr>
            <p:cNvSpPr/>
            <p:nvPr/>
          </p:nvSpPr>
          <p:spPr>
            <a:xfrm>
              <a:off x="8347275" y="364005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CEBFC2EF-3206-7D85-FF51-4B64C57AAF17}"/>
                </a:ext>
              </a:extLst>
            </p:cNvPr>
            <p:cNvSpPr/>
            <p:nvPr/>
          </p:nvSpPr>
          <p:spPr>
            <a:xfrm>
              <a:off x="7315200" y="36333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987DECDC-F92B-6C9D-F339-C118ADA39246}"/>
                </a:ext>
              </a:extLst>
            </p:cNvPr>
            <p:cNvSpPr/>
            <p:nvPr/>
          </p:nvSpPr>
          <p:spPr>
            <a:xfrm>
              <a:off x="62484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151" name="Rounded Rectangle 150">
              <a:extLst>
                <a:ext uri="{FF2B5EF4-FFF2-40B4-BE49-F238E27FC236}">
                  <a16:creationId xmlns:a16="http://schemas.microsoft.com/office/drawing/2014/main" id="{DB1819B8-2EAC-FF42-8F0F-4B249A464324}"/>
                </a:ext>
              </a:extLst>
            </p:cNvPr>
            <p:cNvSpPr/>
            <p:nvPr/>
          </p:nvSpPr>
          <p:spPr>
            <a:xfrm>
              <a:off x="6248400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152" name="Rounded Rectangle 151">
              <a:extLst>
                <a:ext uri="{FF2B5EF4-FFF2-40B4-BE49-F238E27FC236}">
                  <a16:creationId xmlns:a16="http://schemas.microsoft.com/office/drawing/2014/main" id="{5BBE593C-54BC-7007-4C15-23B1F6DD9D83}"/>
                </a:ext>
              </a:extLst>
            </p:cNvPr>
            <p:cNvSpPr/>
            <p:nvPr/>
          </p:nvSpPr>
          <p:spPr>
            <a:xfrm>
              <a:off x="7315200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E776142F-E97F-B167-38FB-2BFE4DE3AB90}"/>
                </a:ext>
              </a:extLst>
            </p:cNvPr>
            <p:cNvSpPr/>
            <p:nvPr/>
          </p:nvSpPr>
          <p:spPr>
            <a:xfrm>
              <a:off x="8347277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B0B165E6-0515-F0FB-B5EA-2ADAA0230634}"/>
                </a:ext>
              </a:extLst>
            </p:cNvPr>
            <p:cNvSpPr/>
            <p:nvPr/>
          </p:nvSpPr>
          <p:spPr>
            <a:xfrm>
              <a:off x="6248400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B999B331-A341-58CF-FA20-A388B17AD684}"/>
                </a:ext>
              </a:extLst>
            </p:cNvPr>
            <p:cNvSpPr/>
            <p:nvPr/>
          </p:nvSpPr>
          <p:spPr>
            <a:xfrm>
              <a:off x="8347275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D5845634-C371-E66A-334B-CC9F8DB2D596}"/>
                </a:ext>
              </a:extLst>
            </p:cNvPr>
            <p:cNvSpPr/>
            <p:nvPr/>
          </p:nvSpPr>
          <p:spPr>
            <a:xfrm>
              <a:off x="73152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6A9869F3-03D1-86C4-1A4F-6BB07A75C3C3}"/>
                </a:ext>
              </a:extLst>
            </p:cNvPr>
            <p:cNvSpPr/>
            <p:nvPr/>
          </p:nvSpPr>
          <p:spPr>
            <a:xfrm>
              <a:off x="8347275" y="461290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F330C5FA-BA48-75E9-C1D4-3F0C4C79DBDE}"/>
                </a:ext>
              </a:extLst>
            </p:cNvPr>
            <p:cNvSpPr/>
            <p:nvPr/>
          </p:nvSpPr>
          <p:spPr>
            <a:xfrm>
              <a:off x="5181600" y="264792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B3B3921A-2C6C-6693-A891-4157BF6D7A68}"/>
                </a:ext>
              </a:extLst>
            </p:cNvPr>
            <p:cNvSpPr/>
            <p:nvPr/>
          </p:nvSpPr>
          <p:spPr>
            <a:xfrm>
              <a:off x="51816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id="{1A653D7C-9CE9-0A2E-6C85-4D6365CF3FE1}"/>
                </a:ext>
              </a:extLst>
            </p:cNvPr>
            <p:cNvSpPr/>
            <p:nvPr/>
          </p:nvSpPr>
          <p:spPr>
            <a:xfrm>
              <a:off x="5181600" y="45880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72C1E3BF-AB34-076F-7EE6-5F15CACF61D0}"/>
                </a:ext>
              </a:extLst>
            </p:cNvPr>
            <p:cNvSpPr/>
            <p:nvPr/>
          </p:nvSpPr>
          <p:spPr>
            <a:xfrm>
              <a:off x="4114797" y="363637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163" name="Rounded Rectangle 162">
              <a:extLst>
                <a:ext uri="{FF2B5EF4-FFF2-40B4-BE49-F238E27FC236}">
                  <a16:creationId xmlns:a16="http://schemas.microsoft.com/office/drawing/2014/main" id="{75F27497-99D3-4C38-CA60-93F514C52BFD}"/>
                </a:ext>
              </a:extLst>
            </p:cNvPr>
            <p:cNvSpPr/>
            <p:nvPr/>
          </p:nvSpPr>
          <p:spPr>
            <a:xfrm>
              <a:off x="4114799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164" name="Rounded Rectangle 163">
              <a:extLst>
                <a:ext uri="{FF2B5EF4-FFF2-40B4-BE49-F238E27FC236}">
                  <a16:creationId xmlns:a16="http://schemas.microsoft.com/office/drawing/2014/main" id="{C4FF614B-9038-48F1-199B-2BBA21574E04}"/>
                </a:ext>
              </a:extLst>
            </p:cNvPr>
            <p:cNvSpPr/>
            <p:nvPr/>
          </p:nvSpPr>
          <p:spPr>
            <a:xfrm>
              <a:off x="4114797" y="169068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48AC5968-7CF6-0671-B7EC-C889143D0CD0}"/>
                </a:ext>
              </a:extLst>
            </p:cNvPr>
            <p:cNvSpPr/>
            <p:nvPr/>
          </p:nvSpPr>
          <p:spPr>
            <a:xfrm>
              <a:off x="4114797" y="460922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16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7B189C1-350E-F1EE-BEFC-2958CAD96C1F}"/>
              </a:ext>
            </a:extLst>
          </p:cNvPr>
          <p:cNvGrpSpPr/>
          <p:nvPr/>
        </p:nvGrpSpPr>
        <p:grpSpPr>
          <a:xfrm>
            <a:off x="6434685" y="2103156"/>
            <a:ext cx="1014194" cy="1041021"/>
            <a:chOff x="4114797" y="1690688"/>
            <a:chExt cx="5146880" cy="3850114"/>
          </a:xfrm>
        </p:grpSpPr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D0CB4091-9F30-61CE-261B-ACB4AAADD6D9}"/>
                </a:ext>
              </a:extLst>
            </p:cNvPr>
            <p:cNvSpPr/>
            <p:nvPr/>
          </p:nvSpPr>
          <p:spPr>
            <a:xfrm>
              <a:off x="62484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5635ED83-B257-30ED-C36D-5402E986F2B7}"/>
                </a:ext>
              </a:extLst>
            </p:cNvPr>
            <p:cNvSpPr/>
            <p:nvPr/>
          </p:nvSpPr>
          <p:spPr>
            <a:xfrm>
              <a:off x="8347275" y="365355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2C917505-5E0F-CB67-00F3-830125EE9797}"/>
                </a:ext>
              </a:extLst>
            </p:cNvPr>
            <p:cNvSpPr/>
            <p:nvPr/>
          </p:nvSpPr>
          <p:spPr>
            <a:xfrm>
              <a:off x="7315200" y="36468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415B805A-EF8E-5C6F-29BB-AE3DA836364A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FBC69CEA-7D48-2E25-EA8A-2E3ABE848402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8BBE37AD-C19A-D624-6DCB-E682AEBE79A0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EEE8B47E-A619-DAB4-8972-C6714879060B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18498B6D-DBCA-182A-8C0E-FB942EE61684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id="{AE0C4C8A-8135-CDBA-EB72-318E5CD121C4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Rounded Rectangle 175">
              <a:extLst>
                <a:ext uri="{FF2B5EF4-FFF2-40B4-BE49-F238E27FC236}">
                  <a16:creationId xmlns:a16="http://schemas.microsoft.com/office/drawing/2014/main" id="{D6E7A261-D301-0780-C69E-8E9107E1E6BB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A79B1DD8-219F-650E-C369-A70F5C9C0025}"/>
                </a:ext>
              </a:extLst>
            </p:cNvPr>
            <p:cNvSpPr/>
            <p:nvPr/>
          </p:nvSpPr>
          <p:spPr>
            <a:xfrm>
              <a:off x="51816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Rounded Rectangle 177">
              <a:extLst>
                <a:ext uri="{FF2B5EF4-FFF2-40B4-BE49-F238E27FC236}">
                  <a16:creationId xmlns:a16="http://schemas.microsoft.com/office/drawing/2014/main" id="{20D88C26-48C3-1A50-FF97-CD34AD50EF4A}"/>
                </a:ext>
              </a:extLst>
            </p:cNvPr>
            <p:cNvSpPr/>
            <p:nvPr/>
          </p:nvSpPr>
          <p:spPr>
            <a:xfrm>
              <a:off x="73152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F9CB93E8-CB5F-ED66-6744-F1FD02CC0496}"/>
                </a:ext>
              </a:extLst>
            </p:cNvPr>
            <p:cNvSpPr/>
            <p:nvPr/>
          </p:nvSpPr>
          <p:spPr>
            <a:xfrm>
              <a:off x="8347275" y="462640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B12D2D0B-5B26-01E7-8473-355E694F3C6C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EC9AFDF7-7F1B-E530-AB99-9563D4D05224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9AACF1B6-1057-0898-2262-0C1CE99F0E6E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1B9EF65C-EF5B-F7B6-BE49-9A8C8A2B7136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C9938D27-6DD9-0A38-950C-DEC851C53394}"/>
                </a:ext>
              </a:extLst>
            </p:cNvPr>
            <p:cNvSpPr/>
            <p:nvPr/>
          </p:nvSpPr>
          <p:spPr>
            <a:xfrm>
              <a:off x="4114799" y="2677035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Rounded Rectangle 184">
              <a:extLst>
                <a:ext uri="{FF2B5EF4-FFF2-40B4-BE49-F238E27FC236}">
                  <a16:creationId xmlns:a16="http://schemas.microsoft.com/office/drawing/2014/main" id="{A0C9EF4D-5341-5DC5-AB90-1D181774A074}"/>
                </a:ext>
              </a:extLst>
            </p:cNvPr>
            <p:cNvSpPr/>
            <p:nvPr/>
          </p:nvSpPr>
          <p:spPr>
            <a:xfrm>
              <a:off x="4114797" y="170419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7A1FE966-5891-D944-FDB9-5CF42E9F0060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821AC644-9777-F0DB-5DE3-71838819D3B3}"/>
                </a:ext>
              </a:extLst>
            </p:cNvPr>
            <p:cNvSpPr/>
            <p:nvPr/>
          </p:nvSpPr>
          <p:spPr>
            <a:xfrm>
              <a:off x="62484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B1358662-D1F1-C4B1-2F9A-D2F02AC235AB}"/>
                </a:ext>
              </a:extLst>
            </p:cNvPr>
            <p:cNvSpPr/>
            <p:nvPr/>
          </p:nvSpPr>
          <p:spPr>
            <a:xfrm>
              <a:off x="8347275" y="364005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98CE814D-4728-5B53-A8BE-44393A3B7A33}"/>
                </a:ext>
              </a:extLst>
            </p:cNvPr>
            <p:cNvSpPr/>
            <p:nvPr/>
          </p:nvSpPr>
          <p:spPr>
            <a:xfrm>
              <a:off x="7315200" y="36333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id="{A41FC776-AA9C-9B5A-7C38-A08585461FC2}"/>
                </a:ext>
              </a:extLst>
            </p:cNvPr>
            <p:cNvSpPr/>
            <p:nvPr/>
          </p:nvSpPr>
          <p:spPr>
            <a:xfrm>
              <a:off x="62484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C09FB7AC-27D5-D9E3-D812-D8CEFD17F52C}"/>
                </a:ext>
              </a:extLst>
            </p:cNvPr>
            <p:cNvSpPr/>
            <p:nvPr/>
          </p:nvSpPr>
          <p:spPr>
            <a:xfrm>
              <a:off x="6248400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C174958D-1DF2-05BA-F8BA-2228642FC6A1}"/>
                </a:ext>
              </a:extLst>
            </p:cNvPr>
            <p:cNvSpPr/>
            <p:nvPr/>
          </p:nvSpPr>
          <p:spPr>
            <a:xfrm>
              <a:off x="7315200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B34BB532-8DBD-A27E-70A1-3241C37DC1D1}"/>
                </a:ext>
              </a:extLst>
            </p:cNvPr>
            <p:cNvSpPr/>
            <p:nvPr/>
          </p:nvSpPr>
          <p:spPr>
            <a:xfrm>
              <a:off x="8347277" y="266721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194" name="Rounded Rectangle 193">
              <a:extLst>
                <a:ext uri="{FF2B5EF4-FFF2-40B4-BE49-F238E27FC236}">
                  <a16:creationId xmlns:a16="http://schemas.microsoft.com/office/drawing/2014/main" id="{B8963B0A-F2A2-0A13-E69D-C8951D4D4BE2}"/>
                </a:ext>
              </a:extLst>
            </p:cNvPr>
            <p:cNvSpPr/>
            <p:nvPr/>
          </p:nvSpPr>
          <p:spPr>
            <a:xfrm>
              <a:off x="6248400" y="169436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95" name="Rounded Rectangle 194">
              <a:extLst>
                <a:ext uri="{FF2B5EF4-FFF2-40B4-BE49-F238E27FC236}">
                  <a16:creationId xmlns:a16="http://schemas.microsoft.com/office/drawing/2014/main" id="{826E02B0-7891-6170-E786-D57C86630009}"/>
                </a:ext>
              </a:extLst>
            </p:cNvPr>
            <p:cNvSpPr/>
            <p:nvPr/>
          </p:nvSpPr>
          <p:spPr>
            <a:xfrm>
              <a:off x="7315200" y="1701116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197" name="Rounded Rectangle 196">
              <a:extLst>
                <a:ext uri="{FF2B5EF4-FFF2-40B4-BE49-F238E27FC236}">
                  <a16:creationId xmlns:a16="http://schemas.microsoft.com/office/drawing/2014/main" id="{6D645ACE-B7FF-9294-9705-7211537AF2FF}"/>
                </a:ext>
              </a:extLst>
            </p:cNvPr>
            <p:cNvSpPr/>
            <p:nvPr/>
          </p:nvSpPr>
          <p:spPr>
            <a:xfrm>
              <a:off x="7315200" y="459939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198" name="Rounded Rectangle 197">
              <a:extLst>
                <a:ext uri="{FF2B5EF4-FFF2-40B4-BE49-F238E27FC236}">
                  <a16:creationId xmlns:a16="http://schemas.microsoft.com/office/drawing/2014/main" id="{7EC99B07-839E-EC28-8EA9-EF698B67BBDB}"/>
                </a:ext>
              </a:extLst>
            </p:cNvPr>
            <p:cNvSpPr/>
            <p:nvPr/>
          </p:nvSpPr>
          <p:spPr>
            <a:xfrm>
              <a:off x="8347275" y="461290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199" name="Rounded Rectangle 198">
              <a:extLst>
                <a:ext uri="{FF2B5EF4-FFF2-40B4-BE49-F238E27FC236}">
                  <a16:creationId xmlns:a16="http://schemas.microsoft.com/office/drawing/2014/main" id="{A15915C1-D4F6-D639-EAEC-D8425E8D5416}"/>
                </a:ext>
              </a:extLst>
            </p:cNvPr>
            <p:cNvSpPr/>
            <p:nvPr/>
          </p:nvSpPr>
          <p:spPr>
            <a:xfrm>
              <a:off x="5181600" y="264792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200" name="Rounded Rectangle 199">
              <a:extLst>
                <a:ext uri="{FF2B5EF4-FFF2-40B4-BE49-F238E27FC236}">
                  <a16:creationId xmlns:a16="http://schemas.microsoft.com/office/drawing/2014/main" id="{62655AAA-30EE-9A9A-ECDF-54C3C5E68041}"/>
                </a:ext>
              </a:extLst>
            </p:cNvPr>
            <p:cNvSpPr/>
            <p:nvPr/>
          </p:nvSpPr>
          <p:spPr>
            <a:xfrm>
              <a:off x="5181600" y="3632701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201" name="Rounded Rectangle 200">
              <a:extLst>
                <a:ext uri="{FF2B5EF4-FFF2-40B4-BE49-F238E27FC236}">
                  <a16:creationId xmlns:a16="http://schemas.microsoft.com/office/drawing/2014/main" id="{C4F1900F-BCE3-06BC-1809-E8EF3468BE65}"/>
                </a:ext>
              </a:extLst>
            </p:cNvPr>
            <p:cNvSpPr/>
            <p:nvPr/>
          </p:nvSpPr>
          <p:spPr>
            <a:xfrm>
              <a:off x="5181600" y="4588004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202" name="Rounded Rectangle 201">
              <a:extLst>
                <a:ext uri="{FF2B5EF4-FFF2-40B4-BE49-F238E27FC236}">
                  <a16:creationId xmlns:a16="http://schemas.microsoft.com/office/drawing/2014/main" id="{8041645D-F85E-E9BF-DAE2-01A12BC364C1}"/>
                </a:ext>
              </a:extLst>
            </p:cNvPr>
            <p:cNvSpPr/>
            <p:nvPr/>
          </p:nvSpPr>
          <p:spPr>
            <a:xfrm>
              <a:off x="4114797" y="363637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203" name="Rounded Rectangle 202">
              <a:extLst>
                <a:ext uri="{FF2B5EF4-FFF2-40B4-BE49-F238E27FC236}">
                  <a16:creationId xmlns:a16="http://schemas.microsoft.com/office/drawing/2014/main" id="{E75BD8FC-FC94-D377-E616-EC2551F7D86A}"/>
                </a:ext>
              </a:extLst>
            </p:cNvPr>
            <p:cNvSpPr/>
            <p:nvPr/>
          </p:nvSpPr>
          <p:spPr>
            <a:xfrm>
              <a:off x="4114799" y="266353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204" name="Rounded Rectangle 203">
              <a:extLst>
                <a:ext uri="{FF2B5EF4-FFF2-40B4-BE49-F238E27FC236}">
                  <a16:creationId xmlns:a16="http://schemas.microsoft.com/office/drawing/2014/main" id="{B6485224-CDFE-6B88-718D-4C2B3D25754E}"/>
                </a:ext>
              </a:extLst>
            </p:cNvPr>
            <p:cNvSpPr/>
            <p:nvPr/>
          </p:nvSpPr>
          <p:spPr>
            <a:xfrm>
              <a:off x="4114797" y="169068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205" name="Rounded Rectangle 204">
              <a:extLst>
                <a:ext uri="{FF2B5EF4-FFF2-40B4-BE49-F238E27FC236}">
                  <a16:creationId xmlns:a16="http://schemas.microsoft.com/office/drawing/2014/main" id="{550FFA0D-3D64-6694-7C5C-37400ECF0913}"/>
                </a:ext>
              </a:extLst>
            </p:cNvPr>
            <p:cNvSpPr/>
            <p:nvPr/>
          </p:nvSpPr>
          <p:spPr>
            <a:xfrm>
              <a:off x="4114797" y="460922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16</a:t>
              </a:r>
            </a:p>
          </p:txBody>
        </p:sp>
      </p:grp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75873247-42BA-E00C-C71C-7BD318206E80}"/>
              </a:ext>
            </a:extLst>
          </p:cNvPr>
          <p:cNvSpPr/>
          <p:nvPr/>
        </p:nvSpPr>
        <p:spPr>
          <a:xfrm>
            <a:off x="3528723" y="2115740"/>
            <a:ext cx="180183" cy="24724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FC6ED4AF-0732-1C33-C95F-8C1B8FBCD835}"/>
              </a:ext>
            </a:extLst>
          </p:cNvPr>
          <p:cNvSpPr/>
          <p:nvPr/>
        </p:nvSpPr>
        <p:spPr>
          <a:xfrm>
            <a:off x="4756394" y="2138247"/>
            <a:ext cx="180183" cy="24724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A4B7CD3D-14F4-A865-B84E-18BD6304411E}"/>
              </a:ext>
            </a:extLst>
          </p:cNvPr>
          <p:cNvSpPr/>
          <p:nvPr/>
        </p:nvSpPr>
        <p:spPr>
          <a:xfrm>
            <a:off x="6649626" y="2102721"/>
            <a:ext cx="180183" cy="24724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EE721910-B250-85D5-A8C0-90762EDD060F}"/>
              </a:ext>
            </a:extLst>
          </p:cNvPr>
          <p:cNvGrpSpPr/>
          <p:nvPr/>
        </p:nvGrpSpPr>
        <p:grpSpPr>
          <a:xfrm>
            <a:off x="7649425" y="2103997"/>
            <a:ext cx="1014194" cy="1041210"/>
            <a:chOff x="6541201" y="1505612"/>
            <a:chExt cx="1014194" cy="1041210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2FE2BD9D-41D8-3267-B015-7C43C1B27F69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210" name="Rounded Rectangle 209">
                <a:extLst>
                  <a:ext uri="{FF2B5EF4-FFF2-40B4-BE49-F238E27FC236}">
                    <a16:creationId xmlns:a16="http://schemas.microsoft.com/office/drawing/2014/main" id="{6DB81B0B-91C7-7ECA-8043-DAAE0E202433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1" name="Rounded Rectangle 210">
                <a:extLst>
                  <a:ext uri="{FF2B5EF4-FFF2-40B4-BE49-F238E27FC236}">
                    <a16:creationId xmlns:a16="http://schemas.microsoft.com/office/drawing/2014/main" id="{824FA9D8-B23F-B550-D20B-43DC2507A33E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2" name="Rounded Rectangle 211">
                <a:extLst>
                  <a:ext uri="{FF2B5EF4-FFF2-40B4-BE49-F238E27FC236}">
                    <a16:creationId xmlns:a16="http://schemas.microsoft.com/office/drawing/2014/main" id="{62A2F750-9B52-27A9-BDA8-0EE30DF44C5B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3" name="Rounded Rectangle 212">
                <a:extLst>
                  <a:ext uri="{FF2B5EF4-FFF2-40B4-BE49-F238E27FC236}">
                    <a16:creationId xmlns:a16="http://schemas.microsoft.com/office/drawing/2014/main" id="{03ABED0C-4502-76E0-BB6B-A46C52ECBA37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4" name="Rounded Rectangle 213">
                <a:extLst>
                  <a:ext uri="{FF2B5EF4-FFF2-40B4-BE49-F238E27FC236}">
                    <a16:creationId xmlns:a16="http://schemas.microsoft.com/office/drawing/2014/main" id="{40F26022-6F7C-C281-AEC3-0EF4A403A7E4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5" name="Rounded Rectangle 214">
                <a:extLst>
                  <a:ext uri="{FF2B5EF4-FFF2-40B4-BE49-F238E27FC236}">
                    <a16:creationId xmlns:a16="http://schemas.microsoft.com/office/drawing/2014/main" id="{9C4A2765-AF1A-4200-67A7-A71770B32D4D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6" name="Rounded Rectangle 215">
                <a:extLst>
                  <a:ext uri="{FF2B5EF4-FFF2-40B4-BE49-F238E27FC236}">
                    <a16:creationId xmlns:a16="http://schemas.microsoft.com/office/drawing/2014/main" id="{34B696F7-8308-8555-B43D-E41CB6DE6773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7" name="Rounded Rectangle 216">
                <a:extLst>
                  <a:ext uri="{FF2B5EF4-FFF2-40B4-BE49-F238E27FC236}">
                    <a16:creationId xmlns:a16="http://schemas.microsoft.com/office/drawing/2014/main" id="{941817F4-CF48-389C-C60B-9084C164AAB2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8" name="Rounded Rectangle 217">
                <a:extLst>
                  <a:ext uri="{FF2B5EF4-FFF2-40B4-BE49-F238E27FC236}">
                    <a16:creationId xmlns:a16="http://schemas.microsoft.com/office/drawing/2014/main" id="{182AF953-96B3-B4FA-DB60-CCC723AFE130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9" name="Rounded Rectangle 218">
                <a:extLst>
                  <a:ext uri="{FF2B5EF4-FFF2-40B4-BE49-F238E27FC236}">
                    <a16:creationId xmlns:a16="http://schemas.microsoft.com/office/drawing/2014/main" id="{FE763B39-8304-33DC-6EB7-2542CAC3A284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0" name="Rounded Rectangle 219">
                <a:extLst>
                  <a:ext uri="{FF2B5EF4-FFF2-40B4-BE49-F238E27FC236}">
                    <a16:creationId xmlns:a16="http://schemas.microsoft.com/office/drawing/2014/main" id="{20D182C2-1B36-2E61-19C6-FB7C5D79C9D8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1" name="Rounded Rectangle 220">
                <a:extLst>
                  <a:ext uri="{FF2B5EF4-FFF2-40B4-BE49-F238E27FC236}">
                    <a16:creationId xmlns:a16="http://schemas.microsoft.com/office/drawing/2014/main" id="{1C92EA18-277C-BBA6-8BA2-71684479D983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2" name="Rounded Rectangle 221">
                <a:extLst>
                  <a:ext uri="{FF2B5EF4-FFF2-40B4-BE49-F238E27FC236}">
                    <a16:creationId xmlns:a16="http://schemas.microsoft.com/office/drawing/2014/main" id="{7DAAFABC-A5CC-3D3B-C741-E3BF16108793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3" name="Rounded Rectangle 222">
                <a:extLst>
                  <a:ext uri="{FF2B5EF4-FFF2-40B4-BE49-F238E27FC236}">
                    <a16:creationId xmlns:a16="http://schemas.microsoft.com/office/drawing/2014/main" id="{D3A62886-F702-8F2A-5414-95B20EEED7F6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4" name="Rounded Rectangle 223">
                <a:extLst>
                  <a:ext uri="{FF2B5EF4-FFF2-40B4-BE49-F238E27FC236}">
                    <a16:creationId xmlns:a16="http://schemas.microsoft.com/office/drawing/2014/main" id="{6FED1C01-63D1-B96A-C600-7325C982E04D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5" name="Rounded Rectangle 224">
                <a:extLst>
                  <a:ext uri="{FF2B5EF4-FFF2-40B4-BE49-F238E27FC236}">
                    <a16:creationId xmlns:a16="http://schemas.microsoft.com/office/drawing/2014/main" id="{2F309F65-990F-2058-0A78-3C23981E2FEF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6" name="Rounded Rectangle 225">
                <a:extLst>
                  <a:ext uri="{FF2B5EF4-FFF2-40B4-BE49-F238E27FC236}">
                    <a16:creationId xmlns:a16="http://schemas.microsoft.com/office/drawing/2014/main" id="{16608CEB-3E78-9C3B-F595-E9BAC5BAA05E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7" name="Rounded Rectangle 226">
                <a:extLst>
                  <a:ext uri="{FF2B5EF4-FFF2-40B4-BE49-F238E27FC236}">
                    <a16:creationId xmlns:a16="http://schemas.microsoft.com/office/drawing/2014/main" id="{6526E78B-D242-CDD9-BC31-8DD3EBF85550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BC15493C-24A5-043E-B077-177FB83485E2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9" name="Rounded Rectangle 228">
                <a:extLst>
                  <a:ext uri="{FF2B5EF4-FFF2-40B4-BE49-F238E27FC236}">
                    <a16:creationId xmlns:a16="http://schemas.microsoft.com/office/drawing/2014/main" id="{E427D1A4-3318-9838-CEDC-8300189DF90A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0" name="Rounded Rectangle 229">
                <a:extLst>
                  <a:ext uri="{FF2B5EF4-FFF2-40B4-BE49-F238E27FC236}">
                    <a16:creationId xmlns:a16="http://schemas.microsoft.com/office/drawing/2014/main" id="{E3A9834A-AD41-45B6-91E2-105388CA3080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231" name="Rounded Rectangle 230">
                <a:extLst>
                  <a:ext uri="{FF2B5EF4-FFF2-40B4-BE49-F238E27FC236}">
                    <a16:creationId xmlns:a16="http://schemas.microsoft.com/office/drawing/2014/main" id="{5B060A25-9B21-8F30-6991-76EE197F3B55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232" name="Rounded Rectangle 231">
                <a:extLst>
                  <a:ext uri="{FF2B5EF4-FFF2-40B4-BE49-F238E27FC236}">
                    <a16:creationId xmlns:a16="http://schemas.microsoft.com/office/drawing/2014/main" id="{E159F8D2-27E2-E5AA-D808-9021D1396D58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233" name="Rounded Rectangle 232">
                <a:extLst>
                  <a:ext uri="{FF2B5EF4-FFF2-40B4-BE49-F238E27FC236}">
                    <a16:creationId xmlns:a16="http://schemas.microsoft.com/office/drawing/2014/main" id="{7BA9B2D2-EB43-7876-CFE3-005E94E7E13D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234" name="Rounded Rectangle 233">
                <a:extLst>
                  <a:ext uri="{FF2B5EF4-FFF2-40B4-BE49-F238E27FC236}">
                    <a16:creationId xmlns:a16="http://schemas.microsoft.com/office/drawing/2014/main" id="{EB520A9D-D561-6444-C76F-7329569C1528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235" name="Rounded Rectangle 234">
                <a:extLst>
                  <a:ext uri="{FF2B5EF4-FFF2-40B4-BE49-F238E27FC236}">
                    <a16:creationId xmlns:a16="http://schemas.microsoft.com/office/drawing/2014/main" id="{C5C1C82E-4BFE-B417-7C13-CCA6989E8AAB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236" name="Rounded Rectangle 235">
                <a:extLst>
                  <a:ext uri="{FF2B5EF4-FFF2-40B4-BE49-F238E27FC236}">
                    <a16:creationId xmlns:a16="http://schemas.microsoft.com/office/drawing/2014/main" id="{84687323-12B7-7A70-DF82-B87768078A50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237" name="Rounded Rectangle 236">
                <a:extLst>
                  <a:ext uri="{FF2B5EF4-FFF2-40B4-BE49-F238E27FC236}">
                    <a16:creationId xmlns:a16="http://schemas.microsoft.com/office/drawing/2014/main" id="{ABCF3DB9-0626-719F-74A6-0752CE97717A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238" name="Rounded Rectangle 237">
                <a:extLst>
                  <a:ext uri="{FF2B5EF4-FFF2-40B4-BE49-F238E27FC236}">
                    <a16:creationId xmlns:a16="http://schemas.microsoft.com/office/drawing/2014/main" id="{68C96BE8-170F-4363-0921-ED3268A83BB0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239" name="Rounded Rectangle 238">
                <a:extLst>
                  <a:ext uri="{FF2B5EF4-FFF2-40B4-BE49-F238E27FC236}">
                    <a16:creationId xmlns:a16="http://schemas.microsoft.com/office/drawing/2014/main" id="{5BF16B55-E41D-15A1-B6B4-3D1D12EF376D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240" name="Rounded Rectangle 239">
                <a:extLst>
                  <a:ext uri="{FF2B5EF4-FFF2-40B4-BE49-F238E27FC236}">
                    <a16:creationId xmlns:a16="http://schemas.microsoft.com/office/drawing/2014/main" id="{AE7D393E-730C-8B7C-DE66-106C756CE165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241" name="Rounded Rectangle 240">
                <a:extLst>
                  <a:ext uri="{FF2B5EF4-FFF2-40B4-BE49-F238E27FC236}">
                    <a16:creationId xmlns:a16="http://schemas.microsoft.com/office/drawing/2014/main" id="{0A45EA0F-3F17-A130-D4BC-C101CD6987A6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242" name="Rounded Rectangle 241">
                <a:extLst>
                  <a:ext uri="{FF2B5EF4-FFF2-40B4-BE49-F238E27FC236}">
                    <a16:creationId xmlns:a16="http://schemas.microsoft.com/office/drawing/2014/main" id="{782A792D-AF2B-C943-822C-AFD29BD6789F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243" name="Rounded Rectangle 242">
                <a:extLst>
                  <a:ext uri="{FF2B5EF4-FFF2-40B4-BE49-F238E27FC236}">
                    <a16:creationId xmlns:a16="http://schemas.microsoft.com/office/drawing/2014/main" id="{00353A68-A6E3-E739-F381-A7CD1847F6A1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0D1BDB9B-73C9-DDA9-4433-92DEEA27B690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245" name="Rounded Rectangle 244">
                <a:extLst>
                  <a:ext uri="{FF2B5EF4-FFF2-40B4-BE49-F238E27FC236}">
                    <a16:creationId xmlns:a16="http://schemas.microsoft.com/office/drawing/2014/main" id="{30CD496D-7969-AA44-7B86-BEB72CB94DFF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247" name="Rounded Rectangle 246">
                <a:extLst>
                  <a:ext uri="{FF2B5EF4-FFF2-40B4-BE49-F238E27FC236}">
                    <a16:creationId xmlns:a16="http://schemas.microsoft.com/office/drawing/2014/main" id="{96CD9D45-75D3-63E0-00BB-988A0A616584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248" name="Rounded Rectangle 247">
                <a:extLst>
                  <a:ext uri="{FF2B5EF4-FFF2-40B4-BE49-F238E27FC236}">
                    <a16:creationId xmlns:a16="http://schemas.microsoft.com/office/drawing/2014/main" id="{3405FEFC-694E-1B9A-1CFB-90B02B7C604A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2B5B0443-9AC3-6E04-634C-0D4071761598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6D645B2B-3804-556E-0DB8-1CB505024669}"/>
              </a:ext>
            </a:extLst>
          </p:cNvPr>
          <p:cNvGrpSpPr/>
          <p:nvPr/>
        </p:nvGrpSpPr>
        <p:grpSpPr>
          <a:xfrm>
            <a:off x="8817849" y="2107646"/>
            <a:ext cx="1014194" cy="1041210"/>
            <a:chOff x="6541201" y="1505612"/>
            <a:chExt cx="1014194" cy="1041210"/>
          </a:xfrm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B394AC0C-A086-564A-D52C-0FB185FD0B46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334" name="Rounded Rectangle 333">
                <a:extLst>
                  <a:ext uri="{FF2B5EF4-FFF2-40B4-BE49-F238E27FC236}">
                    <a16:creationId xmlns:a16="http://schemas.microsoft.com/office/drawing/2014/main" id="{67870824-29F8-BCED-B1FA-9B8CCB270AE2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5" name="Rounded Rectangle 334">
                <a:extLst>
                  <a:ext uri="{FF2B5EF4-FFF2-40B4-BE49-F238E27FC236}">
                    <a16:creationId xmlns:a16="http://schemas.microsoft.com/office/drawing/2014/main" id="{B1F5048A-7C4A-D10F-50B7-D4495BBD8464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6" name="Rounded Rectangle 335">
                <a:extLst>
                  <a:ext uri="{FF2B5EF4-FFF2-40B4-BE49-F238E27FC236}">
                    <a16:creationId xmlns:a16="http://schemas.microsoft.com/office/drawing/2014/main" id="{2EB42E51-859A-5564-818C-7B10DC3FCE9C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7" name="Rounded Rectangle 336">
                <a:extLst>
                  <a:ext uri="{FF2B5EF4-FFF2-40B4-BE49-F238E27FC236}">
                    <a16:creationId xmlns:a16="http://schemas.microsoft.com/office/drawing/2014/main" id="{AB50F7B6-316F-53B5-722C-5AF77368EA30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8" name="Rounded Rectangle 337">
                <a:extLst>
                  <a:ext uri="{FF2B5EF4-FFF2-40B4-BE49-F238E27FC236}">
                    <a16:creationId xmlns:a16="http://schemas.microsoft.com/office/drawing/2014/main" id="{6C8535A3-C200-F6B2-F57E-0A79DB2C4E46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9" name="Rounded Rectangle 338">
                <a:extLst>
                  <a:ext uri="{FF2B5EF4-FFF2-40B4-BE49-F238E27FC236}">
                    <a16:creationId xmlns:a16="http://schemas.microsoft.com/office/drawing/2014/main" id="{C0081953-294D-F3FB-52DB-FD96D5A1DFAC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0" name="Rounded Rectangle 339">
                <a:extLst>
                  <a:ext uri="{FF2B5EF4-FFF2-40B4-BE49-F238E27FC236}">
                    <a16:creationId xmlns:a16="http://schemas.microsoft.com/office/drawing/2014/main" id="{4F1B39DB-22F4-D93D-E584-9C2E561F6691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1" name="Rounded Rectangle 340">
                <a:extLst>
                  <a:ext uri="{FF2B5EF4-FFF2-40B4-BE49-F238E27FC236}">
                    <a16:creationId xmlns:a16="http://schemas.microsoft.com/office/drawing/2014/main" id="{408FD1A8-EB25-6530-FA6A-F09BD25AB75A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2" name="Rounded Rectangle 341">
                <a:extLst>
                  <a:ext uri="{FF2B5EF4-FFF2-40B4-BE49-F238E27FC236}">
                    <a16:creationId xmlns:a16="http://schemas.microsoft.com/office/drawing/2014/main" id="{5FD829D8-5C00-3AF6-BEB7-7C4F9FA4B269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3" name="Rounded Rectangle 342">
                <a:extLst>
                  <a:ext uri="{FF2B5EF4-FFF2-40B4-BE49-F238E27FC236}">
                    <a16:creationId xmlns:a16="http://schemas.microsoft.com/office/drawing/2014/main" id="{D4771070-AF69-683F-8FCE-39F86ABA3C9A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4" name="Rounded Rectangle 343">
                <a:extLst>
                  <a:ext uri="{FF2B5EF4-FFF2-40B4-BE49-F238E27FC236}">
                    <a16:creationId xmlns:a16="http://schemas.microsoft.com/office/drawing/2014/main" id="{D445B9F2-6725-A12A-3473-DEF888B32A6D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5" name="Rounded Rectangle 344">
                <a:extLst>
                  <a:ext uri="{FF2B5EF4-FFF2-40B4-BE49-F238E27FC236}">
                    <a16:creationId xmlns:a16="http://schemas.microsoft.com/office/drawing/2014/main" id="{2C2A28C3-1C23-764C-F0D7-3A561DC0DA40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6" name="Rounded Rectangle 345">
                <a:extLst>
                  <a:ext uri="{FF2B5EF4-FFF2-40B4-BE49-F238E27FC236}">
                    <a16:creationId xmlns:a16="http://schemas.microsoft.com/office/drawing/2014/main" id="{2F1B6FBF-E44E-64B2-4D03-D3E86B06B6DC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7" name="Rounded Rectangle 346">
                <a:extLst>
                  <a:ext uri="{FF2B5EF4-FFF2-40B4-BE49-F238E27FC236}">
                    <a16:creationId xmlns:a16="http://schemas.microsoft.com/office/drawing/2014/main" id="{C04D17F8-2AEF-D3CA-F50F-9BA9245FD061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8" name="Rounded Rectangle 347">
                <a:extLst>
                  <a:ext uri="{FF2B5EF4-FFF2-40B4-BE49-F238E27FC236}">
                    <a16:creationId xmlns:a16="http://schemas.microsoft.com/office/drawing/2014/main" id="{FE210B60-4C6E-2919-C395-8A9D24E36425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9" name="Rounded Rectangle 348">
                <a:extLst>
                  <a:ext uri="{FF2B5EF4-FFF2-40B4-BE49-F238E27FC236}">
                    <a16:creationId xmlns:a16="http://schemas.microsoft.com/office/drawing/2014/main" id="{D58764D7-574D-26CE-F0E9-56A8C7C939DF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0" name="Rounded Rectangle 349">
                <a:extLst>
                  <a:ext uri="{FF2B5EF4-FFF2-40B4-BE49-F238E27FC236}">
                    <a16:creationId xmlns:a16="http://schemas.microsoft.com/office/drawing/2014/main" id="{FBFD3BC8-7635-1474-B16E-C74BD6C5D7BC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Rounded Rectangle 350">
                <a:extLst>
                  <a:ext uri="{FF2B5EF4-FFF2-40B4-BE49-F238E27FC236}">
                    <a16:creationId xmlns:a16="http://schemas.microsoft.com/office/drawing/2014/main" id="{F7E86AAA-B057-1E78-A4F1-C4DDFBDBF5CB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Rounded Rectangle 351">
                <a:extLst>
                  <a:ext uri="{FF2B5EF4-FFF2-40B4-BE49-F238E27FC236}">
                    <a16:creationId xmlns:a16="http://schemas.microsoft.com/office/drawing/2014/main" id="{7A28D5F8-5CFA-7F52-23C0-53E9ABDDC1BB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Rounded Rectangle 352">
                <a:extLst>
                  <a:ext uri="{FF2B5EF4-FFF2-40B4-BE49-F238E27FC236}">
                    <a16:creationId xmlns:a16="http://schemas.microsoft.com/office/drawing/2014/main" id="{07510C7C-8B04-F451-A992-3CB4A920E4A9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Rounded Rectangle 353">
                <a:extLst>
                  <a:ext uri="{FF2B5EF4-FFF2-40B4-BE49-F238E27FC236}">
                    <a16:creationId xmlns:a16="http://schemas.microsoft.com/office/drawing/2014/main" id="{A804DB86-FEFB-F0B7-D55B-8C460A0DD5A0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355" name="Rounded Rectangle 354">
                <a:extLst>
                  <a:ext uri="{FF2B5EF4-FFF2-40B4-BE49-F238E27FC236}">
                    <a16:creationId xmlns:a16="http://schemas.microsoft.com/office/drawing/2014/main" id="{5A6BC0F7-C4A9-0A96-EEE2-21A5036CBF69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356" name="Rounded Rectangle 355">
                <a:extLst>
                  <a:ext uri="{FF2B5EF4-FFF2-40B4-BE49-F238E27FC236}">
                    <a16:creationId xmlns:a16="http://schemas.microsoft.com/office/drawing/2014/main" id="{A9F4555C-B012-47F9-E064-B35B77AB60FD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357" name="Rounded Rectangle 356">
                <a:extLst>
                  <a:ext uri="{FF2B5EF4-FFF2-40B4-BE49-F238E27FC236}">
                    <a16:creationId xmlns:a16="http://schemas.microsoft.com/office/drawing/2014/main" id="{158B92B7-FDBC-3FCC-575F-634FD7838CF3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358" name="Rounded Rectangle 357">
                <a:extLst>
                  <a:ext uri="{FF2B5EF4-FFF2-40B4-BE49-F238E27FC236}">
                    <a16:creationId xmlns:a16="http://schemas.microsoft.com/office/drawing/2014/main" id="{8BCD673B-B968-53EE-A097-44BB45FB521A}"/>
                  </a:ext>
                </a:extLst>
              </p:cNvPr>
              <p:cNvSpPr/>
              <p:nvPr/>
            </p:nvSpPr>
            <p:spPr>
              <a:xfrm>
                <a:off x="6248400" y="2663534"/>
                <a:ext cx="914401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359" name="Rounded Rectangle 358">
                <a:extLst>
                  <a:ext uri="{FF2B5EF4-FFF2-40B4-BE49-F238E27FC236}">
                    <a16:creationId xmlns:a16="http://schemas.microsoft.com/office/drawing/2014/main" id="{E1B9F450-92B7-56B5-61B3-7B9C6405FC9E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360" name="Rounded Rectangle 359">
                <a:extLst>
                  <a:ext uri="{FF2B5EF4-FFF2-40B4-BE49-F238E27FC236}">
                    <a16:creationId xmlns:a16="http://schemas.microsoft.com/office/drawing/2014/main" id="{2A345D6B-E298-3DE3-7597-087CB5F199D8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361" name="Rounded Rectangle 360">
                <a:extLst>
                  <a:ext uri="{FF2B5EF4-FFF2-40B4-BE49-F238E27FC236}">
                    <a16:creationId xmlns:a16="http://schemas.microsoft.com/office/drawing/2014/main" id="{B1777BC7-5226-1D78-D46C-4390FDD193AA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362" name="Rounded Rectangle 361">
                <a:extLst>
                  <a:ext uri="{FF2B5EF4-FFF2-40B4-BE49-F238E27FC236}">
                    <a16:creationId xmlns:a16="http://schemas.microsoft.com/office/drawing/2014/main" id="{2C16E703-C035-1279-4CAC-4698A1C11A77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363" name="Rounded Rectangle 362">
                <a:extLst>
                  <a:ext uri="{FF2B5EF4-FFF2-40B4-BE49-F238E27FC236}">
                    <a16:creationId xmlns:a16="http://schemas.microsoft.com/office/drawing/2014/main" id="{833C596D-CC91-7304-076C-3A63482084B2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364" name="Rounded Rectangle 363">
                <a:extLst>
                  <a:ext uri="{FF2B5EF4-FFF2-40B4-BE49-F238E27FC236}">
                    <a16:creationId xmlns:a16="http://schemas.microsoft.com/office/drawing/2014/main" id="{991E643A-2777-886A-20E2-15596EF388EA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365" name="Rounded Rectangle 364">
                <a:extLst>
                  <a:ext uri="{FF2B5EF4-FFF2-40B4-BE49-F238E27FC236}">
                    <a16:creationId xmlns:a16="http://schemas.microsoft.com/office/drawing/2014/main" id="{1EDA83A7-06A8-D910-4061-26BE9B0FC153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367" name="Rounded Rectangle 366">
                <a:extLst>
                  <a:ext uri="{FF2B5EF4-FFF2-40B4-BE49-F238E27FC236}">
                    <a16:creationId xmlns:a16="http://schemas.microsoft.com/office/drawing/2014/main" id="{0AFF3B25-0F39-8C95-EFB9-06C721E3125A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368" name="Rounded Rectangle 367">
                <a:extLst>
                  <a:ext uri="{FF2B5EF4-FFF2-40B4-BE49-F238E27FC236}">
                    <a16:creationId xmlns:a16="http://schemas.microsoft.com/office/drawing/2014/main" id="{24BF08DA-BCCF-BA66-52C9-46E278E8A712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369" name="Rounded Rectangle 368">
                <a:extLst>
                  <a:ext uri="{FF2B5EF4-FFF2-40B4-BE49-F238E27FC236}">
                    <a16:creationId xmlns:a16="http://schemas.microsoft.com/office/drawing/2014/main" id="{E70135B3-F8E6-BCD2-8754-5E79F3315673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370" name="Rounded Rectangle 369">
                <a:extLst>
                  <a:ext uri="{FF2B5EF4-FFF2-40B4-BE49-F238E27FC236}">
                    <a16:creationId xmlns:a16="http://schemas.microsoft.com/office/drawing/2014/main" id="{AB9CA614-0F6C-57FC-2C28-C9693711C404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371" name="Rounded Rectangle 370">
                <a:extLst>
                  <a:ext uri="{FF2B5EF4-FFF2-40B4-BE49-F238E27FC236}">
                    <a16:creationId xmlns:a16="http://schemas.microsoft.com/office/drawing/2014/main" id="{6B8342C3-29E4-20E9-9BC1-A4A03402EE0A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372" name="Rounded Rectangle 371">
                <a:extLst>
                  <a:ext uri="{FF2B5EF4-FFF2-40B4-BE49-F238E27FC236}">
                    <a16:creationId xmlns:a16="http://schemas.microsoft.com/office/drawing/2014/main" id="{899FDE56-FAAA-D044-2683-30142E1777F9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333" name="Rounded Rectangle 332">
              <a:extLst>
                <a:ext uri="{FF2B5EF4-FFF2-40B4-BE49-F238E27FC236}">
                  <a16:creationId xmlns:a16="http://schemas.microsoft.com/office/drawing/2014/main" id="{3EC1BF77-0DFF-6556-BD40-88C054FAD9C7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306F70C7-A4F5-7756-A3F0-68737F495E44}"/>
              </a:ext>
            </a:extLst>
          </p:cNvPr>
          <p:cNvGrpSpPr/>
          <p:nvPr/>
        </p:nvGrpSpPr>
        <p:grpSpPr>
          <a:xfrm>
            <a:off x="9989264" y="2083423"/>
            <a:ext cx="1014194" cy="1041210"/>
            <a:chOff x="6541201" y="1505612"/>
            <a:chExt cx="1014194" cy="1041210"/>
          </a:xfrm>
        </p:grpSpPr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466353CD-B31D-F749-C815-3CD763D432D1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376" name="Rounded Rectangle 375">
                <a:extLst>
                  <a:ext uri="{FF2B5EF4-FFF2-40B4-BE49-F238E27FC236}">
                    <a16:creationId xmlns:a16="http://schemas.microsoft.com/office/drawing/2014/main" id="{EAC97263-621E-27EA-49CC-145E141BA8A2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Rounded Rectangle 376">
                <a:extLst>
                  <a:ext uri="{FF2B5EF4-FFF2-40B4-BE49-F238E27FC236}">
                    <a16:creationId xmlns:a16="http://schemas.microsoft.com/office/drawing/2014/main" id="{1172E942-AEC8-F5F4-816B-DB39D124D3F7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Rounded Rectangle 377">
                <a:extLst>
                  <a:ext uri="{FF2B5EF4-FFF2-40B4-BE49-F238E27FC236}">
                    <a16:creationId xmlns:a16="http://schemas.microsoft.com/office/drawing/2014/main" id="{2946B6D4-6774-3FC6-E89A-7E01991C1A0C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Rounded Rectangle 378">
                <a:extLst>
                  <a:ext uri="{FF2B5EF4-FFF2-40B4-BE49-F238E27FC236}">
                    <a16:creationId xmlns:a16="http://schemas.microsoft.com/office/drawing/2014/main" id="{BD702283-EE03-575F-A7F2-46C6E28CF11E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Rounded Rectangle 379">
                <a:extLst>
                  <a:ext uri="{FF2B5EF4-FFF2-40B4-BE49-F238E27FC236}">
                    <a16:creationId xmlns:a16="http://schemas.microsoft.com/office/drawing/2014/main" id="{BC888044-184A-1EBC-EF13-2C5DB26BC601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Rounded Rectangle 380">
                <a:extLst>
                  <a:ext uri="{FF2B5EF4-FFF2-40B4-BE49-F238E27FC236}">
                    <a16:creationId xmlns:a16="http://schemas.microsoft.com/office/drawing/2014/main" id="{F4314237-7EB2-F54F-E100-0AE384AF50F5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Rounded Rectangle 381">
                <a:extLst>
                  <a:ext uri="{FF2B5EF4-FFF2-40B4-BE49-F238E27FC236}">
                    <a16:creationId xmlns:a16="http://schemas.microsoft.com/office/drawing/2014/main" id="{9F17DDDC-6DE8-13EA-782D-034C12B55111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Rounded Rectangle 382">
                <a:extLst>
                  <a:ext uri="{FF2B5EF4-FFF2-40B4-BE49-F238E27FC236}">
                    <a16:creationId xmlns:a16="http://schemas.microsoft.com/office/drawing/2014/main" id="{4E0C08BD-A364-2436-A277-103346F4B771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Rounded Rectangle 383">
                <a:extLst>
                  <a:ext uri="{FF2B5EF4-FFF2-40B4-BE49-F238E27FC236}">
                    <a16:creationId xmlns:a16="http://schemas.microsoft.com/office/drawing/2014/main" id="{55D8674B-1A26-0F30-422D-AB5BDFF18C74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Rounded Rectangle 384">
                <a:extLst>
                  <a:ext uri="{FF2B5EF4-FFF2-40B4-BE49-F238E27FC236}">
                    <a16:creationId xmlns:a16="http://schemas.microsoft.com/office/drawing/2014/main" id="{10C5C6D9-07AB-19F3-6098-E258D4010FC5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Rounded Rectangle 385">
                <a:extLst>
                  <a:ext uri="{FF2B5EF4-FFF2-40B4-BE49-F238E27FC236}">
                    <a16:creationId xmlns:a16="http://schemas.microsoft.com/office/drawing/2014/main" id="{C310799F-1DC5-4E0A-E48F-B174F02C656D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Rounded Rectangle 386">
                <a:extLst>
                  <a:ext uri="{FF2B5EF4-FFF2-40B4-BE49-F238E27FC236}">
                    <a16:creationId xmlns:a16="http://schemas.microsoft.com/office/drawing/2014/main" id="{ED00DAE5-1379-806C-F059-14CD20E10207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Rounded Rectangle 387">
                <a:extLst>
                  <a:ext uri="{FF2B5EF4-FFF2-40B4-BE49-F238E27FC236}">
                    <a16:creationId xmlns:a16="http://schemas.microsoft.com/office/drawing/2014/main" id="{FBC04C3A-C7BF-7F97-B875-8B9754501472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Rounded Rectangle 388">
                <a:extLst>
                  <a:ext uri="{FF2B5EF4-FFF2-40B4-BE49-F238E27FC236}">
                    <a16:creationId xmlns:a16="http://schemas.microsoft.com/office/drawing/2014/main" id="{9A567D29-46F0-4A5F-1688-3A3AB397600A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Rounded Rectangle 389">
                <a:extLst>
                  <a:ext uri="{FF2B5EF4-FFF2-40B4-BE49-F238E27FC236}">
                    <a16:creationId xmlns:a16="http://schemas.microsoft.com/office/drawing/2014/main" id="{43866C52-A5DE-3C60-0089-D4A6D4447110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Rounded Rectangle 390">
                <a:extLst>
                  <a:ext uri="{FF2B5EF4-FFF2-40B4-BE49-F238E27FC236}">
                    <a16:creationId xmlns:a16="http://schemas.microsoft.com/office/drawing/2014/main" id="{1031FC2E-D4A9-07E9-098F-E144F9DEFF7F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Rounded Rectangle 391">
                <a:extLst>
                  <a:ext uri="{FF2B5EF4-FFF2-40B4-BE49-F238E27FC236}">
                    <a16:creationId xmlns:a16="http://schemas.microsoft.com/office/drawing/2014/main" id="{729BC030-ED4F-E785-48D5-D250B0F6565B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Rounded Rectangle 392">
                <a:extLst>
                  <a:ext uri="{FF2B5EF4-FFF2-40B4-BE49-F238E27FC236}">
                    <a16:creationId xmlns:a16="http://schemas.microsoft.com/office/drawing/2014/main" id="{2615EE72-1542-FC79-5CFE-AECBB0CA8A51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Rounded Rectangle 393">
                <a:extLst>
                  <a:ext uri="{FF2B5EF4-FFF2-40B4-BE49-F238E27FC236}">
                    <a16:creationId xmlns:a16="http://schemas.microsoft.com/office/drawing/2014/main" id="{DA8C7398-42DA-BBC0-8EC7-868994DE211D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Rounded Rectangle 394">
                <a:extLst>
                  <a:ext uri="{FF2B5EF4-FFF2-40B4-BE49-F238E27FC236}">
                    <a16:creationId xmlns:a16="http://schemas.microsoft.com/office/drawing/2014/main" id="{39664AF5-9C2D-E642-0820-BCCE1ECF57E3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Rounded Rectangle 395">
                <a:extLst>
                  <a:ext uri="{FF2B5EF4-FFF2-40B4-BE49-F238E27FC236}">
                    <a16:creationId xmlns:a16="http://schemas.microsoft.com/office/drawing/2014/main" id="{855EA9B4-7E0D-0837-550C-F7787A0BF49E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397" name="Rounded Rectangle 396">
                <a:extLst>
                  <a:ext uri="{FF2B5EF4-FFF2-40B4-BE49-F238E27FC236}">
                    <a16:creationId xmlns:a16="http://schemas.microsoft.com/office/drawing/2014/main" id="{55778C44-964A-5414-5799-82DBBFE21F04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398" name="Rounded Rectangle 397">
                <a:extLst>
                  <a:ext uri="{FF2B5EF4-FFF2-40B4-BE49-F238E27FC236}">
                    <a16:creationId xmlns:a16="http://schemas.microsoft.com/office/drawing/2014/main" id="{42E71770-FBC7-5071-944C-21362F4F6849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399" name="Rounded Rectangle 398">
                <a:extLst>
                  <a:ext uri="{FF2B5EF4-FFF2-40B4-BE49-F238E27FC236}">
                    <a16:creationId xmlns:a16="http://schemas.microsoft.com/office/drawing/2014/main" id="{976B6E9A-58D2-C507-8124-853A139E4435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401" name="Rounded Rectangle 400">
                <a:extLst>
                  <a:ext uri="{FF2B5EF4-FFF2-40B4-BE49-F238E27FC236}">
                    <a16:creationId xmlns:a16="http://schemas.microsoft.com/office/drawing/2014/main" id="{826D550A-C8AC-B419-DCDD-90C702E899F5}"/>
                  </a:ext>
                </a:extLst>
              </p:cNvPr>
              <p:cNvSpPr/>
              <p:nvPr/>
            </p:nvSpPr>
            <p:spPr>
              <a:xfrm>
                <a:off x="7315200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9</a:t>
                </a:r>
              </a:p>
            </p:txBody>
          </p:sp>
          <p:sp>
            <p:nvSpPr>
              <p:cNvPr id="402" name="Rounded Rectangle 401">
                <a:extLst>
                  <a:ext uri="{FF2B5EF4-FFF2-40B4-BE49-F238E27FC236}">
                    <a16:creationId xmlns:a16="http://schemas.microsoft.com/office/drawing/2014/main" id="{CC7FF204-A75E-1181-0F1C-327999F717E7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403" name="Rounded Rectangle 402">
                <a:extLst>
                  <a:ext uri="{FF2B5EF4-FFF2-40B4-BE49-F238E27FC236}">
                    <a16:creationId xmlns:a16="http://schemas.microsoft.com/office/drawing/2014/main" id="{D602295C-725E-CCCE-BE64-FEE823DE5010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404" name="Rounded Rectangle 403">
                <a:extLst>
                  <a:ext uri="{FF2B5EF4-FFF2-40B4-BE49-F238E27FC236}">
                    <a16:creationId xmlns:a16="http://schemas.microsoft.com/office/drawing/2014/main" id="{6ED836C1-9A95-8531-8774-67EECF0C31E8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405" name="Rounded Rectangle 404">
                <a:extLst>
                  <a:ext uri="{FF2B5EF4-FFF2-40B4-BE49-F238E27FC236}">
                    <a16:creationId xmlns:a16="http://schemas.microsoft.com/office/drawing/2014/main" id="{1DB8BE60-FDC2-0741-AB61-973190709273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406" name="Rounded Rectangle 405">
                <a:extLst>
                  <a:ext uri="{FF2B5EF4-FFF2-40B4-BE49-F238E27FC236}">
                    <a16:creationId xmlns:a16="http://schemas.microsoft.com/office/drawing/2014/main" id="{06A2426A-5293-41AC-1623-95AE44EC97E5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407" name="Rounded Rectangle 406">
                <a:extLst>
                  <a:ext uri="{FF2B5EF4-FFF2-40B4-BE49-F238E27FC236}">
                    <a16:creationId xmlns:a16="http://schemas.microsoft.com/office/drawing/2014/main" id="{5A4F8C3B-6B18-B13F-C12B-BFF8A1556EC7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408" name="Rounded Rectangle 407">
                <a:extLst>
                  <a:ext uri="{FF2B5EF4-FFF2-40B4-BE49-F238E27FC236}">
                    <a16:creationId xmlns:a16="http://schemas.microsoft.com/office/drawing/2014/main" id="{42C22340-6C51-0935-C2FD-7212D5F34657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409" name="Rounded Rectangle 408">
                <a:extLst>
                  <a:ext uri="{FF2B5EF4-FFF2-40B4-BE49-F238E27FC236}">
                    <a16:creationId xmlns:a16="http://schemas.microsoft.com/office/drawing/2014/main" id="{9E4C8883-5EE9-9990-A389-6EF06C3437E9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410" name="Rounded Rectangle 409">
                <a:extLst>
                  <a:ext uri="{FF2B5EF4-FFF2-40B4-BE49-F238E27FC236}">
                    <a16:creationId xmlns:a16="http://schemas.microsoft.com/office/drawing/2014/main" id="{BA32E78E-2A1B-99D2-3CA1-D868720EEACD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411" name="Rounded Rectangle 410">
                <a:extLst>
                  <a:ext uri="{FF2B5EF4-FFF2-40B4-BE49-F238E27FC236}">
                    <a16:creationId xmlns:a16="http://schemas.microsoft.com/office/drawing/2014/main" id="{9CCB8025-D2CE-B043-82AF-234B981F423B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412" name="Rounded Rectangle 411">
                <a:extLst>
                  <a:ext uri="{FF2B5EF4-FFF2-40B4-BE49-F238E27FC236}">
                    <a16:creationId xmlns:a16="http://schemas.microsoft.com/office/drawing/2014/main" id="{55185B4D-FCDA-A6CC-64E1-DAA98DD73ED4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413" name="Rounded Rectangle 412">
                <a:extLst>
                  <a:ext uri="{FF2B5EF4-FFF2-40B4-BE49-F238E27FC236}">
                    <a16:creationId xmlns:a16="http://schemas.microsoft.com/office/drawing/2014/main" id="{4DECEA74-1C46-7368-81DF-5D200E2B9FB4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414" name="Rounded Rectangle 413">
                <a:extLst>
                  <a:ext uri="{FF2B5EF4-FFF2-40B4-BE49-F238E27FC236}">
                    <a16:creationId xmlns:a16="http://schemas.microsoft.com/office/drawing/2014/main" id="{3AD17F15-77C9-665D-5C92-EDC1B4E771DB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375" name="Rounded Rectangle 374">
              <a:extLst>
                <a:ext uri="{FF2B5EF4-FFF2-40B4-BE49-F238E27FC236}">
                  <a16:creationId xmlns:a16="http://schemas.microsoft.com/office/drawing/2014/main" id="{B34C8DD0-924D-C413-3227-F29ADAAAF2CA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5FA0445D-D700-73A8-2341-5AE268CBA9F3}"/>
              </a:ext>
            </a:extLst>
          </p:cNvPr>
          <p:cNvGrpSpPr/>
          <p:nvPr/>
        </p:nvGrpSpPr>
        <p:grpSpPr>
          <a:xfrm>
            <a:off x="2254049" y="3908816"/>
            <a:ext cx="1014194" cy="1041210"/>
            <a:chOff x="6541201" y="1505612"/>
            <a:chExt cx="1014194" cy="1041210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8D8A418-86A1-3470-2199-17E217F508E6}"/>
                </a:ext>
              </a:extLst>
            </p:cNvPr>
            <p:cNvGrpSpPr/>
            <p:nvPr/>
          </p:nvGrpSpPr>
          <p:grpSpPr>
            <a:xfrm>
              <a:off x="6541201" y="1505801"/>
              <a:ext cx="1014194" cy="1041021"/>
              <a:chOff x="4114797" y="1690688"/>
              <a:chExt cx="5146880" cy="3850114"/>
            </a:xfrm>
          </p:grpSpPr>
          <p:sp>
            <p:nvSpPr>
              <p:cNvPr id="460" name="Rounded Rectangle 459">
                <a:extLst>
                  <a:ext uri="{FF2B5EF4-FFF2-40B4-BE49-F238E27FC236}">
                    <a16:creationId xmlns:a16="http://schemas.microsoft.com/office/drawing/2014/main" id="{93FCEF4E-9449-C1F3-36E0-8ACE659DFF20}"/>
                  </a:ext>
                </a:extLst>
              </p:cNvPr>
              <p:cNvSpPr/>
              <p:nvPr/>
            </p:nvSpPr>
            <p:spPr>
              <a:xfrm>
                <a:off x="62484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1" name="Rounded Rectangle 460">
                <a:extLst>
                  <a:ext uri="{FF2B5EF4-FFF2-40B4-BE49-F238E27FC236}">
                    <a16:creationId xmlns:a16="http://schemas.microsoft.com/office/drawing/2014/main" id="{5B6DBC9F-1323-C885-1AA0-C300E90E7D6B}"/>
                  </a:ext>
                </a:extLst>
              </p:cNvPr>
              <p:cNvSpPr/>
              <p:nvPr/>
            </p:nvSpPr>
            <p:spPr>
              <a:xfrm>
                <a:off x="8347275" y="365355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2" name="Rounded Rectangle 461">
                <a:extLst>
                  <a:ext uri="{FF2B5EF4-FFF2-40B4-BE49-F238E27FC236}">
                    <a16:creationId xmlns:a16="http://schemas.microsoft.com/office/drawing/2014/main" id="{86B02F5E-76CE-B537-1BAB-5E9FAB7C9461}"/>
                  </a:ext>
                </a:extLst>
              </p:cNvPr>
              <p:cNvSpPr/>
              <p:nvPr/>
            </p:nvSpPr>
            <p:spPr>
              <a:xfrm>
                <a:off x="7315200" y="36468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3" name="Rounded Rectangle 462">
                <a:extLst>
                  <a:ext uri="{FF2B5EF4-FFF2-40B4-BE49-F238E27FC236}">
                    <a16:creationId xmlns:a16="http://schemas.microsoft.com/office/drawing/2014/main" id="{9CD3535D-0F45-144D-C1DB-B3559B7E27B0}"/>
                  </a:ext>
                </a:extLst>
              </p:cNvPr>
              <p:cNvSpPr/>
              <p:nvPr/>
            </p:nvSpPr>
            <p:spPr>
              <a:xfrm>
                <a:off x="6248400" y="3646203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4" name="Rounded Rectangle 463">
                <a:extLst>
                  <a:ext uri="{FF2B5EF4-FFF2-40B4-BE49-F238E27FC236}">
                    <a16:creationId xmlns:a16="http://schemas.microsoft.com/office/drawing/2014/main" id="{4D9582C8-DCE8-F42D-95D3-3AE3368A734E}"/>
                  </a:ext>
                </a:extLst>
              </p:cNvPr>
              <p:cNvSpPr/>
              <p:nvPr/>
            </p:nvSpPr>
            <p:spPr>
              <a:xfrm>
                <a:off x="6248400" y="267703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5" name="Rounded Rectangle 464">
                <a:extLst>
                  <a:ext uri="{FF2B5EF4-FFF2-40B4-BE49-F238E27FC236}">
                    <a16:creationId xmlns:a16="http://schemas.microsoft.com/office/drawing/2014/main" id="{4DC7DB55-7A1B-3A24-1E13-D382573E1820}"/>
                  </a:ext>
                </a:extLst>
              </p:cNvPr>
              <p:cNvSpPr/>
              <p:nvPr/>
            </p:nvSpPr>
            <p:spPr>
              <a:xfrm>
                <a:off x="7315200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6" name="Rounded Rectangle 465">
                <a:extLst>
                  <a:ext uri="{FF2B5EF4-FFF2-40B4-BE49-F238E27FC236}">
                    <a16:creationId xmlns:a16="http://schemas.microsoft.com/office/drawing/2014/main" id="{EC567D33-A1E8-3BF1-41BD-07AC3CF60101}"/>
                  </a:ext>
                </a:extLst>
              </p:cNvPr>
              <p:cNvSpPr/>
              <p:nvPr/>
            </p:nvSpPr>
            <p:spPr>
              <a:xfrm>
                <a:off x="8347277" y="268071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7" name="Rounded Rectangle 466">
                <a:extLst>
                  <a:ext uri="{FF2B5EF4-FFF2-40B4-BE49-F238E27FC236}">
                    <a16:creationId xmlns:a16="http://schemas.microsoft.com/office/drawing/2014/main" id="{2E4E97DF-19EE-ECFD-690B-FA4CE40663DC}"/>
                  </a:ext>
                </a:extLst>
              </p:cNvPr>
              <p:cNvSpPr/>
              <p:nvPr/>
            </p:nvSpPr>
            <p:spPr>
              <a:xfrm>
                <a:off x="62484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8" name="Rounded Rectangle 467">
                <a:extLst>
                  <a:ext uri="{FF2B5EF4-FFF2-40B4-BE49-F238E27FC236}">
                    <a16:creationId xmlns:a16="http://schemas.microsoft.com/office/drawing/2014/main" id="{EB7C766F-3754-F235-505F-E0C2D9FF9830}"/>
                  </a:ext>
                </a:extLst>
              </p:cNvPr>
              <p:cNvSpPr/>
              <p:nvPr/>
            </p:nvSpPr>
            <p:spPr>
              <a:xfrm>
                <a:off x="7315200" y="1714618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9" name="Rounded Rectangle 468">
                <a:extLst>
                  <a:ext uri="{FF2B5EF4-FFF2-40B4-BE49-F238E27FC236}">
                    <a16:creationId xmlns:a16="http://schemas.microsoft.com/office/drawing/2014/main" id="{655170F2-BA2F-585C-5769-FD7AB1273725}"/>
                  </a:ext>
                </a:extLst>
              </p:cNvPr>
              <p:cNvSpPr/>
              <p:nvPr/>
            </p:nvSpPr>
            <p:spPr>
              <a:xfrm>
                <a:off x="8347275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0" name="Rounded Rectangle 469">
                <a:extLst>
                  <a:ext uri="{FF2B5EF4-FFF2-40B4-BE49-F238E27FC236}">
                    <a16:creationId xmlns:a16="http://schemas.microsoft.com/office/drawing/2014/main" id="{60C8B2C1-F2E5-6BBE-C765-BE1F062A8B33}"/>
                  </a:ext>
                </a:extLst>
              </p:cNvPr>
              <p:cNvSpPr/>
              <p:nvPr/>
            </p:nvSpPr>
            <p:spPr>
              <a:xfrm>
                <a:off x="5181600" y="1707867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1" name="Rounded Rectangle 470">
                <a:extLst>
                  <a:ext uri="{FF2B5EF4-FFF2-40B4-BE49-F238E27FC236}">
                    <a16:creationId xmlns:a16="http://schemas.microsoft.com/office/drawing/2014/main" id="{C3605D90-ADA4-B247-73A6-7E1D0B02B503}"/>
                  </a:ext>
                </a:extLst>
              </p:cNvPr>
              <p:cNvSpPr/>
              <p:nvPr/>
            </p:nvSpPr>
            <p:spPr>
              <a:xfrm>
                <a:off x="7315200" y="461290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2" name="Rounded Rectangle 471">
                <a:extLst>
                  <a:ext uri="{FF2B5EF4-FFF2-40B4-BE49-F238E27FC236}">
                    <a16:creationId xmlns:a16="http://schemas.microsoft.com/office/drawing/2014/main" id="{0865BE56-5A55-475C-4314-99B8EE781C10}"/>
                  </a:ext>
                </a:extLst>
              </p:cNvPr>
              <p:cNvSpPr/>
              <p:nvPr/>
            </p:nvSpPr>
            <p:spPr>
              <a:xfrm>
                <a:off x="8347275" y="462640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3" name="Rounded Rectangle 472">
                <a:extLst>
                  <a:ext uri="{FF2B5EF4-FFF2-40B4-BE49-F238E27FC236}">
                    <a16:creationId xmlns:a16="http://schemas.microsoft.com/office/drawing/2014/main" id="{C52A3057-8D50-C6DA-703D-7D1EC19D095B}"/>
                  </a:ext>
                </a:extLst>
              </p:cNvPr>
              <p:cNvSpPr/>
              <p:nvPr/>
            </p:nvSpPr>
            <p:spPr>
              <a:xfrm>
                <a:off x="5181600" y="2661422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4" name="Rounded Rectangle 473">
                <a:extLst>
                  <a:ext uri="{FF2B5EF4-FFF2-40B4-BE49-F238E27FC236}">
                    <a16:creationId xmlns:a16="http://schemas.microsoft.com/office/drawing/2014/main" id="{3D6F9659-B558-B88E-BC6B-4FCD4A3A093C}"/>
                  </a:ext>
                </a:extLst>
              </p:cNvPr>
              <p:cNvSpPr/>
              <p:nvPr/>
            </p:nvSpPr>
            <p:spPr>
              <a:xfrm>
                <a:off x="5181600" y="3646203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5" name="Rounded Rectangle 474">
                <a:extLst>
                  <a:ext uri="{FF2B5EF4-FFF2-40B4-BE49-F238E27FC236}">
                    <a16:creationId xmlns:a16="http://schemas.microsoft.com/office/drawing/2014/main" id="{F0D80CF8-E56B-EBAE-63A7-A09033F23899}"/>
                  </a:ext>
                </a:extLst>
              </p:cNvPr>
              <p:cNvSpPr/>
              <p:nvPr/>
            </p:nvSpPr>
            <p:spPr>
              <a:xfrm>
                <a:off x="5181600" y="4601506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6" name="Rounded Rectangle 475">
                <a:extLst>
                  <a:ext uri="{FF2B5EF4-FFF2-40B4-BE49-F238E27FC236}">
                    <a16:creationId xmlns:a16="http://schemas.microsoft.com/office/drawing/2014/main" id="{AA1E15E3-24D5-4016-984B-132773A52CCA}"/>
                  </a:ext>
                </a:extLst>
              </p:cNvPr>
              <p:cNvSpPr/>
              <p:nvPr/>
            </p:nvSpPr>
            <p:spPr>
              <a:xfrm>
                <a:off x="4114797" y="364988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7" name="Rounded Rectangle 476">
                <a:extLst>
                  <a:ext uri="{FF2B5EF4-FFF2-40B4-BE49-F238E27FC236}">
                    <a16:creationId xmlns:a16="http://schemas.microsoft.com/office/drawing/2014/main" id="{C8B32210-C56F-2F21-8462-D18623BB4C7E}"/>
                  </a:ext>
                </a:extLst>
              </p:cNvPr>
              <p:cNvSpPr/>
              <p:nvPr/>
            </p:nvSpPr>
            <p:spPr>
              <a:xfrm>
                <a:off x="4114799" y="2677035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8" name="Rounded Rectangle 477">
                <a:extLst>
                  <a:ext uri="{FF2B5EF4-FFF2-40B4-BE49-F238E27FC236}">
                    <a16:creationId xmlns:a16="http://schemas.microsoft.com/office/drawing/2014/main" id="{A5F3C102-0BF4-5108-669C-BF34D3475E8E}"/>
                  </a:ext>
                </a:extLst>
              </p:cNvPr>
              <p:cNvSpPr/>
              <p:nvPr/>
            </p:nvSpPr>
            <p:spPr>
              <a:xfrm>
                <a:off x="4114797" y="1704190"/>
                <a:ext cx="914400" cy="914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9" name="Rounded Rectangle 478">
                <a:extLst>
                  <a:ext uri="{FF2B5EF4-FFF2-40B4-BE49-F238E27FC236}">
                    <a16:creationId xmlns:a16="http://schemas.microsoft.com/office/drawing/2014/main" id="{C356E84C-716A-2610-B54B-4D1B844542D4}"/>
                  </a:ext>
                </a:extLst>
              </p:cNvPr>
              <p:cNvSpPr/>
              <p:nvPr/>
            </p:nvSpPr>
            <p:spPr>
              <a:xfrm>
                <a:off x="4114797" y="4622725"/>
                <a:ext cx="914400" cy="914400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0" name="Rounded Rectangle 479">
                <a:extLst>
                  <a:ext uri="{FF2B5EF4-FFF2-40B4-BE49-F238E27FC236}">
                    <a16:creationId xmlns:a16="http://schemas.microsoft.com/office/drawing/2014/main" id="{E47FB930-8DAF-0643-C93C-904F100D626D}"/>
                  </a:ext>
                </a:extLst>
              </p:cNvPr>
              <p:cNvSpPr/>
              <p:nvPr/>
            </p:nvSpPr>
            <p:spPr>
              <a:xfrm>
                <a:off x="62484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18</a:t>
                </a:r>
              </a:p>
            </p:txBody>
          </p:sp>
          <p:sp>
            <p:nvSpPr>
              <p:cNvPr id="481" name="Rounded Rectangle 480">
                <a:extLst>
                  <a:ext uri="{FF2B5EF4-FFF2-40B4-BE49-F238E27FC236}">
                    <a16:creationId xmlns:a16="http://schemas.microsoft.com/office/drawing/2014/main" id="{594B9603-3CB3-1E54-4CA9-24ABDE31181B}"/>
                  </a:ext>
                </a:extLst>
              </p:cNvPr>
              <p:cNvSpPr/>
              <p:nvPr/>
            </p:nvSpPr>
            <p:spPr>
              <a:xfrm>
                <a:off x="8347275" y="364005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15</a:t>
                </a:r>
              </a:p>
            </p:txBody>
          </p:sp>
          <p:sp>
            <p:nvSpPr>
              <p:cNvPr id="482" name="Rounded Rectangle 481">
                <a:extLst>
                  <a:ext uri="{FF2B5EF4-FFF2-40B4-BE49-F238E27FC236}">
                    <a16:creationId xmlns:a16="http://schemas.microsoft.com/office/drawing/2014/main" id="{BAE7A39B-62B6-5A04-5F41-1CC17DDBC402}"/>
                  </a:ext>
                </a:extLst>
              </p:cNvPr>
              <p:cNvSpPr/>
              <p:nvPr/>
            </p:nvSpPr>
            <p:spPr>
              <a:xfrm>
                <a:off x="7315200" y="36333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14</a:t>
                </a:r>
              </a:p>
            </p:txBody>
          </p:sp>
          <p:sp>
            <p:nvSpPr>
              <p:cNvPr id="483" name="Rounded Rectangle 482">
                <a:extLst>
                  <a:ext uri="{FF2B5EF4-FFF2-40B4-BE49-F238E27FC236}">
                    <a16:creationId xmlns:a16="http://schemas.microsoft.com/office/drawing/2014/main" id="{8EAD8199-09C9-1A8F-4307-0CC59297161F}"/>
                  </a:ext>
                </a:extLst>
              </p:cNvPr>
              <p:cNvSpPr/>
              <p:nvPr/>
            </p:nvSpPr>
            <p:spPr>
              <a:xfrm>
                <a:off x="62484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13</a:t>
                </a:r>
              </a:p>
            </p:txBody>
          </p:sp>
          <p:sp>
            <p:nvSpPr>
              <p:cNvPr id="484" name="Rounded Rectangle 483">
                <a:extLst>
                  <a:ext uri="{FF2B5EF4-FFF2-40B4-BE49-F238E27FC236}">
                    <a16:creationId xmlns:a16="http://schemas.microsoft.com/office/drawing/2014/main" id="{58B35B2F-59EE-5F1B-9367-E2248C19BC6C}"/>
                  </a:ext>
                </a:extLst>
              </p:cNvPr>
              <p:cNvSpPr/>
              <p:nvPr/>
            </p:nvSpPr>
            <p:spPr>
              <a:xfrm>
                <a:off x="6248400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8</a:t>
                </a:r>
              </a:p>
            </p:txBody>
          </p:sp>
          <p:sp>
            <p:nvSpPr>
              <p:cNvPr id="486" name="Rounded Rectangle 485">
                <a:extLst>
                  <a:ext uri="{FF2B5EF4-FFF2-40B4-BE49-F238E27FC236}">
                    <a16:creationId xmlns:a16="http://schemas.microsoft.com/office/drawing/2014/main" id="{F73EF04E-AF12-2880-D7D6-1494175D94AA}"/>
                  </a:ext>
                </a:extLst>
              </p:cNvPr>
              <p:cNvSpPr/>
              <p:nvPr/>
            </p:nvSpPr>
            <p:spPr>
              <a:xfrm>
                <a:off x="8347277" y="266721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10</a:t>
                </a:r>
              </a:p>
            </p:txBody>
          </p:sp>
          <p:sp>
            <p:nvSpPr>
              <p:cNvPr id="487" name="Rounded Rectangle 486">
                <a:extLst>
                  <a:ext uri="{FF2B5EF4-FFF2-40B4-BE49-F238E27FC236}">
                    <a16:creationId xmlns:a16="http://schemas.microsoft.com/office/drawing/2014/main" id="{43A4620A-7B54-C6EF-8F9F-16ECD76AB516}"/>
                  </a:ext>
                </a:extLst>
              </p:cNvPr>
              <p:cNvSpPr/>
              <p:nvPr/>
            </p:nvSpPr>
            <p:spPr>
              <a:xfrm>
                <a:off x="6248400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</a:p>
            </p:txBody>
          </p:sp>
          <p:sp>
            <p:nvSpPr>
              <p:cNvPr id="488" name="Rounded Rectangle 487">
                <a:extLst>
                  <a:ext uri="{FF2B5EF4-FFF2-40B4-BE49-F238E27FC236}">
                    <a16:creationId xmlns:a16="http://schemas.microsoft.com/office/drawing/2014/main" id="{A4C78BEB-5703-AF6B-18C4-5E198DC42EAC}"/>
                  </a:ext>
                </a:extLst>
              </p:cNvPr>
              <p:cNvSpPr/>
              <p:nvPr/>
            </p:nvSpPr>
            <p:spPr>
              <a:xfrm>
                <a:off x="7315200" y="1701116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4</a:t>
                </a:r>
              </a:p>
            </p:txBody>
          </p:sp>
          <p:sp>
            <p:nvSpPr>
              <p:cNvPr id="489" name="Rounded Rectangle 488">
                <a:extLst>
                  <a:ext uri="{FF2B5EF4-FFF2-40B4-BE49-F238E27FC236}">
                    <a16:creationId xmlns:a16="http://schemas.microsoft.com/office/drawing/2014/main" id="{679D8DE7-312F-FE1D-0173-7BC523668461}"/>
                  </a:ext>
                </a:extLst>
              </p:cNvPr>
              <p:cNvSpPr/>
              <p:nvPr/>
            </p:nvSpPr>
            <p:spPr>
              <a:xfrm>
                <a:off x="8347275" y="1694365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5</a:t>
                </a:r>
              </a:p>
            </p:txBody>
          </p:sp>
          <p:sp>
            <p:nvSpPr>
              <p:cNvPr id="490" name="Rounded Rectangle 489">
                <a:extLst>
                  <a:ext uri="{FF2B5EF4-FFF2-40B4-BE49-F238E27FC236}">
                    <a16:creationId xmlns:a16="http://schemas.microsoft.com/office/drawing/2014/main" id="{D4CCE5FD-F03A-E2F4-F0E4-478EC4A93FBA}"/>
                  </a:ext>
                </a:extLst>
              </p:cNvPr>
              <p:cNvSpPr/>
              <p:nvPr/>
            </p:nvSpPr>
            <p:spPr>
              <a:xfrm>
                <a:off x="7315200" y="459939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19</a:t>
                </a:r>
              </a:p>
            </p:txBody>
          </p:sp>
          <p:sp>
            <p:nvSpPr>
              <p:cNvPr id="491" name="Rounded Rectangle 490">
                <a:extLst>
                  <a:ext uri="{FF2B5EF4-FFF2-40B4-BE49-F238E27FC236}">
                    <a16:creationId xmlns:a16="http://schemas.microsoft.com/office/drawing/2014/main" id="{12E10824-7625-7718-2C9F-CB77F19FF187}"/>
                  </a:ext>
                </a:extLst>
              </p:cNvPr>
              <p:cNvSpPr/>
              <p:nvPr/>
            </p:nvSpPr>
            <p:spPr>
              <a:xfrm>
                <a:off x="8347275" y="461290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20</a:t>
                </a:r>
              </a:p>
            </p:txBody>
          </p:sp>
          <p:sp>
            <p:nvSpPr>
              <p:cNvPr id="492" name="Rounded Rectangle 491">
                <a:extLst>
                  <a:ext uri="{FF2B5EF4-FFF2-40B4-BE49-F238E27FC236}">
                    <a16:creationId xmlns:a16="http://schemas.microsoft.com/office/drawing/2014/main" id="{9544E304-E7AE-8EA2-428F-86FC5EA4FDA8}"/>
                  </a:ext>
                </a:extLst>
              </p:cNvPr>
              <p:cNvSpPr/>
              <p:nvPr/>
            </p:nvSpPr>
            <p:spPr>
              <a:xfrm>
                <a:off x="5181600" y="2647920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</a:p>
            </p:txBody>
          </p:sp>
          <p:sp>
            <p:nvSpPr>
              <p:cNvPr id="493" name="Rounded Rectangle 492">
                <a:extLst>
                  <a:ext uri="{FF2B5EF4-FFF2-40B4-BE49-F238E27FC236}">
                    <a16:creationId xmlns:a16="http://schemas.microsoft.com/office/drawing/2014/main" id="{7200E05B-CEE5-7964-7262-0871EB8B1863}"/>
                  </a:ext>
                </a:extLst>
              </p:cNvPr>
              <p:cNvSpPr/>
              <p:nvPr/>
            </p:nvSpPr>
            <p:spPr>
              <a:xfrm>
                <a:off x="5181600" y="3632701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12</a:t>
                </a:r>
              </a:p>
            </p:txBody>
          </p:sp>
          <p:sp>
            <p:nvSpPr>
              <p:cNvPr id="494" name="Rounded Rectangle 493">
                <a:extLst>
                  <a:ext uri="{FF2B5EF4-FFF2-40B4-BE49-F238E27FC236}">
                    <a16:creationId xmlns:a16="http://schemas.microsoft.com/office/drawing/2014/main" id="{A86E9163-40A7-64E7-56C6-6268E1C1139D}"/>
                  </a:ext>
                </a:extLst>
              </p:cNvPr>
              <p:cNvSpPr/>
              <p:nvPr/>
            </p:nvSpPr>
            <p:spPr>
              <a:xfrm>
                <a:off x="5181600" y="4588004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17</a:t>
                </a:r>
              </a:p>
            </p:txBody>
          </p:sp>
          <p:sp>
            <p:nvSpPr>
              <p:cNvPr id="495" name="Rounded Rectangle 494">
                <a:extLst>
                  <a:ext uri="{FF2B5EF4-FFF2-40B4-BE49-F238E27FC236}">
                    <a16:creationId xmlns:a16="http://schemas.microsoft.com/office/drawing/2014/main" id="{ADCE5657-F29A-9A87-AF88-2267213292EF}"/>
                  </a:ext>
                </a:extLst>
              </p:cNvPr>
              <p:cNvSpPr/>
              <p:nvPr/>
            </p:nvSpPr>
            <p:spPr>
              <a:xfrm>
                <a:off x="4114797" y="363637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11</a:t>
                </a:r>
              </a:p>
            </p:txBody>
          </p:sp>
          <p:sp>
            <p:nvSpPr>
              <p:cNvPr id="496" name="Rounded Rectangle 495">
                <a:extLst>
                  <a:ext uri="{FF2B5EF4-FFF2-40B4-BE49-F238E27FC236}">
                    <a16:creationId xmlns:a16="http://schemas.microsoft.com/office/drawing/2014/main" id="{E6DE3720-F3E4-68A1-AFFA-1218D0E3E6D4}"/>
                  </a:ext>
                </a:extLst>
              </p:cNvPr>
              <p:cNvSpPr/>
              <p:nvPr/>
            </p:nvSpPr>
            <p:spPr>
              <a:xfrm>
                <a:off x="4114799" y="266353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6</a:t>
                </a:r>
              </a:p>
            </p:txBody>
          </p:sp>
          <p:sp>
            <p:nvSpPr>
              <p:cNvPr id="497" name="Rounded Rectangle 496">
                <a:extLst>
                  <a:ext uri="{FF2B5EF4-FFF2-40B4-BE49-F238E27FC236}">
                    <a16:creationId xmlns:a16="http://schemas.microsoft.com/office/drawing/2014/main" id="{38CDB728-BD59-DEC0-7616-C90BA3FA19BD}"/>
                  </a:ext>
                </a:extLst>
              </p:cNvPr>
              <p:cNvSpPr/>
              <p:nvPr/>
            </p:nvSpPr>
            <p:spPr>
              <a:xfrm>
                <a:off x="4114797" y="1690688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</a:p>
            </p:txBody>
          </p:sp>
          <p:sp>
            <p:nvSpPr>
              <p:cNvPr id="498" name="Rounded Rectangle 497">
                <a:extLst>
                  <a:ext uri="{FF2B5EF4-FFF2-40B4-BE49-F238E27FC236}">
                    <a16:creationId xmlns:a16="http://schemas.microsoft.com/office/drawing/2014/main" id="{D1B93386-9ECB-C105-62C0-47EDE82B9409}"/>
                  </a:ext>
                </a:extLst>
              </p:cNvPr>
              <p:cNvSpPr/>
              <p:nvPr/>
            </p:nvSpPr>
            <p:spPr>
              <a:xfrm>
                <a:off x="4114797" y="4609223"/>
                <a:ext cx="914400" cy="914400"/>
              </a:xfrm>
              <a:prstGeom prst="round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16</a:t>
                </a:r>
              </a:p>
            </p:txBody>
          </p:sp>
        </p:grpSp>
        <p:sp>
          <p:nvSpPr>
            <p:cNvPr id="459" name="Rounded Rectangle 458">
              <a:extLst>
                <a:ext uri="{FF2B5EF4-FFF2-40B4-BE49-F238E27FC236}">
                  <a16:creationId xmlns:a16="http://schemas.microsoft.com/office/drawing/2014/main" id="{1ADA22A7-17B3-C407-4928-47166D7CD91A}"/>
                </a:ext>
              </a:extLst>
            </p:cNvPr>
            <p:cNvSpPr/>
            <p:nvPr/>
          </p:nvSpPr>
          <p:spPr>
            <a:xfrm>
              <a:off x="6750686" y="1505612"/>
              <a:ext cx="180183" cy="24724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77261672-0A9D-9B58-8EBF-55CB2DDAA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82" y="1471484"/>
            <a:ext cx="10770704" cy="480983"/>
          </a:xfrm>
        </p:spPr>
        <p:txBody>
          <a:bodyPr>
            <a:normAutofit/>
          </a:bodyPr>
          <a:lstStyle/>
          <a:p>
            <a:r>
              <a:rPr lang="en-US" dirty="0"/>
              <a:t>Num. of Tests – </a:t>
            </a:r>
            <a:r>
              <a:rPr lang="en-US" dirty="0">
                <a:solidFill>
                  <a:srgbClr val="FF0000"/>
                </a:solidFill>
              </a:rPr>
              <a:t>20!! No</a:t>
            </a:r>
            <a:r>
              <a:rPr lang="en-US" dirty="0"/>
              <a:t>…….How about </a:t>
            </a:r>
            <a:r>
              <a:rPr lang="en-US" dirty="0">
                <a:solidFill>
                  <a:schemeClr val="accent6"/>
                </a:solidFill>
              </a:rPr>
              <a:t>10s or 100s of thousands</a:t>
            </a: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7F537226-74BC-AAC4-28C0-1A93B008795A}"/>
              </a:ext>
            </a:extLst>
          </p:cNvPr>
          <p:cNvSpPr/>
          <p:nvPr/>
        </p:nvSpPr>
        <p:spPr>
          <a:xfrm>
            <a:off x="5622640" y="2560740"/>
            <a:ext cx="180330" cy="1588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C5EBE3E6-F6FD-4D44-6CB6-82D139AF5C45}"/>
              </a:ext>
            </a:extLst>
          </p:cNvPr>
          <p:cNvSpPr/>
          <p:nvPr/>
        </p:nvSpPr>
        <p:spPr>
          <a:xfrm>
            <a:off x="5902176" y="2560740"/>
            <a:ext cx="180330" cy="1588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F87185D7-D1C3-65BE-E66E-5D5A44E16332}"/>
              </a:ext>
            </a:extLst>
          </p:cNvPr>
          <p:cNvSpPr/>
          <p:nvPr/>
        </p:nvSpPr>
        <p:spPr>
          <a:xfrm>
            <a:off x="6178633" y="2560740"/>
            <a:ext cx="180330" cy="1588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C374EF30-7957-F202-754D-B22A5261C9CE}"/>
              </a:ext>
            </a:extLst>
          </p:cNvPr>
          <p:cNvSpPr/>
          <p:nvPr/>
        </p:nvSpPr>
        <p:spPr>
          <a:xfrm>
            <a:off x="11114071" y="2517618"/>
            <a:ext cx="180330" cy="1588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BB63D703-A99A-35B7-9B00-2D0606B699E4}"/>
              </a:ext>
            </a:extLst>
          </p:cNvPr>
          <p:cNvSpPr/>
          <p:nvPr/>
        </p:nvSpPr>
        <p:spPr>
          <a:xfrm>
            <a:off x="11415379" y="2517618"/>
            <a:ext cx="180330" cy="1588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448CC2A4-843C-435B-131A-0C93319B3A0A}"/>
              </a:ext>
            </a:extLst>
          </p:cNvPr>
          <p:cNvSpPr/>
          <p:nvPr/>
        </p:nvSpPr>
        <p:spPr>
          <a:xfrm>
            <a:off x="11691836" y="2517618"/>
            <a:ext cx="180330" cy="1588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Content Placeholder 2">
            <a:extLst>
              <a:ext uri="{FF2B5EF4-FFF2-40B4-BE49-F238E27FC236}">
                <a16:creationId xmlns:a16="http://schemas.microsoft.com/office/drawing/2014/main" id="{E52D008C-6BC1-6617-0FC7-38E6A27E81E4}"/>
              </a:ext>
            </a:extLst>
          </p:cNvPr>
          <p:cNvSpPr txBox="1">
            <a:spLocks/>
          </p:cNvSpPr>
          <p:nvPr/>
        </p:nvSpPr>
        <p:spPr>
          <a:xfrm>
            <a:off x="606989" y="3410322"/>
            <a:ext cx="10988720" cy="480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Num. of Dimensions (Test Parameters) – </a:t>
            </a:r>
            <a:r>
              <a:rPr lang="en-US" dirty="0">
                <a:solidFill>
                  <a:srgbClr val="FF0000"/>
                </a:solidFill>
              </a:rPr>
              <a:t>2!! No</a:t>
            </a:r>
            <a:r>
              <a:rPr lang="en-US" dirty="0"/>
              <a:t>…….How about </a:t>
            </a:r>
            <a:r>
              <a:rPr lang="en-US" dirty="0">
                <a:solidFill>
                  <a:schemeClr val="accent6"/>
                </a:solidFill>
              </a:rPr>
              <a:t>thousands</a:t>
            </a:r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B581C7B0-A2C4-2509-BA49-0FD9D4A67AFD}"/>
              </a:ext>
            </a:extLst>
          </p:cNvPr>
          <p:cNvCxnSpPr>
            <a:cxnSpLocks/>
            <a:stCxn id="465" idx="0"/>
          </p:cNvCxnSpPr>
          <p:nvPr/>
        </p:nvCxnSpPr>
        <p:spPr>
          <a:xfrm flipV="1">
            <a:off x="2974781" y="3973572"/>
            <a:ext cx="1893716" cy="20312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E286F207-E01F-BC2D-A6C2-D2A74801B014}"/>
              </a:ext>
            </a:extLst>
          </p:cNvPr>
          <p:cNvCxnSpPr>
            <a:cxnSpLocks/>
            <a:stCxn id="465" idx="2"/>
          </p:cNvCxnSpPr>
          <p:nvPr/>
        </p:nvCxnSpPr>
        <p:spPr>
          <a:xfrm>
            <a:off x="2974781" y="4423937"/>
            <a:ext cx="1663245" cy="423702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3" name="Cube 262">
            <a:extLst>
              <a:ext uri="{FF2B5EF4-FFF2-40B4-BE49-F238E27FC236}">
                <a16:creationId xmlns:a16="http://schemas.microsoft.com/office/drawing/2014/main" id="{E31DFAEC-52E6-2BD4-7A06-2BCF2E02099F}"/>
              </a:ext>
            </a:extLst>
          </p:cNvPr>
          <p:cNvSpPr/>
          <p:nvPr/>
        </p:nvSpPr>
        <p:spPr>
          <a:xfrm>
            <a:off x="4569402" y="3978011"/>
            <a:ext cx="964637" cy="869628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Cube 265">
            <a:extLst>
              <a:ext uri="{FF2B5EF4-FFF2-40B4-BE49-F238E27FC236}">
                <a16:creationId xmlns:a16="http://schemas.microsoft.com/office/drawing/2014/main" id="{0F6FD88F-667F-4DD1-C65D-FB27746B05C3}"/>
              </a:ext>
            </a:extLst>
          </p:cNvPr>
          <p:cNvSpPr/>
          <p:nvPr/>
        </p:nvSpPr>
        <p:spPr>
          <a:xfrm>
            <a:off x="4842348" y="4106433"/>
            <a:ext cx="229790" cy="247243"/>
          </a:xfrm>
          <a:prstGeom prst="cub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Cube 287">
            <a:extLst>
              <a:ext uri="{FF2B5EF4-FFF2-40B4-BE49-F238E27FC236}">
                <a16:creationId xmlns:a16="http://schemas.microsoft.com/office/drawing/2014/main" id="{CDF6B6A5-2F54-E4F9-DD8C-E3F33E97291D}"/>
              </a:ext>
            </a:extLst>
          </p:cNvPr>
          <p:cNvSpPr/>
          <p:nvPr/>
        </p:nvSpPr>
        <p:spPr>
          <a:xfrm>
            <a:off x="4575180" y="4362004"/>
            <a:ext cx="229790" cy="247243"/>
          </a:xfrm>
          <a:prstGeom prst="cub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Cube 289">
            <a:extLst>
              <a:ext uri="{FF2B5EF4-FFF2-40B4-BE49-F238E27FC236}">
                <a16:creationId xmlns:a16="http://schemas.microsoft.com/office/drawing/2014/main" id="{BC92ADDC-00FC-FAEA-AFCC-9D226389EE1E}"/>
              </a:ext>
            </a:extLst>
          </p:cNvPr>
          <p:cNvSpPr/>
          <p:nvPr/>
        </p:nvSpPr>
        <p:spPr>
          <a:xfrm>
            <a:off x="4847700" y="4362004"/>
            <a:ext cx="229790" cy="247243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54C637BC-08CA-7383-D761-6CBCE94E5735}"/>
              </a:ext>
            </a:extLst>
          </p:cNvPr>
          <p:cNvSpPr/>
          <p:nvPr/>
        </p:nvSpPr>
        <p:spPr>
          <a:xfrm>
            <a:off x="10109034" y="4312745"/>
            <a:ext cx="180330" cy="1588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D7A839D1-FCA1-FA94-5E5B-D64F8A36F1D9}"/>
              </a:ext>
            </a:extLst>
          </p:cNvPr>
          <p:cNvSpPr/>
          <p:nvPr/>
        </p:nvSpPr>
        <p:spPr>
          <a:xfrm>
            <a:off x="10410342" y="4312745"/>
            <a:ext cx="180330" cy="1588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3E1BA76E-5CAF-CEEA-68F8-3B35E7A3861B}"/>
              </a:ext>
            </a:extLst>
          </p:cNvPr>
          <p:cNvSpPr/>
          <p:nvPr/>
        </p:nvSpPr>
        <p:spPr>
          <a:xfrm>
            <a:off x="10686799" y="4312745"/>
            <a:ext cx="180330" cy="15886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Content Placeholder 2">
            <a:extLst>
              <a:ext uri="{FF2B5EF4-FFF2-40B4-BE49-F238E27FC236}">
                <a16:creationId xmlns:a16="http://schemas.microsoft.com/office/drawing/2014/main" id="{C6BC2033-B7FB-C6B0-11EA-0751662708C9}"/>
              </a:ext>
            </a:extLst>
          </p:cNvPr>
          <p:cNvSpPr txBox="1">
            <a:spLocks/>
          </p:cNvSpPr>
          <p:nvPr/>
        </p:nvSpPr>
        <p:spPr>
          <a:xfrm>
            <a:off x="606989" y="5155370"/>
            <a:ext cx="10770704" cy="480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Num. of Values per Dimension (1,2,3…..many)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309F56B2-7E81-F0DB-C142-F6D29A6C8BD6}"/>
              </a:ext>
            </a:extLst>
          </p:cNvPr>
          <p:cNvSpPr/>
          <p:nvPr/>
        </p:nvSpPr>
        <p:spPr>
          <a:xfrm>
            <a:off x="4669792" y="1704790"/>
            <a:ext cx="200913" cy="2345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1Top">
              <a:rot lat="17400000" lon="18000000" rev="3600000"/>
            </a:camera>
            <a:lightRig rig="threePt" dir="t"/>
          </a:scene3d>
          <a:sp3d>
            <a:bevelT w="1143000" h="25400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2FCE9994-C25C-D76B-1915-98C167CBDEF1}"/>
              </a:ext>
            </a:extLst>
          </p:cNvPr>
          <p:cNvSpPr/>
          <p:nvPr/>
        </p:nvSpPr>
        <p:spPr>
          <a:xfrm>
            <a:off x="5165484" y="2203383"/>
            <a:ext cx="200913" cy="234508"/>
          </a:xfrm>
          <a:prstGeom prst="rect">
            <a:avLst/>
          </a:prstGeom>
          <a:solidFill>
            <a:srgbClr val="00CDD0"/>
          </a:solidFill>
          <a:ln>
            <a:solidFill>
              <a:srgbClr val="00CDD0"/>
            </a:solidFill>
          </a:ln>
          <a:scene3d>
            <a:camera prst="isometricOffAxis1Top">
              <a:rot lat="17400000" lon="18000000" rev="3600000"/>
            </a:camera>
            <a:lightRig rig="threePt" dir="t"/>
          </a:scene3d>
          <a:sp3d>
            <a:bevelT w="1143000" h="254000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Can 452">
            <a:extLst>
              <a:ext uri="{FF2B5EF4-FFF2-40B4-BE49-F238E27FC236}">
                <a16:creationId xmlns:a16="http://schemas.microsoft.com/office/drawing/2014/main" id="{C0ABB236-9215-F4CD-3607-D84CE4BD346D}"/>
              </a:ext>
            </a:extLst>
          </p:cNvPr>
          <p:cNvSpPr/>
          <p:nvPr/>
        </p:nvSpPr>
        <p:spPr>
          <a:xfrm>
            <a:off x="4562174" y="4638266"/>
            <a:ext cx="228941" cy="209373"/>
          </a:xfrm>
          <a:prstGeom prst="ca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Can 453">
            <a:extLst>
              <a:ext uri="{FF2B5EF4-FFF2-40B4-BE49-F238E27FC236}">
                <a16:creationId xmlns:a16="http://schemas.microsoft.com/office/drawing/2014/main" id="{5AC8704F-51F7-B872-AC68-DF15DC5A4078}"/>
              </a:ext>
            </a:extLst>
          </p:cNvPr>
          <p:cNvSpPr/>
          <p:nvPr/>
        </p:nvSpPr>
        <p:spPr>
          <a:xfrm>
            <a:off x="4825936" y="4649723"/>
            <a:ext cx="228941" cy="209373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Left Brace 454">
            <a:extLst>
              <a:ext uri="{FF2B5EF4-FFF2-40B4-BE49-F238E27FC236}">
                <a16:creationId xmlns:a16="http://schemas.microsoft.com/office/drawing/2014/main" id="{9791BDD2-D538-3E1B-607A-789219233811}"/>
              </a:ext>
            </a:extLst>
          </p:cNvPr>
          <p:cNvSpPr/>
          <p:nvPr/>
        </p:nvSpPr>
        <p:spPr>
          <a:xfrm>
            <a:off x="5702508" y="3956505"/>
            <a:ext cx="228941" cy="914400"/>
          </a:xfrm>
          <a:prstGeom prst="lef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30EE39A5-1E22-BED2-ABAE-476EABDCC739}"/>
              </a:ext>
            </a:extLst>
          </p:cNvPr>
          <p:cNvSpPr txBox="1"/>
          <p:nvPr/>
        </p:nvSpPr>
        <p:spPr>
          <a:xfrm>
            <a:off x="5958816" y="3937811"/>
            <a:ext cx="3906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Shapes</a:t>
            </a:r>
          </a:p>
          <a:p>
            <a:r>
              <a:rPr lang="en-US" dirty="0"/>
              <a:t>Sizes (Height, Width, Depth, Rotation…)</a:t>
            </a:r>
          </a:p>
          <a:p>
            <a:r>
              <a:rPr lang="en-US" dirty="0"/>
              <a:t>Colors</a:t>
            </a:r>
          </a:p>
        </p:txBody>
      </p:sp>
      <p:sp>
        <p:nvSpPr>
          <p:cNvPr id="485" name="Right Brace 484">
            <a:extLst>
              <a:ext uri="{FF2B5EF4-FFF2-40B4-BE49-F238E27FC236}">
                <a16:creationId xmlns:a16="http://schemas.microsoft.com/office/drawing/2014/main" id="{B3DDE5AD-1A24-7F03-09F1-B3D795787128}"/>
              </a:ext>
            </a:extLst>
          </p:cNvPr>
          <p:cNvSpPr/>
          <p:nvPr/>
        </p:nvSpPr>
        <p:spPr>
          <a:xfrm>
            <a:off x="9779710" y="3946741"/>
            <a:ext cx="155448" cy="914400"/>
          </a:xfrm>
          <a:prstGeom prst="rightBrac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08" grpId="0" animBg="1"/>
      <p:bldP spid="51" grpId="0" build="p"/>
      <p:bldP spid="196" grpId="0" animBg="1"/>
      <p:bldP spid="246" grpId="0" animBg="1"/>
      <p:bldP spid="249" grpId="0" animBg="1"/>
      <p:bldP spid="250" grpId="0" animBg="1"/>
      <p:bldP spid="251" grpId="0" animBg="1"/>
      <p:bldP spid="252" grpId="0" animBg="1"/>
      <p:bldP spid="253" grpId="0"/>
      <p:bldP spid="263" grpId="0" animBg="1"/>
      <p:bldP spid="266" grpId="0" animBg="1"/>
      <p:bldP spid="266" grpId="1" animBg="1"/>
      <p:bldP spid="288" grpId="0" animBg="1"/>
      <p:bldP spid="288" grpId="1" animBg="1"/>
      <p:bldP spid="290" grpId="0" animBg="1"/>
      <p:bldP spid="290" grpId="1" animBg="1"/>
      <p:bldP spid="299" grpId="0" animBg="1"/>
      <p:bldP spid="300" grpId="0" animBg="1"/>
      <p:bldP spid="301" grpId="0" animBg="1"/>
      <p:bldP spid="310" grpId="0"/>
      <p:bldP spid="448" grpId="0" animBg="1"/>
      <p:bldP spid="449" grpId="0" animBg="1"/>
      <p:bldP spid="453" grpId="0" animBg="1"/>
      <p:bldP spid="454" grpId="0" animBg="1"/>
      <p:bldP spid="455" grpId="0" animBg="1"/>
      <p:bldP spid="456" grpId="0"/>
      <p:bldP spid="4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8C5C-76A0-4BC0-82CE-8772427D9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333"/>
            <a:ext cx="9975552" cy="4351338"/>
          </a:xfrm>
        </p:spPr>
        <p:txBody>
          <a:bodyPr>
            <a:normAutofit/>
          </a:bodyPr>
          <a:lstStyle/>
          <a:p>
            <a:r>
              <a:rPr lang="en-US" dirty="0"/>
              <a:t>Pre-simulation test filtering would save compute and makes regressions efficient i.e.,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SHRINKING THE VERIFICATION VOLUME</a:t>
            </a:r>
            <a:endParaRPr lang="en-US" dirty="0"/>
          </a:p>
          <a:p>
            <a:r>
              <a:rPr lang="en-US" dirty="0"/>
              <a:t>We can use Machine Learning to frequently and automatically weed out tests that typically consume compute but always pass.</a:t>
            </a:r>
          </a:p>
          <a:p>
            <a:r>
              <a:rPr lang="en-US" dirty="0"/>
              <a:t>Optimization over the baseline, Constrained Random Testing (CRT)</a:t>
            </a:r>
          </a:p>
          <a:p>
            <a:r>
              <a:rPr lang="en-US" dirty="0"/>
              <a:t>Using Classification ML models, we classify test input to predicted Fail/Pass decision.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E0FA7A2-6D0B-11F4-0B46-E1ACE321103D}"/>
              </a:ext>
            </a:extLst>
          </p:cNvPr>
          <p:cNvSpPr/>
          <p:nvPr/>
        </p:nvSpPr>
        <p:spPr>
          <a:xfrm>
            <a:off x="10768490" y="2129884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0DD5C72-BD0F-6B10-DE7D-F6F249467B32}"/>
              </a:ext>
            </a:extLst>
          </p:cNvPr>
          <p:cNvSpPr/>
          <p:nvPr/>
        </p:nvSpPr>
        <p:spPr>
          <a:xfrm>
            <a:off x="11506893" y="1709287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0B1827-C763-7B3B-F4EC-E63DE4E8CAF7}"/>
              </a:ext>
            </a:extLst>
          </p:cNvPr>
          <p:cNvSpPr/>
          <p:nvPr/>
        </p:nvSpPr>
        <p:spPr>
          <a:xfrm>
            <a:off x="11143800" y="1706327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286C38D-A343-ECF7-E93D-C0107EDD571B}"/>
              </a:ext>
            </a:extLst>
          </p:cNvPr>
          <p:cNvSpPr/>
          <p:nvPr/>
        </p:nvSpPr>
        <p:spPr>
          <a:xfrm>
            <a:off x="10768490" y="1706063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785B4B-DDE0-3098-D4E2-73733F3D17F4}"/>
              </a:ext>
            </a:extLst>
          </p:cNvPr>
          <p:cNvSpPr/>
          <p:nvPr/>
        </p:nvSpPr>
        <p:spPr>
          <a:xfrm>
            <a:off x="10768490" y="1281158"/>
            <a:ext cx="321694" cy="40089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96F70DA-673C-98E8-9D5A-A22BA796B283}"/>
              </a:ext>
            </a:extLst>
          </p:cNvPr>
          <p:cNvSpPr/>
          <p:nvPr/>
        </p:nvSpPr>
        <p:spPr>
          <a:xfrm>
            <a:off x="11143800" y="1282770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B8F4A0-CDD3-FA81-F88F-8D30B41931E6}"/>
              </a:ext>
            </a:extLst>
          </p:cNvPr>
          <p:cNvSpPr/>
          <p:nvPr/>
        </p:nvSpPr>
        <p:spPr>
          <a:xfrm>
            <a:off x="11506894" y="1282770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9A192D5-215C-9A55-22C6-24EB23BC29D6}"/>
              </a:ext>
            </a:extLst>
          </p:cNvPr>
          <p:cNvSpPr/>
          <p:nvPr/>
        </p:nvSpPr>
        <p:spPr>
          <a:xfrm>
            <a:off x="10768490" y="856253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DB9E292-8185-B44C-5DD0-4A5C3CD20F0E}"/>
              </a:ext>
            </a:extLst>
          </p:cNvPr>
          <p:cNvSpPr/>
          <p:nvPr/>
        </p:nvSpPr>
        <p:spPr>
          <a:xfrm>
            <a:off x="11143800" y="859213"/>
            <a:ext cx="321694" cy="40089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403CF88-848F-493F-A590-2D4C98D694E2}"/>
              </a:ext>
            </a:extLst>
          </p:cNvPr>
          <p:cNvSpPr/>
          <p:nvPr/>
        </p:nvSpPr>
        <p:spPr>
          <a:xfrm>
            <a:off x="11506893" y="856253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8E210F-36D9-24DC-4D0D-28D59963A6DB}"/>
              </a:ext>
            </a:extLst>
          </p:cNvPr>
          <p:cNvSpPr/>
          <p:nvPr/>
        </p:nvSpPr>
        <p:spPr>
          <a:xfrm>
            <a:off x="10393180" y="844678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403208-907F-1B4F-5829-F169327ABE6E}"/>
              </a:ext>
            </a:extLst>
          </p:cNvPr>
          <p:cNvSpPr/>
          <p:nvPr/>
        </p:nvSpPr>
        <p:spPr>
          <a:xfrm>
            <a:off x="11143800" y="2129884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707E03F-AF06-F346-96B0-FE08518349A0}"/>
              </a:ext>
            </a:extLst>
          </p:cNvPr>
          <p:cNvSpPr/>
          <p:nvPr/>
        </p:nvSpPr>
        <p:spPr>
          <a:xfrm>
            <a:off x="11506893" y="2135804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1C3A540-7BE9-1F82-5297-63EE86C57085}"/>
              </a:ext>
            </a:extLst>
          </p:cNvPr>
          <p:cNvSpPr/>
          <p:nvPr/>
        </p:nvSpPr>
        <p:spPr>
          <a:xfrm>
            <a:off x="10393180" y="1274313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A1A656A-6A42-DE0D-9078-A472EB55B11B}"/>
              </a:ext>
            </a:extLst>
          </p:cNvPr>
          <p:cNvSpPr/>
          <p:nvPr/>
        </p:nvSpPr>
        <p:spPr>
          <a:xfrm>
            <a:off x="10393180" y="1706063"/>
            <a:ext cx="321694" cy="40089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1882C32-F803-B1F1-C915-D7C9B0FBB732}"/>
              </a:ext>
            </a:extLst>
          </p:cNvPr>
          <p:cNvSpPr/>
          <p:nvPr/>
        </p:nvSpPr>
        <p:spPr>
          <a:xfrm>
            <a:off x="10393180" y="2124889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729D161-79DA-B3A3-413E-A9E6094C9E03}"/>
              </a:ext>
            </a:extLst>
          </p:cNvPr>
          <p:cNvSpPr/>
          <p:nvPr/>
        </p:nvSpPr>
        <p:spPr>
          <a:xfrm>
            <a:off x="10017869" y="1707675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0EF416D-FDE2-0AD9-1F0E-A44ADBBBFE99}"/>
              </a:ext>
            </a:extLst>
          </p:cNvPr>
          <p:cNvSpPr/>
          <p:nvPr/>
        </p:nvSpPr>
        <p:spPr>
          <a:xfrm>
            <a:off x="10017870" y="1281158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341C6FB-9198-BBE5-FC8A-8A90ACF9E929}"/>
              </a:ext>
            </a:extLst>
          </p:cNvPr>
          <p:cNvSpPr/>
          <p:nvPr/>
        </p:nvSpPr>
        <p:spPr>
          <a:xfrm>
            <a:off x="10017869" y="854641"/>
            <a:ext cx="321694" cy="40089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CCAFB7-2862-1D2E-398F-ACCB72756603}"/>
              </a:ext>
            </a:extLst>
          </p:cNvPr>
          <p:cNvSpPr/>
          <p:nvPr/>
        </p:nvSpPr>
        <p:spPr>
          <a:xfrm>
            <a:off x="10017869" y="2134192"/>
            <a:ext cx="321694" cy="40089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rminator 24">
            <a:extLst>
              <a:ext uri="{FF2B5EF4-FFF2-40B4-BE49-F238E27FC236}">
                <a16:creationId xmlns:a16="http://schemas.microsoft.com/office/drawing/2014/main" id="{D9A348E0-D51B-7E2B-1820-B326CC289545}"/>
              </a:ext>
            </a:extLst>
          </p:cNvPr>
          <p:cNvSpPr/>
          <p:nvPr/>
        </p:nvSpPr>
        <p:spPr>
          <a:xfrm rot="18603540">
            <a:off x="9482352" y="1395749"/>
            <a:ext cx="2548174" cy="572605"/>
          </a:xfrm>
          <a:prstGeom prst="flowChartTermina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25 -0.06204 L -0.03125 -0.06204 L -0.03125 -0.06204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25 -0.06204 L -0.03125 -0.06204 L -0.03125 -0.06204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25 -0.06204 L -0.03125 -0.06204 L -0.03125 -0.06204 " pathEditMode="relative" ptsTypes="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05231 L 0.025 0.05231 " pathEditMode="relative" ptsTypes="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05231 L 0.025 0.05231 " pathEditMode="relative" ptsTypes="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05231 L 0.025 0.05231 " pathEditMode="relative" ptsTypes="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05231 L 0.025 0.05231 " pathEditMode="relative" ptsTypes="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05231 L 0.025 0.05231 " pathEditMode="relative" ptsTypes="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05231 L 0.025 0.05231 " pathEditMode="relative" ptsTypes="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DA8962E-6514-FE0D-7AEF-EDEA19816E5D}"/>
              </a:ext>
            </a:extLst>
          </p:cNvPr>
          <p:cNvGrpSpPr/>
          <p:nvPr/>
        </p:nvGrpSpPr>
        <p:grpSpPr>
          <a:xfrm>
            <a:off x="7081720" y="3744763"/>
            <a:ext cx="1810719" cy="1692019"/>
            <a:chOff x="4114797" y="1681466"/>
            <a:chExt cx="5146880" cy="385933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71C5E65-1A0B-CB53-092F-C543A39ADA64}"/>
                </a:ext>
              </a:extLst>
            </p:cNvPr>
            <p:cNvSpPr/>
            <p:nvPr/>
          </p:nvSpPr>
          <p:spPr>
            <a:xfrm>
              <a:off x="62484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E3D327B-A0D0-6D09-E95E-7B09BED8D671}"/>
                </a:ext>
              </a:extLst>
            </p:cNvPr>
            <p:cNvSpPr/>
            <p:nvPr/>
          </p:nvSpPr>
          <p:spPr>
            <a:xfrm>
              <a:off x="8347275" y="365355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D4AD4C23-C90C-3507-3CF2-A5D71B1CC0C1}"/>
                </a:ext>
              </a:extLst>
            </p:cNvPr>
            <p:cNvSpPr/>
            <p:nvPr/>
          </p:nvSpPr>
          <p:spPr>
            <a:xfrm>
              <a:off x="7315200" y="36468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2059EB9-EF13-80E8-D7BB-F4D3C43CC918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DF474D3-094B-960C-321E-04AD58D84521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650999D-4BCD-C311-1995-39DA93D922DC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88966C1C-F25A-9C63-4B31-098E3C039D19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B4FB22D-41DB-9501-E65D-D1C1688CACD3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48685F3-6310-04E9-2BC8-6BD2C6B23B53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4C8F55C2-A8F7-4205-B0A2-3FB842089205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AAAD663-4384-A8E3-9880-CAD24EF670FF}"/>
                </a:ext>
              </a:extLst>
            </p:cNvPr>
            <p:cNvSpPr/>
            <p:nvPr/>
          </p:nvSpPr>
          <p:spPr>
            <a:xfrm>
              <a:off x="5181600" y="1681466"/>
              <a:ext cx="914399" cy="91439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5EDD6E7-1E2C-687F-0ADB-13BFC41869D2}"/>
                </a:ext>
              </a:extLst>
            </p:cNvPr>
            <p:cNvSpPr/>
            <p:nvPr/>
          </p:nvSpPr>
          <p:spPr>
            <a:xfrm>
              <a:off x="73152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C30C172-6BA4-0E56-351A-DBA9AB651F3B}"/>
                </a:ext>
              </a:extLst>
            </p:cNvPr>
            <p:cNvSpPr/>
            <p:nvPr/>
          </p:nvSpPr>
          <p:spPr>
            <a:xfrm>
              <a:off x="8347275" y="462640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7B9BB98-9AC4-5915-3FF9-6C40A2B7D52F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C01A2D8-56F1-153F-5DC3-7EE37368836F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23E7E4F-7A83-4F89-053B-CDE9E27FBD1C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84294A6-6411-112B-B9ED-DA2628E03374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2674AA7-A3E9-0310-3298-50EF1A8DB69D}"/>
                </a:ext>
              </a:extLst>
            </p:cNvPr>
            <p:cNvSpPr/>
            <p:nvPr/>
          </p:nvSpPr>
          <p:spPr>
            <a:xfrm>
              <a:off x="4114799" y="2677035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7F8C0957-4A28-F252-7BBE-A6961B3EE8A5}"/>
                </a:ext>
              </a:extLst>
            </p:cNvPr>
            <p:cNvSpPr/>
            <p:nvPr/>
          </p:nvSpPr>
          <p:spPr>
            <a:xfrm>
              <a:off x="4114797" y="170419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62A1FAB-EC7E-7E05-6F72-B7A0CA2FE683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ML Pipeline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561604-2E3C-E8D3-1AD4-A1C8A56D8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33" r="4005" b="1"/>
          <a:stretch/>
        </p:blipFill>
        <p:spPr>
          <a:xfrm>
            <a:off x="1921123" y="1655365"/>
            <a:ext cx="7403689" cy="1149767"/>
          </a:xfrm>
          <a:prstGeom prst="rect">
            <a:avLst/>
          </a:prstGeom>
        </p:spPr>
      </p:pic>
      <p:pic>
        <p:nvPicPr>
          <p:cNvPr id="7" name="Picture 2" descr="vRA8 Datastore Custom Placement Logic | CMA">
            <a:extLst>
              <a:ext uri="{FF2B5EF4-FFF2-40B4-BE49-F238E27FC236}">
                <a16:creationId xmlns:a16="http://schemas.microsoft.com/office/drawing/2014/main" id="{CAF111C8-47C4-0304-F96D-44FBF93F5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3" y="1690688"/>
            <a:ext cx="1514561" cy="14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83BD2-85F0-FA55-01A3-497086EE96D2}"/>
              </a:ext>
            </a:extLst>
          </p:cNvPr>
          <p:cNvSpPr txBox="1"/>
          <p:nvPr/>
        </p:nvSpPr>
        <p:spPr>
          <a:xfrm>
            <a:off x="838200" y="3215563"/>
            <a:ext cx="86145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pic>
        <p:nvPicPr>
          <p:cNvPr id="1026" name="Picture 2" descr="How to Use XGBoost and LGBM for Time Series Forecasting? | 365 Data Science">
            <a:extLst>
              <a:ext uri="{FF2B5EF4-FFF2-40B4-BE49-F238E27FC236}">
                <a16:creationId xmlns:a16="http://schemas.microsoft.com/office/drawing/2014/main" id="{6E689381-E7B2-2700-FCE7-7A023AAA0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6" t="9689" r="3815" b="12806"/>
          <a:stretch/>
        </p:blipFill>
        <p:spPr bwMode="auto">
          <a:xfrm>
            <a:off x="3492499" y="3653126"/>
            <a:ext cx="1604518" cy="167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82CDA-39EA-1D27-3543-9EB99FF65F73}"/>
              </a:ext>
            </a:extLst>
          </p:cNvPr>
          <p:cNvSpPr txBox="1"/>
          <p:nvPr/>
        </p:nvSpPr>
        <p:spPr>
          <a:xfrm>
            <a:off x="2050844" y="5600695"/>
            <a:ext cx="48189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Picture Credit: https://365datascience.com/tutorials/python-tutorials/</a:t>
            </a:r>
            <a:r>
              <a:rPr lang="en-US" sz="1050" i="1" dirty="0" err="1"/>
              <a:t>xgboost-lgbm</a:t>
            </a:r>
            <a:r>
              <a:rPr lang="en-US" sz="1050" i="1" dirty="0"/>
              <a:t>/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29E13A73-5AE9-4CA0-D9BE-31AE07E381E4}"/>
              </a:ext>
            </a:extLst>
          </p:cNvPr>
          <p:cNvCxnSpPr>
            <a:cxnSpLocks/>
          </p:cNvCxnSpPr>
          <p:nvPr/>
        </p:nvCxnSpPr>
        <p:spPr>
          <a:xfrm>
            <a:off x="2050844" y="3619494"/>
            <a:ext cx="1276556" cy="1097280"/>
          </a:xfrm>
          <a:prstGeom prst="curvedConnector3">
            <a:avLst>
              <a:gd name="adj1" fmla="val 440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DB6843-6BC2-86FE-FFBD-6AC67E7B25F6}"/>
              </a:ext>
            </a:extLst>
          </p:cNvPr>
          <p:cNvSpPr txBox="1"/>
          <p:nvPr/>
        </p:nvSpPr>
        <p:spPr>
          <a:xfrm>
            <a:off x="708352" y="5042519"/>
            <a:ext cx="286649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Training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BA2825-CB1C-E24B-98C5-04E4CADB5AB9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5097017" y="4492090"/>
            <a:ext cx="18371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rminator 17">
            <a:extLst>
              <a:ext uri="{FF2B5EF4-FFF2-40B4-BE49-F238E27FC236}">
                <a16:creationId xmlns:a16="http://schemas.microsoft.com/office/drawing/2014/main" id="{EC70F4BB-5B5F-85E4-09B6-699AA8996569}"/>
              </a:ext>
            </a:extLst>
          </p:cNvPr>
          <p:cNvSpPr/>
          <p:nvPr/>
        </p:nvSpPr>
        <p:spPr>
          <a:xfrm rot="18921035">
            <a:off x="6585049" y="4266125"/>
            <a:ext cx="2548174" cy="572605"/>
          </a:xfrm>
          <a:prstGeom prst="flowChartTermina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8B2EFD-87D3-C8CE-1A51-DAA5632615E2}"/>
              </a:ext>
            </a:extLst>
          </p:cNvPr>
          <p:cNvSpPr txBox="1"/>
          <p:nvPr/>
        </p:nvSpPr>
        <p:spPr>
          <a:xfrm>
            <a:off x="7024911" y="5437054"/>
            <a:ext cx="239360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Learned Model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1F45998-9A8D-5DC1-5178-5B3A2CDF5949}"/>
              </a:ext>
            </a:extLst>
          </p:cNvPr>
          <p:cNvGrpSpPr/>
          <p:nvPr/>
        </p:nvGrpSpPr>
        <p:grpSpPr>
          <a:xfrm>
            <a:off x="9862786" y="2908716"/>
            <a:ext cx="1823420" cy="1705278"/>
            <a:chOff x="4078698" y="1681466"/>
            <a:chExt cx="5182979" cy="3889580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A5EB489-2693-F571-3D83-B7B36F217E0A}"/>
                </a:ext>
              </a:extLst>
            </p:cNvPr>
            <p:cNvSpPr/>
            <p:nvPr/>
          </p:nvSpPr>
          <p:spPr>
            <a:xfrm>
              <a:off x="6248403" y="4643143"/>
              <a:ext cx="914399" cy="91440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EA724426-6F5F-88B2-D8F9-C3D0A62B67CE}"/>
                </a:ext>
              </a:extLst>
            </p:cNvPr>
            <p:cNvSpPr/>
            <p:nvPr/>
          </p:nvSpPr>
          <p:spPr>
            <a:xfrm>
              <a:off x="8347276" y="3683801"/>
              <a:ext cx="914399" cy="91440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6FB18D3C-81F2-E5E6-1A70-092DCFEDC48B}"/>
                </a:ext>
              </a:extLst>
            </p:cNvPr>
            <p:cNvSpPr/>
            <p:nvPr/>
          </p:nvSpPr>
          <p:spPr>
            <a:xfrm>
              <a:off x="7315202" y="3677051"/>
              <a:ext cx="914399" cy="91440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1C79F88A-157A-7618-D9AE-FC4F2F62FAD6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414BBC6-6DA7-6CEE-EB69-87FFDFC21AF4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BD2B138D-749F-C80F-4213-9FD156D19BC5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D91F6143-5038-2901-BEFA-FB98C95385A3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F29781C2-9A0F-D04B-7DD1-A51BDAA1CC78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ABF6E1D4-1608-965C-B84C-ABC24670E99B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AA4FD6E6-26F3-5A06-CC6D-A3ABF1E2189F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02A89478-D80B-501A-97C7-7562EC47B3FB}"/>
                </a:ext>
              </a:extLst>
            </p:cNvPr>
            <p:cNvSpPr/>
            <p:nvPr/>
          </p:nvSpPr>
          <p:spPr>
            <a:xfrm>
              <a:off x="5145501" y="1681466"/>
              <a:ext cx="914399" cy="91439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A780CBB-946E-6AF8-2482-026B49C78B3D}"/>
                </a:ext>
              </a:extLst>
            </p:cNvPr>
            <p:cNvSpPr/>
            <p:nvPr/>
          </p:nvSpPr>
          <p:spPr>
            <a:xfrm>
              <a:off x="7315202" y="4643143"/>
              <a:ext cx="914399" cy="91440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7AD108CB-6BE9-988B-8458-2379BED68FDA}"/>
                </a:ext>
              </a:extLst>
            </p:cNvPr>
            <p:cNvSpPr/>
            <p:nvPr/>
          </p:nvSpPr>
          <p:spPr>
            <a:xfrm>
              <a:off x="8347276" y="4656644"/>
              <a:ext cx="914399" cy="91440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9AAA003E-4267-3D2D-8807-DCC18E25E630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BE06B471-C11B-FAF8-CEAF-2EAE1DFAFBA9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A2D434FF-4265-30E0-6DE7-34B6CE9D25F3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2ADBCCFD-A920-ADFF-86D8-F1C793ED9F62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353A6B84-9055-C1E2-04F3-4D78E254A546}"/>
                </a:ext>
              </a:extLst>
            </p:cNvPr>
            <p:cNvSpPr/>
            <p:nvPr/>
          </p:nvSpPr>
          <p:spPr>
            <a:xfrm>
              <a:off x="4078701" y="2677036"/>
              <a:ext cx="914399" cy="91439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53B7DA1F-BAB9-BF31-374E-4AD801A94281}"/>
                </a:ext>
              </a:extLst>
            </p:cNvPr>
            <p:cNvSpPr/>
            <p:nvPr/>
          </p:nvSpPr>
          <p:spPr>
            <a:xfrm>
              <a:off x="4078698" y="1704191"/>
              <a:ext cx="914399" cy="91439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2D3B4A02-BF11-3C7A-B491-EAB44555574F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D8E1418F-2256-04BF-7FD5-38E5B1D9C531}"/>
              </a:ext>
            </a:extLst>
          </p:cNvPr>
          <p:cNvCxnSpPr>
            <a:cxnSpLocks/>
            <a:endCxn id="59" idx="1"/>
          </p:cNvCxnSpPr>
          <p:nvPr/>
        </p:nvCxnSpPr>
        <p:spPr>
          <a:xfrm rot="5400000" flipH="1" flipV="1">
            <a:off x="8917755" y="3679715"/>
            <a:ext cx="1079104" cy="8109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E709A54E-3845-A5DE-CFE6-43EB51232E40}"/>
              </a:ext>
            </a:extLst>
          </p:cNvPr>
          <p:cNvSpPr txBox="1"/>
          <p:nvPr/>
        </p:nvSpPr>
        <p:spPr>
          <a:xfrm>
            <a:off x="10052497" y="4802454"/>
            <a:ext cx="155709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Inference</a:t>
            </a:r>
          </a:p>
        </p:txBody>
      </p:sp>
      <p:sp>
        <p:nvSpPr>
          <p:cNvPr id="62" name="Terminator 61">
            <a:extLst>
              <a:ext uri="{FF2B5EF4-FFF2-40B4-BE49-F238E27FC236}">
                <a16:creationId xmlns:a16="http://schemas.microsoft.com/office/drawing/2014/main" id="{D3D4018D-43E0-CE39-B8D2-A0279D282C21}"/>
              </a:ext>
            </a:extLst>
          </p:cNvPr>
          <p:cNvSpPr/>
          <p:nvPr/>
        </p:nvSpPr>
        <p:spPr>
          <a:xfrm rot="18921035">
            <a:off x="9443695" y="3459785"/>
            <a:ext cx="2548174" cy="572605"/>
          </a:xfrm>
          <a:prstGeom prst="flowChartTermina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3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rminator 61">
            <a:extLst>
              <a:ext uri="{FF2B5EF4-FFF2-40B4-BE49-F238E27FC236}">
                <a16:creationId xmlns:a16="http://schemas.microsoft.com/office/drawing/2014/main" id="{D3D4018D-43E0-CE39-B8D2-A0279D282C21}"/>
              </a:ext>
            </a:extLst>
          </p:cNvPr>
          <p:cNvSpPr/>
          <p:nvPr/>
        </p:nvSpPr>
        <p:spPr>
          <a:xfrm rot="18921035">
            <a:off x="9377057" y="3421224"/>
            <a:ext cx="2548174" cy="572605"/>
          </a:xfrm>
          <a:prstGeom prst="flowChartTermina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A8962E-6514-FE0D-7AEF-EDEA19816E5D}"/>
              </a:ext>
            </a:extLst>
          </p:cNvPr>
          <p:cNvGrpSpPr/>
          <p:nvPr/>
        </p:nvGrpSpPr>
        <p:grpSpPr>
          <a:xfrm>
            <a:off x="7081720" y="3744763"/>
            <a:ext cx="1810719" cy="1692019"/>
            <a:chOff x="4114797" y="1681466"/>
            <a:chExt cx="5146880" cy="385933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71C5E65-1A0B-CB53-092F-C543A39ADA64}"/>
                </a:ext>
              </a:extLst>
            </p:cNvPr>
            <p:cNvSpPr/>
            <p:nvPr/>
          </p:nvSpPr>
          <p:spPr>
            <a:xfrm>
              <a:off x="62484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E3D327B-A0D0-6D09-E95E-7B09BED8D671}"/>
                </a:ext>
              </a:extLst>
            </p:cNvPr>
            <p:cNvSpPr/>
            <p:nvPr/>
          </p:nvSpPr>
          <p:spPr>
            <a:xfrm>
              <a:off x="8347275" y="365355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D4AD4C23-C90C-3507-3CF2-A5D71B1CC0C1}"/>
                </a:ext>
              </a:extLst>
            </p:cNvPr>
            <p:cNvSpPr/>
            <p:nvPr/>
          </p:nvSpPr>
          <p:spPr>
            <a:xfrm>
              <a:off x="7315200" y="36468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2059EB9-EF13-80E8-D7BB-F4D3C43CC918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DF474D3-094B-960C-321E-04AD58D84521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650999D-4BCD-C311-1995-39DA93D922DC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88966C1C-F25A-9C63-4B31-098E3C039D19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B4FB22D-41DB-9501-E65D-D1C1688CACD3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48685F3-6310-04E9-2BC8-6BD2C6B23B53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4C8F55C2-A8F7-4205-B0A2-3FB842089205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AAAD663-4384-A8E3-9880-CAD24EF670FF}"/>
                </a:ext>
              </a:extLst>
            </p:cNvPr>
            <p:cNvSpPr/>
            <p:nvPr/>
          </p:nvSpPr>
          <p:spPr>
            <a:xfrm>
              <a:off x="5181600" y="1681466"/>
              <a:ext cx="914399" cy="91439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5EDD6E7-1E2C-687F-0ADB-13BFC41869D2}"/>
                </a:ext>
              </a:extLst>
            </p:cNvPr>
            <p:cNvSpPr/>
            <p:nvPr/>
          </p:nvSpPr>
          <p:spPr>
            <a:xfrm>
              <a:off x="7315200" y="461290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0C30C172-6BA4-0E56-351A-DBA9AB651F3B}"/>
                </a:ext>
              </a:extLst>
            </p:cNvPr>
            <p:cNvSpPr/>
            <p:nvPr/>
          </p:nvSpPr>
          <p:spPr>
            <a:xfrm>
              <a:off x="8347275" y="462640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7B9BB98-9AC4-5915-3FF9-6C40A2B7D52F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C01A2D8-56F1-153F-5DC3-7EE37368836F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23E7E4F-7A83-4F89-053B-CDE9E27FBD1C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84294A6-6411-112B-B9ED-DA2628E03374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2674AA7-A3E9-0310-3298-50EF1A8DB69D}"/>
                </a:ext>
              </a:extLst>
            </p:cNvPr>
            <p:cNvSpPr/>
            <p:nvPr/>
          </p:nvSpPr>
          <p:spPr>
            <a:xfrm>
              <a:off x="4114799" y="2677035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7F8C0957-4A28-F252-7BBE-A6961B3EE8A5}"/>
                </a:ext>
              </a:extLst>
            </p:cNvPr>
            <p:cNvSpPr/>
            <p:nvPr/>
          </p:nvSpPr>
          <p:spPr>
            <a:xfrm>
              <a:off x="4114797" y="1704190"/>
              <a:ext cx="914400" cy="914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62A1FAB-EC7E-7E05-6F72-B7A0CA2FE683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ML Pipeline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561604-2E3C-E8D3-1AD4-A1C8A56D8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33" r="4005" b="1"/>
          <a:stretch/>
        </p:blipFill>
        <p:spPr>
          <a:xfrm>
            <a:off x="1921123" y="1655365"/>
            <a:ext cx="7403689" cy="1149767"/>
          </a:xfrm>
          <a:prstGeom prst="rect">
            <a:avLst/>
          </a:prstGeom>
        </p:spPr>
      </p:pic>
      <p:pic>
        <p:nvPicPr>
          <p:cNvPr id="7" name="Picture 2" descr="vRA8 Datastore Custom Placement Logic | CMA">
            <a:extLst>
              <a:ext uri="{FF2B5EF4-FFF2-40B4-BE49-F238E27FC236}">
                <a16:creationId xmlns:a16="http://schemas.microsoft.com/office/drawing/2014/main" id="{CAF111C8-47C4-0304-F96D-44FBF93F5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3" y="1690688"/>
            <a:ext cx="1514561" cy="14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83BD2-85F0-FA55-01A3-497086EE96D2}"/>
              </a:ext>
            </a:extLst>
          </p:cNvPr>
          <p:cNvSpPr txBox="1"/>
          <p:nvPr/>
        </p:nvSpPr>
        <p:spPr>
          <a:xfrm>
            <a:off x="838200" y="3215563"/>
            <a:ext cx="86145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</a:p>
        </p:txBody>
      </p:sp>
      <p:pic>
        <p:nvPicPr>
          <p:cNvPr id="1026" name="Picture 2" descr="How to Use XGBoost and LGBM for Time Series Forecasting? | 365 Data Science">
            <a:extLst>
              <a:ext uri="{FF2B5EF4-FFF2-40B4-BE49-F238E27FC236}">
                <a16:creationId xmlns:a16="http://schemas.microsoft.com/office/drawing/2014/main" id="{6E689381-E7B2-2700-FCE7-7A023AAA0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6" t="9689" r="3815" b="12806"/>
          <a:stretch/>
        </p:blipFill>
        <p:spPr bwMode="auto">
          <a:xfrm>
            <a:off x="3492499" y="3653126"/>
            <a:ext cx="1604518" cy="167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82CDA-39EA-1D27-3543-9EB99FF65F73}"/>
              </a:ext>
            </a:extLst>
          </p:cNvPr>
          <p:cNvSpPr txBox="1"/>
          <p:nvPr/>
        </p:nvSpPr>
        <p:spPr>
          <a:xfrm>
            <a:off x="2050844" y="5600695"/>
            <a:ext cx="48189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Picture Credit: https://365datascience.com/tutorials/python-tutorials/</a:t>
            </a:r>
            <a:r>
              <a:rPr lang="en-US" sz="1050" i="1" dirty="0" err="1"/>
              <a:t>xgboost-lgbm</a:t>
            </a:r>
            <a:r>
              <a:rPr lang="en-US" sz="1050" i="1" dirty="0"/>
              <a:t>/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29E13A73-5AE9-4CA0-D9BE-31AE07E381E4}"/>
              </a:ext>
            </a:extLst>
          </p:cNvPr>
          <p:cNvCxnSpPr>
            <a:cxnSpLocks/>
          </p:cNvCxnSpPr>
          <p:nvPr/>
        </p:nvCxnSpPr>
        <p:spPr>
          <a:xfrm>
            <a:off x="2050844" y="3619494"/>
            <a:ext cx="1276556" cy="1097280"/>
          </a:xfrm>
          <a:prstGeom prst="curvedConnector3">
            <a:avLst>
              <a:gd name="adj1" fmla="val 440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DB6843-6BC2-86FE-FFBD-6AC67E7B25F6}"/>
              </a:ext>
            </a:extLst>
          </p:cNvPr>
          <p:cNvSpPr txBox="1"/>
          <p:nvPr/>
        </p:nvSpPr>
        <p:spPr>
          <a:xfrm>
            <a:off x="708352" y="5042519"/>
            <a:ext cx="286649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Training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BA2825-CB1C-E24B-98C5-04E4CADB5AB9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5097017" y="4492090"/>
            <a:ext cx="18371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rminator 17">
            <a:extLst>
              <a:ext uri="{FF2B5EF4-FFF2-40B4-BE49-F238E27FC236}">
                <a16:creationId xmlns:a16="http://schemas.microsoft.com/office/drawing/2014/main" id="{EC70F4BB-5B5F-85E4-09B6-699AA8996569}"/>
              </a:ext>
            </a:extLst>
          </p:cNvPr>
          <p:cNvSpPr/>
          <p:nvPr/>
        </p:nvSpPr>
        <p:spPr>
          <a:xfrm rot="18921035">
            <a:off x="6585049" y="4266125"/>
            <a:ext cx="2548174" cy="572605"/>
          </a:xfrm>
          <a:prstGeom prst="flowChartTermina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8B2EFD-87D3-C8CE-1A51-DAA5632615E2}"/>
              </a:ext>
            </a:extLst>
          </p:cNvPr>
          <p:cNvSpPr txBox="1"/>
          <p:nvPr/>
        </p:nvSpPr>
        <p:spPr>
          <a:xfrm>
            <a:off x="7024911" y="5437054"/>
            <a:ext cx="239360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Learned Model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1F45998-9A8D-5DC1-5178-5B3A2CDF5949}"/>
              </a:ext>
            </a:extLst>
          </p:cNvPr>
          <p:cNvGrpSpPr/>
          <p:nvPr/>
        </p:nvGrpSpPr>
        <p:grpSpPr>
          <a:xfrm>
            <a:off x="9710386" y="2692816"/>
            <a:ext cx="2166318" cy="2111119"/>
            <a:chOff x="3645510" y="1189010"/>
            <a:chExt cx="6157649" cy="4815273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A5EB489-2693-F571-3D83-B7B36F217E0A}"/>
                </a:ext>
              </a:extLst>
            </p:cNvPr>
            <p:cNvSpPr/>
            <p:nvPr/>
          </p:nvSpPr>
          <p:spPr>
            <a:xfrm>
              <a:off x="6789887" y="5076381"/>
              <a:ext cx="914399" cy="91440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EA724426-6F5F-88B2-D8F9-C3D0A62B67CE}"/>
                </a:ext>
              </a:extLst>
            </p:cNvPr>
            <p:cNvSpPr/>
            <p:nvPr/>
          </p:nvSpPr>
          <p:spPr>
            <a:xfrm>
              <a:off x="8888760" y="4117038"/>
              <a:ext cx="914399" cy="91440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6FB18D3C-81F2-E5E6-1A70-092DCFEDC48B}"/>
                </a:ext>
              </a:extLst>
            </p:cNvPr>
            <p:cNvSpPr/>
            <p:nvPr/>
          </p:nvSpPr>
          <p:spPr>
            <a:xfrm>
              <a:off x="7856687" y="4110288"/>
              <a:ext cx="914399" cy="91440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1C79F88A-157A-7618-D9AE-FC4F2F62FAD6}"/>
                </a:ext>
              </a:extLst>
            </p:cNvPr>
            <p:cNvSpPr/>
            <p:nvPr/>
          </p:nvSpPr>
          <p:spPr>
            <a:xfrm>
              <a:off x="6248400" y="364620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0.6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414BBC6-6DA7-6CEE-EB69-87FFDFC21AF4}"/>
                </a:ext>
              </a:extLst>
            </p:cNvPr>
            <p:cNvSpPr/>
            <p:nvPr/>
          </p:nvSpPr>
          <p:spPr>
            <a:xfrm>
              <a:off x="6248400" y="267703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0.9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BD2B138D-749F-C80F-4213-9FD156D19BC5}"/>
                </a:ext>
              </a:extLst>
            </p:cNvPr>
            <p:cNvSpPr/>
            <p:nvPr/>
          </p:nvSpPr>
          <p:spPr>
            <a:xfrm>
              <a:off x="7315200" y="2680712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0.8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D91F6143-5038-2901-BEFA-FB98C95385A3}"/>
                </a:ext>
              </a:extLst>
            </p:cNvPr>
            <p:cNvSpPr/>
            <p:nvPr/>
          </p:nvSpPr>
          <p:spPr>
            <a:xfrm>
              <a:off x="8347277" y="2680712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0.5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F29781C2-9A0F-D04B-7DD1-A51BDAA1CC78}"/>
                </a:ext>
              </a:extLst>
            </p:cNvPr>
            <p:cNvSpPr/>
            <p:nvPr/>
          </p:nvSpPr>
          <p:spPr>
            <a:xfrm>
              <a:off x="6248400" y="1707867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0.6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ABF6E1D4-1608-965C-B84C-ABC24670E99B}"/>
                </a:ext>
              </a:extLst>
            </p:cNvPr>
            <p:cNvSpPr/>
            <p:nvPr/>
          </p:nvSpPr>
          <p:spPr>
            <a:xfrm>
              <a:off x="7315200" y="1714618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0.9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AA4FD6E6-26F3-5A06-CC6D-A3ABF1E2189F}"/>
                </a:ext>
              </a:extLst>
            </p:cNvPr>
            <p:cNvSpPr/>
            <p:nvPr/>
          </p:nvSpPr>
          <p:spPr>
            <a:xfrm>
              <a:off x="8347275" y="1707867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0.7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02A89478-D80B-501A-97C7-7562EC47B3FB}"/>
                </a:ext>
              </a:extLst>
            </p:cNvPr>
            <p:cNvSpPr/>
            <p:nvPr/>
          </p:nvSpPr>
          <p:spPr>
            <a:xfrm>
              <a:off x="4712313" y="1189010"/>
              <a:ext cx="914399" cy="91440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A780CBB-946E-6AF8-2482-026B49C78B3D}"/>
                </a:ext>
              </a:extLst>
            </p:cNvPr>
            <p:cNvSpPr/>
            <p:nvPr/>
          </p:nvSpPr>
          <p:spPr>
            <a:xfrm>
              <a:off x="7856687" y="5076381"/>
              <a:ext cx="914399" cy="91440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7AD108CB-6BE9-988B-8458-2379BED68FDA}"/>
                </a:ext>
              </a:extLst>
            </p:cNvPr>
            <p:cNvSpPr/>
            <p:nvPr/>
          </p:nvSpPr>
          <p:spPr>
            <a:xfrm>
              <a:off x="8888760" y="5089882"/>
              <a:ext cx="914399" cy="91440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9AAA003E-4267-3D2D-8807-DCC18E25E630}"/>
                </a:ext>
              </a:extLst>
            </p:cNvPr>
            <p:cNvSpPr/>
            <p:nvPr/>
          </p:nvSpPr>
          <p:spPr>
            <a:xfrm>
              <a:off x="5181600" y="2661422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0.6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BE06B471-C11B-FAF8-CEAF-2EAE1DFAFBA9}"/>
                </a:ext>
              </a:extLst>
            </p:cNvPr>
            <p:cNvSpPr/>
            <p:nvPr/>
          </p:nvSpPr>
          <p:spPr>
            <a:xfrm>
              <a:off x="5181600" y="3646203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0.9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A2D434FF-4265-30E0-6DE7-34B6CE9D25F3}"/>
                </a:ext>
              </a:extLst>
            </p:cNvPr>
            <p:cNvSpPr/>
            <p:nvPr/>
          </p:nvSpPr>
          <p:spPr>
            <a:xfrm>
              <a:off x="5181600" y="4601506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0.6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2ADBCCFD-A920-ADFF-86D8-F1C793ED9F62}"/>
                </a:ext>
              </a:extLst>
            </p:cNvPr>
            <p:cNvSpPr/>
            <p:nvPr/>
          </p:nvSpPr>
          <p:spPr>
            <a:xfrm>
              <a:off x="4114797" y="3649880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0.6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353A6B84-9055-C1E2-04F3-4D78E254A546}"/>
                </a:ext>
              </a:extLst>
            </p:cNvPr>
            <p:cNvSpPr/>
            <p:nvPr/>
          </p:nvSpPr>
          <p:spPr>
            <a:xfrm>
              <a:off x="3645513" y="2184582"/>
              <a:ext cx="914399" cy="91440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53B7DA1F-BAB9-BF31-374E-4AD801A94281}"/>
                </a:ext>
              </a:extLst>
            </p:cNvPr>
            <p:cNvSpPr/>
            <p:nvPr/>
          </p:nvSpPr>
          <p:spPr>
            <a:xfrm>
              <a:off x="3645510" y="1211735"/>
              <a:ext cx="914399" cy="91440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2D3B4A02-BF11-3C7A-B491-EAB44555574F}"/>
                </a:ext>
              </a:extLst>
            </p:cNvPr>
            <p:cNvSpPr/>
            <p:nvPr/>
          </p:nvSpPr>
          <p:spPr>
            <a:xfrm>
              <a:off x="4114797" y="4622725"/>
              <a:ext cx="914400" cy="914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0.9</a:t>
              </a:r>
            </a:p>
          </p:txBody>
        </p:sp>
      </p:grp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D8E1418F-2256-04BF-7FD5-38E5B1D9C531}"/>
              </a:ext>
            </a:extLst>
          </p:cNvPr>
          <p:cNvCxnSpPr>
            <a:cxnSpLocks/>
            <a:endCxn id="59" idx="1"/>
          </p:cNvCxnSpPr>
          <p:nvPr/>
        </p:nvCxnSpPr>
        <p:spPr>
          <a:xfrm rot="5400000" flipH="1" flipV="1">
            <a:off x="8765355" y="3463815"/>
            <a:ext cx="1079104" cy="8109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E709A54E-3845-A5DE-CFE6-43EB51232E40}"/>
              </a:ext>
            </a:extLst>
          </p:cNvPr>
          <p:cNvSpPr txBox="1"/>
          <p:nvPr/>
        </p:nvSpPr>
        <p:spPr>
          <a:xfrm>
            <a:off x="10052497" y="4802454"/>
            <a:ext cx="155709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Inference</a:t>
            </a:r>
          </a:p>
        </p:txBody>
      </p:sp>
    </p:spTree>
    <p:extLst>
      <p:ext uri="{BB962C8B-B14F-4D97-AF65-F5344CB8AC3E}">
        <p14:creationId xmlns:p14="http://schemas.microsoft.com/office/powerpoint/2010/main" val="28135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Architecture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366FE-56DA-8D17-62B7-AE7B5018909D}"/>
              </a:ext>
            </a:extLst>
          </p:cNvPr>
          <p:cNvSpPr txBox="1"/>
          <p:nvPr/>
        </p:nvSpPr>
        <p:spPr>
          <a:xfrm>
            <a:off x="9026013" y="365125"/>
            <a:ext cx="2743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Note: ML and CRT flows need to run together for retraining data generation and exploring unexplored design regions</a:t>
            </a:r>
          </a:p>
        </p:txBody>
      </p:sp>
      <p:sp>
        <p:nvSpPr>
          <p:cNvPr id="32" name="Rectangle: Rounded Corners 49">
            <a:extLst>
              <a:ext uri="{FF2B5EF4-FFF2-40B4-BE49-F238E27FC236}">
                <a16:creationId xmlns:a16="http://schemas.microsoft.com/office/drawing/2014/main" id="{8E51E20E-96D4-BAC9-8577-DA8564C982D0}"/>
              </a:ext>
            </a:extLst>
          </p:cNvPr>
          <p:cNvSpPr/>
          <p:nvPr/>
        </p:nvSpPr>
        <p:spPr>
          <a:xfrm>
            <a:off x="1206604" y="1912065"/>
            <a:ext cx="3523692" cy="1495044"/>
          </a:xfrm>
          <a:prstGeom prst="roundRect">
            <a:avLst/>
          </a:prstGeom>
          <a:noFill/>
          <a:ln w="28575" cap="flat" cmpd="sng" algn="ctr">
            <a:solidFill>
              <a:srgbClr val="000000">
                <a:lumMod val="50000"/>
                <a:lumOff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7478E0-80D8-45C6-16C0-F8FCCF26C848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 flipV="1">
            <a:off x="2732221" y="4437420"/>
            <a:ext cx="705983" cy="695"/>
          </a:xfrm>
          <a:prstGeom prst="straightConnector1">
            <a:avLst/>
          </a:prstGeom>
          <a:noFill/>
          <a:ln w="38100" cap="flat" cmpd="sng" algn="ctr">
            <a:solidFill>
              <a:srgbClr val="E5ECE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986A459-B168-23E7-7CB1-4CCC2BBE1CB7}"/>
              </a:ext>
            </a:extLst>
          </p:cNvPr>
          <p:cNvSpPr/>
          <p:nvPr/>
        </p:nvSpPr>
        <p:spPr>
          <a:xfrm>
            <a:off x="1370569" y="4133569"/>
            <a:ext cx="1361652" cy="609091"/>
          </a:xfrm>
          <a:prstGeom prst="rect">
            <a:avLst/>
          </a:prstGeom>
          <a:solidFill>
            <a:srgbClr val="FF6B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CRT Generator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A9203B-47F8-AC00-43C9-6137B4F74B7E}"/>
              </a:ext>
            </a:extLst>
          </p:cNvPr>
          <p:cNvSpPr/>
          <p:nvPr/>
        </p:nvSpPr>
        <p:spPr>
          <a:xfrm>
            <a:off x="3438204" y="4092514"/>
            <a:ext cx="1292093" cy="689812"/>
          </a:xfrm>
          <a:prstGeom prst="rect">
            <a:avLst/>
          </a:prstGeom>
          <a:solidFill>
            <a:srgbClr val="FF6B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8D6E9BA8-E5D5-0C39-96F0-76BB564D58B3}"/>
              </a:ext>
            </a:extLst>
          </p:cNvPr>
          <p:cNvSpPr txBox="1">
            <a:spLocks noChangeArrowheads="1"/>
          </p:cNvSpPr>
          <p:nvPr/>
        </p:nvSpPr>
        <p:spPr>
          <a:xfrm>
            <a:off x="1295092" y="3778071"/>
            <a:ext cx="1711356" cy="4641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8134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kern="1200">
                <a:solidFill>
                  <a:srgbClr val="383838"/>
                </a:solidFill>
                <a:latin typeface="+mn-lt"/>
                <a:ea typeface="ＭＳ Ｐゴシック" charset="0"/>
                <a:cs typeface="+mn-cs"/>
              </a:defRPr>
            </a:lvl2pPr>
            <a:lvl3pPr marL="85566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charset="0"/>
              <a:buChar char="–"/>
              <a:defRPr kern="1200">
                <a:solidFill>
                  <a:srgbClr val="383838"/>
                </a:solidFill>
                <a:latin typeface="+mn-lt"/>
                <a:ea typeface="ＭＳ Ｐゴシック" charset="0"/>
                <a:cs typeface="+mn-cs"/>
              </a:defRPr>
            </a:lvl3pPr>
            <a:lvl4pPr marL="1201738" indent="-1730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kern="1200">
                <a:solidFill>
                  <a:srgbClr val="383838"/>
                </a:solidFill>
                <a:latin typeface="+mn-lt"/>
                <a:ea typeface="ＭＳ Ｐゴシック" charset="0"/>
                <a:cs typeface="+mn-cs"/>
              </a:defRPr>
            </a:lvl4pPr>
            <a:lvl5pPr marL="1427163" indent="-16827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charset="0"/>
              <a:buChar char="–"/>
              <a:defRPr kern="1200">
                <a:solidFill>
                  <a:srgbClr val="383838"/>
                </a:solidFill>
                <a:latin typeface="+mn-lt"/>
                <a:ea typeface="ＭＳ Ｐゴシック" charset="0"/>
                <a:cs typeface="+mn-cs"/>
              </a:defRPr>
            </a:lvl5pPr>
            <a:lvl6pPr marL="16550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8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6pPr>
            <a:lvl7pPr marL="18836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8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7pPr>
            <a:lvl8pPr marL="21122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8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8pPr>
            <a:lvl9pPr marL="23408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8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1BD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91BD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CRT Flow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F0908FA0-8AFF-D773-B05F-0346A53D8005}"/>
              </a:ext>
            </a:extLst>
          </p:cNvPr>
          <p:cNvSpPr txBox="1">
            <a:spLocks noChangeArrowheads="1"/>
          </p:cNvSpPr>
          <p:nvPr/>
        </p:nvSpPr>
        <p:spPr>
          <a:xfrm>
            <a:off x="1299464" y="1981461"/>
            <a:ext cx="1055647" cy="4641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8134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Char char="•"/>
              <a:defRPr kern="1200">
                <a:solidFill>
                  <a:srgbClr val="383838"/>
                </a:solidFill>
                <a:latin typeface="+mn-lt"/>
                <a:ea typeface="ＭＳ Ｐゴシック" charset="0"/>
                <a:cs typeface="+mn-cs"/>
              </a:defRPr>
            </a:lvl2pPr>
            <a:lvl3pPr marL="855663" indent="-1666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charset="0"/>
              <a:buChar char="–"/>
              <a:defRPr kern="1200">
                <a:solidFill>
                  <a:srgbClr val="383838"/>
                </a:solidFill>
                <a:latin typeface="+mn-lt"/>
                <a:ea typeface="ＭＳ Ｐゴシック" charset="0"/>
                <a:cs typeface="+mn-cs"/>
              </a:defRPr>
            </a:lvl3pPr>
            <a:lvl4pPr marL="1201738" indent="-1730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kern="1200">
                <a:solidFill>
                  <a:srgbClr val="383838"/>
                </a:solidFill>
                <a:latin typeface="+mn-lt"/>
                <a:ea typeface="ＭＳ Ｐゴシック" charset="0"/>
                <a:cs typeface="+mn-cs"/>
              </a:defRPr>
            </a:lvl4pPr>
            <a:lvl5pPr marL="1427163" indent="-16827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charset="0"/>
              <a:buChar char="–"/>
              <a:defRPr kern="1200">
                <a:solidFill>
                  <a:srgbClr val="383838"/>
                </a:solidFill>
                <a:latin typeface="+mn-lt"/>
                <a:ea typeface="ＭＳ Ｐゴシック" charset="0"/>
                <a:cs typeface="+mn-cs"/>
              </a:defRPr>
            </a:lvl5pPr>
            <a:lvl6pPr marL="16550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8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6pPr>
            <a:lvl7pPr marL="18836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8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7pPr>
            <a:lvl8pPr marL="21122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en-US" sz="18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8pPr>
            <a:lvl9pPr marL="2340864" indent="-16459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defRPr lang="en-US" sz="1800" kern="1200" dirty="0" smtClean="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1BD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1BD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ML Flow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1B2D61F-741E-9C05-144E-A6B1A8BF1CC3}"/>
              </a:ext>
            </a:extLst>
          </p:cNvPr>
          <p:cNvCxnSpPr>
            <a:cxnSpLocks/>
          </p:cNvCxnSpPr>
          <p:nvPr/>
        </p:nvCxnSpPr>
        <p:spPr>
          <a:xfrm flipV="1">
            <a:off x="7618788" y="2737328"/>
            <a:ext cx="1113790" cy="7509"/>
          </a:xfrm>
          <a:prstGeom prst="straightConnector1">
            <a:avLst/>
          </a:prstGeom>
          <a:noFill/>
          <a:ln w="38100" cap="flat" cmpd="sng" algn="ctr">
            <a:solidFill>
              <a:srgbClr val="E5ECE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A2C9030-4D3C-035A-B7A9-171B46AD73DC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6408006" y="2744837"/>
            <a:ext cx="291927" cy="11645"/>
          </a:xfrm>
          <a:prstGeom prst="straightConnector1">
            <a:avLst/>
          </a:prstGeom>
          <a:noFill/>
          <a:ln w="38100" cap="flat" cmpd="sng" algn="ctr">
            <a:solidFill>
              <a:srgbClr val="E5ECE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5DCD46F-AE42-AFCE-A492-CAFD90AC87F2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8163588" y="4208959"/>
            <a:ext cx="431755" cy="0"/>
          </a:xfrm>
          <a:prstGeom prst="straightConnector1">
            <a:avLst/>
          </a:prstGeom>
          <a:noFill/>
          <a:ln w="38100" cap="flat" cmpd="sng" algn="ctr">
            <a:solidFill>
              <a:srgbClr val="E5ECE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CB245BE-5688-AC80-B829-A932E6036346}"/>
              </a:ext>
            </a:extLst>
          </p:cNvPr>
          <p:cNvSpPr/>
          <p:nvPr/>
        </p:nvSpPr>
        <p:spPr>
          <a:xfrm>
            <a:off x="6669464" y="1300850"/>
            <a:ext cx="1487846" cy="543115"/>
          </a:xfrm>
          <a:prstGeom prst="rect">
            <a:avLst/>
          </a:prstGeom>
          <a:solidFill>
            <a:srgbClr val="002B49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  <a:b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Retraining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7D4771-B828-4766-A747-EE22289D8AA6}"/>
              </a:ext>
            </a:extLst>
          </p:cNvPr>
          <p:cNvCxnSpPr>
            <a:cxnSpLocks/>
          </p:cNvCxnSpPr>
          <p:nvPr/>
        </p:nvCxnSpPr>
        <p:spPr>
          <a:xfrm>
            <a:off x="4671400" y="2756481"/>
            <a:ext cx="232238" cy="0"/>
          </a:xfrm>
          <a:prstGeom prst="straightConnector1">
            <a:avLst/>
          </a:prstGeom>
          <a:noFill/>
          <a:ln w="38100" cap="flat" cmpd="sng" algn="ctr">
            <a:solidFill>
              <a:srgbClr val="E5ECE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25B5226-F1A8-D65D-7F84-DB4AD139E8D7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2654790" y="2660196"/>
            <a:ext cx="689845" cy="1194"/>
          </a:xfrm>
          <a:prstGeom prst="straightConnector1">
            <a:avLst/>
          </a:prstGeom>
          <a:noFill/>
          <a:ln w="38100" cap="flat" cmpd="sng" algn="ctr">
            <a:solidFill>
              <a:srgbClr val="E5ECE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A23E3BF-4625-55C1-B9F5-87652180DD41}"/>
              </a:ext>
            </a:extLst>
          </p:cNvPr>
          <p:cNvSpPr/>
          <p:nvPr/>
        </p:nvSpPr>
        <p:spPr>
          <a:xfrm>
            <a:off x="1325442" y="2389831"/>
            <a:ext cx="1329348" cy="543115"/>
          </a:xfrm>
          <a:prstGeom prst="rect">
            <a:avLst/>
          </a:prstGeom>
          <a:solidFill>
            <a:srgbClr val="FF6B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CRT Generator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A4F1EDC-1748-EF0F-4269-250E4E50ABF3}"/>
              </a:ext>
            </a:extLst>
          </p:cNvPr>
          <p:cNvSpPr/>
          <p:nvPr/>
        </p:nvSpPr>
        <p:spPr>
          <a:xfrm>
            <a:off x="3344635" y="2279909"/>
            <a:ext cx="1279568" cy="760572"/>
          </a:xfrm>
          <a:prstGeom prst="rect">
            <a:avLst/>
          </a:prstGeom>
          <a:solidFill>
            <a:srgbClr val="002B49">
              <a:lumMod val="10000"/>
              <a:lumOff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Filter tests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81C480-6320-E435-8F0A-2C8F30F0CBBE}"/>
              </a:ext>
            </a:extLst>
          </p:cNvPr>
          <p:cNvSpPr/>
          <p:nvPr/>
        </p:nvSpPr>
        <p:spPr>
          <a:xfrm>
            <a:off x="4891941" y="2484923"/>
            <a:ext cx="1516065" cy="543115"/>
          </a:xfrm>
          <a:prstGeom prst="rect">
            <a:avLst/>
          </a:prstGeom>
          <a:solidFill>
            <a:srgbClr val="FF6B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Simulate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filtered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tests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C820497-E9A8-FBD2-BE5E-6918CBF5CD24}"/>
              </a:ext>
            </a:extLst>
          </p:cNvPr>
          <p:cNvSpPr/>
          <p:nvPr/>
        </p:nvSpPr>
        <p:spPr>
          <a:xfrm>
            <a:off x="8595343" y="3937401"/>
            <a:ext cx="1516065" cy="543115"/>
          </a:xfrm>
          <a:prstGeom prst="rect">
            <a:avLst/>
          </a:prstGeom>
          <a:solidFill>
            <a:srgbClr val="FF6B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Debug failures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DF2800-B5BC-BD50-292F-493BB601A656}"/>
              </a:ext>
            </a:extLst>
          </p:cNvPr>
          <p:cNvSpPr/>
          <p:nvPr/>
        </p:nvSpPr>
        <p:spPr>
          <a:xfrm>
            <a:off x="8712441" y="2441206"/>
            <a:ext cx="1061846" cy="543115"/>
          </a:xfrm>
          <a:prstGeom prst="rect">
            <a:avLst/>
          </a:prstGeom>
          <a:solidFill>
            <a:srgbClr val="A9D1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Compute Metrics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1F2C1F-6A80-1542-7841-AA75DFA53C6F}"/>
              </a:ext>
            </a:extLst>
          </p:cNvPr>
          <p:cNvSpPr/>
          <p:nvPr/>
        </p:nvSpPr>
        <p:spPr>
          <a:xfrm>
            <a:off x="6675742" y="2465769"/>
            <a:ext cx="1487846" cy="2202963"/>
          </a:xfrm>
          <a:prstGeom prst="rect">
            <a:avLst/>
          </a:prstGeom>
          <a:solidFill>
            <a:srgbClr val="E5ECEB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Upload to Datastore</a:t>
            </a:r>
          </a:p>
        </p:txBody>
      </p:sp>
      <p:sp>
        <p:nvSpPr>
          <p:cNvPr id="50" name="Rectangle: Rounded Corners 7">
            <a:extLst>
              <a:ext uri="{FF2B5EF4-FFF2-40B4-BE49-F238E27FC236}">
                <a16:creationId xmlns:a16="http://schemas.microsoft.com/office/drawing/2014/main" id="{9286C212-7E1E-3706-5F7D-A786B9145586}"/>
              </a:ext>
            </a:extLst>
          </p:cNvPr>
          <p:cNvSpPr/>
          <p:nvPr/>
        </p:nvSpPr>
        <p:spPr>
          <a:xfrm>
            <a:off x="1169504" y="3647339"/>
            <a:ext cx="3698248" cy="1368209"/>
          </a:xfrm>
          <a:prstGeom prst="roundRect">
            <a:avLst/>
          </a:prstGeom>
          <a:noFill/>
          <a:ln w="28575" cap="flat" cmpd="sng" algn="ctr">
            <a:solidFill>
              <a:srgbClr val="000000">
                <a:lumMod val="50000"/>
                <a:lumOff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02093DA-93E0-7268-BD5E-890F7BC3CB5E}"/>
              </a:ext>
            </a:extLst>
          </p:cNvPr>
          <p:cNvCxnSpPr>
            <a:cxnSpLocks/>
            <a:stCxn id="49" idx="0"/>
            <a:endCxn id="41" idx="2"/>
          </p:cNvCxnSpPr>
          <p:nvPr/>
        </p:nvCxnSpPr>
        <p:spPr>
          <a:xfrm flipH="1" flipV="1">
            <a:off x="7413387" y="1843965"/>
            <a:ext cx="6278" cy="621804"/>
          </a:xfrm>
          <a:prstGeom prst="straightConnector1">
            <a:avLst/>
          </a:prstGeom>
          <a:noFill/>
          <a:ln w="38100" cap="flat" cmpd="sng" algn="ctr">
            <a:solidFill>
              <a:srgbClr val="E5ECE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24EDC73-811D-684A-0142-82665DA8A57D}"/>
              </a:ext>
            </a:extLst>
          </p:cNvPr>
          <p:cNvSpPr txBox="1"/>
          <p:nvPr/>
        </p:nvSpPr>
        <p:spPr>
          <a:xfrm>
            <a:off x="2684501" y="3784229"/>
            <a:ext cx="781349" cy="430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Input 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Settings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0CD3EE-94F5-4F69-9CFA-81046EDFF689}"/>
              </a:ext>
            </a:extLst>
          </p:cNvPr>
          <p:cNvSpPr txBox="1"/>
          <p:nvPr/>
        </p:nvSpPr>
        <p:spPr>
          <a:xfrm>
            <a:off x="2231488" y="2441206"/>
            <a:ext cx="1520718" cy="430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Input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 Settings</a:t>
            </a:r>
          </a:p>
        </p:txBody>
      </p:sp>
      <p:cxnSp>
        <p:nvCxnSpPr>
          <p:cNvPr id="54" name="Connector: Elbow 14">
            <a:extLst>
              <a:ext uri="{FF2B5EF4-FFF2-40B4-BE49-F238E27FC236}">
                <a16:creationId xmlns:a16="http://schemas.microsoft.com/office/drawing/2014/main" id="{89E3193D-46CF-FC2A-320E-875EB1A54569}"/>
              </a:ext>
            </a:extLst>
          </p:cNvPr>
          <p:cNvCxnSpPr>
            <a:cxnSpLocks/>
            <a:stCxn id="41" idx="1"/>
            <a:endCxn id="45" idx="0"/>
          </p:cNvCxnSpPr>
          <p:nvPr/>
        </p:nvCxnSpPr>
        <p:spPr>
          <a:xfrm rot="10800000" flipV="1">
            <a:off x="3984420" y="1572407"/>
            <a:ext cx="2685045" cy="707501"/>
          </a:xfrm>
          <a:prstGeom prst="bentConnector2">
            <a:avLst/>
          </a:prstGeom>
          <a:noFill/>
          <a:ln w="38100" cap="flat" cmpd="sng" algn="ctr">
            <a:solidFill>
              <a:srgbClr val="7D868C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pic>
        <p:nvPicPr>
          <p:cNvPr id="55" name="Picture 2" descr="vRA8 Datastore Custom Placement Logic | CMA">
            <a:extLst>
              <a:ext uri="{FF2B5EF4-FFF2-40B4-BE49-F238E27FC236}">
                <a16:creationId xmlns:a16="http://schemas.microsoft.com/office/drawing/2014/main" id="{B0ECAA3B-842B-31C0-249D-A821835A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89" y="3067893"/>
            <a:ext cx="1267397" cy="12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42F68A7-806C-E2E5-8745-C3AB2504E0CB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4867752" y="4331444"/>
            <a:ext cx="1807991" cy="0"/>
          </a:xfrm>
          <a:prstGeom prst="straightConnector1">
            <a:avLst/>
          </a:prstGeom>
          <a:noFill/>
          <a:ln w="38100" cap="flat" cmpd="sng" algn="ctr">
            <a:solidFill>
              <a:srgbClr val="E5ECEB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F5EFB74-2F82-DAEF-C81D-F641B6794FFE}"/>
              </a:ext>
            </a:extLst>
          </p:cNvPr>
          <p:cNvSpPr txBox="1"/>
          <p:nvPr/>
        </p:nvSpPr>
        <p:spPr>
          <a:xfrm>
            <a:off x="0" y="5258283"/>
            <a:ext cx="337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CR/CRT – Constrained Random Testing</a:t>
            </a:r>
          </a:p>
          <a:p>
            <a:r>
              <a:rPr lang="en-US" sz="1600" dirty="0"/>
              <a:t>UFS – Unique Fail Signature</a:t>
            </a:r>
          </a:p>
        </p:txBody>
      </p:sp>
    </p:spTree>
    <p:extLst>
      <p:ext uri="{BB962C8B-B14F-4D97-AF65-F5344CB8AC3E}">
        <p14:creationId xmlns:p14="http://schemas.microsoft.com/office/powerpoint/2010/main" val="215540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7" grpId="0"/>
      <p:bldP spid="41" grpId="0" animBg="1"/>
      <p:bldP spid="44" grpId="0" animBg="1"/>
      <p:bldP spid="45" grpId="0" animBg="1"/>
      <p:bldP spid="46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</a:p>
        </p:txBody>
      </p:sp>
      <p:sp>
        <p:nvSpPr>
          <p:cNvPr id="1062" name="TextBox 1061">
            <a:extLst>
              <a:ext uri="{FF2B5EF4-FFF2-40B4-BE49-F238E27FC236}">
                <a16:creationId xmlns:a16="http://schemas.microsoft.com/office/drawing/2014/main" id="{A77C7EDB-D703-7B35-BF06-B3ABDEADAE91}"/>
              </a:ext>
            </a:extLst>
          </p:cNvPr>
          <p:cNvSpPr txBox="1"/>
          <p:nvPr/>
        </p:nvSpPr>
        <p:spPr>
          <a:xfrm>
            <a:off x="853850" y="1308747"/>
            <a:ext cx="3892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Definition</a:t>
            </a:r>
          </a:p>
          <a:p>
            <a:r>
              <a:rPr lang="en-US" sz="2600" dirty="0"/>
              <a:t>UFS – Unique Fail Signature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F0F43F-6014-92B6-EEBC-C442544D6FD6}"/>
              </a:ext>
            </a:extLst>
          </p:cNvPr>
          <p:cNvGrpSpPr/>
          <p:nvPr/>
        </p:nvGrpSpPr>
        <p:grpSpPr>
          <a:xfrm>
            <a:off x="1237994" y="2198914"/>
            <a:ext cx="3653319" cy="3636303"/>
            <a:chOff x="5240310" y="1965226"/>
            <a:chExt cx="3674433" cy="369910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3CC204F-CB77-5E1C-B59A-8EDB4AAA6F4C}"/>
                </a:ext>
              </a:extLst>
            </p:cNvPr>
            <p:cNvSpPr/>
            <p:nvPr/>
          </p:nvSpPr>
          <p:spPr>
            <a:xfrm>
              <a:off x="5379414" y="2109579"/>
              <a:ext cx="3385727" cy="117581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6629623-BD6C-E957-6E10-7A6681AC1B60}"/>
                </a:ext>
              </a:extLst>
            </p:cNvPr>
            <p:cNvSpPr/>
            <p:nvPr/>
          </p:nvSpPr>
          <p:spPr>
            <a:xfrm>
              <a:off x="5497521" y="4876952"/>
              <a:ext cx="3149513" cy="787378"/>
            </a:xfrm>
            <a:custGeom>
              <a:avLst/>
              <a:gdLst>
                <a:gd name="connsiteX0" fmla="*/ 0 w 3149513"/>
                <a:gd name="connsiteY0" fmla="*/ 0 h 787378"/>
                <a:gd name="connsiteX1" fmla="*/ 3149513 w 3149513"/>
                <a:gd name="connsiteY1" fmla="*/ 0 h 787378"/>
                <a:gd name="connsiteX2" fmla="*/ 3149513 w 3149513"/>
                <a:gd name="connsiteY2" fmla="*/ 787378 h 787378"/>
                <a:gd name="connsiteX3" fmla="*/ 0 w 3149513"/>
                <a:gd name="connsiteY3" fmla="*/ 787378 h 787378"/>
                <a:gd name="connsiteX4" fmla="*/ 0 w 3149513"/>
                <a:gd name="connsiteY4" fmla="*/ 0 h 78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513" h="787378">
                  <a:moveTo>
                    <a:pt x="0" y="0"/>
                  </a:moveTo>
                  <a:lnTo>
                    <a:pt x="3149513" y="0"/>
                  </a:lnTo>
                  <a:lnTo>
                    <a:pt x="3149513" y="787378"/>
                  </a:lnTo>
                  <a:lnTo>
                    <a:pt x="0" y="7873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Unique Fail Signature - Fail_1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A44CDDB-3A3D-1952-6805-4CC1924A0C1F}"/>
                </a:ext>
              </a:extLst>
            </p:cNvPr>
            <p:cNvSpPr/>
            <p:nvPr/>
          </p:nvSpPr>
          <p:spPr>
            <a:xfrm>
              <a:off x="6610349" y="3376209"/>
              <a:ext cx="1181067" cy="1181067"/>
            </a:xfrm>
            <a:custGeom>
              <a:avLst/>
              <a:gdLst>
                <a:gd name="connsiteX0" fmla="*/ 0 w 1181067"/>
                <a:gd name="connsiteY0" fmla="*/ 590534 h 1181067"/>
                <a:gd name="connsiteX1" fmla="*/ 590534 w 1181067"/>
                <a:gd name="connsiteY1" fmla="*/ 0 h 1181067"/>
                <a:gd name="connsiteX2" fmla="*/ 1181068 w 1181067"/>
                <a:gd name="connsiteY2" fmla="*/ 590534 h 1181067"/>
                <a:gd name="connsiteX3" fmla="*/ 590534 w 1181067"/>
                <a:gd name="connsiteY3" fmla="*/ 1181068 h 1181067"/>
                <a:gd name="connsiteX4" fmla="*/ 0 w 1181067"/>
                <a:gd name="connsiteY4" fmla="*/ 590534 h 118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067" h="1181067">
                  <a:moveTo>
                    <a:pt x="0" y="590534"/>
                  </a:moveTo>
                  <a:cubicBezTo>
                    <a:pt x="0" y="264391"/>
                    <a:pt x="264391" y="0"/>
                    <a:pt x="590534" y="0"/>
                  </a:cubicBezTo>
                  <a:cubicBezTo>
                    <a:pt x="916677" y="0"/>
                    <a:pt x="1181068" y="264391"/>
                    <a:pt x="1181068" y="590534"/>
                  </a:cubicBezTo>
                  <a:cubicBezTo>
                    <a:pt x="1181068" y="916677"/>
                    <a:pt x="916677" y="1181068"/>
                    <a:pt x="590534" y="1181068"/>
                  </a:cubicBezTo>
                  <a:cubicBezTo>
                    <a:pt x="264391" y="1181068"/>
                    <a:pt x="0" y="916677"/>
                    <a:pt x="0" y="59053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713" tIns="204713" rIns="204713" bIns="204713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Fail_1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7445373-3C7D-41AE-1B47-6AEA837BBA26}"/>
                </a:ext>
              </a:extLst>
            </p:cNvPr>
            <p:cNvSpPr/>
            <p:nvPr/>
          </p:nvSpPr>
          <p:spPr>
            <a:xfrm>
              <a:off x="5765229" y="2490145"/>
              <a:ext cx="1181067" cy="1181067"/>
            </a:xfrm>
            <a:custGeom>
              <a:avLst/>
              <a:gdLst>
                <a:gd name="connsiteX0" fmla="*/ 0 w 1181067"/>
                <a:gd name="connsiteY0" fmla="*/ 590534 h 1181067"/>
                <a:gd name="connsiteX1" fmla="*/ 590534 w 1181067"/>
                <a:gd name="connsiteY1" fmla="*/ 0 h 1181067"/>
                <a:gd name="connsiteX2" fmla="*/ 1181068 w 1181067"/>
                <a:gd name="connsiteY2" fmla="*/ 590534 h 1181067"/>
                <a:gd name="connsiteX3" fmla="*/ 590534 w 1181067"/>
                <a:gd name="connsiteY3" fmla="*/ 1181068 h 1181067"/>
                <a:gd name="connsiteX4" fmla="*/ 0 w 1181067"/>
                <a:gd name="connsiteY4" fmla="*/ 590534 h 118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067" h="1181067">
                  <a:moveTo>
                    <a:pt x="0" y="590534"/>
                  </a:moveTo>
                  <a:cubicBezTo>
                    <a:pt x="0" y="264391"/>
                    <a:pt x="264391" y="0"/>
                    <a:pt x="590534" y="0"/>
                  </a:cubicBezTo>
                  <a:cubicBezTo>
                    <a:pt x="916677" y="0"/>
                    <a:pt x="1181068" y="264391"/>
                    <a:pt x="1181068" y="590534"/>
                  </a:cubicBezTo>
                  <a:cubicBezTo>
                    <a:pt x="1181068" y="916677"/>
                    <a:pt x="916677" y="1181068"/>
                    <a:pt x="590534" y="1181068"/>
                  </a:cubicBezTo>
                  <a:cubicBezTo>
                    <a:pt x="264391" y="1181068"/>
                    <a:pt x="0" y="916677"/>
                    <a:pt x="0" y="59053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713" tIns="204713" rIns="204713" bIns="204713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Fail_1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41977B8-4AC9-6EB8-678D-EE6616055E79}"/>
                </a:ext>
              </a:extLst>
            </p:cNvPr>
            <p:cNvSpPr/>
            <p:nvPr/>
          </p:nvSpPr>
          <p:spPr>
            <a:xfrm>
              <a:off x="6972543" y="2204590"/>
              <a:ext cx="1181067" cy="1181067"/>
            </a:xfrm>
            <a:custGeom>
              <a:avLst/>
              <a:gdLst>
                <a:gd name="connsiteX0" fmla="*/ 0 w 1181067"/>
                <a:gd name="connsiteY0" fmla="*/ 590534 h 1181067"/>
                <a:gd name="connsiteX1" fmla="*/ 590534 w 1181067"/>
                <a:gd name="connsiteY1" fmla="*/ 0 h 1181067"/>
                <a:gd name="connsiteX2" fmla="*/ 1181068 w 1181067"/>
                <a:gd name="connsiteY2" fmla="*/ 590534 h 1181067"/>
                <a:gd name="connsiteX3" fmla="*/ 590534 w 1181067"/>
                <a:gd name="connsiteY3" fmla="*/ 1181068 h 1181067"/>
                <a:gd name="connsiteX4" fmla="*/ 0 w 1181067"/>
                <a:gd name="connsiteY4" fmla="*/ 590534 h 118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067" h="1181067">
                  <a:moveTo>
                    <a:pt x="0" y="590534"/>
                  </a:moveTo>
                  <a:cubicBezTo>
                    <a:pt x="0" y="264391"/>
                    <a:pt x="264391" y="0"/>
                    <a:pt x="590534" y="0"/>
                  </a:cubicBezTo>
                  <a:cubicBezTo>
                    <a:pt x="916677" y="0"/>
                    <a:pt x="1181068" y="264391"/>
                    <a:pt x="1181068" y="590534"/>
                  </a:cubicBezTo>
                  <a:cubicBezTo>
                    <a:pt x="1181068" y="916677"/>
                    <a:pt x="916677" y="1181068"/>
                    <a:pt x="590534" y="1181068"/>
                  </a:cubicBezTo>
                  <a:cubicBezTo>
                    <a:pt x="264391" y="1181068"/>
                    <a:pt x="0" y="916677"/>
                    <a:pt x="0" y="59053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713" tIns="204713" rIns="204713" bIns="204713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Fail_1</a:t>
              </a:r>
            </a:p>
          </p:txBody>
        </p:sp>
        <p:sp>
          <p:nvSpPr>
            <p:cNvPr id="14" name="Shape 13">
              <a:extLst>
                <a:ext uri="{FF2B5EF4-FFF2-40B4-BE49-F238E27FC236}">
                  <a16:creationId xmlns:a16="http://schemas.microsoft.com/office/drawing/2014/main" id="{A58C76D7-9C60-BC0A-D865-D368F08EFEE4}"/>
                </a:ext>
              </a:extLst>
            </p:cNvPr>
            <p:cNvSpPr/>
            <p:nvPr/>
          </p:nvSpPr>
          <p:spPr>
            <a:xfrm>
              <a:off x="5240310" y="1965226"/>
              <a:ext cx="3674433" cy="2939546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1422A-3F16-5DC2-5ED9-55672C2E5236}"/>
              </a:ext>
            </a:extLst>
          </p:cNvPr>
          <p:cNvGrpSpPr/>
          <p:nvPr/>
        </p:nvGrpSpPr>
        <p:grpSpPr>
          <a:xfrm>
            <a:off x="5930960" y="2195552"/>
            <a:ext cx="3653319" cy="3639665"/>
            <a:chOff x="5224112" y="1961806"/>
            <a:chExt cx="3674433" cy="370252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BC8E236-8284-F87B-F39E-CA0B508DC3CD}"/>
                </a:ext>
              </a:extLst>
            </p:cNvPr>
            <p:cNvSpPr/>
            <p:nvPr/>
          </p:nvSpPr>
          <p:spPr>
            <a:xfrm>
              <a:off x="5379414" y="2109579"/>
              <a:ext cx="3385727" cy="117581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E652D2F-3EBC-EA87-BCEC-F6399BEBE496}"/>
                </a:ext>
              </a:extLst>
            </p:cNvPr>
            <p:cNvSpPr/>
            <p:nvPr/>
          </p:nvSpPr>
          <p:spPr>
            <a:xfrm>
              <a:off x="5497521" y="4876952"/>
              <a:ext cx="3149513" cy="787378"/>
            </a:xfrm>
            <a:custGeom>
              <a:avLst/>
              <a:gdLst>
                <a:gd name="connsiteX0" fmla="*/ 0 w 3149513"/>
                <a:gd name="connsiteY0" fmla="*/ 0 h 787378"/>
                <a:gd name="connsiteX1" fmla="*/ 3149513 w 3149513"/>
                <a:gd name="connsiteY1" fmla="*/ 0 h 787378"/>
                <a:gd name="connsiteX2" fmla="*/ 3149513 w 3149513"/>
                <a:gd name="connsiteY2" fmla="*/ 787378 h 787378"/>
                <a:gd name="connsiteX3" fmla="*/ 0 w 3149513"/>
                <a:gd name="connsiteY3" fmla="*/ 787378 h 787378"/>
                <a:gd name="connsiteX4" fmla="*/ 0 w 3149513"/>
                <a:gd name="connsiteY4" fmla="*/ 0 h 78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513" h="787378">
                  <a:moveTo>
                    <a:pt x="0" y="0"/>
                  </a:moveTo>
                  <a:lnTo>
                    <a:pt x="3149513" y="0"/>
                  </a:lnTo>
                  <a:lnTo>
                    <a:pt x="3149513" y="787378"/>
                  </a:lnTo>
                  <a:lnTo>
                    <a:pt x="0" y="7873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Unique Fail Signature - Fail_2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3302DB5-665E-E35F-D437-B76B87E1F780}"/>
                </a:ext>
              </a:extLst>
            </p:cNvPr>
            <p:cNvSpPr/>
            <p:nvPr/>
          </p:nvSpPr>
          <p:spPr>
            <a:xfrm>
              <a:off x="6610349" y="3376209"/>
              <a:ext cx="1181067" cy="1181067"/>
            </a:xfrm>
            <a:custGeom>
              <a:avLst/>
              <a:gdLst>
                <a:gd name="connsiteX0" fmla="*/ 0 w 1181067"/>
                <a:gd name="connsiteY0" fmla="*/ 590534 h 1181067"/>
                <a:gd name="connsiteX1" fmla="*/ 590534 w 1181067"/>
                <a:gd name="connsiteY1" fmla="*/ 0 h 1181067"/>
                <a:gd name="connsiteX2" fmla="*/ 1181068 w 1181067"/>
                <a:gd name="connsiteY2" fmla="*/ 590534 h 1181067"/>
                <a:gd name="connsiteX3" fmla="*/ 590534 w 1181067"/>
                <a:gd name="connsiteY3" fmla="*/ 1181068 h 1181067"/>
                <a:gd name="connsiteX4" fmla="*/ 0 w 1181067"/>
                <a:gd name="connsiteY4" fmla="*/ 590534 h 118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067" h="1181067">
                  <a:moveTo>
                    <a:pt x="0" y="590534"/>
                  </a:moveTo>
                  <a:cubicBezTo>
                    <a:pt x="0" y="264391"/>
                    <a:pt x="264391" y="0"/>
                    <a:pt x="590534" y="0"/>
                  </a:cubicBezTo>
                  <a:cubicBezTo>
                    <a:pt x="916677" y="0"/>
                    <a:pt x="1181068" y="264391"/>
                    <a:pt x="1181068" y="590534"/>
                  </a:cubicBezTo>
                  <a:cubicBezTo>
                    <a:pt x="1181068" y="916677"/>
                    <a:pt x="916677" y="1181068"/>
                    <a:pt x="590534" y="1181068"/>
                  </a:cubicBezTo>
                  <a:cubicBezTo>
                    <a:pt x="264391" y="1181068"/>
                    <a:pt x="0" y="916677"/>
                    <a:pt x="0" y="59053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713" tIns="204713" rIns="204713" bIns="204713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Fail_2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AD8DA84-D10C-ECDB-B0D0-5249769663EF}"/>
                </a:ext>
              </a:extLst>
            </p:cNvPr>
            <p:cNvSpPr/>
            <p:nvPr/>
          </p:nvSpPr>
          <p:spPr>
            <a:xfrm>
              <a:off x="6121458" y="2264168"/>
              <a:ext cx="1181067" cy="1181067"/>
            </a:xfrm>
            <a:custGeom>
              <a:avLst/>
              <a:gdLst>
                <a:gd name="connsiteX0" fmla="*/ 0 w 1181067"/>
                <a:gd name="connsiteY0" fmla="*/ 590534 h 1181067"/>
                <a:gd name="connsiteX1" fmla="*/ 590534 w 1181067"/>
                <a:gd name="connsiteY1" fmla="*/ 0 h 1181067"/>
                <a:gd name="connsiteX2" fmla="*/ 1181068 w 1181067"/>
                <a:gd name="connsiteY2" fmla="*/ 590534 h 1181067"/>
                <a:gd name="connsiteX3" fmla="*/ 590534 w 1181067"/>
                <a:gd name="connsiteY3" fmla="*/ 1181068 h 1181067"/>
                <a:gd name="connsiteX4" fmla="*/ 0 w 1181067"/>
                <a:gd name="connsiteY4" fmla="*/ 590534 h 118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1067" h="1181067">
                  <a:moveTo>
                    <a:pt x="0" y="590534"/>
                  </a:moveTo>
                  <a:cubicBezTo>
                    <a:pt x="0" y="264391"/>
                    <a:pt x="264391" y="0"/>
                    <a:pt x="590534" y="0"/>
                  </a:cubicBezTo>
                  <a:cubicBezTo>
                    <a:pt x="916677" y="0"/>
                    <a:pt x="1181068" y="264391"/>
                    <a:pt x="1181068" y="590534"/>
                  </a:cubicBezTo>
                  <a:cubicBezTo>
                    <a:pt x="1181068" y="916677"/>
                    <a:pt x="916677" y="1181068"/>
                    <a:pt x="590534" y="1181068"/>
                  </a:cubicBezTo>
                  <a:cubicBezTo>
                    <a:pt x="264391" y="1181068"/>
                    <a:pt x="0" y="916677"/>
                    <a:pt x="0" y="59053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713" tIns="204713" rIns="204713" bIns="204713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Fail_2</a:t>
              </a:r>
            </a:p>
          </p:txBody>
        </p:sp>
        <p:sp>
          <p:nvSpPr>
            <p:cNvPr id="21" name="Shape 20">
              <a:extLst>
                <a:ext uri="{FF2B5EF4-FFF2-40B4-BE49-F238E27FC236}">
                  <a16:creationId xmlns:a16="http://schemas.microsoft.com/office/drawing/2014/main" id="{E78F9986-54DE-2E55-159D-B0F7A2D6BE83}"/>
                </a:ext>
              </a:extLst>
            </p:cNvPr>
            <p:cNvSpPr/>
            <p:nvPr/>
          </p:nvSpPr>
          <p:spPr>
            <a:xfrm>
              <a:off x="5224112" y="1961806"/>
              <a:ext cx="3674433" cy="2939546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7881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m PPT">
    <a:dk1>
      <a:srgbClr val="000000"/>
    </a:dk1>
    <a:lt1>
      <a:srgbClr val="FFFFFF"/>
    </a:lt1>
    <a:dk2>
      <a:srgbClr val="333E48"/>
    </a:dk2>
    <a:lt2>
      <a:srgbClr val="E5ECEB"/>
    </a:lt2>
    <a:accent1>
      <a:srgbClr val="0091BD"/>
    </a:accent1>
    <a:accent2>
      <a:srgbClr val="002B49"/>
    </a:accent2>
    <a:accent3>
      <a:srgbClr val="FFC700"/>
    </a:accent3>
    <a:accent4>
      <a:srgbClr val="95D600"/>
    </a:accent4>
    <a:accent5>
      <a:srgbClr val="FF6B00"/>
    </a:accent5>
    <a:accent6>
      <a:srgbClr val="7D868C"/>
    </a:accent6>
    <a:hlink>
      <a:srgbClr val="00C1DE"/>
    </a:hlink>
    <a:folHlink>
      <a:srgbClr val="002F6C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rm PPT">
    <a:dk1>
      <a:srgbClr val="000000"/>
    </a:dk1>
    <a:lt1>
      <a:srgbClr val="FFFFFF"/>
    </a:lt1>
    <a:dk2>
      <a:srgbClr val="333E48"/>
    </a:dk2>
    <a:lt2>
      <a:srgbClr val="E5ECEB"/>
    </a:lt2>
    <a:accent1>
      <a:srgbClr val="0091BD"/>
    </a:accent1>
    <a:accent2>
      <a:srgbClr val="002B49"/>
    </a:accent2>
    <a:accent3>
      <a:srgbClr val="FFC700"/>
    </a:accent3>
    <a:accent4>
      <a:srgbClr val="95D600"/>
    </a:accent4>
    <a:accent5>
      <a:srgbClr val="FF6B00"/>
    </a:accent5>
    <a:accent6>
      <a:srgbClr val="7D868C"/>
    </a:accent6>
    <a:hlink>
      <a:srgbClr val="00C1DE"/>
    </a:hlink>
    <a:folHlink>
      <a:srgbClr val="002F6C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15344</TotalTime>
  <Words>1912</Words>
  <Application>Microsoft Macintosh PowerPoint</Application>
  <PresentationFormat>Widescreen</PresentationFormat>
  <Paragraphs>793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Brush Script MT</vt:lpstr>
      <vt:lpstr>ＭＳ Ｐゴシック</vt:lpstr>
      <vt:lpstr>Arial</vt:lpstr>
      <vt:lpstr>Calibri</vt:lpstr>
      <vt:lpstr>Calibri Light</vt:lpstr>
      <vt:lpstr>Segoe UI</vt:lpstr>
      <vt:lpstr>Times New Roman</vt:lpstr>
      <vt:lpstr>Office Theme</vt:lpstr>
      <vt:lpstr>mL: Shrinking the Verification volume using  Machine Learning </vt:lpstr>
      <vt:lpstr>Find Fails?</vt:lpstr>
      <vt:lpstr>Find Fails?</vt:lpstr>
      <vt:lpstr>Scalability or Reality?</vt:lpstr>
      <vt:lpstr>The Problem</vt:lpstr>
      <vt:lpstr>Data and ML Pipeline</vt:lpstr>
      <vt:lpstr>Data and ML Pipeline</vt:lpstr>
      <vt:lpstr>Verification Architecture</vt:lpstr>
      <vt:lpstr>Evaluation Metrics</vt:lpstr>
      <vt:lpstr>Evaluation Metrics - Efficiency</vt:lpstr>
      <vt:lpstr>Evaluation Metrics – Quality </vt:lpstr>
      <vt:lpstr>Evaluation Metrics – Saving</vt:lpstr>
      <vt:lpstr>Results – Efficiency Metric</vt:lpstr>
      <vt:lpstr>Results – Quality Metric</vt:lpstr>
      <vt:lpstr>Results – Cost Metric</vt:lpstr>
      <vt:lpstr>Challenges</vt:lpstr>
      <vt:lpstr>Future Work</vt:lpstr>
      <vt:lpstr>Summary</vt:lpstr>
      <vt:lpstr>Questions</vt:lpstr>
      <vt:lpstr>PowerPoint Presentation</vt:lpstr>
      <vt:lpstr>Backup Slides</vt:lpstr>
      <vt:lpstr>Shrinking the Verification Volume</vt:lpstr>
      <vt:lpstr>Artificial Intelligence vs Machine Learning vs Deep Learning</vt:lpstr>
      <vt:lpstr>Machine Learning - Types</vt:lpstr>
      <vt:lpstr>Machine Learning – Problem Classification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Yash Phogat</cp:lastModifiedBy>
  <cp:revision>42</cp:revision>
  <dcterms:created xsi:type="dcterms:W3CDTF">2021-01-27T14:15:57Z</dcterms:created>
  <dcterms:modified xsi:type="dcterms:W3CDTF">2024-03-01T21:43:20Z</dcterms:modified>
</cp:coreProperties>
</file>