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2"/>
  </p:notesMasterIdLst>
  <p:handoutMasterIdLst>
    <p:handoutMasterId r:id="rId33"/>
  </p:handoutMasterIdLst>
  <p:sldIdLst>
    <p:sldId id="501" r:id="rId5"/>
    <p:sldId id="502" r:id="rId6"/>
    <p:sldId id="503" r:id="rId7"/>
    <p:sldId id="504" r:id="rId8"/>
    <p:sldId id="506" r:id="rId9"/>
    <p:sldId id="507" r:id="rId10"/>
    <p:sldId id="508" r:id="rId11"/>
    <p:sldId id="510" r:id="rId12"/>
    <p:sldId id="511" r:id="rId13"/>
    <p:sldId id="512" r:id="rId14"/>
    <p:sldId id="513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05" r:id="rId23"/>
    <p:sldId id="523" r:id="rId24"/>
    <p:sldId id="524" r:id="rId25"/>
    <p:sldId id="525" r:id="rId26"/>
    <p:sldId id="526" r:id="rId27"/>
    <p:sldId id="527" r:id="rId28"/>
    <p:sldId id="528" r:id="rId29"/>
    <p:sldId id="529" r:id="rId30"/>
    <p:sldId id="530" r:id="rId31"/>
  </p:sldIdLst>
  <p:sldSz cx="9144000" cy="6858000" type="screen4x3"/>
  <p:notesSz cx="10048875" cy="6918325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7" autoAdjust="0"/>
    <p:restoredTop sz="87612" autoAdjust="0"/>
  </p:normalViewPr>
  <p:slideViewPr>
    <p:cSldViewPr>
      <p:cViewPr>
        <p:scale>
          <a:sx n="90" d="100"/>
          <a:sy n="90" d="100"/>
        </p:scale>
        <p:origin x="-27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8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16EEC-E673-43E5-AEE5-3424350D5CCA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DDF2F3-6A62-4709-A277-CF18E273471C}">
      <dgm:prSet phldrT="[Text]" custT="1"/>
      <dgm:spPr/>
      <dgm:t>
        <a:bodyPr/>
        <a:lstStyle/>
        <a:p>
          <a:r>
            <a:rPr lang="en-US" sz="1800" b="1" dirty="0" smtClean="0">
              <a:latin typeface="Arial" charset="0"/>
              <a:cs typeface="Arial" charset="0"/>
            </a:rPr>
            <a:t>Highly Configurable</a:t>
          </a:r>
          <a:endParaRPr lang="en-US" sz="1800" b="1" dirty="0"/>
        </a:p>
      </dgm:t>
    </dgm:pt>
    <dgm:pt modelId="{C919F720-54FD-4058-BD20-5BABB44F3499}" type="parTrans" cxnId="{19484EFA-CD33-4B43-8136-D1B7647AB503}">
      <dgm:prSet/>
      <dgm:spPr/>
      <dgm:t>
        <a:bodyPr/>
        <a:lstStyle/>
        <a:p>
          <a:endParaRPr lang="en-US"/>
        </a:p>
      </dgm:t>
    </dgm:pt>
    <dgm:pt modelId="{C161D0A4-2C73-4091-AF1D-4D83DB33FE88}" type="sibTrans" cxnId="{19484EFA-CD33-4B43-8136-D1B7647AB503}">
      <dgm:prSet/>
      <dgm:spPr/>
      <dgm:t>
        <a:bodyPr/>
        <a:lstStyle/>
        <a:p>
          <a:endParaRPr lang="en-US"/>
        </a:p>
      </dgm:t>
    </dgm:pt>
    <dgm:pt modelId="{176F3AB1-FF40-44BA-A0B9-D0298FD32236}">
      <dgm:prSet phldrT="[Text]"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Multiple paths and multiple traffic patterns supported</a:t>
          </a:r>
          <a:endParaRPr lang="en-US" sz="1600" dirty="0"/>
        </a:p>
      </dgm:t>
    </dgm:pt>
    <dgm:pt modelId="{B0A007C1-0E40-40B5-A338-E1393CAA18ED}" type="parTrans" cxnId="{97823241-D422-40AF-A4C6-6F11F8D385CC}">
      <dgm:prSet/>
      <dgm:spPr/>
      <dgm:t>
        <a:bodyPr/>
        <a:lstStyle/>
        <a:p>
          <a:endParaRPr lang="en-US"/>
        </a:p>
      </dgm:t>
    </dgm:pt>
    <dgm:pt modelId="{3F4A0EF6-D911-46E2-B2DB-6EED2E72536C}" type="sibTrans" cxnId="{97823241-D422-40AF-A4C6-6F11F8D385CC}">
      <dgm:prSet/>
      <dgm:spPr/>
      <dgm:t>
        <a:bodyPr/>
        <a:lstStyle/>
        <a:p>
          <a:endParaRPr lang="en-US"/>
        </a:p>
      </dgm:t>
    </dgm:pt>
    <dgm:pt modelId="{30CA5C8C-2536-438D-8FA6-4925F7281CC1}">
      <dgm:prSet phldrT="[Text]" custT="1"/>
      <dgm:spPr/>
      <dgm:t>
        <a:bodyPr/>
        <a:lstStyle/>
        <a:p>
          <a:r>
            <a:rPr lang="en-US" sz="1800" b="1" dirty="0" smtClean="0">
              <a:latin typeface="Arial" charset="0"/>
              <a:cs typeface="Arial" charset="0"/>
            </a:rPr>
            <a:t>Types of Measurements</a:t>
          </a:r>
          <a:endParaRPr lang="en-US" sz="1800" b="1" dirty="0"/>
        </a:p>
      </dgm:t>
    </dgm:pt>
    <dgm:pt modelId="{D58FE9DD-7E5F-4B08-8997-84BCC48CDBA0}" type="parTrans" cxnId="{44284BE5-698C-47A2-8504-656CA6EDCA7F}">
      <dgm:prSet/>
      <dgm:spPr/>
      <dgm:t>
        <a:bodyPr/>
        <a:lstStyle/>
        <a:p>
          <a:endParaRPr lang="en-US"/>
        </a:p>
      </dgm:t>
    </dgm:pt>
    <dgm:pt modelId="{427F6D79-5D78-4D6B-8468-7D307F7A295E}" type="sibTrans" cxnId="{44284BE5-698C-47A2-8504-656CA6EDCA7F}">
      <dgm:prSet/>
      <dgm:spPr/>
      <dgm:t>
        <a:bodyPr/>
        <a:lstStyle/>
        <a:p>
          <a:endParaRPr lang="en-US"/>
        </a:p>
      </dgm:t>
    </dgm:pt>
    <dgm:pt modelId="{D41C4187-F82A-418F-A3B8-910FDC899CA7}">
      <dgm:prSet phldrT="[Text]"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Per transaction &amp; Average latency</a:t>
          </a:r>
          <a:endParaRPr lang="en-US" sz="1600" dirty="0"/>
        </a:p>
      </dgm:t>
    </dgm:pt>
    <dgm:pt modelId="{D7220052-C8F4-4718-AAC6-9138FB37703E}" type="parTrans" cxnId="{81A8C330-748F-423C-835D-8D7CD825B275}">
      <dgm:prSet/>
      <dgm:spPr/>
      <dgm:t>
        <a:bodyPr/>
        <a:lstStyle/>
        <a:p>
          <a:endParaRPr lang="en-US"/>
        </a:p>
      </dgm:t>
    </dgm:pt>
    <dgm:pt modelId="{BFBBC4E6-61A5-402E-BBDD-E4123E19884A}" type="sibTrans" cxnId="{81A8C330-748F-423C-835D-8D7CD825B275}">
      <dgm:prSet/>
      <dgm:spPr/>
      <dgm:t>
        <a:bodyPr/>
        <a:lstStyle/>
        <a:p>
          <a:endParaRPr lang="en-US"/>
        </a:p>
      </dgm:t>
    </dgm:pt>
    <dgm:pt modelId="{70D20D4D-3EED-4093-8C5E-74B0AACAEF31}">
      <dgm:prSet phldrT="[Text]" custT="1"/>
      <dgm:spPr/>
      <dgm:t>
        <a:bodyPr/>
        <a:lstStyle/>
        <a:p>
          <a:r>
            <a:rPr lang="en-US" sz="1800" b="1" dirty="0" smtClean="0">
              <a:latin typeface="Arial" charset="0"/>
              <a:cs typeface="Arial" charset="0"/>
            </a:rPr>
            <a:t>Reporting</a:t>
          </a:r>
          <a:endParaRPr lang="en-US" sz="2400" b="1" dirty="0"/>
        </a:p>
      </dgm:t>
    </dgm:pt>
    <dgm:pt modelId="{6C215248-46EF-4151-AA81-B4B6D0CC273B}" type="parTrans" cxnId="{FF99501E-B00B-41D8-A4C0-FCB7D7D537A1}">
      <dgm:prSet/>
      <dgm:spPr/>
      <dgm:t>
        <a:bodyPr/>
        <a:lstStyle/>
        <a:p>
          <a:endParaRPr lang="en-US"/>
        </a:p>
      </dgm:t>
    </dgm:pt>
    <dgm:pt modelId="{21B4BFB5-1FE6-426E-995E-935A16505A6E}" type="sibTrans" cxnId="{FF99501E-B00B-41D8-A4C0-FCB7D7D537A1}">
      <dgm:prSet/>
      <dgm:spPr/>
      <dgm:t>
        <a:bodyPr/>
        <a:lstStyle/>
        <a:p>
          <a:endParaRPr lang="en-US"/>
        </a:p>
      </dgm:t>
    </dgm:pt>
    <dgm:pt modelId="{F45B8614-024B-4B7B-92E8-2F67005C49ED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Configurable units for latency (ns, us, ms) and bandwidth (KBps, MBps, GBps, Kbps, Mbps, Gbps)</a:t>
          </a:r>
        </a:p>
      </dgm:t>
    </dgm:pt>
    <dgm:pt modelId="{B6009BB9-1C65-473A-82C3-03D56248CEFD}" type="parTrans" cxnId="{00C978E5-0376-49E2-8B26-A1E457304298}">
      <dgm:prSet/>
      <dgm:spPr/>
      <dgm:t>
        <a:bodyPr/>
        <a:lstStyle/>
        <a:p>
          <a:endParaRPr lang="en-US"/>
        </a:p>
      </dgm:t>
    </dgm:pt>
    <dgm:pt modelId="{4C2F8403-E78B-4121-BA9D-40C1C85EF640}" type="sibTrans" cxnId="{00C978E5-0376-49E2-8B26-A1E457304298}">
      <dgm:prSet/>
      <dgm:spPr/>
      <dgm:t>
        <a:bodyPr/>
        <a:lstStyle/>
        <a:p>
          <a:endParaRPr lang="en-US"/>
        </a:p>
      </dgm:t>
    </dgm:pt>
    <dgm:pt modelId="{09272662-990B-4A71-8919-C78CE2EF4914}">
      <dgm:prSet custT="1"/>
      <dgm:spPr/>
      <dgm:t>
        <a:bodyPr/>
        <a:lstStyle/>
        <a:p>
          <a:r>
            <a:rPr lang="en-IN" sz="1600" dirty="0" smtClean="0">
              <a:latin typeface="Arial" charset="0"/>
              <a:cs typeface="Arial" charset="0"/>
            </a:rPr>
            <a:t>Configuration methods convenient, uncomplicated</a:t>
          </a:r>
        </a:p>
      </dgm:t>
    </dgm:pt>
    <dgm:pt modelId="{FE1216D6-5D67-41C7-BD0C-98D98BF2338C}" type="parTrans" cxnId="{55B9F2E1-1BD1-43F3-89B5-62A49278FA03}">
      <dgm:prSet/>
      <dgm:spPr/>
      <dgm:t>
        <a:bodyPr/>
        <a:lstStyle/>
        <a:p>
          <a:endParaRPr lang="en-US"/>
        </a:p>
      </dgm:t>
    </dgm:pt>
    <dgm:pt modelId="{067A3974-1D41-45A2-BFD1-E5920AC8C087}" type="sibTrans" cxnId="{55B9F2E1-1BD1-43F3-89B5-62A49278FA03}">
      <dgm:prSet/>
      <dgm:spPr/>
      <dgm:t>
        <a:bodyPr/>
        <a:lstStyle/>
        <a:p>
          <a:endParaRPr lang="en-US"/>
        </a:p>
      </dgm:t>
    </dgm:pt>
    <dgm:pt modelId="{2DF2E3B1-F2DC-4F04-93FA-78A92BFB414F}">
      <dgm:prSet custT="1"/>
      <dgm:spPr/>
      <dgm:t>
        <a:bodyPr/>
        <a:lstStyle/>
        <a:p>
          <a:r>
            <a:rPr lang="en-IN" sz="1600" dirty="0" smtClean="0">
              <a:latin typeface="Arial" charset="0"/>
              <a:cs typeface="Arial" charset="0"/>
            </a:rPr>
            <a:t>Configuration compliance check</a:t>
          </a:r>
          <a:endParaRPr lang="en-US" sz="1600" dirty="0"/>
        </a:p>
      </dgm:t>
    </dgm:pt>
    <dgm:pt modelId="{8DBE30A8-99C8-44EF-AF45-B38F8CCA6F15}" type="parTrans" cxnId="{3428D258-6F89-4609-9FB6-0EDBFC3EC8BB}">
      <dgm:prSet/>
      <dgm:spPr/>
      <dgm:t>
        <a:bodyPr/>
        <a:lstStyle/>
        <a:p>
          <a:endParaRPr lang="en-US"/>
        </a:p>
      </dgm:t>
    </dgm:pt>
    <dgm:pt modelId="{24605E72-23E1-4CEB-A473-6DA516692763}" type="sibTrans" cxnId="{3428D258-6F89-4609-9FB6-0EDBFC3EC8BB}">
      <dgm:prSet/>
      <dgm:spPr/>
      <dgm:t>
        <a:bodyPr/>
        <a:lstStyle/>
        <a:p>
          <a:endParaRPr lang="en-US"/>
        </a:p>
      </dgm:t>
    </dgm:pt>
    <dgm:pt modelId="{A70197C6-F2E5-47C0-9C19-E752A98EBDE8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Bandwidth</a:t>
          </a:r>
          <a:endParaRPr lang="en-US" sz="1600" dirty="0">
            <a:latin typeface="Arial" charset="0"/>
            <a:cs typeface="Arial" charset="0"/>
          </a:endParaRPr>
        </a:p>
      </dgm:t>
    </dgm:pt>
    <dgm:pt modelId="{BC79A266-7AF0-449C-ABAA-2949868903EC}" type="parTrans" cxnId="{0B4F1D55-60F9-473E-A1B2-EA549CA33050}">
      <dgm:prSet/>
      <dgm:spPr/>
      <dgm:t>
        <a:bodyPr/>
        <a:lstStyle/>
        <a:p>
          <a:endParaRPr lang="en-US"/>
        </a:p>
      </dgm:t>
    </dgm:pt>
    <dgm:pt modelId="{19C64D77-5828-4E8E-86BD-071E38D8626F}" type="sibTrans" cxnId="{0B4F1D55-60F9-473E-A1B2-EA549CA33050}">
      <dgm:prSet/>
      <dgm:spPr/>
      <dgm:t>
        <a:bodyPr/>
        <a:lstStyle/>
        <a:p>
          <a:endParaRPr lang="en-US"/>
        </a:p>
      </dgm:t>
    </dgm:pt>
    <dgm:pt modelId="{5B2F26EE-02CD-4001-BB05-E7B01FAA2B66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Alternate bandwidth and latency window</a:t>
          </a:r>
        </a:p>
      </dgm:t>
    </dgm:pt>
    <dgm:pt modelId="{EB0C341B-CB9A-4F7A-A472-D5D05D06290D}" type="parTrans" cxnId="{3FEC9633-57AD-47F7-AB7F-5B9999ED4587}">
      <dgm:prSet/>
      <dgm:spPr/>
      <dgm:t>
        <a:bodyPr/>
        <a:lstStyle/>
        <a:p>
          <a:endParaRPr lang="en-US"/>
        </a:p>
      </dgm:t>
    </dgm:pt>
    <dgm:pt modelId="{7528BDE5-628A-423D-BA1C-B7FDCAB43B57}" type="sibTrans" cxnId="{3FEC9633-57AD-47F7-AB7F-5B9999ED4587}">
      <dgm:prSet/>
      <dgm:spPr/>
      <dgm:t>
        <a:bodyPr/>
        <a:lstStyle/>
        <a:p>
          <a:endParaRPr lang="en-US"/>
        </a:p>
      </dgm:t>
    </dgm:pt>
    <dgm:pt modelId="{298A68E7-84C5-4057-B7BB-E022E6AB307D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Cumulative bandwidth measurement for multiple traffic patterns</a:t>
          </a:r>
          <a:endParaRPr lang="en-US" sz="1600" dirty="0">
            <a:latin typeface="Arial" charset="0"/>
            <a:cs typeface="Arial" charset="0"/>
          </a:endParaRPr>
        </a:p>
      </dgm:t>
    </dgm:pt>
    <dgm:pt modelId="{6ABB91B7-EE8A-4044-8A4E-4021FA3CEE7F}" type="parTrans" cxnId="{2621B6A7-3040-47F0-9220-A32DD5BE368E}">
      <dgm:prSet/>
      <dgm:spPr/>
      <dgm:t>
        <a:bodyPr/>
        <a:lstStyle/>
        <a:p>
          <a:endParaRPr lang="en-US"/>
        </a:p>
      </dgm:t>
    </dgm:pt>
    <dgm:pt modelId="{118B4AA9-88A3-4458-BE44-A2CA0A5E125A}" type="sibTrans" cxnId="{2621B6A7-3040-47F0-9220-A32DD5BE368E}">
      <dgm:prSet/>
      <dgm:spPr/>
      <dgm:t>
        <a:bodyPr/>
        <a:lstStyle/>
        <a:p>
          <a:endParaRPr lang="en-US"/>
        </a:p>
      </dgm:t>
    </dgm:pt>
    <dgm:pt modelId="{EBE4A244-496F-40FF-843D-9941E9D51AD3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Uniformity comparison between interfaces</a:t>
          </a:r>
          <a:endParaRPr lang="en-US" sz="1600" dirty="0">
            <a:latin typeface="Arial" charset="0"/>
            <a:cs typeface="Arial" charset="0"/>
          </a:endParaRPr>
        </a:p>
      </dgm:t>
    </dgm:pt>
    <dgm:pt modelId="{3D2CF987-59D3-484C-8A89-7DCEFA7356B7}" type="parTrans" cxnId="{4ED352BB-60D0-43FB-B0B9-7F7C1D644C67}">
      <dgm:prSet/>
      <dgm:spPr/>
      <dgm:t>
        <a:bodyPr/>
        <a:lstStyle/>
        <a:p>
          <a:endParaRPr lang="en-US"/>
        </a:p>
      </dgm:t>
    </dgm:pt>
    <dgm:pt modelId="{939D9D31-949B-4E6B-B73E-FD0F0758369C}" type="sibTrans" cxnId="{4ED352BB-60D0-43FB-B0B9-7F7C1D644C67}">
      <dgm:prSet/>
      <dgm:spPr/>
      <dgm:t>
        <a:bodyPr/>
        <a:lstStyle/>
        <a:p>
          <a:endParaRPr lang="en-US"/>
        </a:p>
      </dgm:t>
    </dgm:pt>
    <dgm:pt modelId="{DDB8F16F-4B17-421B-AC97-BBB82C4E0B08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Root mean square (RMS) value calculation for latency, bandwidth and error values</a:t>
          </a:r>
          <a:endParaRPr lang="en-US" sz="1600" dirty="0">
            <a:latin typeface="Arial" charset="0"/>
            <a:cs typeface="Arial" charset="0"/>
          </a:endParaRPr>
        </a:p>
      </dgm:t>
    </dgm:pt>
    <dgm:pt modelId="{A4A77948-4877-4AAA-817E-6709E079CCCA}" type="parTrans" cxnId="{B7941E6C-164B-4B9E-B840-88584967C0CC}">
      <dgm:prSet/>
      <dgm:spPr/>
      <dgm:t>
        <a:bodyPr/>
        <a:lstStyle/>
        <a:p>
          <a:endParaRPr lang="en-US"/>
        </a:p>
      </dgm:t>
    </dgm:pt>
    <dgm:pt modelId="{6276CDFE-0353-4998-B18A-2A6037A7ED3E}" type="sibTrans" cxnId="{B7941E6C-164B-4B9E-B840-88584967C0CC}">
      <dgm:prSet/>
      <dgm:spPr/>
      <dgm:t>
        <a:bodyPr/>
        <a:lstStyle/>
        <a:p>
          <a:endParaRPr lang="en-US"/>
        </a:p>
      </dgm:t>
    </dgm:pt>
    <dgm:pt modelId="{EE6C784E-AE81-49C4-8479-E75838AD2A0F}">
      <dgm:prSet phldrT="[Text]"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Measurement report depending upon user defined verbose level</a:t>
          </a:r>
          <a:endParaRPr lang="en-US" sz="1600" dirty="0"/>
        </a:p>
      </dgm:t>
    </dgm:pt>
    <dgm:pt modelId="{ED4F18B0-9644-457B-8029-786EEC06AEB6}" type="parTrans" cxnId="{B00E41AE-FBF0-47E1-B9ED-CD634A42EAD9}">
      <dgm:prSet/>
      <dgm:spPr/>
      <dgm:t>
        <a:bodyPr/>
        <a:lstStyle/>
        <a:p>
          <a:endParaRPr lang="en-US"/>
        </a:p>
      </dgm:t>
    </dgm:pt>
    <dgm:pt modelId="{43952BB6-CAFB-4BC5-95C7-A6A5F282C17C}" type="sibTrans" cxnId="{B00E41AE-FBF0-47E1-B9ED-CD634A42EAD9}">
      <dgm:prSet/>
      <dgm:spPr/>
      <dgm:t>
        <a:bodyPr/>
        <a:lstStyle/>
        <a:p>
          <a:endParaRPr lang="en-US"/>
        </a:p>
      </dgm:t>
    </dgm:pt>
    <dgm:pt modelId="{FE8C2012-102A-4B80-8DFF-49A03CD2BA0F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Error reporting in case of incorrect result</a:t>
          </a:r>
          <a:endParaRPr lang="en-US" sz="1600" dirty="0">
            <a:latin typeface="Arial" charset="0"/>
            <a:cs typeface="Arial" charset="0"/>
          </a:endParaRPr>
        </a:p>
      </dgm:t>
    </dgm:pt>
    <dgm:pt modelId="{F33EF5A0-9FD6-46CB-80CE-91FE7689242C}" type="parTrans" cxnId="{6E00A122-6957-4B5E-9F43-23A6564D26B8}">
      <dgm:prSet/>
      <dgm:spPr/>
      <dgm:t>
        <a:bodyPr/>
        <a:lstStyle/>
        <a:p>
          <a:endParaRPr lang="en-US"/>
        </a:p>
      </dgm:t>
    </dgm:pt>
    <dgm:pt modelId="{1F9D8621-DD07-4D0D-B86D-3D9A1F44413C}" type="sibTrans" cxnId="{6E00A122-6957-4B5E-9F43-23A6564D26B8}">
      <dgm:prSet/>
      <dgm:spPr/>
      <dgm:t>
        <a:bodyPr/>
        <a:lstStyle/>
        <a:p>
          <a:endParaRPr lang="en-US"/>
        </a:p>
      </dgm:t>
    </dgm:pt>
    <dgm:pt modelId="{75C0FE4C-9524-4680-832A-1274CE70C9A9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Run time reporting of measurements</a:t>
          </a:r>
          <a:endParaRPr lang="en-US" sz="1600" dirty="0">
            <a:latin typeface="Arial" charset="0"/>
            <a:cs typeface="Arial" charset="0"/>
          </a:endParaRPr>
        </a:p>
      </dgm:t>
    </dgm:pt>
    <dgm:pt modelId="{56087D4C-3726-49AD-ACE5-81C6414FF903}" type="parTrans" cxnId="{E118F374-77CB-4A83-AA8A-C79769E74425}">
      <dgm:prSet/>
      <dgm:spPr/>
      <dgm:t>
        <a:bodyPr/>
        <a:lstStyle/>
        <a:p>
          <a:endParaRPr lang="en-US"/>
        </a:p>
      </dgm:t>
    </dgm:pt>
    <dgm:pt modelId="{CAA42D90-16EE-4EE5-A46E-D1098D2F1013}" type="sibTrans" cxnId="{E118F374-77CB-4A83-AA8A-C79769E74425}">
      <dgm:prSet/>
      <dgm:spPr/>
      <dgm:t>
        <a:bodyPr/>
        <a:lstStyle/>
        <a:p>
          <a:endParaRPr lang="en-US"/>
        </a:p>
      </dgm:t>
    </dgm:pt>
    <dgm:pt modelId="{2EF38E5D-8B0F-4C8C-8754-69F271F37A88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Trace file reporting for all the measurements</a:t>
          </a:r>
          <a:endParaRPr lang="en-US" sz="1600" dirty="0"/>
        </a:p>
      </dgm:t>
    </dgm:pt>
    <dgm:pt modelId="{59A752CF-3460-456C-AA1A-1F803F48B027}" type="parTrans" cxnId="{36C1AD5F-42A3-43CC-A74F-225A2334E501}">
      <dgm:prSet/>
      <dgm:spPr/>
      <dgm:t>
        <a:bodyPr/>
        <a:lstStyle/>
        <a:p>
          <a:endParaRPr lang="en-US"/>
        </a:p>
      </dgm:t>
    </dgm:pt>
    <dgm:pt modelId="{F5CAEA27-52D3-4E6A-9206-E463A6CACC40}" type="sibTrans" cxnId="{36C1AD5F-42A3-43CC-A74F-225A2334E501}">
      <dgm:prSet/>
      <dgm:spPr/>
      <dgm:t>
        <a:bodyPr/>
        <a:lstStyle/>
        <a:p>
          <a:endParaRPr lang="en-US"/>
        </a:p>
      </dgm:t>
    </dgm:pt>
    <dgm:pt modelId="{79054722-8004-4325-A8A5-175BEB6329A8}">
      <dgm:prSet custT="1"/>
      <dgm:spPr/>
      <dgm:t>
        <a:bodyPr/>
        <a:lstStyle/>
        <a:p>
          <a:r>
            <a:rPr lang="en-US" sz="1800" b="1" dirty="0" smtClean="0"/>
            <a:t>Miscellaneous</a:t>
          </a:r>
          <a:endParaRPr lang="en-US" sz="1800" b="1" dirty="0"/>
        </a:p>
      </dgm:t>
    </dgm:pt>
    <dgm:pt modelId="{DBD39683-D90A-4D75-908E-7B31ECA18C13}" type="parTrans" cxnId="{A2B25751-133D-48A7-AC01-EC9A517E2B7A}">
      <dgm:prSet/>
      <dgm:spPr/>
      <dgm:t>
        <a:bodyPr/>
        <a:lstStyle/>
        <a:p>
          <a:endParaRPr lang="en-US"/>
        </a:p>
      </dgm:t>
    </dgm:pt>
    <dgm:pt modelId="{1AC5A72C-7FE9-48F1-BF05-AFADFD70AD78}" type="sibTrans" cxnId="{A2B25751-133D-48A7-AC01-EC9A517E2B7A}">
      <dgm:prSet/>
      <dgm:spPr/>
      <dgm:t>
        <a:bodyPr/>
        <a:lstStyle/>
        <a:p>
          <a:endParaRPr lang="en-US"/>
        </a:p>
      </dgm:t>
    </dgm:pt>
    <dgm:pt modelId="{E56BF9DA-3389-463C-B435-34A12219D222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Callback support to collect functional coverage</a:t>
          </a:r>
          <a:endParaRPr lang="en-US" sz="1600" dirty="0"/>
        </a:p>
      </dgm:t>
    </dgm:pt>
    <dgm:pt modelId="{611FA623-E830-42CE-9A81-AB0C2DE9032A}" type="parTrans" cxnId="{D9F5F79A-4748-43AA-8713-00C15CC438D8}">
      <dgm:prSet/>
      <dgm:spPr/>
      <dgm:t>
        <a:bodyPr/>
        <a:lstStyle/>
        <a:p>
          <a:endParaRPr lang="en-US"/>
        </a:p>
      </dgm:t>
    </dgm:pt>
    <dgm:pt modelId="{A12EA4F5-6346-4E65-97BD-22122F2207E8}" type="sibTrans" cxnId="{D9F5F79A-4748-43AA-8713-00C15CC438D8}">
      <dgm:prSet/>
      <dgm:spPr/>
      <dgm:t>
        <a:bodyPr/>
        <a:lstStyle/>
        <a:p>
          <a:endParaRPr lang="en-US"/>
        </a:p>
      </dgm:t>
    </dgm:pt>
    <dgm:pt modelId="{BC81B427-613C-4525-9A61-D50788D0DFDF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API support to get performance statistics on-the-fly</a:t>
          </a:r>
          <a:endParaRPr lang="en-US" sz="1600" dirty="0">
            <a:latin typeface="Arial" charset="0"/>
            <a:cs typeface="Arial" charset="0"/>
          </a:endParaRPr>
        </a:p>
      </dgm:t>
    </dgm:pt>
    <dgm:pt modelId="{67CD4D93-2976-4B48-A67D-CFE73E96707D}" type="parTrans" cxnId="{BC312769-B3FE-4D17-9F59-3A583424CC33}">
      <dgm:prSet/>
      <dgm:spPr/>
      <dgm:t>
        <a:bodyPr/>
        <a:lstStyle/>
        <a:p>
          <a:endParaRPr lang="en-US"/>
        </a:p>
      </dgm:t>
    </dgm:pt>
    <dgm:pt modelId="{7437F3C4-0AA6-4DE7-95E1-82ADFD38A500}" type="sibTrans" cxnId="{BC312769-B3FE-4D17-9F59-3A583424CC33}">
      <dgm:prSet/>
      <dgm:spPr/>
      <dgm:t>
        <a:bodyPr/>
        <a:lstStyle/>
        <a:p>
          <a:endParaRPr lang="en-US"/>
        </a:p>
      </dgm:t>
    </dgm:pt>
    <dgm:pt modelId="{AA501913-E686-4C2E-BF19-D7DE03C4B831}">
      <dgm:prSet custT="1"/>
      <dgm:spPr/>
      <dgm:t>
        <a:bodyPr/>
        <a:lstStyle/>
        <a:p>
          <a:r>
            <a:rPr lang="en-US" sz="1600" dirty="0" smtClean="0">
              <a:latin typeface="Arial" charset="0"/>
              <a:cs typeface="Arial" charset="0"/>
            </a:rPr>
            <a:t>Measurement Enable/Disable Support</a:t>
          </a:r>
          <a:endParaRPr lang="en-US" sz="1600" dirty="0"/>
        </a:p>
      </dgm:t>
    </dgm:pt>
    <dgm:pt modelId="{6CB4663E-B1D4-4984-8DC4-DAF9AB4060E7}" type="parTrans" cxnId="{BC0EBD2B-123D-482A-89BD-EF1FD13090F1}">
      <dgm:prSet/>
      <dgm:spPr/>
      <dgm:t>
        <a:bodyPr/>
        <a:lstStyle/>
        <a:p>
          <a:endParaRPr lang="en-US"/>
        </a:p>
      </dgm:t>
    </dgm:pt>
    <dgm:pt modelId="{B97F6139-9575-4149-9113-F2F95B15E114}" type="sibTrans" cxnId="{BC0EBD2B-123D-482A-89BD-EF1FD13090F1}">
      <dgm:prSet/>
      <dgm:spPr/>
      <dgm:t>
        <a:bodyPr/>
        <a:lstStyle/>
        <a:p>
          <a:endParaRPr lang="en-US"/>
        </a:p>
      </dgm:t>
    </dgm:pt>
    <dgm:pt modelId="{819AEAB2-BBC2-48A3-A07F-55062C0AF6C5}" type="pres">
      <dgm:prSet presAssocID="{4F016EEC-E673-43E5-AEE5-3424350D5C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789D92-561A-4876-9C05-79530DFDB578}" type="pres">
      <dgm:prSet presAssocID="{48DDF2F3-6A62-4709-A277-CF18E273471C}" presName="node" presStyleLbl="node1" presStyleIdx="0" presStyleCnt="4" custScaleY="107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468E1-9305-4593-AEA3-E8853E803E66}" type="pres">
      <dgm:prSet presAssocID="{C161D0A4-2C73-4091-AF1D-4D83DB33FE88}" presName="sibTrans" presStyleCnt="0"/>
      <dgm:spPr/>
    </dgm:pt>
    <dgm:pt modelId="{86B302D7-A84C-4138-AA14-94AB5371DCFC}" type="pres">
      <dgm:prSet presAssocID="{30CA5C8C-2536-438D-8FA6-4925F7281CC1}" presName="node" presStyleLbl="node1" presStyleIdx="1" presStyleCnt="4" custScaleY="107215" custLinFactNeighborX="-5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AE4E2-860B-479A-8ACC-C063B154560D}" type="pres">
      <dgm:prSet presAssocID="{427F6D79-5D78-4D6B-8468-7D307F7A295E}" presName="sibTrans" presStyleCnt="0"/>
      <dgm:spPr/>
    </dgm:pt>
    <dgm:pt modelId="{0FEBFF74-9112-409F-8DF3-A79C2DC07796}" type="pres">
      <dgm:prSet presAssocID="{70D20D4D-3EED-4093-8C5E-74B0AACAEF31}" presName="node" presStyleLbl="node1" presStyleIdx="2" presStyleCnt="4" custScaleY="72379" custLinFactNeighborY="-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34711-1FAA-49D9-B83D-74CE5533E99B}" type="pres">
      <dgm:prSet presAssocID="{21B4BFB5-1FE6-426E-995E-935A16505A6E}" presName="sibTrans" presStyleCnt="0"/>
      <dgm:spPr/>
    </dgm:pt>
    <dgm:pt modelId="{C1607549-F512-4033-AB2B-DD5394210E50}" type="pres">
      <dgm:prSet presAssocID="{79054722-8004-4325-A8A5-175BEB6329A8}" presName="node" presStyleLbl="node1" presStyleIdx="3" presStyleCnt="4" custScaleY="72379" custLinFactNeighborX="-5626" custLinFactNeighborY="-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EC9633-57AD-47F7-AB7F-5B9999ED4587}" srcId="{30CA5C8C-2536-438D-8FA6-4925F7281CC1}" destId="{5B2F26EE-02CD-4001-BB05-E7B01FAA2B66}" srcOrd="2" destOrd="0" parTransId="{EB0C341B-CB9A-4F7A-A472-D5D05D06290D}" sibTransId="{7528BDE5-628A-423D-BA1C-B7FDCAB43B57}"/>
    <dgm:cxn modelId="{2621B6A7-3040-47F0-9220-A32DD5BE368E}" srcId="{30CA5C8C-2536-438D-8FA6-4925F7281CC1}" destId="{298A68E7-84C5-4057-B7BB-E022E6AB307D}" srcOrd="3" destOrd="0" parTransId="{6ABB91B7-EE8A-4044-8A4E-4021FA3CEE7F}" sibTransId="{118B4AA9-88A3-4458-BE44-A2CA0A5E125A}"/>
    <dgm:cxn modelId="{FA7DAAFD-82BB-4125-A53E-86DAD2AD4F98}" type="presOf" srcId="{30CA5C8C-2536-438D-8FA6-4925F7281CC1}" destId="{86B302D7-A84C-4138-AA14-94AB5371DCFC}" srcOrd="0" destOrd="0" presId="urn:microsoft.com/office/officeart/2005/8/layout/default"/>
    <dgm:cxn modelId="{97823241-D422-40AF-A4C6-6F11F8D385CC}" srcId="{48DDF2F3-6A62-4709-A277-CF18E273471C}" destId="{176F3AB1-FF40-44BA-A0B9-D0298FD32236}" srcOrd="0" destOrd="0" parTransId="{B0A007C1-0E40-40B5-A338-E1393CAA18ED}" sibTransId="{3F4A0EF6-D911-46E2-B2DB-6EED2E72536C}"/>
    <dgm:cxn modelId="{E04B9193-777C-443A-A1F4-7E64D5E06CE0}" type="presOf" srcId="{4F016EEC-E673-43E5-AEE5-3424350D5CCA}" destId="{819AEAB2-BBC2-48A3-A07F-55062C0AF6C5}" srcOrd="0" destOrd="0" presId="urn:microsoft.com/office/officeart/2005/8/layout/default"/>
    <dgm:cxn modelId="{BA4A2453-CD23-4F1D-A916-784D3456948B}" type="presOf" srcId="{298A68E7-84C5-4057-B7BB-E022E6AB307D}" destId="{86B302D7-A84C-4138-AA14-94AB5371DCFC}" srcOrd="0" destOrd="4" presId="urn:microsoft.com/office/officeart/2005/8/layout/default"/>
    <dgm:cxn modelId="{A2A3DD48-4091-455A-8481-35279CF68D53}" type="presOf" srcId="{DDB8F16F-4B17-421B-AC97-BBB82C4E0B08}" destId="{86B302D7-A84C-4138-AA14-94AB5371DCFC}" srcOrd="0" destOrd="6" presId="urn:microsoft.com/office/officeart/2005/8/layout/default"/>
    <dgm:cxn modelId="{0B4F1D55-60F9-473E-A1B2-EA549CA33050}" srcId="{30CA5C8C-2536-438D-8FA6-4925F7281CC1}" destId="{A70197C6-F2E5-47C0-9C19-E752A98EBDE8}" srcOrd="1" destOrd="0" parTransId="{BC79A266-7AF0-449C-ABAA-2949868903EC}" sibTransId="{19C64D77-5828-4E8E-86BD-071E38D8626F}"/>
    <dgm:cxn modelId="{4AA0181B-1E9C-4E91-9637-FEFC8364A683}" type="presOf" srcId="{2DF2E3B1-F2DC-4F04-93FA-78A92BFB414F}" destId="{35789D92-561A-4876-9C05-79530DFDB578}" srcOrd="0" destOrd="4" presId="urn:microsoft.com/office/officeart/2005/8/layout/default"/>
    <dgm:cxn modelId="{B00E41AE-FBF0-47E1-B9ED-CD634A42EAD9}" srcId="{70D20D4D-3EED-4093-8C5E-74B0AACAEF31}" destId="{EE6C784E-AE81-49C4-8479-E75838AD2A0F}" srcOrd="0" destOrd="0" parTransId="{ED4F18B0-9644-457B-8029-786EEC06AEB6}" sibTransId="{43952BB6-CAFB-4BC5-95C7-A6A5F282C17C}"/>
    <dgm:cxn modelId="{19484EFA-CD33-4B43-8136-D1B7647AB503}" srcId="{4F016EEC-E673-43E5-AEE5-3424350D5CCA}" destId="{48DDF2F3-6A62-4709-A277-CF18E273471C}" srcOrd="0" destOrd="0" parTransId="{C919F720-54FD-4058-BD20-5BABB44F3499}" sibTransId="{C161D0A4-2C73-4091-AF1D-4D83DB33FE88}"/>
    <dgm:cxn modelId="{BC0EBD2B-123D-482A-89BD-EF1FD13090F1}" srcId="{79054722-8004-4325-A8A5-175BEB6329A8}" destId="{AA501913-E686-4C2E-BF19-D7DE03C4B831}" srcOrd="2" destOrd="0" parTransId="{6CB4663E-B1D4-4984-8DC4-DAF9AB4060E7}" sibTransId="{B97F6139-9575-4149-9113-F2F95B15E114}"/>
    <dgm:cxn modelId="{ADBC5BCB-5D7D-4081-9C90-85DCE616D8E9}" type="presOf" srcId="{48DDF2F3-6A62-4709-A277-CF18E273471C}" destId="{35789D92-561A-4876-9C05-79530DFDB578}" srcOrd="0" destOrd="0" presId="urn:microsoft.com/office/officeart/2005/8/layout/default"/>
    <dgm:cxn modelId="{81A8C330-748F-423C-835D-8D7CD825B275}" srcId="{30CA5C8C-2536-438D-8FA6-4925F7281CC1}" destId="{D41C4187-F82A-418F-A3B8-910FDC899CA7}" srcOrd="0" destOrd="0" parTransId="{D7220052-C8F4-4718-AAC6-9138FB37703E}" sibTransId="{BFBBC4E6-61A5-402E-BBDD-E4123E19884A}"/>
    <dgm:cxn modelId="{58D33989-F093-4BC3-91B2-632311CED06F}" type="presOf" srcId="{EE6C784E-AE81-49C4-8479-E75838AD2A0F}" destId="{0FEBFF74-9112-409F-8DF3-A79C2DC07796}" srcOrd="0" destOrd="1" presId="urn:microsoft.com/office/officeart/2005/8/layout/default"/>
    <dgm:cxn modelId="{36C1AD5F-42A3-43CC-A74F-225A2334E501}" srcId="{70D20D4D-3EED-4093-8C5E-74B0AACAEF31}" destId="{2EF38E5D-8B0F-4C8C-8754-69F271F37A88}" srcOrd="3" destOrd="0" parTransId="{59A752CF-3460-456C-AA1A-1F803F48B027}" sibTransId="{F5CAEA27-52D3-4E6A-9206-E463A6CACC40}"/>
    <dgm:cxn modelId="{D9F5F79A-4748-43AA-8713-00C15CC438D8}" srcId="{79054722-8004-4325-A8A5-175BEB6329A8}" destId="{E56BF9DA-3389-463C-B435-34A12219D222}" srcOrd="0" destOrd="0" parTransId="{611FA623-E830-42CE-9A81-AB0C2DE9032A}" sibTransId="{A12EA4F5-6346-4E65-97BD-22122F2207E8}"/>
    <dgm:cxn modelId="{668C51DB-096B-4294-A8D2-3C3CF6C904A4}" type="presOf" srcId="{BC81B427-613C-4525-9A61-D50788D0DFDF}" destId="{C1607549-F512-4033-AB2B-DD5394210E50}" srcOrd="0" destOrd="2" presId="urn:microsoft.com/office/officeart/2005/8/layout/default"/>
    <dgm:cxn modelId="{00C978E5-0376-49E2-8B26-A1E457304298}" srcId="{48DDF2F3-6A62-4709-A277-CF18E273471C}" destId="{F45B8614-024B-4B7B-92E8-2F67005C49ED}" srcOrd="1" destOrd="0" parTransId="{B6009BB9-1C65-473A-82C3-03D56248CEFD}" sibTransId="{4C2F8403-E78B-4121-BA9D-40C1C85EF640}"/>
    <dgm:cxn modelId="{28E714CA-11F3-40F6-A2C4-562CED268913}" type="presOf" srcId="{2EF38E5D-8B0F-4C8C-8754-69F271F37A88}" destId="{0FEBFF74-9112-409F-8DF3-A79C2DC07796}" srcOrd="0" destOrd="4" presId="urn:microsoft.com/office/officeart/2005/8/layout/default"/>
    <dgm:cxn modelId="{826F3F1A-C186-4357-936A-759B572C4FFB}" type="presOf" srcId="{09272662-990B-4A71-8919-C78CE2EF4914}" destId="{35789D92-561A-4876-9C05-79530DFDB578}" srcOrd="0" destOrd="3" presId="urn:microsoft.com/office/officeart/2005/8/layout/default"/>
    <dgm:cxn modelId="{B7941E6C-164B-4B9E-B840-88584967C0CC}" srcId="{30CA5C8C-2536-438D-8FA6-4925F7281CC1}" destId="{DDB8F16F-4B17-421B-AC97-BBB82C4E0B08}" srcOrd="5" destOrd="0" parTransId="{A4A77948-4877-4AAA-817E-6709E079CCCA}" sibTransId="{6276CDFE-0353-4998-B18A-2A6037A7ED3E}"/>
    <dgm:cxn modelId="{83359851-52B6-4D15-AE1A-18C4784CA97B}" type="presOf" srcId="{70D20D4D-3EED-4093-8C5E-74B0AACAEF31}" destId="{0FEBFF74-9112-409F-8DF3-A79C2DC07796}" srcOrd="0" destOrd="0" presId="urn:microsoft.com/office/officeart/2005/8/layout/default"/>
    <dgm:cxn modelId="{CFA571D8-2AA8-4F6B-A463-1CBAB2E4CD1E}" type="presOf" srcId="{FE8C2012-102A-4B80-8DFF-49A03CD2BA0F}" destId="{0FEBFF74-9112-409F-8DF3-A79C2DC07796}" srcOrd="0" destOrd="2" presId="urn:microsoft.com/office/officeart/2005/8/layout/default"/>
    <dgm:cxn modelId="{B391C6A3-9F9C-4611-A598-67CC49A116EF}" type="presOf" srcId="{D41C4187-F82A-418F-A3B8-910FDC899CA7}" destId="{86B302D7-A84C-4138-AA14-94AB5371DCFC}" srcOrd="0" destOrd="1" presId="urn:microsoft.com/office/officeart/2005/8/layout/default"/>
    <dgm:cxn modelId="{6265958F-A886-48C0-8926-CF24004216CC}" type="presOf" srcId="{75C0FE4C-9524-4680-832A-1274CE70C9A9}" destId="{0FEBFF74-9112-409F-8DF3-A79C2DC07796}" srcOrd="0" destOrd="3" presId="urn:microsoft.com/office/officeart/2005/8/layout/default"/>
    <dgm:cxn modelId="{3428D258-6F89-4609-9FB6-0EDBFC3EC8BB}" srcId="{48DDF2F3-6A62-4709-A277-CF18E273471C}" destId="{2DF2E3B1-F2DC-4F04-93FA-78A92BFB414F}" srcOrd="3" destOrd="0" parTransId="{8DBE30A8-99C8-44EF-AF45-B38F8CCA6F15}" sibTransId="{24605E72-23E1-4CEB-A473-6DA516692763}"/>
    <dgm:cxn modelId="{2FF138DD-78A5-4740-B876-94A06B1BA2E6}" type="presOf" srcId="{EBE4A244-496F-40FF-843D-9941E9D51AD3}" destId="{86B302D7-A84C-4138-AA14-94AB5371DCFC}" srcOrd="0" destOrd="5" presId="urn:microsoft.com/office/officeart/2005/8/layout/default"/>
    <dgm:cxn modelId="{E118F374-77CB-4A83-AA8A-C79769E74425}" srcId="{70D20D4D-3EED-4093-8C5E-74B0AACAEF31}" destId="{75C0FE4C-9524-4680-832A-1274CE70C9A9}" srcOrd="2" destOrd="0" parTransId="{56087D4C-3726-49AD-ACE5-81C6414FF903}" sibTransId="{CAA42D90-16EE-4EE5-A46E-D1098D2F1013}"/>
    <dgm:cxn modelId="{8434500A-1DBA-4ABD-8662-8BE9EB8A8ED4}" type="presOf" srcId="{F45B8614-024B-4B7B-92E8-2F67005C49ED}" destId="{35789D92-561A-4876-9C05-79530DFDB578}" srcOrd="0" destOrd="2" presId="urn:microsoft.com/office/officeart/2005/8/layout/default"/>
    <dgm:cxn modelId="{FF99501E-B00B-41D8-A4C0-FCB7D7D537A1}" srcId="{4F016EEC-E673-43E5-AEE5-3424350D5CCA}" destId="{70D20D4D-3EED-4093-8C5E-74B0AACAEF31}" srcOrd="2" destOrd="0" parTransId="{6C215248-46EF-4151-AA81-B4B6D0CC273B}" sibTransId="{21B4BFB5-1FE6-426E-995E-935A16505A6E}"/>
    <dgm:cxn modelId="{A2B25751-133D-48A7-AC01-EC9A517E2B7A}" srcId="{4F016EEC-E673-43E5-AEE5-3424350D5CCA}" destId="{79054722-8004-4325-A8A5-175BEB6329A8}" srcOrd="3" destOrd="0" parTransId="{DBD39683-D90A-4D75-908E-7B31ECA18C13}" sibTransId="{1AC5A72C-7FE9-48F1-BF05-AFADFD70AD78}"/>
    <dgm:cxn modelId="{E42F77AA-C8D8-496A-90EA-16C9A7079746}" type="presOf" srcId="{176F3AB1-FF40-44BA-A0B9-D0298FD32236}" destId="{35789D92-561A-4876-9C05-79530DFDB578}" srcOrd="0" destOrd="1" presId="urn:microsoft.com/office/officeart/2005/8/layout/default"/>
    <dgm:cxn modelId="{FF2C2E79-5A9D-429D-8027-A3B876335E79}" type="presOf" srcId="{AA501913-E686-4C2E-BF19-D7DE03C4B831}" destId="{C1607549-F512-4033-AB2B-DD5394210E50}" srcOrd="0" destOrd="3" presId="urn:microsoft.com/office/officeart/2005/8/layout/default"/>
    <dgm:cxn modelId="{BC312769-B3FE-4D17-9F59-3A583424CC33}" srcId="{79054722-8004-4325-A8A5-175BEB6329A8}" destId="{BC81B427-613C-4525-9A61-D50788D0DFDF}" srcOrd="1" destOrd="0" parTransId="{67CD4D93-2976-4B48-A67D-CFE73E96707D}" sibTransId="{7437F3C4-0AA6-4DE7-95E1-82ADFD38A500}"/>
    <dgm:cxn modelId="{2BE57D58-7463-4DC9-A0F3-C7CC06F025CD}" type="presOf" srcId="{79054722-8004-4325-A8A5-175BEB6329A8}" destId="{C1607549-F512-4033-AB2B-DD5394210E50}" srcOrd="0" destOrd="0" presId="urn:microsoft.com/office/officeart/2005/8/layout/default"/>
    <dgm:cxn modelId="{DF342D9C-1AFC-4AFD-AF61-BDC85CDCEFA5}" type="presOf" srcId="{E56BF9DA-3389-463C-B435-34A12219D222}" destId="{C1607549-F512-4033-AB2B-DD5394210E50}" srcOrd="0" destOrd="1" presId="urn:microsoft.com/office/officeart/2005/8/layout/default"/>
    <dgm:cxn modelId="{6E00A122-6957-4B5E-9F43-23A6564D26B8}" srcId="{70D20D4D-3EED-4093-8C5E-74B0AACAEF31}" destId="{FE8C2012-102A-4B80-8DFF-49A03CD2BA0F}" srcOrd="1" destOrd="0" parTransId="{F33EF5A0-9FD6-46CB-80CE-91FE7689242C}" sibTransId="{1F9D8621-DD07-4D0D-B86D-3D9A1F44413C}"/>
    <dgm:cxn modelId="{7CB0F8D1-462E-4EE9-AF1C-455E24DA5C4E}" type="presOf" srcId="{5B2F26EE-02CD-4001-BB05-E7B01FAA2B66}" destId="{86B302D7-A84C-4138-AA14-94AB5371DCFC}" srcOrd="0" destOrd="3" presId="urn:microsoft.com/office/officeart/2005/8/layout/default"/>
    <dgm:cxn modelId="{44284BE5-698C-47A2-8504-656CA6EDCA7F}" srcId="{4F016EEC-E673-43E5-AEE5-3424350D5CCA}" destId="{30CA5C8C-2536-438D-8FA6-4925F7281CC1}" srcOrd="1" destOrd="0" parTransId="{D58FE9DD-7E5F-4B08-8997-84BCC48CDBA0}" sibTransId="{427F6D79-5D78-4D6B-8468-7D307F7A295E}"/>
    <dgm:cxn modelId="{B1F45CA2-B036-4AF8-B8C0-9CC1C598445A}" type="presOf" srcId="{A70197C6-F2E5-47C0-9C19-E752A98EBDE8}" destId="{86B302D7-A84C-4138-AA14-94AB5371DCFC}" srcOrd="0" destOrd="2" presId="urn:microsoft.com/office/officeart/2005/8/layout/default"/>
    <dgm:cxn modelId="{4ED352BB-60D0-43FB-B0B9-7F7C1D644C67}" srcId="{30CA5C8C-2536-438D-8FA6-4925F7281CC1}" destId="{EBE4A244-496F-40FF-843D-9941E9D51AD3}" srcOrd="4" destOrd="0" parTransId="{3D2CF987-59D3-484C-8A89-7DCEFA7356B7}" sibTransId="{939D9D31-949B-4E6B-B73E-FD0F0758369C}"/>
    <dgm:cxn modelId="{55B9F2E1-1BD1-43F3-89B5-62A49278FA03}" srcId="{48DDF2F3-6A62-4709-A277-CF18E273471C}" destId="{09272662-990B-4A71-8919-C78CE2EF4914}" srcOrd="2" destOrd="0" parTransId="{FE1216D6-5D67-41C7-BD0C-98D98BF2338C}" sibTransId="{067A3974-1D41-45A2-BFD1-E5920AC8C087}"/>
    <dgm:cxn modelId="{803D3D38-B2FB-48AB-800A-DE53CB9D89D8}" type="presParOf" srcId="{819AEAB2-BBC2-48A3-A07F-55062C0AF6C5}" destId="{35789D92-561A-4876-9C05-79530DFDB578}" srcOrd="0" destOrd="0" presId="urn:microsoft.com/office/officeart/2005/8/layout/default"/>
    <dgm:cxn modelId="{51AEFEE1-EE2C-4022-999E-D51F94B4DE75}" type="presParOf" srcId="{819AEAB2-BBC2-48A3-A07F-55062C0AF6C5}" destId="{4B0468E1-9305-4593-AEA3-E8853E803E66}" srcOrd="1" destOrd="0" presId="urn:microsoft.com/office/officeart/2005/8/layout/default"/>
    <dgm:cxn modelId="{935B283D-5B9F-4654-85E8-60AE5735C2F4}" type="presParOf" srcId="{819AEAB2-BBC2-48A3-A07F-55062C0AF6C5}" destId="{86B302D7-A84C-4138-AA14-94AB5371DCFC}" srcOrd="2" destOrd="0" presId="urn:microsoft.com/office/officeart/2005/8/layout/default"/>
    <dgm:cxn modelId="{CA304D3B-F35D-4168-B15A-A9F3BD1E921F}" type="presParOf" srcId="{819AEAB2-BBC2-48A3-A07F-55062C0AF6C5}" destId="{B2EAE4E2-860B-479A-8ACC-C063B154560D}" srcOrd="3" destOrd="0" presId="urn:microsoft.com/office/officeart/2005/8/layout/default"/>
    <dgm:cxn modelId="{6B25C8C2-E3B5-4004-B0E5-55105E28330F}" type="presParOf" srcId="{819AEAB2-BBC2-48A3-A07F-55062C0AF6C5}" destId="{0FEBFF74-9112-409F-8DF3-A79C2DC07796}" srcOrd="4" destOrd="0" presId="urn:microsoft.com/office/officeart/2005/8/layout/default"/>
    <dgm:cxn modelId="{255C5ECB-5A93-453B-B166-3E816CDBFE2C}" type="presParOf" srcId="{819AEAB2-BBC2-48A3-A07F-55062C0AF6C5}" destId="{FEF34711-1FAA-49D9-B83D-74CE5533E99B}" srcOrd="5" destOrd="0" presId="urn:microsoft.com/office/officeart/2005/8/layout/default"/>
    <dgm:cxn modelId="{DF935797-C923-4976-BF2B-A385B208F237}" type="presParOf" srcId="{819AEAB2-BBC2-48A3-A07F-55062C0AF6C5}" destId="{C1607549-F512-4033-AB2B-DD5394210E5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D991D4-DDE6-45A6-B8C9-DA40D9CEF549}" type="doc">
      <dgm:prSet loTypeId="urn:microsoft.com/office/officeart/2005/8/layout/hierarchy6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0E4BA8C-E31B-48E8-B9F4-26FD5DE5FED7}">
      <dgm:prSet phldrT="[Text]"/>
      <dgm:spPr/>
      <dgm:t>
        <a:bodyPr/>
        <a:lstStyle/>
        <a:p>
          <a:r>
            <a:rPr lang="en-IN" dirty="0" smtClean="0"/>
            <a:t>Perf Top Env</a:t>
          </a:r>
          <a:endParaRPr lang="en-US" dirty="0"/>
        </a:p>
      </dgm:t>
    </dgm:pt>
    <dgm:pt modelId="{74A59185-EDDA-439D-9540-E00A24432C67}" type="parTrans" cxnId="{18DE23B6-49CB-4525-9817-D0300D4F4D4D}">
      <dgm:prSet/>
      <dgm:spPr/>
      <dgm:t>
        <a:bodyPr/>
        <a:lstStyle/>
        <a:p>
          <a:endParaRPr lang="en-US"/>
        </a:p>
      </dgm:t>
    </dgm:pt>
    <dgm:pt modelId="{E5C659AB-B1CD-44C2-A6A2-5E9A5BBCC71A}" type="sibTrans" cxnId="{18DE23B6-49CB-4525-9817-D0300D4F4D4D}">
      <dgm:prSet/>
      <dgm:spPr/>
      <dgm:t>
        <a:bodyPr/>
        <a:lstStyle/>
        <a:p>
          <a:endParaRPr lang="en-US"/>
        </a:p>
      </dgm:t>
    </dgm:pt>
    <dgm:pt modelId="{AE8E8819-F3F5-42F6-A4A9-8619A78C34DA}">
      <dgm:prSet phldrT="[Text]"/>
      <dgm:spPr/>
      <dgm:t>
        <a:bodyPr/>
        <a:lstStyle/>
        <a:p>
          <a:r>
            <a:rPr lang="en-US" dirty="0"/>
            <a:t>Perf Mon</a:t>
          </a:r>
        </a:p>
      </dgm:t>
    </dgm:pt>
    <dgm:pt modelId="{F62824E5-0796-4DD7-957E-5826ED753163}" type="parTrans" cxnId="{AF0437C0-1009-4547-B9D0-B7B29DDACED8}">
      <dgm:prSet/>
      <dgm:spPr/>
      <dgm:t>
        <a:bodyPr/>
        <a:lstStyle/>
        <a:p>
          <a:endParaRPr lang="en-US"/>
        </a:p>
      </dgm:t>
    </dgm:pt>
    <dgm:pt modelId="{95B78113-A782-49F5-817C-E35E69097F7D}" type="sibTrans" cxnId="{AF0437C0-1009-4547-B9D0-B7B29DDACED8}">
      <dgm:prSet/>
      <dgm:spPr/>
      <dgm:t>
        <a:bodyPr/>
        <a:lstStyle/>
        <a:p>
          <a:endParaRPr lang="en-US"/>
        </a:p>
      </dgm:t>
    </dgm:pt>
    <dgm:pt modelId="{E71D56F1-5B80-41CC-A69B-869A7749F095}">
      <dgm:prSet phldrT="[Text]"/>
      <dgm:spPr/>
      <dgm:t>
        <a:bodyPr/>
        <a:lstStyle/>
        <a:p>
          <a:r>
            <a:rPr lang="en-US" dirty="0"/>
            <a:t>Leaf Mon</a:t>
          </a:r>
        </a:p>
      </dgm:t>
    </dgm:pt>
    <dgm:pt modelId="{40FEBDC1-B5CE-4335-B5FC-52EBE9E6EA68}" type="parTrans" cxnId="{38A4B7F4-3D0C-45E1-B013-959E953D8A3E}">
      <dgm:prSet/>
      <dgm:spPr/>
      <dgm:t>
        <a:bodyPr/>
        <a:lstStyle/>
        <a:p>
          <a:endParaRPr lang="en-US"/>
        </a:p>
      </dgm:t>
    </dgm:pt>
    <dgm:pt modelId="{DBC411BE-683E-4A5C-9800-9259FAA658E3}" type="sibTrans" cxnId="{38A4B7F4-3D0C-45E1-B013-959E953D8A3E}">
      <dgm:prSet/>
      <dgm:spPr/>
      <dgm:t>
        <a:bodyPr/>
        <a:lstStyle/>
        <a:p>
          <a:endParaRPr lang="en-US"/>
        </a:p>
      </dgm:t>
    </dgm:pt>
    <dgm:pt modelId="{6BD1507D-CD50-4236-8ECA-A96F687C1A46}">
      <dgm:prSet phldrT="[Text]"/>
      <dgm:spPr/>
      <dgm:t>
        <a:bodyPr/>
        <a:lstStyle/>
        <a:p>
          <a:r>
            <a:rPr lang="en-US" dirty="0"/>
            <a:t>Leaf Mon</a:t>
          </a:r>
        </a:p>
      </dgm:t>
    </dgm:pt>
    <dgm:pt modelId="{B89ADE96-3398-44F6-BCF3-35680F733725}" type="parTrans" cxnId="{24B4FBF3-2D02-4DFD-B48A-7CB2A9ECA8E7}">
      <dgm:prSet/>
      <dgm:spPr/>
      <dgm:t>
        <a:bodyPr/>
        <a:lstStyle/>
        <a:p>
          <a:endParaRPr lang="en-US"/>
        </a:p>
      </dgm:t>
    </dgm:pt>
    <dgm:pt modelId="{97153006-E4F0-4F2A-B676-AF7718B5D6FF}" type="sibTrans" cxnId="{24B4FBF3-2D02-4DFD-B48A-7CB2A9ECA8E7}">
      <dgm:prSet/>
      <dgm:spPr/>
      <dgm:t>
        <a:bodyPr/>
        <a:lstStyle/>
        <a:p>
          <a:endParaRPr lang="en-US"/>
        </a:p>
      </dgm:t>
    </dgm:pt>
    <dgm:pt modelId="{7F19C2A2-AA4D-44F5-AF81-86BEED197942}">
      <dgm:prSet phldrT="[Text]"/>
      <dgm:spPr/>
      <dgm:t>
        <a:bodyPr/>
        <a:lstStyle/>
        <a:p>
          <a:r>
            <a:rPr lang="en-US" dirty="0"/>
            <a:t>Perf Mon</a:t>
          </a:r>
        </a:p>
      </dgm:t>
    </dgm:pt>
    <dgm:pt modelId="{9B5A4DB0-6906-4106-8BF3-5CA51BCACBA3}" type="parTrans" cxnId="{EC2F93F6-6147-4284-90F0-0B4E9E31D471}">
      <dgm:prSet/>
      <dgm:spPr/>
      <dgm:t>
        <a:bodyPr/>
        <a:lstStyle/>
        <a:p>
          <a:endParaRPr lang="en-US"/>
        </a:p>
      </dgm:t>
    </dgm:pt>
    <dgm:pt modelId="{0204E62C-A004-453B-AF43-24EEBB217B93}" type="sibTrans" cxnId="{EC2F93F6-6147-4284-90F0-0B4E9E31D471}">
      <dgm:prSet/>
      <dgm:spPr/>
      <dgm:t>
        <a:bodyPr/>
        <a:lstStyle/>
        <a:p>
          <a:endParaRPr lang="en-US"/>
        </a:p>
      </dgm:t>
    </dgm:pt>
    <dgm:pt modelId="{DEB432C1-5F75-4FDA-88A6-C361633CD761}">
      <dgm:prSet phldrT="[Text]"/>
      <dgm:spPr/>
      <dgm:t>
        <a:bodyPr/>
        <a:lstStyle/>
        <a:p>
          <a:r>
            <a:rPr lang="en-US" dirty="0"/>
            <a:t>Leaf Mon</a:t>
          </a:r>
        </a:p>
      </dgm:t>
    </dgm:pt>
    <dgm:pt modelId="{030912CF-2642-4702-921D-CD2DBE9D7223}" type="parTrans" cxnId="{917ECAE1-2EF2-44DA-8368-67460DABB286}">
      <dgm:prSet/>
      <dgm:spPr/>
      <dgm:t>
        <a:bodyPr/>
        <a:lstStyle/>
        <a:p>
          <a:endParaRPr lang="en-US"/>
        </a:p>
      </dgm:t>
    </dgm:pt>
    <dgm:pt modelId="{C93ABBCA-A091-4395-9778-B4ED1276F05A}" type="sibTrans" cxnId="{917ECAE1-2EF2-44DA-8368-67460DABB286}">
      <dgm:prSet/>
      <dgm:spPr/>
      <dgm:t>
        <a:bodyPr/>
        <a:lstStyle/>
        <a:p>
          <a:endParaRPr lang="en-US"/>
        </a:p>
      </dgm:t>
    </dgm:pt>
    <dgm:pt modelId="{A0D0672F-8C41-48B7-B960-C96D7A277707}">
      <dgm:prSet phldrT="[Text]" custT="1"/>
      <dgm:spPr/>
      <dgm:t>
        <a:bodyPr/>
        <a:lstStyle/>
        <a:p>
          <a:pPr marL="228600" indent="0" algn="l"/>
          <a:r>
            <a:rPr lang="en-IN" sz="1200" b="1" dirty="0" smtClean="0">
              <a:latin typeface="+mn-lt"/>
              <a:cs typeface="Times New Roman" panose="02020603050405020304" pitchFamily="18" charset="0"/>
            </a:rPr>
            <a:t>Top level Environment</a:t>
          </a:r>
          <a:r>
            <a:rPr lang="en-IN" sz="1200" dirty="0" smtClean="0">
              <a:latin typeface="+mn-lt"/>
              <a:cs typeface="Times New Roman" panose="02020603050405020304" pitchFamily="18" charset="0"/>
            </a:rPr>
            <a:t> </a:t>
          </a:r>
        </a:p>
        <a:p>
          <a:pPr marL="342900" indent="0" algn="l"/>
          <a:r>
            <a:rPr lang="en-IN" sz="1200" dirty="0" smtClean="0">
              <a:latin typeface="+mn-lt"/>
              <a:cs typeface="Times New Roman" panose="02020603050405020304" pitchFamily="18" charset="0"/>
            </a:rPr>
            <a:t>Instantiated inside testbench</a:t>
          </a:r>
          <a:endParaRPr lang="en-US" sz="1200" dirty="0">
            <a:latin typeface="+mn-lt"/>
            <a:cs typeface="Times New Roman" panose="02020603050405020304" pitchFamily="18" charset="0"/>
          </a:endParaRPr>
        </a:p>
      </dgm:t>
    </dgm:pt>
    <dgm:pt modelId="{B6BBC140-4979-4127-A61D-7C67812AC753}" type="parTrans" cxnId="{C0D1754E-2032-4D7A-8E94-7C15E0EA0646}">
      <dgm:prSet/>
      <dgm:spPr/>
      <dgm:t>
        <a:bodyPr/>
        <a:lstStyle/>
        <a:p>
          <a:endParaRPr lang="en-US"/>
        </a:p>
      </dgm:t>
    </dgm:pt>
    <dgm:pt modelId="{765CE5DB-6E51-4C66-A53A-159C5A6FDFB9}" type="sibTrans" cxnId="{C0D1754E-2032-4D7A-8E94-7C15E0EA0646}">
      <dgm:prSet/>
      <dgm:spPr/>
      <dgm:t>
        <a:bodyPr/>
        <a:lstStyle/>
        <a:p>
          <a:endParaRPr lang="en-US"/>
        </a:p>
      </dgm:t>
    </dgm:pt>
    <dgm:pt modelId="{4E4B86CE-F762-499D-A15C-481095BB4657}">
      <dgm:prSet phldrT="[Text]" custT="1"/>
      <dgm:spPr/>
      <dgm:t>
        <a:bodyPr/>
        <a:lstStyle/>
        <a:p>
          <a:pPr marL="228600" indent="0" algn="l"/>
          <a:r>
            <a:rPr lang="en-IN" sz="1200" b="1" dirty="0" smtClean="0">
              <a:latin typeface="+mn-lt"/>
              <a:cs typeface="Times New Roman" panose="02020603050405020304" pitchFamily="18" charset="0"/>
            </a:rPr>
            <a:t>Performance monitor </a:t>
          </a:r>
        </a:p>
        <a:p>
          <a:pPr marL="342900" indent="0" algn="l"/>
          <a:r>
            <a:rPr lang="en-IN" sz="1200" b="0" dirty="0" smtClean="0">
              <a:latin typeface="+mn-lt"/>
              <a:cs typeface="Times New Roman" panose="02020603050405020304" pitchFamily="18" charset="0"/>
            </a:rPr>
            <a:t>One performance monitor instantiated per interface of measurement</a:t>
          </a:r>
        </a:p>
      </dgm:t>
    </dgm:pt>
    <dgm:pt modelId="{55D4EB6F-DE40-4BEF-9CCE-61C2D7DFE22A}" type="parTrans" cxnId="{3B3EC27A-5F16-4CAF-AC74-E039C8230D59}">
      <dgm:prSet/>
      <dgm:spPr/>
      <dgm:t>
        <a:bodyPr/>
        <a:lstStyle/>
        <a:p>
          <a:endParaRPr lang="en-US"/>
        </a:p>
      </dgm:t>
    </dgm:pt>
    <dgm:pt modelId="{B7F77B2B-9667-4A02-A3BD-4CC20292DA63}" type="sibTrans" cxnId="{3B3EC27A-5F16-4CAF-AC74-E039C8230D59}">
      <dgm:prSet/>
      <dgm:spPr/>
      <dgm:t>
        <a:bodyPr/>
        <a:lstStyle/>
        <a:p>
          <a:endParaRPr lang="en-US"/>
        </a:p>
      </dgm:t>
    </dgm:pt>
    <dgm:pt modelId="{03755FA0-CDD2-4C10-94E9-68B0B83B5B1C}">
      <dgm:prSet phldrT="[Text]" custT="1"/>
      <dgm:spPr/>
      <dgm:t>
        <a:bodyPr rIns="82296"/>
        <a:lstStyle/>
        <a:p>
          <a:pPr marL="228600" indent="0" algn="l"/>
          <a:r>
            <a:rPr lang="en-IN" sz="1200" b="1" dirty="0" smtClean="0">
              <a:latin typeface="+mn-lt"/>
              <a:cs typeface="Times New Roman" panose="02020603050405020304" pitchFamily="18" charset="0"/>
            </a:rPr>
            <a:t>Leaf monitor </a:t>
          </a:r>
        </a:p>
        <a:p>
          <a:pPr marL="342900" indent="0" algn="l"/>
          <a:r>
            <a:rPr lang="en-US" sz="1200" b="0" dirty="0">
              <a:latin typeface="+mn-lt"/>
              <a:cs typeface="Times New Roman" panose="02020603050405020304" pitchFamily="18" charset="0"/>
            </a:rPr>
            <a:t>Basic entity that </a:t>
          </a:r>
          <a:r>
            <a:rPr lang="en-US" sz="1200" b="0" dirty="0" smtClean="0">
              <a:latin typeface="+mn-lt"/>
              <a:cs typeface="Times New Roman" panose="02020603050405020304" pitchFamily="18" charset="0"/>
            </a:rPr>
            <a:t>performs calculations</a:t>
          </a:r>
          <a:endParaRPr lang="en-US" sz="1200" b="0" dirty="0">
            <a:latin typeface="+mn-lt"/>
            <a:cs typeface="Times New Roman" panose="02020603050405020304" pitchFamily="18" charset="0"/>
          </a:endParaRPr>
        </a:p>
        <a:p>
          <a:pPr marL="342900" indent="0" algn="l"/>
          <a:r>
            <a:rPr lang="en-US" sz="1200" b="0" dirty="0" smtClean="0">
              <a:latin typeface="+mn-lt"/>
              <a:cs typeface="Times New Roman" panose="02020603050405020304" pitchFamily="18" charset="0"/>
            </a:rPr>
            <a:t>One instance per traffic pattern, </a:t>
          </a:r>
          <a:r>
            <a:rPr lang="en-US" sz="1200" b="0" dirty="0">
              <a:latin typeface="+mn-lt"/>
              <a:cs typeface="Times New Roman" panose="02020603050405020304" pitchFamily="18" charset="0"/>
            </a:rPr>
            <a:t>per interface</a:t>
          </a:r>
        </a:p>
      </dgm:t>
    </dgm:pt>
    <dgm:pt modelId="{C0C06D4B-322B-4488-B6EE-FE766F529245}" type="parTrans" cxnId="{F00B0E01-DC8B-4690-817E-2E9EF995D2FC}">
      <dgm:prSet/>
      <dgm:spPr/>
      <dgm:t>
        <a:bodyPr/>
        <a:lstStyle/>
        <a:p>
          <a:endParaRPr lang="en-US"/>
        </a:p>
      </dgm:t>
    </dgm:pt>
    <dgm:pt modelId="{AC0F8277-8F95-42AB-96F9-9418E48B839E}" type="sibTrans" cxnId="{F00B0E01-DC8B-4690-817E-2E9EF995D2FC}">
      <dgm:prSet/>
      <dgm:spPr/>
      <dgm:t>
        <a:bodyPr/>
        <a:lstStyle/>
        <a:p>
          <a:endParaRPr lang="en-US"/>
        </a:p>
      </dgm:t>
    </dgm:pt>
    <dgm:pt modelId="{237C4C1E-EC86-4B3A-9822-94F14FE3D380}" type="pres">
      <dgm:prSet presAssocID="{7DD991D4-DDE6-45A6-B8C9-DA40D9CEF54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50BDF0-6E09-4979-9578-5759A9574510}" type="pres">
      <dgm:prSet presAssocID="{7DD991D4-DDE6-45A6-B8C9-DA40D9CEF549}" presName="hierFlow" presStyleCnt="0"/>
      <dgm:spPr/>
      <dgm:t>
        <a:bodyPr/>
        <a:lstStyle/>
        <a:p>
          <a:endParaRPr lang="en-US"/>
        </a:p>
      </dgm:t>
    </dgm:pt>
    <dgm:pt modelId="{72AEB4A5-942C-459B-8F13-509BDA9E3012}" type="pres">
      <dgm:prSet presAssocID="{7DD991D4-DDE6-45A6-B8C9-DA40D9CEF549}" presName="firstBuf" presStyleCnt="0"/>
      <dgm:spPr/>
      <dgm:t>
        <a:bodyPr/>
        <a:lstStyle/>
        <a:p>
          <a:endParaRPr lang="en-US"/>
        </a:p>
      </dgm:t>
    </dgm:pt>
    <dgm:pt modelId="{0CD9309F-8D41-4D30-A5BA-4E589B0524AC}" type="pres">
      <dgm:prSet presAssocID="{7DD991D4-DDE6-45A6-B8C9-DA40D9CEF54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AA3AFA-AEDD-4318-B7B0-D7B55077C6AA}" type="pres">
      <dgm:prSet presAssocID="{10E4BA8C-E31B-48E8-B9F4-26FD5DE5FED7}" presName="Name14" presStyleCnt="0"/>
      <dgm:spPr/>
      <dgm:t>
        <a:bodyPr/>
        <a:lstStyle/>
        <a:p>
          <a:endParaRPr lang="en-US"/>
        </a:p>
      </dgm:t>
    </dgm:pt>
    <dgm:pt modelId="{0FDF59CD-D708-4342-B2C8-3CD12B5E86F9}" type="pres">
      <dgm:prSet presAssocID="{10E4BA8C-E31B-48E8-B9F4-26FD5DE5FED7}" presName="level1Shape" presStyleLbl="node0" presStyleIdx="0" presStyleCnt="1" custLinFactNeighborX="26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C4180B-5210-461B-8CCD-A114B1E5E465}" type="pres">
      <dgm:prSet presAssocID="{10E4BA8C-E31B-48E8-B9F4-26FD5DE5FED7}" presName="hierChild2" presStyleCnt="0"/>
      <dgm:spPr/>
      <dgm:t>
        <a:bodyPr/>
        <a:lstStyle/>
        <a:p>
          <a:endParaRPr lang="en-US"/>
        </a:p>
      </dgm:t>
    </dgm:pt>
    <dgm:pt modelId="{E41BAE4D-C9B8-4E54-8BC0-F9B57E51B46D}" type="pres">
      <dgm:prSet presAssocID="{F62824E5-0796-4DD7-957E-5826ED75316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C3BA733-4B3C-40BB-9C78-16E7A770BAF8}" type="pres">
      <dgm:prSet presAssocID="{AE8E8819-F3F5-42F6-A4A9-8619A78C34DA}" presName="Name21" presStyleCnt="0"/>
      <dgm:spPr/>
      <dgm:t>
        <a:bodyPr/>
        <a:lstStyle/>
        <a:p>
          <a:endParaRPr lang="en-US"/>
        </a:p>
      </dgm:t>
    </dgm:pt>
    <dgm:pt modelId="{E0B8F7BB-4DFC-48E5-83BE-79E1DEE9B3BD}" type="pres">
      <dgm:prSet presAssocID="{AE8E8819-F3F5-42F6-A4A9-8619A78C34DA}" presName="level2Shape" presStyleLbl="node2" presStyleIdx="0" presStyleCnt="2" custLinFactNeighborX="26744"/>
      <dgm:spPr/>
      <dgm:t>
        <a:bodyPr/>
        <a:lstStyle/>
        <a:p>
          <a:endParaRPr lang="en-US"/>
        </a:p>
      </dgm:t>
    </dgm:pt>
    <dgm:pt modelId="{0C7457D9-2B0C-4E3A-957F-317288D50F22}" type="pres">
      <dgm:prSet presAssocID="{AE8E8819-F3F5-42F6-A4A9-8619A78C34DA}" presName="hierChild3" presStyleCnt="0"/>
      <dgm:spPr/>
      <dgm:t>
        <a:bodyPr/>
        <a:lstStyle/>
        <a:p>
          <a:endParaRPr lang="en-US"/>
        </a:p>
      </dgm:t>
    </dgm:pt>
    <dgm:pt modelId="{8CA88F33-D053-4297-B1D9-3BB4D0AF6736}" type="pres">
      <dgm:prSet presAssocID="{40FEBDC1-B5CE-4335-B5FC-52EBE9E6EA68}" presName="Name19" presStyleLbl="parChTrans1D3" presStyleIdx="0" presStyleCnt="3"/>
      <dgm:spPr/>
      <dgm:t>
        <a:bodyPr/>
        <a:lstStyle/>
        <a:p>
          <a:endParaRPr lang="en-US"/>
        </a:p>
      </dgm:t>
    </dgm:pt>
    <dgm:pt modelId="{553943DD-03E3-47DC-AF8E-353F15C7A3DA}" type="pres">
      <dgm:prSet presAssocID="{E71D56F1-5B80-41CC-A69B-869A7749F095}" presName="Name21" presStyleCnt="0"/>
      <dgm:spPr/>
      <dgm:t>
        <a:bodyPr/>
        <a:lstStyle/>
        <a:p>
          <a:endParaRPr lang="en-US"/>
        </a:p>
      </dgm:t>
    </dgm:pt>
    <dgm:pt modelId="{1C2D3BD6-7349-44B8-B39F-0E53FFA525C8}" type="pres">
      <dgm:prSet presAssocID="{E71D56F1-5B80-41CC-A69B-869A7749F095}" presName="level2Shape" presStyleLbl="node3" presStyleIdx="0" presStyleCnt="3" custLinFactNeighborX="26744"/>
      <dgm:spPr/>
      <dgm:t>
        <a:bodyPr/>
        <a:lstStyle/>
        <a:p>
          <a:endParaRPr lang="en-US"/>
        </a:p>
      </dgm:t>
    </dgm:pt>
    <dgm:pt modelId="{23BDA573-9303-42A0-803F-64955A1D09EC}" type="pres">
      <dgm:prSet presAssocID="{E71D56F1-5B80-41CC-A69B-869A7749F095}" presName="hierChild3" presStyleCnt="0"/>
      <dgm:spPr/>
      <dgm:t>
        <a:bodyPr/>
        <a:lstStyle/>
        <a:p>
          <a:endParaRPr lang="en-US"/>
        </a:p>
      </dgm:t>
    </dgm:pt>
    <dgm:pt modelId="{4AB7269A-369D-452F-AD4E-58EB60096DE4}" type="pres">
      <dgm:prSet presAssocID="{B89ADE96-3398-44F6-BCF3-35680F733725}" presName="Name19" presStyleLbl="parChTrans1D3" presStyleIdx="1" presStyleCnt="3"/>
      <dgm:spPr/>
      <dgm:t>
        <a:bodyPr/>
        <a:lstStyle/>
        <a:p>
          <a:endParaRPr lang="en-US"/>
        </a:p>
      </dgm:t>
    </dgm:pt>
    <dgm:pt modelId="{354E29BD-B511-4839-8173-A63256F78332}" type="pres">
      <dgm:prSet presAssocID="{6BD1507D-CD50-4236-8ECA-A96F687C1A46}" presName="Name21" presStyleCnt="0"/>
      <dgm:spPr/>
      <dgm:t>
        <a:bodyPr/>
        <a:lstStyle/>
        <a:p>
          <a:endParaRPr lang="en-US"/>
        </a:p>
      </dgm:t>
    </dgm:pt>
    <dgm:pt modelId="{36FEA214-8260-4D5E-BD9C-E0DE908316E7}" type="pres">
      <dgm:prSet presAssocID="{6BD1507D-CD50-4236-8ECA-A96F687C1A46}" presName="level2Shape" presStyleLbl="node3" presStyleIdx="1" presStyleCnt="3" custLinFactNeighborX="26744"/>
      <dgm:spPr/>
      <dgm:t>
        <a:bodyPr/>
        <a:lstStyle/>
        <a:p>
          <a:endParaRPr lang="en-US"/>
        </a:p>
      </dgm:t>
    </dgm:pt>
    <dgm:pt modelId="{7A24E0A1-690C-42AB-80FE-FDBC29BFEBEE}" type="pres">
      <dgm:prSet presAssocID="{6BD1507D-CD50-4236-8ECA-A96F687C1A46}" presName="hierChild3" presStyleCnt="0"/>
      <dgm:spPr/>
      <dgm:t>
        <a:bodyPr/>
        <a:lstStyle/>
        <a:p>
          <a:endParaRPr lang="en-US"/>
        </a:p>
      </dgm:t>
    </dgm:pt>
    <dgm:pt modelId="{BDA62121-841C-4CD2-94B1-A0FDA21015DC}" type="pres">
      <dgm:prSet presAssocID="{9B5A4DB0-6906-4106-8BF3-5CA51BCACB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0EC0494-BD8B-47F6-8777-87F11F2E1B8C}" type="pres">
      <dgm:prSet presAssocID="{7F19C2A2-AA4D-44F5-AF81-86BEED197942}" presName="Name21" presStyleCnt="0"/>
      <dgm:spPr/>
      <dgm:t>
        <a:bodyPr/>
        <a:lstStyle/>
        <a:p>
          <a:endParaRPr lang="en-US"/>
        </a:p>
      </dgm:t>
    </dgm:pt>
    <dgm:pt modelId="{0D648F26-16F1-4364-B9E2-49AB85637AFD}" type="pres">
      <dgm:prSet presAssocID="{7F19C2A2-AA4D-44F5-AF81-86BEED197942}" presName="level2Shape" presStyleLbl="node2" presStyleIdx="1" presStyleCnt="2" custLinFactNeighborX="26744"/>
      <dgm:spPr/>
      <dgm:t>
        <a:bodyPr/>
        <a:lstStyle/>
        <a:p>
          <a:endParaRPr lang="en-US"/>
        </a:p>
      </dgm:t>
    </dgm:pt>
    <dgm:pt modelId="{6E6E16C7-E1D1-4A32-BC8B-A71B627C7680}" type="pres">
      <dgm:prSet presAssocID="{7F19C2A2-AA4D-44F5-AF81-86BEED197942}" presName="hierChild3" presStyleCnt="0"/>
      <dgm:spPr/>
      <dgm:t>
        <a:bodyPr/>
        <a:lstStyle/>
        <a:p>
          <a:endParaRPr lang="en-US"/>
        </a:p>
      </dgm:t>
    </dgm:pt>
    <dgm:pt modelId="{491080F2-B48B-47F0-BDE7-5EAB712C8CEE}" type="pres">
      <dgm:prSet presAssocID="{030912CF-2642-4702-921D-CD2DBE9D7223}" presName="Name19" presStyleLbl="parChTrans1D3" presStyleIdx="2" presStyleCnt="3"/>
      <dgm:spPr/>
      <dgm:t>
        <a:bodyPr/>
        <a:lstStyle/>
        <a:p>
          <a:endParaRPr lang="en-US"/>
        </a:p>
      </dgm:t>
    </dgm:pt>
    <dgm:pt modelId="{791E7258-C0B7-4373-865C-23289C4F9F01}" type="pres">
      <dgm:prSet presAssocID="{DEB432C1-5F75-4FDA-88A6-C361633CD761}" presName="Name21" presStyleCnt="0"/>
      <dgm:spPr/>
      <dgm:t>
        <a:bodyPr/>
        <a:lstStyle/>
        <a:p>
          <a:endParaRPr lang="en-US"/>
        </a:p>
      </dgm:t>
    </dgm:pt>
    <dgm:pt modelId="{87FACB7D-390C-47C8-A7CB-A6C60521196E}" type="pres">
      <dgm:prSet presAssocID="{DEB432C1-5F75-4FDA-88A6-C361633CD761}" presName="level2Shape" presStyleLbl="node3" presStyleIdx="2" presStyleCnt="3" custLinFactNeighborX="26744"/>
      <dgm:spPr/>
      <dgm:t>
        <a:bodyPr/>
        <a:lstStyle/>
        <a:p>
          <a:endParaRPr lang="en-US"/>
        </a:p>
      </dgm:t>
    </dgm:pt>
    <dgm:pt modelId="{0FF7EC5F-733F-4F97-B44C-EB7BE3F94BC8}" type="pres">
      <dgm:prSet presAssocID="{DEB432C1-5F75-4FDA-88A6-C361633CD761}" presName="hierChild3" presStyleCnt="0"/>
      <dgm:spPr/>
      <dgm:t>
        <a:bodyPr/>
        <a:lstStyle/>
        <a:p>
          <a:endParaRPr lang="en-US"/>
        </a:p>
      </dgm:t>
    </dgm:pt>
    <dgm:pt modelId="{E95CAE1B-EADF-4EB0-84F7-E705CE9C1EC3}" type="pres">
      <dgm:prSet presAssocID="{7DD991D4-DDE6-45A6-B8C9-DA40D9CEF549}" presName="bgShapesFlow" presStyleCnt="0"/>
      <dgm:spPr/>
      <dgm:t>
        <a:bodyPr/>
        <a:lstStyle/>
        <a:p>
          <a:endParaRPr lang="en-US"/>
        </a:p>
      </dgm:t>
    </dgm:pt>
    <dgm:pt modelId="{83F550C1-E05C-4826-95E8-96F5C25B22DC}" type="pres">
      <dgm:prSet presAssocID="{A0D0672F-8C41-48B7-B960-C96D7A277707}" presName="rectComp" presStyleCnt="0"/>
      <dgm:spPr/>
      <dgm:t>
        <a:bodyPr/>
        <a:lstStyle/>
        <a:p>
          <a:endParaRPr lang="en-US"/>
        </a:p>
      </dgm:t>
    </dgm:pt>
    <dgm:pt modelId="{C5EABB37-3F54-40C7-96DD-646C6DAE84DA}" type="pres">
      <dgm:prSet presAssocID="{A0D0672F-8C41-48B7-B960-C96D7A277707}" presName="bgRect" presStyleLbl="bgShp" presStyleIdx="0" presStyleCnt="3"/>
      <dgm:spPr/>
      <dgm:t>
        <a:bodyPr/>
        <a:lstStyle/>
        <a:p>
          <a:endParaRPr lang="en-US"/>
        </a:p>
      </dgm:t>
    </dgm:pt>
    <dgm:pt modelId="{6591F637-F3E4-4660-ABE4-1F3B59496120}" type="pres">
      <dgm:prSet presAssocID="{A0D0672F-8C41-48B7-B960-C96D7A27770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09E11-87DB-44E1-B7B5-36FC85030907}" type="pres">
      <dgm:prSet presAssocID="{A0D0672F-8C41-48B7-B960-C96D7A277707}" presName="spComp" presStyleCnt="0"/>
      <dgm:spPr/>
      <dgm:t>
        <a:bodyPr/>
        <a:lstStyle/>
        <a:p>
          <a:endParaRPr lang="en-US"/>
        </a:p>
      </dgm:t>
    </dgm:pt>
    <dgm:pt modelId="{424ECB01-5720-4F2E-ADDD-4114A7C2C681}" type="pres">
      <dgm:prSet presAssocID="{A0D0672F-8C41-48B7-B960-C96D7A277707}" presName="vSp" presStyleCnt="0"/>
      <dgm:spPr/>
      <dgm:t>
        <a:bodyPr/>
        <a:lstStyle/>
        <a:p>
          <a:endParaRPr lang="en-US"/>
        </a:p>
      </dgm:t>
    </dgm:pt>
    <dgm:pt modelId="{29D82C4F-9F57-4D5E-AA98-3B9C30446DBC}" type="pres">
      <dgm:prSet presAssocID="{4E4B86CE-F762-499D-A15C-481095BB4657}" presName="rectComp" presStyleCnt="0"/>
      <dgm:spPr/>
      <dgm:t>
        <a:bodyPr/>
        <a:lstStyle/>
        <a:p>
          <a:endParaRPr lang="en-US"/>
        </a:p>
      </dgm:t>
    </dgm:pt>
    <dgm:pt modelId="{6C7D6ADB-2F76-4FEB-9B99-35D469E211BF}" type="pres">
      <dgm:prSet presAssocID="{4E4B86CE-F762-499D-A15C-481095BB4657}" presName="bgRect" presStyleLbl="bgShp" presStyleIdx="1" presStyleCnt="3"/>
      <dgm:spPr/>
      <dgm:t>
        <a:bodyPr/>
        <a:lstStyle/>
        <a:p>
          <a:endParaRPr lang="en-US"/>
        </a:p>
      </dgm:t>
    </dgm:pt>
    <dgm:pt modelId="{6BA6E67C-6B85-4E5A-AB49-7AD58D6DDA08}" type="pres">
      <dgm:prSet presAssocID="{4E4B86CE-F762-499D-A15C-481095BB465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EA9B1-94F1-482F-B7E2-A90946410A74}" type="pres">
      <dgm:prSet presAssocID="{4E4B86CE-F762-499D-A15C-481095BB4657}" presName="spComp" presStyleCnt="0"/>
      <dgm:spPr/>
      <dgm:t>
        <a:bodyPr/>
        <a:lstStyle/>
        <a:p>
          <a:endParaRPr lang="en-US"/>
        </a:p>
      </dgm:t>
    </dgm:pt>
    <dgm:pt modelId="{17735832-9FEF-4222-A238-68359695C887}" type="pres">
      <dgm:prSet presAssocID="{4E4B86CE-F762-499D-A15C-481095BB4657}" presName="vSp" presStyleCnt="0"/>
      <dgm:spPr/>
      <dgm:t>
        <a:bodyPr/>
        <a:lstStyle/>
        <a:p>
          <a:endParaRPr lang="en-US"/>
        </a:p>
      </dgm:t>
    </dgm:pt>
    <dgm:pt modelId="{A617F1A5-9699-40EC-8489-5C86984A7615}" type="pres">
      <dgm:prSet presAssocID="{03755FA0-CDD2-4C10-94E9-68B0B83B5B1C}" presName="rectComp" presStyleCnt="0"/>
      <dgm:spPr/>
      <dgm:t>
        <a:bodyPr/>
        <a:lstStyle/>
        <a:p>
          <a:endParaRPr lang="en-US"/>
        </a:p>
      </dgm:t>
    </dgm:pt>
    <dgm:pt modelId="{C5AB8C15-AC11-4EE5-814C-4202595C5736}" type="pres">
      <dgm:prSet presAssocID="{03755FA0-CDD2-4C10-94E9-68B0B83B5B1C}" presName="bgRect" presStyleLbl="bgShp" presStyleIdx="2" presStyleCnt="3"/>
      <dgm:spPr/>
      <dgm:t>
        <a:bodyPr/>
        <a:lstStyle/>
        <a:p>
          <a:endParaRPr lang="en-US"/>
        </a:p>
      </dgm:t>
    </dgm:pt>
    <dgm:pt modelId="{0132AD58-72DF-41F3-A750-A4BE85E83C2E}" type="pres">
      <dgm:prSet presAssocID="{03755FA0-CDD2-4C10-94E9-68B0B83B5B1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DFE874-B454-4B65-9D2A-F86DC04802EB}" type="presOf" srcId="{7F19C2A2-AA4D-44F5-AF81-86BEED197942}" destId="{0D648F26-16F1-4364-B9E2-49AB85637AFD}" srcOrd="0" destOrd="0" presId="urn:microsoft.com/office/officeart/2005/8/layout/hierarchy6"/>
    <dgm:cxn modelId="{24B4FBF3-2D02-4DFD-B48A-7CB2A9ECA8E7}" srcId="{AE8E8819-F3F5-42F6-A4A9-8619A78C34DA}" destId="{6BD1507D-CD50-4236-8ECA-A96F687C1A46}" srcOrd="1" destOrd="0" parTransId="{B89ADE96-3398-44F6-BCF3-35680F733725}" sibTransId="{97153006-E4F0-4F2A-B676-AF7718B5D6FF}"/>
    <dgm:cxn modelId="{C0D1754E-2032-4D7A-8E94-7C15E0EA0646}" srcId="{7DD991D4-DDE6-45A6-B8C9-DA40D9CEF549}" destId="{A0D0672F-8C41-48B7-B960-C96D7A277707}" srcOrd="1" destOrd="0" parTransId="{B6BBC140-4979-4127-A61D-7C67812AC753}" sibTransId="{765CE5DB-6E51-4C66-A53A-159C5A6FDFB9}"/>
    <dgm:cxn modelId="{18DE23B6-49CB-4525-9817-D0300D4F4D4D}" srcId="{7DD991D4-DDE6-45A6-B8C9-DA40D9CEF549}" destId="{10E4BA8C-E31B-48E8-B9F4-26FD5DE5FED7}" srcOrd="0" destOrd="0" parTransId="{74A59185-EDDA-439D-9540-E00A24432C67}" sibTransId="{E5C659AB-B1CD-44C2-A6A2-5E9A5BBCC71A}"/>
    <dgm:cxn modelId="{7229BD82-F66F-4CD1-AE8D-E863FAD18B4D}" type="presOf" srcId="{6BD1507D-CD50-4236-8ECA-A96F687C1A46}" destId="{36FEA214-8260-4D5E-BD9C-E0DE908316E7}" srcOrd="0" destOrd="0" presId="urn:microsoft.com/office/officeart/2005/8/layout/hierarchy6"/>
    <dgm:cxn modelId="{8F7E3A2E-871C-49AD-B1DD-0B4446003B69}" type="presOf" srcId="{DEB432C1-5F75-4FDA-88A6-C361633CD761}" destId="{87FACB7D-390C-47C8-A7CB-A6C60521196E}" srcOrd="0" destOrd="0" presId="urn:microsoft.com/office/officeart/2005/8/layout/hierarchy6"/>
    <dgm:cxn modelId="{917ECAE1-2EF2-44DA-8368-67460DABB286}" srcId="{7F19C2A2-AA4D-44F5-AF81-86BEED197942}" destId="{DEB432C1-5F75-4FDA-88A6-C361633CD761}" srcOrd="0" destOrd="0" parTransId="{030912CF-2642-4702-921D-CD2DBE9D7223}" sibTransId="{C93ABBCA-A091-4395-9778-B4ED1276F05A}"/>
    <dgm:cxn modelId="{4F1A26F0-FAD5-4568-A862-0893674529FC}" type="presOf" srcId="{A0D0672F-8C41-48B7-B960-C96D7A277707}" destId="{6591F637-F3E4-4660-ABE4-1F3B59496120}" srcOrd="1" destOrd="0" presId="urn:microsoft.com/office/officeart/2005/8/layout/hierarchy6"/>
    <dgm:cxn modelId="{AF0437C0-1009-4547-B9D0-B7B29DDACED8}" srcId="{10E4BA8C-E31B-48E8-B9F4-26FD5DE5FED7}" destId="{AE8E8819-F3F5-42F6-A4A9-8619A78C34DA}" srcOrd="0" destOrd="0" parTransId="{F62824E5-0796-4DD7-957E-5826ED753163}" sibTransId="{95B78113-A782-49F5-817C-E35E69097F7D}"/>
    <dgm:cxn modelId="{652A1AEB-CBE8-4448-BC9C-F904ED3185D2}" type="presOf" srcId="{F62824E5-0796-4DD7-957E-5826ED753163}" destId="{E41BAE4D-C9B8-4E54-8BC0-F9B57E51B46D}" srcOrd="0" destOrd="0" presId="urn:microsoft.com/office/officeart/2005/8/layout/hierarchy6"/>
    <dgm:cxn modelId="{95CAEA71-64CD-473F-A1B0-00434E35B14E}" type="presOf" srcId="{9B5A4DB0-6906-4106-8BF3-5CA51BCACBA3}" destId="{BDA62121-841C-4CD2-94B1-A0FDA21015DC}" srcOrd="0" destOrd="0" presId="urn:microsoft.com/office/officeart/2005/8/layout/hierarchy6"/>
    <dgm:cxn modelId="{796EB21D-9827-4DCF-A11D-57184765A7DD}" type="presOf" srcId="{10E4BA8C-E31B-48E8-B9F4-26FD5DE5FED7}" destId="{0FDF59CD-D708-4342-B2C8-3CD12B5E86F9}" srcOrd="0" destOrd="0" presId="urn:microsoft.com/office/officeart/2005/8/layout/hierarchy6"/>
    <dgm:cxn modelId="{453CB76C-4EC5-4695-AF3C-82E19F0DEECB}" type="presOf" srcId="{A0D0672F-8C41-48B7-B960-C96D7A277707}" destId="{C5EABB37-3F54-40C7-96DD-646C6DAE84DA}" srcOrd="0" destOrd="0" presId="urn:microsoft.com/office/officeart/2005/8/layout/hierarchy6"/>
    <dgm:cxn modelId="{E617AF65-8CDD-4D15-87BE-E1864B82B281}" type="presOf" srcId="{030912CF-2642-4702-921D-CD2DBE9D7223}" destId="{491080F2-B48B-47F0-BDE7-5EAB712C8CEE}" srcOrd="0" destOrd="0" presId="urn:microsoft.com/office/officeart/2005/8/layout/hierarchy6"/>
    <dgm:cxn modelId="{F1C5383D-48BC-4708-88E3-7F72FD2F712D}" type="presOf" srcId="{4E4B86CE-F762-499D-A15C-481095BB4657}" destId="{6C7D6ADB-2F76-4FEB-9B99-35D469E211BF}" srcOrd="0" destOrd="0" presId="urn:microsoft.com/office/officeart/2005/8/layout/hierarchy6"/>
    <dgm:cxn modelId="{F00B0E01-DC8B-4690-817E-2E9EF995D2FC}" srcId="{7DD991D4-DDE6-45A6-B8C9-DA40D9CEF549}" destId="{03755FA0-CDD2-4C10-94E9-68B0B83B5B1C}" srcOrd="3" destOrd="0" parTransId="{C0C06D4B-322B-4488-B6EE-FE766F529245}" sibTransId="{AC0F8277-8F95-42AB-96F9-9418E48B839E}"/>
    <dgm:cxn modelId="{EA0C1FF9-6168-49E6-A042-D98C48869612}" type="presOf" srcId="{B89ADE96-3398-44F6-BCF3-35680F733725}" destId="{4AB7269A-369D-452F-AD4E-58EB60096DE4}" srcOrd="0" destOrd="0" presId="urn:microsoft.com/office/officeart/2005/8/layout/hierarchy6"/>
    <dgm:cxn modelId="{5D6AFE17-5EFF-47EC-B5BA-250798137516}" type="presOf" srcId="{03755FA0-CDD2-4C10-94E9-68B0B83B5B1C}" destId="{C5AB8C15-AC11-4EE5-814C-4202595C5736}" srcOrd="0" destOrd="0" presId="urn:microsoft.com/office/officeart/2005/8/layout/hierarchy6"/>
    <dgm:cxn modelId="{3B3EC27A-5F16-4CAF-AC74-E039C8230D59}" srcId="{7DD991D4-DDE6-45A6-B8C9-DA40D9CEF549}" destId="{4E4B86CE-F762-499D-A15C-481095BB4657}" srcOrd="2" destOrd="0" parTransId="{55D4EB6F-DE40-4BEF-9CCE-61C2D7DFE22A}" sibTransId="{B7F77B2B-9667-4A02-A3BD-4CC20292DA63}"/>
    <dgm:cxn modelId="{0E090D9B-3CD5-4798-9A9E-95BF3A49D6C2}" type="presOf" srcId="{40FEBDC1-B5CE-4335-B5FC-52EBE9E6EA68}" destId="{8CA88F33-D053-4297-B1D9-3BB4D0AF6736}" srcOrd="0" destOrd="0" presId="urn:microsoft.com/office/officeart/2005/8/layout/hierarchy6"/>
    <dgm:cxn modelId="{B66ACF0B-240A-4D2F-87C7-D5659CABC315}" type="presOf" srcId="{AE8E8819-F3F5-42F6-A4A9-8619A78C34DA}" destId="{E0B8F7BB-4DFC-48E5-83BE-79E1DEE9B3BD}" srcOrd="0" destOrd="0" presId="urn:microsoft.com/office/officeart/2005/8/layout/hierarchy6"/>
    <dgm:cxn modelId="{E254202F-C121-4CC3-B418-FE3CCC50A925}" type="presOf" srcId="{7DD991D4-DDE6-45A6-B8C9-DA40D9CEF549}" destId="{237C4C1E-EC86-4B3A-9822-94F14FE3D380}" srcOrd="0" destOrd="0" presId="urn:microsoft.com/office/officeart/2005/8/layout/hierarchy6"/>
    <dgm:cxn modelId="{3775ED21-7065-48E3-B6E7-4842D99EA1BD}" type="presOf" srcId="{03755FA0-CDD2-4C10-94E9-68B0B83B5B1C}" destId="{0132AD58-72DF-41F3-A750-A4BE85E83C2E}" srcOrd="1" destOrd="0" presId="urn:microsoft.com/office/officeart/2005/8/layout/hierarchy6"/>
    <dgm:cxn modelId="{5A23DF8A-AF3C-4A54-9598-8BF5E0B7457F}" type="presOf" srcId="{E71D56F1-5B80-41CC-A69B-869A7749F095}" destId="{1C2D3BD6-7349-44B8-B39F-0E53FFA525C8}" srcOrd="0" destOrd="0" presId="urn:microsoft.com/office/officeart/2005/8/layout/hierarchy6"/>
    <dgm:cxn modelId="{38A4B7F4-3D0C-45E1-B013-959E953D8A3E}" srcId="{AE8E8819-F3F5-42F6-A4A9-8619A78C34DA}" destId="{E71D56F1-5B80-41CC-A69B-869A7749F095}" srcOrd="0" destOrd="0" parTransId="{40FEBDC1-B5CE-4335-B5FC-52EBE9E6EA68}" sibTransId="{DBC411BE-683E-4A5C-9800-9259FAA658E3}"/>
    <dgm:cxn modelId="{D810B1C2-1ABC-46B9-9A9B-3FC465E1A747}" type="presOf" srcId="{4E4B86CE-F762-499D-A15C-481095BB4657}" destId="{6BA6E67C-6B85-4E5A-AB49-7AD58D6DDA08}" srcOrd="1" destOrd="0" presId="urn:microsoft.com/office/officeart/2005/8/layout/hierarchy6"/>
    <dgm:cxn modelId="{EC2F93F6-6147-4284-90F0-0B4E9E31D471}" srcId="{10E4BA8C-E31B-48E8-B9F4-26FD5DE5FED7}" destId="{7F19C2A2-AA4D-44F5-AF81-86BEED197942}" srcOrd="1" destOrd="0" parTransId="{9B5A4DB0-6906-4106-8BF3-5CA51BCACBA3}" sibTransId="{0204E62C-A004-453B-AF43-24EEBB217B93}"/>
    <dgm:cxn modelId="{8644CB52-41AA-4704-9535-7E7BD406833F}" type="presParOf" srcId="{237C4C1E-EC86-4B3A-9822-94F14FE3D380}" destId="{8550BDF0-6E09-4979-9578-5759A9574510}" srcOrd="0" destOrd="0" presId="urn:microsoft.com/office/officeart/2005/8/layout/hierarchy6"/>
    <dgm:cxn modelId="{4DBB2107-05EE-4037-88F5-55A6192C05A8}" type="presParOf" srcId="{8550BDF0-6E09-4979-9578-5759A9574510}" destId="{72AEB4A5-942C-459B-8F13-509BDA9E3012}" srcOrd="0" destOrd="0" presId="urn:microsoft.com/office/officeart/2005/8/layout/hierarchy6"/>
    <dgm:cxn modelId="{BF250939-A3BA-400C-A6C9-846E84438463}" type="presParOf" srcId="{8550BDF0-6E09-4979-9578-5759A9574510}" destId="{0CD9309F-8D41-4D30-A5BA-4E589B0524AC}" srcOrd="1" destOrd="0" presId="urn:microsoft.com/office/officeart/2005/8/layout/hierarchy6"/>
    <dgm:cxn modelId="{02D24843-BF36-4D32-98E9-8722CB3AD87E}" type="presParOf" srcId="{0CD9309F-8D41-4D30-A5BA-4E589B0524AC}" destId="{E5AA3AFA-AEDD-4318-B7B0-D7B55077C6AA}" srcOrd="0" destOrd="0" presId="urn:microsoft.com/office/officeart/2005/8/layout/hierarchy6"/>
    <dgm:cxn modelId="{D95FD9E5-B444-4768-B722-8B9E7D2357F1}" type="presParOf" srcId="{E5AA3AFA-AEDD-4318-B7B0-D7B55077C6AA}" destId="{0FDF59CD-D708-4342-B2C8-3CD12B5E86F9}" srcOrd="0" destOrd="0" presId="urn:microsoft.com/office/officeart/2005/8/layout/hierarchy6"/>
    <dgm:cxn modelId="{CD7B2615-0FA9-4F91-A746-7AF94F8C5058}" type="presParOf" srcId="{E5AA3AFA-AEDD-4318-B7B0-D7B55077C6AA}" destId="{ACC4180B-5210-461B-8CCD-A114B1E5E465}" srcOrd="1" destOrd="0" presId="urn:microsoft.com/office/officeart/2005/8/layout/hierarchy6"/>
    <dgm:cxn modelId="{E53B9DD2-6D46-4E47-8999-B9AB927F46E3}" type="presParOf" srcId="{ACC4180B-5210-461B-8CCD-A114B1E5E465}" destId="{E41BAE4D-C9B8-4E54-8BC0-F9B57E51B46D}" srcOrd="0" destOrd="0" presId="urn:microsoft.com/office/officeart/2005/8/layout/hierarchy6"/>
    <dgm:cxn modelId="{16786209-5646-4468-851F-F08CDC466EA7}" type="presParOf" srcId="{ACC4180B-5210-461B-8CCD-A114B1E5E465}" destId="{9C3BA733-4B3C-40BB-9C78-16E7A770BAF8}" srcOrd="1" destOrd="0" presId="urn:microsoft.com/office/officeart/2005/8/layout/hierarchy6"/>
    <dgm:cxn modelId="{67FC15D5-BA4A-4474-9233-24E17313E41F}" type="presParOf" srcId="{9C3BA733-4B3C-40BB-9C78-16E7A770BAF8}" destId="{E0B8F7BB-4DFC-48E5-83BE-79E1DEE9B3BD}" srcOrd="0" destOrd="0" presId="urn:microsoft.com/office/officeart/2005/8/layout/hierarchy6"/>
    <dgm:cxn modelId="{833F0A74-C0A8-4011-B642-EA7A237E7887}" type="presParOf" srcId="{9C3BA733-4B3C-40BB-9C78-16E7A770BAF8}" destId="{0C7457D9-2B0C-4E3A-957F-317288D50F22}" srcOrd="1" destOrd="0" presId="urn:microsoft.com/office/officeart/2005/8/layout/hierarchy6"/>
    <dgm:cxn modelId="{46DCE305-BF63-40DF-9072-0951AE537102}" type="presParOf" srcId="{0C7457D9-2B0C-4E3A-957F-317288D50F22}" destId="{8CA88F33-D053-4297-B1D9-3BB4D0AF6736}" srcOrd="0" destOrd="0" presId="urn:microsoft.com/office/officeart/2005/8/layout/hierarchy6"/>
    <dgm:cxn modelId="{07B2004B-4B8A-497D-BA52-795104DA7628}" type="presParOf" srcId="{0C7457D9-2B0C-4E3A-957F-317288D50F22}" destId="{553943DD-03E3-47DC-AF8E-353F15C7A3DA}" srcOrd="1" destOrd="0" presId="urn:microsoft.com/office/officeart/2005/8/layout/hierarchy6"/>
    <dgm:cxn modelId="{B249A7B5-8466-4C9C-9A27-EC230EBB1F8A}" type="presParOf" srcId="{553943DD-03E3-47DC-AF8E-353F15C7A3DA}" destId="{1C2D3BD6-7349-44B8-B39F-0E53FFA525C8}" srcOrd="0" destOrd="0" presId="urn:microsoft.com/office/officeart/2005/8/layout/hierarchy6"/>
    <dgm:cxn modelId="{B7AE7770-82BA-4F03-BE79-E89F6C652231}" type="presParOf" srcId="{553943DD-03E3-47DC-AF8E-353F15C7A3DA}" destId="{23BDA573-9303-42A0-803F-64955A1D09EC}" srcOrd="1" destOrd="0" presId="urn:microsoft.com/office/officeart/2005/8/layout/hierarchy6"/>
    <dgm:cxn modelId="{459DC28E-8508-4C11-B089-4BEA8567B450}" type="presParOf" srcId="{0C7457D9-2B0C-4E3A-957F-317288D50F22}" destId="{4AB7269A-369D-452F-AD4E-58EB60096DE4}" srcOrd="2" destOrd="0" presId="urn:microsoft.com/office/officeart/2005/8/layout/hierarchy6"/>
    <dgm:cxn modelId="{E05B906F-9FC2-4A04-863B-632A9BA12BCD}" type="presParOf" srcId="{0C7457D9-2B0C-4E3A-957F-317288D50F22}" destId="{354E29BD-B511-4839-8173-A63256F78332}" srcOrd="3" destOrd="0" presId="urn:microsoft.com/office/officeart/2005/8/layout/hierarchy6"/>
    <dgm:cxn modelId="{5C417A18-3467-4317-A9A2-C415666BE0D9}" type="presParOf" srcId="{354E29BD-B511-4839-8173-A63256F78332}" destId="{36FEA214-8260-4D5E-BD9C-E0DE908316E7}" srcOrd="0" destOrd="0" presId="urn:microsoft.com/office/officeart/2005/8/layout/hierarchy6"/>
    <dgm:cxn modelId="{ABBBF706-D5A7-464E-BD55-669BAADFEDA9}" type="presParOf" srcId="{354E29BD-B511-4839-8173-A63256F78332}" destId="{7A24E0A1-690C-42AB-80FE-FDBC29BFEBEE}" srcOrd="1" destOrd="0" presId="urn:microsoft.com/office/officeart/2005/8/layout/hierarchy6"/>
    <dgm:cxn modelId="{6A89EC76-0B05-4DD9-AC45-9AE22B31ABE6}" type="presParOf" srcId="{ACC4180B-5210-461B-8CCD-A114B1E5E465}" destId="{BDA62121-841C-4CD2-94B1-A0FDA21015DC}" srcOrd="2" destOrd="0" presId="urn:microsoft.com/office/officeart/2005/8/layout/hierarchy6"/>
    <dgm:cxn modelId="{5664900E-62A9-4169-AFBE-9AC641F0E13E}" type="presParOf" srcId="{ACC4180B-5210-461B-8CCD-A114B1E5E465}" destId="{70EC0494-BD8B-47F6-8777-87F11F2E1B8C}" srcOrd="3" destOrd="0" presId="urn:microsoft.com/office/officeart/2005/8/layout/hierarchy6"/>
    <dgm:cxn modelId="{49936CC1-0B3C-4454-804B-CBBE6F2C12D8}" type="presParOf" srcId="{70EC0494-BD8B-47F6-8777-87F11F2E1B8C}" destId="{0D648F26-16F1-4364-B9E2-49AB85637AFD}" srcOrd="0" destOrd="0" presId="urn:microsoft.com/office/officeart/2005/8/layout/hierarchy6"/>
    <dgm:cxn modelId="{39648881-616B-495F-8631-A5409FA75E86}" type="presParOf" srcId="{70EC0494-BD8B-47F6-8777-87F11F2E1B8C}" destId="{6E6E16C7-E1D1-4A32-BC8B-A71B627C7680}" srcOrd="1" destOrd="0" presId="urn:microsoft.com/office/officeart/2005/8/layout/hierarchy6"/>
    <dgm:cxn modelId="{FD767AF5-95C1-43D8-A69E-F08E8F95B7EE}" type="presParOf" srcId="{6E6E16C7-E1D1-4A32-BC8B-A71B627C7680}" destId="{491080F2-B48B-47F0-BDE7-5EAB712C8CEE}" srcOrd="0" destOrd="0" presId="urn:microsoft.com/office/officeart/2005/8/layout/hierarchy6"/>
    <dgm:cxn modelId="{D77944C5-C26D-4852-8EBC-8C69FEF1ECD4}" type="presParOf" srcId="{6E6E16C7-E1D1-4A32-BC8B-A71B627C7680}" destId="{791E7258-C0B7-4373-865C-23289C4F9F01}" srcOrd="1" destOrd="0" presId="urn:microsoft.com/office/officeart/2005/8/layout/hierarchy6"/>
    <dgm:cxn modelId="{BBA6041D-5BCD-4042-B6F0-2CCD08C56C7A}" type="presParOf" srcId="{791E7258-C0B7-4373-865C-23289C4F9F01}" destId="{87FACB7D-390C-47C8-A7CB-A6C60521196E}" srcOrd="0" destOrd="0" presId="urn:microsoft.com/office/officeart/2005/8/layout/hierarchy6"/>
    <dgm:cxn modelId="{D0B74214-8BB4-489C-8F98-771F05CE3A30}" type="presParOf" srcId="{791E7258-C0B7-4373-865C-23289C4F9F01}" destId="{0FF7EC5F-733F-4F97-B44C-EB7BE3F94BC8}" srcOrd="1" destOrd="0" presId="urn:microsoft.com/office/officeart/2005/8/layout/hierarchy6"/>
    <dgm:cxn modelId="{252EB32C-AD4C-4905-AB3A-0D8266440A25}" type="presParOf" srcId="{237C4C1E-EC86-4B3A-9822-94F14FE3D380}" destId="{E95CAE1B-EADF-4EB0-84F7-E705CE9C1EC3}" srcOrd="1" destOrd="0" presId="urn:microsoft.com/office/officeart/2005/8/layout/hierarchy6"/>
    <dgm:cxn modelId="{BF833085-9403-4112-A7C7-17189E335432}" type="presParOf" srcId="{E95CAE1B-EADF-4EB0-84F7-E705CE9C1EC3}" destId="{83F550C1-E05C-4826-95E8-96F5C25B22DC}" srcOrd="0" destOrd="0" presId="urn:microsoft.com/office/officeart/2005/8/layout/hierarchy6"/>
    <dgm:cxn modelId="{31F7F013-79DB-4E80-8E48-3258BB816366}" type="presParOf" srcId="{83F550C1-E05C-4826-95E8-96F5C25B22DC}" destId="{C5EABB37-3F54-40C7-96DD-646C6DAE84DA}" srcOrd="0" destOrd="0" presId="urn:microsoft.com/office/officeart/2005/8/layout/hierarchy6"/>
    <dgm:cxn modelId="{25F724F8-2880-4BBA-9648-3A1CEFA4AFCD}" type="presParOf" srcId="{83F550C1-E05C-4826-95E8-96F5C25B22DC}" destId="{6591F637-F3E4-4660-ABE4-1F3B59496120}" srcOrd="1" destOrd="0" presId="urn:microsoft.com/office/officeart/2005/8/layout/hierarchy6"/>
    <dgm:cxn modelId="{3636CCE5-3AD9-4855-9DB1-9358C863B124}" type="presParOf" srcId="{E95CAE1B-EADF-4EB0-84F7-E705CE9C1EC3}" destId="{09D09E11-87DB-44E1-B7B5-36FC85030907}" srcOrd="1" destOrd="0" presId="urn:microsoft.com/office/officeart/2005/8/layout/hierarchy6"/>
    <dgm:cxn modelId="{1D0CB844-9ABC-4AE1-BDF5-B6354BAFF71B}" type="presParOf" srcId="{09D09E11-87DB-44E1-B7B5-36FC85030907}" destId="{424ECB01-5720-4F2E-ADDD-4114A7C2C681}" srcOrd="0" destOrd="0" presId="urn:microsoft.com/office/officeart/2005/8/layout/hierarchy6"/>
    <dgm:cxn modelId="{68B8649E-E9D9-4DF0-A7BC-B815A6228CE4}" type="presParOf" srcId="{E95CAE1B-EADF-4EB0-84F7-E705CE9C1EC3}" destId="{29D82C4F-9F57-4D5E-AA98-3B9C30446DBC}" srcOrd="2" destOrd="0" presId="urn:microsoft.com/office/officeart/2005/8/layout/hierarchy6"/>
    <dgm:cxn modelId="{4910334E-FAC7-49F2-8783-6E996FC6967B}" type="presParOf" srcId="{29D82C4F-9F57-4D5E-AA98-3B9C30446DBC}" destId="{6C7D6ADB-2F76-4FEB-9B99-35D469E211BF}" srcOrd="0" destOrd="0" presId="urn:microsoft.com/office/officeart/2005/8/layout/hierarchy6"/>
    <dgm:cxn modelId="{6337401A-4B32-423E-8456-551915918336}" type="presParOf" srcId="{29D82C4F-9F57-4D5E-AA98-3B9C30446DBC}" destId="{6BA6E67C-6B85-4E5A-AB49-7AD58D6DDA08}" srcOrd="1" destOrd="0" presId="urn:microsoft.com/office/officeart/2005/8/layout/hierarchy6"/>
    <dgm:cxn modelId="{EBDF0A9E-EBFE-460F-8140-D512CA0C38CC}" type="presParOf" srcId="{E95CAE1B-EADF-4EB0-84F7-E705CE9C1EC3}" destId="{386EA9B1-94F1-482F-B7E2-A90946410A74}" srcOrd="3" destOrd="0" presId="urn:microsoft.com/office/officeart/2005/8/layout/hierarchy6"/>
    <dgm:cxn modelId="{402208AD-A9F8-4927-A7F1-81FB07FED1DB}" type="presParOf" srcId="{386EA9B1-94F1-482F-B7E2-A90946410A74}" destId="{17735832-9FEF-4222-A238-68359695C887}" srcOrd="0" destOrd="0" presId="urn:microsoft.com/office/officeart/2005/8/layout/hierarchy6"/>
    <dgm:cxn modelId="{54FDD849-EE6F-4064-BE58-6A4AA97F6DBF}" type="presParOf" srcId="{E95CAE1B-EADF-4EB0-84F7-E705CE9C1EC3}" destId="{A617F1A5-9699-40EC-8489-5C86984A7615}" srcOrd="4" destOrd="0" presId="urn:microsoft.com/office/officeart/2005/8/layout/hierarchy6"/>
    <dgm:cxn modelId="{AA6B151A-F337-4E33-9F35-B1C760A9ABD3}" type="presParOf" srcId="{A617F1A5-9699-40EC-8489-5C86984A7615}" destId="{C5AB8C15-AC11-4EE5-814C-4202595C5736}" srcOrd="0" destOrd="0" presId="urn:microsoft.com/office/officeart/2005/8/layout/hierarchy6"/>
    <dgm:cxn modelId="{90F42706-02D9-4BE6-B3C6-14308142E1FE}" type="presParOf" srcId="{A617F1A5-9699-40EC-8489-5C86984A7615}" destId="{0132AD58-72DF-41F3-A750-A4BE85E83C2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61158-4BC4-49E2-BA7C-84A57FA9D616}" type="doc">
      <dgm:prSet loTypeId="urn:microsoft.com/office/officeart/2005/8/layout/hProcess9" loCatId="process" qsTypeId="urn:microsoft.com/office/officeart/2005/8/quickstyle/3d1" qsCatId="3D" csTypeId="urn:microsoft.com/office/officeart/2005/8/colors/colorful3" csCatId="colorful" phldr="1"/>
      <dgm:spPr/>
    </dgm:pt>
    <dgm:pt modelId="{61C47782-1344-49D5-B0C0-C19C1E55668A}">
      <dgm:prSet phldrT="[Text]" custT="1"/>
      <dgm:spPr/>
      <dgm:t>
        <a:bodyPr/>
        <a:lstStyle/>
        <a:p>
          <a:pPr algn="ctr"/>
          <a:r>
            <a:rPr lang="en-IN" sz="1200" b="1" dirty="0" smtClean="0"/>
            <a:t>Apply configuration</a:t>
          </a:r>
        </a:p>
        <a:p>
          <a:pPr algn="ctr"/>
          <a:endParaRPr lang="en-IN" sz="1200" b="1" dirty="0" smtClean="0"/>
        </a:p>
      </dgm:t>
    </dgm:pt>
    <dgm:pt modelId="{1FE3C89D-F292-484C-BB5B-EFDC04EB0909}" type="parTrans" cxnId="{B512711A-E46B-4D13-A71A-16F658B63417}">
      <dgm:prSet/>
      <dgm:spPr/>
      <dgm:t>
        <a:bodyPr/>
        <a:lstStyle/>
        <a:p>
          <a:endParaRPr lang="en-US"/>
        </a:p>
      </dgm:t>
    </dgm:pt>
    <dgm:pt modelId="{3D3360EA-CE6D-42CC-822D-49679FDA7856}" type="sibTrans" cxnId="{B512711A-E46B-4D13-A71A-16F658B63417}">
      <dgm:prSet/>
      <dgm:spPr/>
      <dgm:t>
        <a:bodyPr/>
        <a:lstStyle/>
        <a:p>
          <a:endParaRPr lang="en-US"/>
        </a:p>
      </dgm:t>
    </dgm:pt>
    <dgm:pt modelId="{EEA95BCB-6FBA-4093-A51E-883FEBF8E47F}">
      <dgm:prSet phldrT="[Text]" custT="1"/>
      <dgm:spPr/>
      <dgm:t>
        <a:bodyPr lIns="0" bIns="91440"/>
        <a:lstStyle/>
        <a:p>
          <a:pPr algn="ctr"/>
          <a:r>
            <a:rPr lang="en-IN" sz="1200" b="1" dirty="0" smtClean="0"/>
            <a:t>Instantiate in Testbench</a:t>
          </a:r>
        </a:p>
        <a:p>
          <a:pPr algn="ctr"/>
          <a:endParaRPr lang="en-IN" sz="1200" b="1" dirty="0" smtClean="0"/>
        </a:p>
      </dgm:t>
    </dgm:pt>
    <dgm:pt modelId="{E0FAB861-DF01-4024-B1D4-60CD948C94C2}" type="parTrans" cxnId="{764579E2-0EDD-4A3F-8AFF-ECB0645E7D85}">
      <dgm:prSet/>
      <dgm:spPr/>
      <dgm:t>
        <a:bodyPr/>
        <a:lstStyle/>
        <a:p>
          <a:endParaRPr lang="en-US"/>
        </a:p>
      </dgm:t>
    </dgm:pt>
    <dgm:pt modelId="{A9F5A793-1B70-4E77-9CCF-FFA90DCE7849}" type="sibTrans" cxnId="{764579E2-0EDD-4A3F-8AFF-ECB0645E7D85}">
      <dgm:prSet/>
      <dgm:spPr/>
      <dgm:t>
        <a:bodyPr/>
        <a:lstStyle/>
        <a:p>
          <a:endParaRPr lang="en-US"/>
        </a:p>
      </dgm:t>
    </dgm:pt>
    <dgm:pt modelId="{3E35CDEF-483C-4464-9EA5-7F801CFE3425}">
      <dgm:prSet phldrT="[Text]" custT="1"/>
      <dgm:spPr/>
      <dgm:t>
        <a:bodyPr/>
        <a:lstStyle/>
        <a:p>
          <a:pPr algn="ctr"/>
          <a:r>
            <a:rPr lang="en-IN" sz="1300" b="1" dirty="0" smtClean="0">
              <a:solidFill>
                <a:schemeClr val="bg1"/>
              </a:solidFill>
            </a:rPr>
            <a:t>Generate Perf Trans</a:t>
          </a:r>
        </a:p>
        <a:p>
          <a:pPr algn="ctr"/>
          <a:r>
            <a:rPr lang="en-IN" sz="1300" b="1" dirty="0" smtClean="0">
              <a:solidFill>
                <a:schemeClr val="bg1"/>
              </a:solidFill>
            </a:rPr>
            <a:t> </a:t>
          </a:r>
        </a:p>
      </dgm:t>
    </dgm:pt>
    <dgm:pt modelId="{DB1AB193-0395-45E8-838E-F0E40EBAB8DD}" type="parTrans" cxnId="{5B5A1932-DDF5-4CFD-AE92-5F08E21E0B42}">
      <dgm:prSet/>
      <dgm:spPr/>
      <dgm:t>
        <a:bodyPr/>
        <a:lstStyle/>
        <a:p>
          <a:endParaRPr lang="en-US"/>
        </a:p>
      </dgm:t>
    </dgm:pt>
    <dgm:pt modelId="{0157C611-FD85-4C61-8890-EFE316B03527}" type="sibTrans" cxnId="{5B5A1932-DDF5-4CFD-AE92-5F08E21E0B42}">
      <dgm:prSet/>
      <dgm:spPr/>
      <dgm:t>
        <a:bodyPr/>
        <a:lstStyle/>
        <a:p>
          <a:endParaRPr lang="en-US"/>
        </a:p>
      </dgm:t>
    </dgm:pt>
    <dgm:pt modelId="{8833DEDF-34BD-4981-B5E9-BFDB7DABBD5E}">
      <dgm:prSet phldrT="[Text]" custT="1"/>
      <dgm:spPr/>
      <dgm:t>
        <a:bodyPr/>
        <a:lstStyle/>
        <a:p>
          <a:pPr algn="ctr"/>
          <a:r>
            <a:rPr lang="en-IN" sz="1300" b="1" dirty="0" smtClean="0"/>
            <a:t>Run Simulation</a:t>
          </a:r>
        </a:p>
        <a:p>
          <a:pPr algn="ctr"/>
          <a:endParaRPr lang="en-IN" sz="1300" b="1" dirty="0" smtClean="0"/>
        </a:p>
      </dgm:t>
    </dgm:pt>
    <dgm:pt modelId="{C8A5FDA4-F59D-4D44-8EDB-2802B3E88AB2}" type="parTrans" cxnId="{9D277BC5-05EE-48FC-BC34-82DCF7F01305}">
      <dgm:prSet/>
      <dgm:spPr/>
      <dgm:t>
        <a:bodyPr/>
        <a:lstStyle/>
        <a:p>
          <a:endParaRPr lang="en-US"/>
        </a:p>
      </dgm:t>
    </dgm:pt>
    <dgm:pt modelId="{74F47EF1-BD28-41B3-B08E-A667FF199460}" type="sibTrans" cxnId="{9D277BC5-05EE-48FC-BC34-82DCF7F01305}">
      <dgm:prSet/>
      <dgm:spPr/>
      <dgm:t>
        <a:bodyPr/>
        <a:lstStyle/>
        <a:p>
          <a:endParaRPr lang="en-US"/>
        </a:p>
      </dgm:t>
    </dgm:pt>
    <dgm:pt modelId="{6EA31D8D-83BD-4A65-8532-4E74BE0B465C}">
      <dgm:prSet custT="1"/>
      <dgm:spPr/>
      <dgm:t>
        <a:bodyPr/>
        <a:lstStyle/>
        <a:p>
          <a:pPr algn="l"/>
          <a:r>
            <a:rPr lang="en-IN" sz="1100" dirty="0" smtClean="0"/>
            <a:t> Use this information to configure each hierarchy of monitor – using </a:t>
          </a:r>
          <a:r>
            <a:rPr lang="en-IN" sz="1100" dirty="0" err="1" smtClean="0"/>
            <a:t>config</a:t>
          </a:r>
          <a:r>
            <a:rPr lang="en-IN" sz="1100" dirty="0" smtClean="0"/>
            <a:t> class  instance or CSV based approach</a:t>
          </a:r>
          <a:endParaRPr lang="en-US" sz="1100" dirty="0"/>
        </a:p>
      </dgm:t>
    </dgm:pt>
    <dgm:pt modelId="{191D139E-5602-4182-A99A-4E7E773900F0}" type="parTrans" cxnId="{B3C03D10-314E-4786-B4F3-601AF280A24B}">
      <dgm:prSet/>
      <dgm:spPr/>
      <dgm:t>
        <a:bodyPr/>
        <a:lstStyle/>
        <a:p>
          <a:endParaRPr lang="en-US"/>
        </a:p>
      </dgm:t>
    </dgm:pt>
    <dgm:pt modelId="{D81D7E82-DA41-4454-8074-06673178ADDD}" type="sibTrans" cxnId="{B3C03D10-314E-4786-B4F3-601AF280A24B}">
      <dgm:prSet/>
      <dgm:spPr/>
      <dgm:t>
        <a:bodyPr/>
        <a:lstStyle/>
        <a:p>
          <a:endParaRPr lang="en-US"/>
        </a:p>
      </dgm:t>
    </dgm:pt>
    <dgm:pt modelId="{22E2D462-F10F-4B36-BC9F-7DADCA3242D7}">
      <dgm:prSet custT="1"/>
      <dgm:spPr/>
      <dgm:t>
        <a:bodyPr/>
        <a:lstStyle/>
        <a:p>
          <a:pPr algn="l"/>
          <a:r>
            <a:rPr lang="en-IN" sz="1100" dirty="0" smtClean="0"/>
            <a:t> Define requirement – What to measure, where to measure</a:t>
          </a:r>
          <a:endParaRPr lang="en-US" sz="1100" dirty="0"/>
        </a:p>
      </dgm:t>
    </dgm:pt>
    <dgm:pt modelId="{42ED0D9C-DA7B-4261-90A5-7741A62AEF1F}" type="sibTrans" cxnId="{F1597171-36DD-4727-BBE2-A7008470AEC2}">
      <dgm:prSet/>
      <dgm:spPr/>
      <dgm:t>
        <a:bodyPr/>
        <a:lstStyle/>
        <a:p>
          <a:endParaRPr lang="en-US"/>
        </a:p>
      </dgm:t>
    </dgm:pt>
    <dgm:pt modelId="{56998370-674B-48F1-BB26-1DDD1A2B9523}" type="parTrans" cxnId="{F1597171-36DD-4727-BBE2-A7008470AEC2}">
      <dgm:prSet/>
      <dgm:spPr/>
      <dgm:t>
        <a:bodyPr/>
        <a:lstStyle/>
        <a:p>
          <a:endParaRPr lang="en-US"/>
        </a:p>
      </dgm:t>
    </dgm:pt>
    <dgm:pt modelId="{91040312-B1F4-4679-856A-9AD60F69FD7D}">
      <dgm:prSet custT="1"/>
      <dgm:spPr/>
      <dgm:t>
        <a:bodyPr lIns="0" bIns="91440"/>
        <a:lstStyle/>
        <a:p>
          <a:r>
            <a:rPr lang="en-IN" sz="1100" dirty="0" smtClean="0"/>
            <a:t> Create instance of Performance top Environment</a:t>
          </a:r>
          <a:endParaRPr lang="en-US" sz="1100" dirty="0"/>
        </a:p>
      </dgm:t>
    </dgm:pt>
    <dgm:pt modelId="{C43C1F5B-725E-4FF1-BBA5-DFC8C598CDFC}" type="parTrans" cxnId="{F6F4E08C-F9EF-4EEF-8173-72935CB5C055}">
      <dgm:prSet/>
      <dgm:spPr/>
      <dgm:t>
        <a:bodyPr/>
        <a:lstStyle/>
        <a:p>
          <a:endParaRPr lang="en-US"/>
        </a:p>
      </dgm:t>
    </dgm:pt>
    <dgm:pt modelId="{547512D7-3E46-4AFA-B1DB-4F46A5BC537A}" type="sibTrans" cxnId="{F6F4E08C-F9EF-4EEF-8173-72935CB5C055}">
      <dgm:prSet/>
      <dgm:spPr/>
      <dgm:t>
        <a:bodyPr/>
        <a:lstStyle/>
        <a:p>
          <a:endParaRPr lang="en-US"/>
        </a:p>
      </dgm:t>
    </dgm:pt>
    <dgm:pt modelId="{4B6ECAF6-B5E3-439D-9116-B575930928AA}">
      <dgm:prSet custT="1"/>
      <dgm:spPr/>
      <dgm:t>
        <a:bodyPr lIns="0" bIns="91440"/>
        <a:lstStyle/>
        <a:p>
          <a:r>
            <a:rPr lang="en-IN" sz="1100" dirty="0" smtClean="0"/>
            <a:t> Connect the Perf Mon ports to testbench</a:t>
          </a:r>
          <a:endParaRPr lang="en-US" sz="1100" dirty="0"/>
        </a:p>
      </dgm:t>
    </dgm:pt>
    <dgm:pt modelId="{398EE5BC-20FE-4852-8583-BECD82FBE51F}" type="parTrans" cxnId="{C82758C2-E728-46E8-BA28-73986343E161}">
      <dgm:prSet/>
      <dgm:spPr/>
      <dgm:t>
        <a:bodyPr/>
        <a:lstStyle/>
        <a:p>
          <a:endParaRPr lang="en-US"/>
        </a:p>
      </dgm:t>
    </dgm:pt>
    <dgm:pt modelId="{2B0FC2EA-0064-4BB7-8F6A-30A3483EF19E}" type="sibTrans" cxnId="{C82758C2-E728-46E8-BA28-73986343E161}">
      <dgm:prSet/>
      <dgm:spPr/>
      <dgm:t>
        <a:bodyPr/>
        <a:lstStyle/>
        <a:p>
          <a:endParaRPr lang="en-US"/>
        </a:p>
      </dgm:t>
    </dgm:pt>
    <dgm:pt modelId="{0ECED45D-BABE-4ED9-BDC0-F38ED0478300}">
      <dgm:prSet custT="1"/>
      <dgm:spPr/>
      <dgm:t>
        <a:bodyPr lIns="0" bIns="91440"/>
        <a:lstStyle/>
        <a:p>
          <a:r>
            <a:rPr lang="en-IN" sz="1000" dirty="0" smtClean="0"/>
            <a:t> </a:t>
          </a:r>
          <a:r>
            <a:rPr lang="en-IN" sz="1100" dirty="0" smtClean="0"/>
            <a:t>Include the package in testbench</a:t>
          </a:r>
          <a:endParaRPr lang="en-US" sz="1100" dirty="0"/>
        </a:p>
      </dgm:t>
    </dgm:pt>
    <dgm:pt modelId="{9ED608AB-61C3-44C6-BB20-FD6313BE64E2}" type="sibTrans" cxnId="{2CC4313B-CD97-4A74-8962-14956E99FAFF}">
      <dgm:prSet/>
      <dgm:spPr/>
      <dgm:t>
        <a:bodyPr/>
        <a:lstStyle/>
        <a:p>
          <a:endParaRPr lang="en-US"/>
        </a:p>
      </dgm:t>
    </dgm:pt>
    <dgm:pt modelId="{F834AA71-568B-4327-8842-01F6155D222B}" type="parTrans" cxnId="{2CC4313B-CD97-4A74-8962-14956E99FAFF}">
      <dgm:prSet/>
      <dgm:spPr/>
      <dgm:t>
        <a:bodyPr/>
        <a:lstStyle/>
        <a:p>
          <a:endParaRPr lang="en-US"/>
        </a:p>
      </dgm:t>
    </dgm:pt>
    <dgm:pt modelId="{78F695A6-0350-4EB4-8DFE-AD5C39786BFF}">
      <dgm:prSet/>
      <dgm:spPr/>
      <dgm:t>
        <a:bodyPr/>
        <a:lstStyle/>
        <a:p>
          <a:r>
            <a:rPr lang="en-IN" sz="1100" dirty="0" smtClean="0">
              <a:solidFill>
                <a:schemeClr val="bg1"/>
              </a:solidFill>
            </a:rPr>
            <a:t> Pass the transaction to Perf Mon through connecting ports</a:t>
          </a:r>
          <a:endParaRPr lang="en-US" sz="1100" dirty="0">
            <a:solidFill>
              <a:schemeClr val="bg1"/>
            </a:solidFill>
          </a:endParaRPr>
        </a:p>
      </dgm:t>
    </dgm:pt>
    <dgm:pt modelId="{FC7075CA-F4C2-4B99-B08A-D4C925A587C1}" type="parTrans" cxnId="{BA46A23A-9222-42D3-8DF8-A1409E1BA248}">
      <dgm:prSet/>
      <dgm:spPr/>
      <dgm:t>
        <a:bodyPr/>
        <a:lstStyle/>
        <a:p>
          <a:endParaRPr lang="en-US"/>
        </a:p>
      </dgm:t>
    </dgm:pt>
    <dgm:pt modelId="{9493D94F-6808-4145-B7BF-D0728DD9B639}" type="sibTrans" cxnId="{BA46A23A-9222-42D3-8DF8-A1409E1BA248}">
      <dgm:prSet/>
      <dgm:spPr/>
      <dgm:t>
        <a:bodyPr/>
        <a:lstStyle/>
        <a:p>
          <a:endParaRPr lang="en-US"/>
        </a:p>
      </dgm:t>
    </dgm:pt>
    <dgm:pt modelId="{E7EC56AC-83B9-45C7-AAEF-6CCA891EEA30}">
      <dgm:prSet/>
      <dgm:spPr/>
      <dgm:t>
        <a:bodyPr/>
        <a:lstStyle/>
        <a:p>
          <a:r>
            <a:rPr lang="en-IN" sz="1100" dirty="0" smtClean="0">
              <a:solidFill>
                <a:schemeClr val="bg1"/>
              </a:solidFill>
            </a:rPr>
            <a:t> Use adapter class if required</a:t>
          </a:r>
          <a:endParaRPr lang="en-US" sz="1100" dirty="0">
            <a:solidFill>
              <a:schemeClr val="bg1"/>
            </a:solidFill>
          </a:endParaRPr>
        </a:p>
      </dgm:t>
    </dgm:pt>
    <dgm:pt modelId="{C36D65C9-BA69-4ACD-9476-05450CDC204C}" type="parTrans" cxnId="{7A599E0C-5AA4-4794-8C07-0D7AC167150D}">
      <dgm:prSet/>
      <dgm:spPr/>
      <dgm:t>
        <a:bodyPr/>
        <a:lstStyle/>
        <a:p>
          <a:endParaRPr lang="en-US"/>
        </a:p>
      </dgm:t>
    </dgm:pt>
    <dgm:pt modelId="{62F03B28-A0A3-4D07-A1D4-CA66B4C29AB1}" type="sibTrans" cxnId="{7A599E0C-5AA4-4794-8C07-0D7AC167150D}">
      <dgm:prSet/>
      <dgm:spPr/>
      <dgm:t>
        <a:bodyPr/>
        <a:lstStyle/>
        <a:p>
          <a:endParaRPr lang="en-US"/>
        </a:p>
      </dgm:t>
    </dgm:pt>
    <dgm:pt modelId="{1E0B3D0C-751A-46EC-87E6-16AE784267D3}">
      <dgm:prSet custT="1"/>
      <dgm:spPr/>
      <dgm:t>
        <a:bodyPr/>
        <a:lstStyle/>
        <a:p>
          <a:pPr algn="l"/>
          <a:r>
            <a:rPr lang="en-IN" sz="1100" dirty="0" smtClean="0"/>
            <a:t> The name of the monitor in report helps to identify erring traffic pattern, if any</a:t>
          </a:r>
          <a:endParaRPr lang="en-US" sz="1100" dirty="0"/>
        </a:p>
      </dgm:t>
    </dgm:pt>
    <dgm:pt modelId="{C0CD35E9-3190-40B8-A786-91CADD0BC661}" type="parTrans" cxnId="{858FEF59-A467-40AC-B9D0-0D73EDA43A01}">
      <dgm:prSet/>
      <dgm:spPr/>
      <dgm:t>
        <a:bodyPr/>
        <a:lstStyle/>
        <a:p>
          <a:endParaRPr lang="en-US"/>
        </a:p>
      </dgm:t>
    </dgm:pt>
    <dgm:pt modelId="{2268395E-1F5F-4123-823B-6230DC93D174}" type="sibTrans" cxnId="{858FEF59-A467-40AC-B9D0-0D73EDA43A01}">
      <dgm:prSet/>
      <dgm:spPr/>
      <dgm:t>
        <a:bodyPr/>
        <a:lstStyle/>
        <a:p>
          <a:endParaRPr lang="en-US"/>
        </a:p>
      </dgm:t>
    </dgm:pt>
    <dgm:pt modelId="{92D9A200-FB1E-4317-A14A-5FC957C3FF0F}">
      <dgm:prSet custT="1"/>
      <dgm:spPr/>
      <dgm:t>
        <a:bodyPr/>
        <a:lstStyle/>
        <a:p>
          <a:pPr algn="l"/>
          <a:r>
            <a:rPr lang="en-IN" sz="1100" dirty="0" smtClean="0"/>
            <a:t> Tabular reporting helps analysis</a:t>
          </a:r>
          <a:endParaRPr lang="en-US" sz="1100" dirty="0"/>
        </a:p>
      </dgm:t>
    </dgm:pt>
    <dgm:pt modelId="{BE62687E-2BC9-4816-B2C7-6CC1BFE18B39}" type="parTrans" cxnId="{36F9792B-92F0-409F-A6A0-C430885C303B}">
      <dgm:prSet/>
      <dgm:spPr/>
      <dgm:t>
        <a:bodyPr/>
        <a:lstStyle/>
        <a:p>
          <a:endParaRPr lang="en-US"/>
        </a:p>
      </dgm:t>
    </dgm:pt>
    <dgm:pt modelId="{BF287DBE-7571-4BB3-AC9C-D4D53068F545}" type="sibTrans" cxnId="{36F9792B-92F0-409F-A6A0-C430885C303B}">
      <dgm:prSet/>
      <dgm:spPr/>
      <dgm:t>
        <a:bodyPr/>
        <a:lstStyle/>
        <a:p>
          <a:endParaRPr lang="en-US"/>
        </a:p>
      </dgm:t>
    </dgm:pt>
    <dgm:pt modelId="{C0A97B71-BA8A-4982-9C38-E687B0A574EB}">
      <dgm:prSet custT="1"/>
      <dgm:spPr/>
      <dgm:t>
        <a:bodyPr/>
        <a:lstStyle/>
        <a:p>
          <a:pPr algn="l"/>
          <a:r>
            <a:rPr lang="en-IN" sz="1200" dirty="0" smtClean="0"/>
            <a:t> </a:t>
          </a:r>
          <a:r>
            <a:rPr lang="en-IN" sz="1100" dirty="0" smtClean="0"/>
            <a:t>Run the simulations as usual</a:t>
          </a:r>
          <a:endParaRPr lang="en-US" sz="1100" dirty="0"/>
        </a:p>
      </dgm:t>
    </dgm:pt>
    <dgm:pt modelId="{7D057071-916D-40B9-AAC5-1708631595E5}" type="parTrans" cxnId="{6B809375-E813-4127-A6AC-94960980360E}">
      <dgm:prSet/>
      <dgm:spPr/>
      <dgm:t>
        <a:bodyPr/>
        <a:lstStyle/>
        <a:p>
          <a:endParaRPr lang="en-US"/>
        </a:p>
      </dgm:t>
    </dgm:pt>
    <dgm:pt modelId="{5367FFA5-A726-4348-8F3F-71B0D47024D4}" type="sibTrans" cxnId="{6B809375-E813-4127-A6AC-94960980360E}">
      <dgm:prSet/>
      <dgm:spPr/>
      <dgm:t>
        <a:bodyPr/>
        <a:lstStyle/>
        <a:p>
          <a:endParaRPr lang="en-US"/>
        </a:p>
      </dgm:t>
    </dgm:pt>
    <dgm:pt modelId="{F71FC2CA-15FE-4F93-96F4-B6E8C63C094F}">
      <dgm:prSet/>
      <dgm:spPr/>
      <dgm:t>
        <a:bodyPr/>
        <a:lstStyle/>
        <a:p>
          <a:r>
            <a:rPr lang="en-IN" sz="1100" dirty="0" smtClean="0">
              <a:solidFill>
                <a:schemeClr val="bg1"/>
              </a:solidFill>
            </a:rPr>
            <a:t> Create perf trans inside the testbench</a:t>
          </a:r>
          <a:endParaRPr lang="en-US" sz="1100" dirty="0">
            <a:solidFill>
              <a:schemeClr val="bg1"/>
            </a:solidFill>
          </a:endParaRPr>
        </a:p>
      </dgm:t>
    </dgm:pt>
    <dgm:pt modelId="{EADF9C77-5FA9-4A74-9B42-A13AB9E062E2}" type="sibTrans" cxnId="{B2A8B035-BC7E-4CD2-8C2D-E7F43E823DA5}">
      <dgm:prSet/>
      <dgm:spPr/>
      <dgm:t>
        <a:bodyPr/>
        <a:lstStyle/>
        <a:p>
          <a:endParaRPr lang="en-US"/>
        </a:p>
      </dgm:t>
    </dgm:pt>
    <dgm:pt modelId="{8D1EA284-AF61-4097-B3E9-07A822A9DAEB}" type="parTrans" cxnId="{B2A8B035-BC7E-4CD2-8C2D-E7F43E823DA5}">
      <dgm:prSet/>
      <dgm:spPr/>
      <dgm:t>
        <a:bodyPr/>
        <a:lstStyle/>
        <a:p>
          <a:endParaRPr lang="en-US"/>
        </a:p>
      </dgm:t>
    </dgm:pt>
    <dgm:pt modelId="{737644A1-7B33-4340-9A80-0685185FCFE2}" type="pres">
      <dgm:prSet presAssocID="{C3D61158-4BC4-49E2-BA7C-84A57FA9D616}" presName="CompostProcess" presStyleCnt="0">
        <dgm:presLayoutVars>
          <dgm:dir/>
          <dgm:resizeHandles val="exact"/>
        </dgm:presLayoutVars>
      </dgm:prSet>
      <dgm:spPr/>
    </dgm:pt>
    <dgm:pt modelId="{54E339DF-401A-476B-ADCB-072082F26943}" type="pres">
      <dgm:prSet presAssocID="{C3D61158-4BC4-49E2-BA7C-84A57FA9D616}" presName="arrow" presStyleLbl="bgShp" presStyleIdx="0" presStyleCnt="1"/>
      <dgm:spPr/>
    </dgm:pt>
    <dgm:pt modelId="{67A5BCD9-DB2D-495F-8CDA-64D8A64B8096}" type="pres">
      <dgm:prSet presAssocID="{C3D61158-4BC4-49E2-BA7C-84A57FA9D616}" presName="linearProcess" presStyleCnt="0"/>
      <dgm:spPr/>
    </dgm:pt>
    <dgm:pt modelId="{EB0B8591-CB9A-45A2-8CE4-1983B5BDEA9C}" type="pres">
      <dgm:prSet presAssocID="{61C47782-1344-49D5-B0C0-C19C1E55668A}" presName="textNode" presStyleLbl="node1" presStyleIdx="0" presStyleCnt="4" custScaleY="114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9A3BC-0272-42A7-93AE-461E68D421E7}" type="pres">
      <dgm:prSet presAssocID="{3D3360EA-CE6D-42CC-822D-49679FDA7856}" presName="sibTrans" presStyleCnt="0"/>
      <dgm:spPr/>
    </dgm:pt>
    <dgm:pt modelId="{91A907E7-2061-47B2-87EA-D2BD117CCAF1}" type="pres">
      <dgm:prSet presAssocID="{EEA95BCB-6FBA-4093-A51E-883FEBF8E47F}" presName="textNode" presStyleLbl="node1" presStyleIdx="1" presStyleCnt="4" custScaleY="114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73C37-40D8-4A7F-93A0-416E916BBD0F}" type="pres">
      <dgm:prSet presAssocID="{A9F5A793-1B70-4E77-9CCF-FFA90DCE7849}" presName="sibTrans" presStyleCnt="0"/>
      <dgm:spPr/>
    </dgm:pt>
    <dgm:pt modelId="{96B53D81-E427-41B3-819A-F7B0F6430107}" type="pres">
      <dgm:prSet presAssocID="{3E35CDEF-483C-4464-9EA5-7F801CFE3425}" presName="textNode" presStyleLbl="node1" presStyleIdx="2" presStyleCnt="4" custScaleY="114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15B4B-07CB-4F91-A8CC-3C86B469A03C}" type="pres">
      <dgm:prSet presAssocID="{0157C611-FD85-4C61-8890-EFE316B03527}" presName="sibTrans" presStyleCnt="0"/>
      <dgm:spPr/>
    </dgm:pt>
    <dgm:pt modelId="{28EAE926-0828-494A-A1B7-B0663E552249}" type="pres">
      <dgm:prSet presAssocID="{8833DEDF-34BD-4981-B5E9-BFDB7DABBD5E}" presName="textNode" presStyleLbl="node1" presStyleIdx="3" presStyleCnt="4" custScaleY="114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2A6E4B-D832-4D6A-A136-8149EC79CCE1}" type="presOf" srcId="{F71FC2CA-15FE-4F93-96F4-B6E8C63C094F}" destId="{96B53D81-E427-41B3-819A-F7B0F6430107}" srcOrd="0" destOrd="1" presId="urn:microsoft.com/office/officeart/2005/8/layout/hProcess9"/>
    <dgm:cxn modelId="{68A949C0-BC37-4579-BD0A-DCC38D816AD1}" type="presOf" srcId="{C3D61158-4BC4-49E2-BA7C-84A57FA9D616}" destId="{737644A1-7B33-4340-9A80-0685185FCFE2}" srcOrd="0" destOrd="0" presId="urn:microsoft.com/office/officeart/2005/8/layout/hProcess9"/>
    <dgm:cxn modelId="{C82758C2-E728-46E8-BA28-73986343E161}" srcId="{EEA95BCB-6FBA-4093-A51E-883FEBF8E47F}" destId="{4B6ECAF6-B5E3-439D-9116-B575930928AA}" srcOrd="2" destOrd="0" parTransId="{398EE5BC-20FE-4852-8583-BECD82FBE51F}" sibTransId="{2B0FC2EA-0064-4BB7-8F6A-30A3483EF19E}"/>
    <dgm:cxn modelId="{0C29B399-11A1-4A91-A8CA-D7A8786C5CFB}" type="presOf" srcId="{EEA95BCB-6FBA-4093-A51E-883FEBF8E47F}" destId="{91A907E7-2061-47B2-87EA-D2BD117CCAF1}" srcOrd="0" destOrd="0" presId="urn:microsoft.com/office/officeart/2005/8/layout/hProcess9"/>
    <dgm:cxn modelId="{DA186D48-872C-494E-8714-C0E821526FF7}" type="presOf" srcId="{4B6ECAF6-B5E3-439D-9116-B575930928AA}" destId="{91A907E7-2061-47B2-87EA-D2BD117CCAF1}" srcOrd="0" destOrd="3" presId="urn:microsoft.com/office/officeart/2005/8/layout/hProcess9"/>
    <dgm:cxn modelId="{9D277BC5-05EE-48FC-BC34-82DCF7F01305}" srcId="{C3D61158-4BC4-49E2-BA7C-84A57FA9D616}" destId="{8833DEDF-34BD-4981-B5E9-BFDB7DABBD5E}" srcOrd="3" destOrd="0" parTransId="{C8A5FDA4-F59D-4D44-8EDB-2802B3E88AB2}" sibTransId="{74F47EF1-BD28-41B3-B08E-A667FF199460}"/>
    <dgm:cxn modelId="{6BE1BE55-A882-4129-A105-593DCFED489E}" type="presOf" srcId="{0ECED45D-BABE-4ED9-BDC0-F38ED0478300}" destId="{91A907E7-2061-47B2-87EA-D2BD117CCAF1}" srcOrd="0" destOrd="1" presId="urn:microsoft.com/office/officeart/2005/8/layout/hProcess9"/>
    <dgm:cxn modelId="{9994BF15-A5AC-4E49-9DA8-8F69FB382BAE}" type="presOf" srcId="{61C47782-1344-49D5-B0C0-C19C1E55668A}" destId="{EB0B8591-CB9A-45A2-8CE4-1983B5BDEA9C}" srcOrd="0" destOrd="0" presId="urn:microsoft.com/office/officeart/2005/8/layout/hProcess9"/>
    <dgm:cxn modelId="{3EE385F6-01CD-44E9-9CE5-22AA53E489A0}" type="presOf" srcId="{22E2D462-F10F-4B36-BC9F-7DADCA3242D7}" destId="{EB0B8591-CB9A-45A2-8CE4-1983B5BDEA9C}" srcOrd="0" destOrd="1" presId="urn:microsoft.com/office/officeart/2005/8/layout/hProcess9"/>
    <dgm:cxn modelId="{79D19138-ADA0-443B-92CB-F047C47B0C15}" type="presOf" srcId="{1E0B3D0C-751A-46EC-87E6-16AE784267D3}" destId="{28EAE926-0828-494A-A1B7-B0663E552249}" srcOrd="0" destOrd="3" presId="urn:microsoft.com/office/officeart/2005/8/layout/hProcess9"/>
    <dgm:cxn modelId="{7A599E0C-5AA4-4794-8C07-0D7AC167150D}" srcId="{3E35CDEF-483C-4464-9EA5-7F801CFE3425}" destId="{E7EC56AC-83B9-45C7-AAEF-6CCA891EEA30}" srcOrd="1" destOrd="0" parTransId="{C36D65C9-BA69-4ACD-9476-05450CDC204C}" sibTransId="{62F03B28-A0A3-4D07-A1D4-CA66B4C29AB1}"/>
    <dgm:cxn modelId="{DE62968E-525A-4F8F-B581-2759E326D299}" type="presOf" srcId="{78F695A6-0350-4EB4-8DFE-AD5C39786BFF}" destId="{96B53D81-E427-41B3-819A-F7B0F6430107}" srcOrd="0" destOrd="3" presId="urn:microsoft.com/office/officeart/2005/8/layout/hProcess9"/>
    <dgm:cxn modelId="{71624054-1426-45D8-9A1B-49521CC4703C}" type="presOf" srcId="{C0A97B71-BA8A-4982-9C38-E687B0A574EB}" destId="{28EAE926-0828-494A-A1B7-B0663E552249}" srcOrd="0" destOrd="1" presId="urn:microsoft.com/office/officeart/2005/8/layout/hProcess9"/>
    <dgm:cxn modelId="{B512711A-E46B-4D13-A71A-16F658B63417}" srcId="{C3D61158-4BC4-49E2-BA7C-84A57FA9D616}" destId="{61C47782-1344-49D5-B0C0-C19C1E55668A}" srcOrd="0" destOrd="0" parTransId="{1FE3C89D-F292-484C-BB5B-EFDC04EB0909}" sibTransId="{3D3360EA-CE6D-42CC-822D-49679FDA7856}"/>
    <dgm:cxn modelId="{D88CA8A8-7A5D-4219-95D5-11096BAADC96}" type="presOf" srcId="{92D9A200-FB1E-4317-A14A-5FC957C3FF0F}" destId="{28EAE926-0828-494A-A1B7-B0663E552249}" srcOrd="0" destOrd="2" presId="urn:microsoft.com/office/officeart/2005/8/layout/hProcess9"/>
    <dgm:cxn modelId="{6B809375-E813-4127-A6AC-94960980360E}" srcId="{8833DEDF-34BD-4981-B5E9-BFDB7DABBD5E}" destId="{C0A97B71-BA8A-4982-9C38-E687B0A574EB}" srcOrd="0" destOrd="0" parTransId="{7D057071-916D-40B9-AAC5-1708631595E5}" sibTransId="{5367FFA5-A726-4348-8F3F-71B0D47024D4}"/>
    <dgm:cxn modelId="{B3C03D10-314E-4786-B4F3-601AF280A24B}" srcId="{61C47782-1344-49D5-B0C0-C19C1E55668A}" destId="{6EA31D8D-83BD-4A65-8532-4E74BE0B465C}" srcOrd="1" destOrd="0" parTransId="{191D139E-5602-4182-A99A-4E7E773900F0}" sibTransId="{D81D7E82-DA41-4454-8074-06673178ADDD}"/>
    <dgm:cxn modelId="{36F9792B-92F0-409F-A6A0-C430885C303B}" srcId="{8833DEDF-34BD-4981-B5E9-BFDB7DABBD5E}" destId="{92D9A200-FB1E-4317-A14A-5FC957C3FF0F}" srcOrd="1" destOrd="0" parTransId="{BE62687E-2BC9-4816-B2C7-6CC1BFE18B39}" sibTransId="{BF287DBE-7571-4BB3-AC9C-D4D53068F545}"/>
    <dgm:cxn modelId="{F1597171-36DD-4727-BBE2-A7008470AEC2}" srcId="{61C47782-1344-49D5-B0C0-C19C1E55668A}" destId="{22E2D462-F10F-4B36-BC9F-7DADCA3242D7}" srcOrd="0" destOrd="0" parTransId="{56998370-674B-48F1-BB26-1DDD1A2B9523}" sibTransId="{42ED0D9C-DA7B-4261-90A5-7741A62AEF1F}"/>
    <dgm:cxn modelId="{C7F19723-71A4-4F71-96D1-B2CCFB74A011}" type="presOf" srcId="{91040312-B1F4-4679-856A-9AD60F69FD7D}" destId="{91A907E7-2061-47B2-87EA-D2BD117CCAF1}" srcOrd="0" destOrd="2" presId="urn:microsoft.com/office/officeart/2005/8/layout/hProcess9"/>
    <dgm:cxn modelId="{858FEF59-A467-40AC-B9D0-0D73EDA43A01}" srcId="{8833DEDF-34BD-4981-B5E9-BFDB7DABBD5E}" destId="{1E0B3D0C-751A-46EC-87E6-16AE784267D3}" srcOrd="2" destOrd="0" parTransId="{C0CD35E9-3190-40B8-A786-91CADD0BC661}" sibTransId="{2268395E-1F5F-4123-823B-6230DC93D174}"/>
    <dgm:cxn modelId="{578F6C54-9049-4713-BDE2-3CF238A08FD7}" type="presOf" srcId="{6EA31D8D-83BD-4A65-8532-4E74BE0B465C}" destId="{EB0B8591-CB9A-45A2-8CE4-1983B5BDEA9C}" srcOrd="0" destOrd="2" presId="urn:microsoft.com/office/officeart/2005/8/layout/hProcess9"/>
    <dgm:cxn modelId="{253181E9-C4D7-4597-811F-9147058B3A27}" type="presOf" srcId="{E7EC56AC-83B9-45C7-AAEF-6CCA891EEA30}" destId="{96B53D81-E427-41B3-819A-F7B0F6430107}" srcOrd="0" destOrd="2" presId="urn:microsoft.com/office/officeart/2005/8/layout/hProcess9"/>
    <dgm:cxn modelId="{2CC4313B-CD97-4A74-8962-14956E99FAFF}" srcId="{EEA95BCB-6FBA-4093-A51E-883FEBF8E47F}" destId="{0ECED45D-BABE-4ED9-BDC0-F38ED0478300}" srcOrd="0" destOrd="0" parTransId="{F834AA71-568B-4327-8842-01F6155D222B}" sibTransId="{9ED608AB-61C3-44C6-BB20-FD6313BE64E2}"/>
    <dgm:cxn modelId="{7FAF6CE3-7A69-4D64-ABC7-2472CE9EA753}" type="presOf" srcId="{3E35CDEF-483C-4464-9EA5-7F801CFE3425}" destId="{96B53D81-E427-41B3-819A-F7B0F6430107}" srcOrd="0" destOrd="0" presId="urn:microsoft.com/office/officeart/2005/8/layout/hProcess9"/>
    <dgm:cxn modelId="{764579E2-0EDD-4A3F-8AFF-ECB0645E7D85}" srcId="{C3D61158-4BC4-49E2-BA7C-84A57FA9D616}" destId="{EEA95BCB-6FBA-4093-A51E-883FEBF8E47F}" srcOrd="1" destOrd="0" parTransId="{E0FAB861-DF01-4024-B1D4-60CD948C94C2}" sibTransId="{A9F5A793-1B70-4E77-9CCF-FFA90DCE7849}"/>
    <dgm:cxn modelId="{A308C662-AAAF-47BB-9DAC-22B6EEAD19BD}" type="presOf" srcId="{8833DEDF-34BD-4981-B5E9-BFDB7DABBD5E}" destId="{28EAE926-0828-494A-A1B7-B0663E552249}" srcOrd="0" destOrd="0" presId="urn:microsoft.com/office/officeart/2005/8/layout/hProcess9"/>
    <dgm:cxn modelId="{BA46A23A-9222-42D3-8DF8-A1409E1BA248}" srcId="{3E35CDEF-483C-4464-9EA5-7F801CFE3425}" destId="{78F695A6-0350-4EB4-8DFE-AD5C39786BFF}" srcOrd="2" destOrd="0" parTransId="{FC7075CA-F4C2-4B99-B08A-D4C925A587C1}" sibTransId="{9493D94F-6808-4145-B7BF-D0728DD9B639}"/>
    <dgm:cxn modelId="{B2A8B035-BC7E-4CD2-8C2D-E7F43E823DA5}" srcId="{3E35CDEF-483C-4464-9EA5-7F801CFE3425}" destId="{F71FC2CA-15FE-4F93-96F4-B6E8C63C094F}" srcOrd="0" destOrd="0" parTransId="{8D1EA284-AF61-4097-B3E9-07A822A9DAEB}" sibTransId="{EADF9C77-5FA9-4A74-9B42-A13AB9E062E2}"/>
    <dgm:cxn modelId="{F6F4E08C-F9EF-4EEF-8173-72935CB5C055}" srcId="{EEA95BCB-6FBA-4093-A51E-883FEBF8E47F}" destId="{91040312-B1F4-4679-856A-9AD60F69FD7D}" srcOrd="1" destOrd="0" parTransId="{C43C1F5B-725E-4FF1-BBA5-DFC8C598CDFC}" sibTransId="{547512D7-3E46-4AFA-B1DB-4F46A5BC537A}"/>
    <dgm:cxn modelId="{5B5A1932-DDF5-4CFD-AE92-5F08E21E0B42}" srcId="{C3D61158-4BC4-49E2-BA7C-84A57FA9D616}" destId="{3E35CDEF-483C-4464-9EA5-7F801CFE3425}" srcOrd="2" destOrd="0" parTransId="{DB1AB193-0395-45E8-838E-F0E40EBAB8DD}" sibTransId="{0157C611-FD85-4C61-8890-EFE316B03527}"/>
    <dgm:cxn modelId="{4ECD3477-C41B-4600-B872-7CABC1130EEA}" type="presParOf" srcId="{737644A1-7B33-4340-9A80-0685185FCFE2}" destId="{54E339DF-401A-476B-ADCB-072082F26943}" srcOrd="0" destOrd="0" presId="urn:microsoft.com/office/officeart/2005/8/layout/hProcess9"/>
    <dgm:cxn modelId="{1A1E9D93-22CB-45F7-AB3D-65A01D530524}" type="presParOf" srcId="{737644A1-7B33-4340-9A80-0685185FCFE2}" destId="{67A5BCD9-DB2D-495F-8CDA-64D8A64B8096}" srcOrd="1" destOrd="0" presId="urn:microsoft.com/office/officeart/2005/8/layout/hProcess9"/>
    <dgm:cxn modelId="{D4C94A46-5180-4D85-8C29-9CE498AD9B5C}" type="presParOf" srcId="{67A5BCD9-DB2D-495F-8CDA-64D8A64B8096}" destId="{EB0B8591-CB9A-45A2-8CE4-1983B5BDEA9C}" srcOrd="0" destOrd="0" presId="urn:microsoft.com/office/officeart/2005/8/layout/hProcess9"/>
    <dgm:cxn modelId="{0107BA7A-67B3-4E28-BAFE-0C3269081B64}" type="presParOf" srcId="{67A5BCD9-DB2D-495F-8CDA-64D8A64B8096}" destId="{F329A3BC-0272-42A7-93AE-461E68D421E7}" srcOrd="1" destOrd="0" presId="urn:microsoft.com/office/officeart/2005/8/layout/hProcess9"/>
    <dgm:cxn modelId="{ECE67BEF-02AA-4F3E-AACA-712495E0899D}" type="presParOf" srcId="{67A5BCD9-DB2D-495F-8CDA-64D8A64B8096}" destId="{91A907E7-2061-47B2-87EA-D2BD117CCAF1}" srcOrd="2" destOrd="0" presId="urn:microsoft.com/office/officeart/2005/8/layout/hProcess9"/>
    <dgm:cxn modelId="{1EC2507D-EBC8-454C-A5FE-38DF679A3004}" type="presParOf" srcId="{67A5BCD9-DB2D-495F-8CDA-64D8A64B8096}" destId="{EF373C37-40D8-4A7F-93A0-416E916BBD0F}" srcOrd="3" destOrd="0" presId="urn:microsoft.com/office/officeart/2005/8/layout/hProcess9"/>
    <dgm:cxn modelId="{48712A72-747C-42C8-BBD4-60A05AB56729}" type="presParOf" srcId="{67A5BCD9-DB2D-495F-8CDA-64D8A64B8096}" destId="{96B53D81-E427-41B3-819A-F7B0F6430107}" srcOrd="4" destOrd="0" presId="urn:microsoft.com/office/officeart/2005/8/layout/hProcess9"/>
    <dgm:cxn modelId="{1DD29A0B-8E87-4ACB-93F1-A5275F1A9644}" type="presParOf" srcId="{67A5BCD9-DB2D-495F-8CDA-64D8A64B8096}" destId="{96E15B4B-07CB-4F91-A8CC-3C86B469A03C}" srcOrd="5" destOrd="0" presId="urn:microsoft.com/office/officeart/2005/8/layout/hProcess9"/>
    <dgm:cxn modelId="{BCD5A056-81C9-47FC-B796-359F1DD5BC68}" type="presParOf" srcId="{67A5BCD9-DB2D-495F-8CDA-64D8A64B8096}" destId="{28EAE926-0828-494A-A1B7-B0663E55224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9B1199-06D2-4790-9DEB-CD32F3670ABD}" type="doc">
      <dgm:prSet loTypeId="urn:microsoft.com/office/officeart/2008/layout/RadialCluster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75E48D-6326-4CDD-B32B-53C8DA5FEA9A}">
      <dgm:prSet phldrT="[Text]"/>
      <dgm:spPr/>
      <dgm:t>
        <a:bodyPr/>
        <a:lstStyle/>
        <a:p>
          <a:r>
            <a:rPr lang="en-US" dirty="0" smtClean="0"/>
            <a:t>Interconnect</a:t>
          </a:r>
          <a:endParaRPr lang="en-US" dirty="0"/>
        </a:p>
      </dgm:t>
    </dgm:pt>
    <dgm:pt modelId="{4F48EDD9-7CE5-4C4D-A76B-534D2DF20C58}" type="parTrans" cxnId="{794FDE34-0559-4830-9356-8CC29C47BB54}">
      <dgm:prSet/>
      <dgm:spPr/>
      <dgm:t>
        <a:bodyPr/>
        <a:lstStyle/>
        <a:p>
          <a:endParaRPr lang="en-US"/>
        </a:p>
      </dgm:t>
    </dgm:pt>
    <dgm:pt modelId="{A515C97F-D324-40FD-B36F-AFE73287596E}" type="sibTrans" cxnId="{794FDE34-0559-4830-9356-8CC29C47BB54}">
      <dgm:prSet/>
      <dgm:spPr/>
      <dgm:t>
        <a:bodyPr/>
        <a:lstStyle/>
        <a:p>
          <a:endParaRPr lang="en-US"/>
        </a:p>
      </dgm:t>
    </dgm:pt>
    <dgm:pt modelId="{A96F6DDA-7FBC-42F7-82B2-CCD6B9195FFC}">
      <dgm:prSet phldrT="[Text]"/>
      <dgm:spPr/>
      <dgm:t>
        <a:bodyPr/>
        <a:lstStyle/>
        <a:p>
          <a:r>
            <a:rPr lang="en-US" dirty="0" smtClean="0"/>
            <a:t>PCIe EP</a:t>
          </a:r>
          <a:endParaRPr lang="en-US" dirty="0"/>
        </a:p>
      </dgm:t>
    </dgm:pt>
    <dgm:pt modelId="{7C65EBD0-7083-4A75-B384-86EC9EED6E22}" type="parTrans" cxnId="{BFCFCB8D-B5DB-4800-873D-96F5E1A2E817}">
      <dgm:prSet/>
      <dgm:spPr/>
      <dgm:t>
        <a:bodyPr/>
        <a:lstStyle/>
        <a:p>
          <a:endParaRPr lang="en-US"/>
        </a:p>
      </dgm:t>
    </dgm:pt>
    <dgm:pt modelId="{0EE14812-7768-458B-BB68-AA640D85E902}" type="sibTrans" cxnId="{BFCFCB8D-B5DB-4800-873D-96F5E1A2E817}">
      <dgm:prSet/>
      <dgm:spPr/>
      <dgm:t>
        <a:bodyPr/>
        <a:lstStyle/>
        <a:p>
          <a:endParaRPr lang="en-US"/>
        </a:p>
      </dgm:t>
    </dgm:pt>
    <dgm:pt modelId="{0FD20AE4-CF11-40A7-9CA1-58BC39C6BD67}">
      <dgm:prSet phldrT="[Text]"/>
      <dgm:spPr/>
      <dgm:t>
        <a:bodyPr/>
        <a:lstStyle/>
        <a:p>
          <a:r>
            <a:rPr lang="en-US" dirty="0" smtClean="0"/>
            <a:t>Ethernet RGMII</a:t>
          </a:r>
          <a:endParaRPr lang="en-US" dirty="0"/>
        </a:p>
      </dgm:t>
    </dgm:pt>
    <dgm:pt modelId="{3C2D1006-6673-47CE-82A7-A019CF7302BD}" type="parTrans" cxnId="{EB6F6AF0-CBB2-43E3-9491-08C83ADC881D}">
      <dgm:prSet/>
      <dgm:spPr/>
      <dgm:t>
        <a:bodyPr/>
        <a:lstStyle/>
        <a:p>
          <a:endParaRPr lang="en-US"/>
        </a:p>
      </dgm:t>
    </dgm:pt>
    <dgm:pt modelId="{54D3B3C8-5020-42FC-8A0A-2C58FF369E0F}" type="sibTrans" cxnId="{EB6F6AF0-CBB2-43E3-9491-08C83ADC881D}">
      <dgm:prSet/>
      <dgm:spPr/>
      <dgm:t>
        <a:bodyPr/>
        <a:lstStyle/>
        <a:p>
          <a:endParaRPr lang="en-US"/>
        </a:p>
      </dgm:t>
    </dgm:pt>
    <dgm:pt modelId="{68FBC3FD-15CD-4EE3-A375-85FCB02A94D2}">
      <dgm:prSet phldrT="[Text]"/>
      <dgm:spPr/>
      <dgm:t>
        <a:bodyPr/>
        <a:lstStyle/>
        <a:p>
          <a:r>
            <a:rPr lang="en-US" dirty="0" smtClean="0"/>
            <a:t>DMA</a:t>
          </a:r>
          <a:endParaRPr lang="en-US" dirty="0"/>
        </a:p>
      </dgm:t>
    </dgm:pt>
    <dgm:pt modelId="{F91CD4F4-A883-4633-8D74-E6AAB3DD5DB0}" type="parTrans" cxnId="{B877C528-898E-4B29-A74B-5D980AF8A5D9}">
      <dgm:prSet/>
      <dgm:spPr/>
      <dgm:t>
        <a:bodyPr/>
        <a:lstStyle/>
        <a:p>
          <a:endParaRPr lang="en-US"/>
        </a:p>
      </dgm:t>
    </dgm:pt>
    <dgm:pt modelId="{601E84E1-3D76-408D-99EC-8C386FA51DC3}" type="sibTrans" cxnId="{B877C528-898E-4B29-A74B-5D980AF8A5D9}">
      <dgm:prSet/>
      <dgm:spPr/>
      <dgm:t>
        <a:bodyPr/>
        <a:lstStyle/>
        <a:p>
          <a:endParaRPr lang="en-US"/>
        </a:p>
      </dgm:t>
    </dgm:pt>
    <dgm:pt modelId="{D03A42BD-A448-46B0-90E1-29662D52A2C2}">
      <dgm:prSet phldrT="[Text]"/>
      <dgm:spPr/>
      <dgm:t>
        <a:bodyPr/>
        <a:lstStyle/>
        <a:p>
          <a:r>
            <a:rPr lang="en-US" dirty="0" smtClean="0"/>
            <a:t>CPU</a:t>
          </a:r>
          <a:endParaRPr lang="en-US" dirty="0"/>
        </a:p>
      </dgm:t>
    </dgm:pt>
    <dgm:pt modelId="{8380D225-DC5B-42FB-A7F4-5D1D464E2EC2}" type="parTrans" cxnId="{3240A4FE-B449-47FB-92E5-4C25035525AC}">
      <dgm:prSet/>
      <dgm:spPr/>
      <dgm:t>
        <a:bodyPr/>
        <a:lstStyle/>
        <a:p>
          <a:endParaRPr lang="en-US"/>
        </a:p>
      </dgm:t>
    </dgm:pt>
    <dgm:pt modelId="{8D265797-5088-4143-B868-F2D1735E1914}" type="sibTrans" cxnId="{3240A4FE-B449-47FB-92E5-4C25035525AC}">
      <dgm:prSet/>
      <dgm:spPr/>
      <dgm:t>
        <a:bodyPr/>
        <a:lstStyle/>
        <a:p>
          <a:endParaRPr lang="en-US"/>
        </a:p>
      </dgm:t>
    </dgm:pt>
    <dgm:pt modelId="{D4D06674-C523-46F3-A7B4-960ACDFB75B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System RAM</a:t>
          </a:r>
          <a:endParaRPr lang="en-US" dirty="0"/>
        </a:p>
      </dgm:t>
    </dgm:pt>
    <dgm:pt modelId="{B6AC6C67-923A-44FD-BCE4-02FEDD7B630A}" type="parTrans" cxnId="{A827C40A-20FB-4497-B260-398A84E0C592}">
      <dgm:prSet/>
      <dgm:spPr/>
      <dgm:t>
        <a:bodyPr/>
        <a:lstStyle/>
        <a:p>
          <a:endParaRPr lang="en-US"/>
        </a:p>
      </dgm:t>
    </dgm:pt>
    <dgm:pt modelId="{FD56ACE4-AA23-4385-9090-8733248FFAE8}" type="sibTrans" cxnId="{A827C40A-20FB-4497-B260-398A84E0C592}">
      <dgm:prSet/>
      <dgm:spPr/>
      <dgm:t>
        <a:bodyPr/>
        <a:lstStyle/>
        <a:p>
          <a:endParaRPr lang="en-US"/>
        </a:p>
      </dgm:t>
    </dgm:pt>
    <dgm:pt modelId="{1F15E492-C453-426D-A476-48FABE0C1F3C}">
      <dgm:prSet phldrT="[Text]"/>
      <dgm:spPr/>
      <dgm:t>
        <a:bodyPr/>
        <a:lstStyle/>
        <a:p>
          <a:r>
            <a:rPr lang="en-US" dirty="0" smtClean="0"/>
            <a:t>USB Device</a:t>
          </a:r>
          <a:endParaRPr lang="en-US" dirty="0"/>
        </a:p>
      </dgm:t>
    </dgm:pt>
    <dgm:pt modelId="{ECA31DF6-1F36-4350-8E74-B3ED90B3897E}" type="parTrans" cxnId="{48E6C96C-3C53-470D-9F5B-066D62DD1443}">
      <dgm:prSet/>
      <dgm:spPr/>
      <dgm:t>
        <a:bodyPr/>
        <a:lstStyle/>
        <a:p>
          <a:endParaRPr lang="en-US"/>
        </a:p>
      </dgm:t>
    </dgm:pt>
    <dgm:pt modelId="{6F873845-8778-4198-BAE7-5E605EDD2B2B}" type="sibTrans" cxnId="{48E6C96C-3C53-470D-9F5B-066D62DD1443}">
      <dgm:prSet/>
      <dgm:spPr/>
      <dgm:t>
        <a:bodyPr/>
        <a:lstStyle/>
        <a:p>
          <a:endParaRPr lang="en-US"/>
        </a:p>
      </dgm:t>
    </dgm:pt>
    <dgm:pt modelId="{FE5C377F-4F9F-4880-A1FA-A0822A81F5C1}" type="pres">
      <dgm:prSet presAssocID="{A29B1199-06D2-4790-9DEB-CD32F3670AB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F77237-7395-4290-AC3C-5D9F14AD3A89}" type="pres">
      <dgm:prSet presAssocID="{5775E48D-6326-4CDD-B32B-53C8DA5FEA9A}" presName="singleCycle" presStyleCnt="0"/>
      <dgm:spPr/>
    </dgm:pt>
    <dgm:pt modelId="{B057C9F2-B45B-4BC2-A325-0E002D8D3604}" type="pres">
      <dgm:prSet presAssocID="{5775E48D-6326-4CDD-B32B-53C8DA5FEA9A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F1D9AC5-D01C-4061-A21C-0F713F2A033C}" type="pres">
      <dgm:prSet presAssocID="{7C65EBD0-7083-4A75-B384-86EC9EED6E22}" presName="Name56" presStyleLbl="parChTrans1D2" presStyleIdx="0" presStyleCnt="6"/>
      <dgm:spPr/>
      <dgm:t>
        <a:bodyPr/>
        <a:lstStyle/>
        <a:p>
          <a:endParaRPr lang="en-US"/>
        </a:p>
      </dgm:t>
    </dgm:pt>
    <dgm:pt modelId="{9E3DFC4A-B48D-4825-B619-05662CE70C66}" type="pres">
      <dgm:prSet presAssocID="{A96F6DDA-7FBC-42F7-82B2-CCD6B9195FFC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A5A89-7A31-42EC-9A91-0C6591A46022}" type="pres">
      <dgm:prSet presAssocID="{3C2D1006-6673-47CE-82A7-A019CF7302BD}" presName="Name56" presStyleLbl="parChTrans1D2" presStyleIdx="1" presStyleCnt="6"/>
      <dgm:spPr/>
      <dgm:t>
        <a:bodyPr/>
        <a:lstStyle/>
        <a:p>
          <a:endParaRPr lang="en-US"/>
        </a:p>
      </dgm:t>
    </dgm:pt>
    <dgm:pt modelId="{EE65E69D-D77F-471C-98E3-A0D7A9EFF64A}" type="pres">
      <dgm:prSet presAssocID="{0FD20AE4-CF11-40A7-9CA1-58BC39C6BD67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767E5-A116-4691-8AD7-168F2A1C7888}" type="pres">
      <dgm:prSet presAssocID="{8380D225-DC5B-42FB-A7F4-5D1D464E2EC2}" presName="Name56" presStyleLbl="parChTrans1D2" presStyleIdx="2" presStyleCnt="6"/>
      <dgm:spPr/>
      <dgm:t>
        <a:bodyPr/>
        <a:lstStyle/>
        <a:p>
          <a:endParaRPr lang="en-US"/>
        </a:p>
      </dgm:t>
    </dgm:pt>
    <dgm:pt modelId="{453B682C-8B8E-4834-8814-9237E22EA38C}" type="pres">
      <dgm:prSet presAssocID="{D03A42BD-A448-46B0-90E1-29662D52A2C2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4756F-3744-400F-B676-40F0881723A2}" type="pres">
      <dgm:prSet presAssocID="{F91CD4F4-A883-4633-8D74-E6AAB3DD5DB0}" presName="Name56" presStyleLbl="parChTrans1D2" presStyleIdx="3" presStyleCnt="6"/>
      <dgm:spPr/>
      <dgm:t>
        <a:bodyPr/>
        <a:lstStyle/>
        <a:p>
          <a:endParaRPr lang="en-US"/>
        </a:p>
      </dgm:t>
    </dgm:pt>
    <dgm:pt modelId="{7BD8D738-C98B-44FB-ABC5-694A4DE3BA95}" type="pres">
      <dgm:prSet presAssocID="{68FBC3FD-15CD-4EE3-A375-85FCB02A94D2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4B32-2583-49D2-96EB-D979BEC1021C}" type="pres">
      <dgm:prSet presAssocID="{ECA31DF6-1F36-4350-8E74-B3ED90B3897E}" presName="Name56" presStyleLbl="parChTrans1D2" presStyleIdx="4" presStyleCnt="6"/>
      <dgm:spPr/>
      <dgm:t>
        <a:bodyPr/>
        <a:lstStyle/>
        <a:p>
          <a:endParaRPr lang="en-US"/>
        </a:p>
      </dgm:t>
    </dgm:pt>
    <dgm:pt modelId="{50474A82-1F05-4EF7-8A13-46CF667F5114}" type="pres">
      <dgm:prSet presAssocID="{1F15E492-C453-426D-A476-48FABE0C1F3C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FCA63-5B85-41E9-99F4-5DFC500072A7}" type="pres">
      <dgm:prSet presAssocID="{B6AC6C67-923A-44FD-BCE4-02FEDD7B630A}" presName="Name56" presStyleLbl="parChTrans1D2" presStyleIdx="5" presStyleCnt="6"/>
      <dgm:spPr/>
      <dgm:t>
        <a:bodyPr/>
        <a:lstStyle/>
        <a:p>
          <a:endParaRPr lang="en-US"/>
        </a:p>
      </dgm:t>
    </dgm:pt>
    <dgm:pt modelId="{EC81C948-7885-491D-99D3-D0A27D1A3B53}" type="pres">
      <dgm:prSet presAssocID="{D4D06674-C523-46F3-A7B4-960ACDFB75B3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C5380-C075-40CF-AE49-BE27AA049DFE}" type="presOf" srcId="{8380D225-DC5B-42FB-A7F4-5D1D464E2EC2}" destId="{4E9767E5-A116-4691-8AD7-168F2A1C7888}" srcOrd="0" destOrd="0" presId="urn:microsoft.com/office/officeart/2008/layout/RadialCluster"/>
    <dgm:cxn modelId="{B4BB7AD0-32F5-40CC-9C0D-8A5914025245}" type="presOf" srcId="{0FD20AE4-CF11-40A7-9CA1-58BC39C6BD67}" destId="{EE65E69D-D77F-471C-98E3-A0D7A9EFF64A}" srcOrd="0" destOrd="0" presId="urn:microsoft.com/office/officeart/2008/layout/RadialCluster"/>
    <dgm:cxn modelId="{7EA46122-74B6-443D-9DFE-C766B2CF7513}" type="presOf" srcId="{D03A42BD-A448-46B0-90E1-29662D52A2C2}" destId="{453B682C-8B8E-4834-8814-9237E22EA38C}" srcOrd="0" destOrd="0" presId="urn:microsoft.com/office/officeart/2008/layout/RadialCluster"/>
    <dgm:cxn modelId="{48E6C96C-3C53-470D-9F5B-066D62DD1443}" srcId="{5775E48D-6326-4CDD-B32B-53C8DA5FEA9A}" destId="{1F15E492-C453-426D-A476-48FABE0C1F3C}" srcOrd="4" destOrd="0" parTransId="{ECA31DF6-1F36-4350-8E74-B3ED90B3897E}" sibTransId="{6F873845-8778-4198-BAE7-5E605EDD2B2B}"/>
    <dgm:cxn modelId="{D93A326D-A97E-4B31-91B3-B367C349422C}" type="presOf" srcId="{7C65EBD0-7083-4A75-B384-86EC9EED6E22}" destId="{2F1D9AC5-D01C-4061-A21C-0F713F2A033C}" srcOrd="0" destOrd="0" presId="urn:microsoft.com/office/officeart/2008/layout/RadialCluster"/>
    <dgm:cxn modelId="{EB6F6AF0-CBB2-43E3-9491-08C83ADC881D}" srcId="{5775E48D-6326-4CDD-B32B-53C8DA5FEA9A}" destId="{0FD20AE4-CF11-40A7-9CA1-58BC39C6BD67}" srcOrd="1" destOrd="0" parTransId="{3C2D1006-6673-47CE-82A7-A019CF7302BD}" sibTransId="{54D3B3C8-5020-42FC-8A0A-2C58FF369E0F}"/>
    <dgm:cxn modelId="{C344FDAE-CBBA-45C6-9E77-E9A67F6FFAF0}" type="presOf" srcId="{A29B1199-06D2-4790-9DEB-CD32F3670ABD}" destId="{FE5C377F-4F9F-4880-A1FA-A0822A81F5C1}" srcOrd="0" destOrd="0" presId="urn:microsoft.com/office/officeart/2008/layout/RadialCluster"/>
    <dgm:cxn modelId="{BA64F9B8-257C-409E-9CBD-BF4ED6E44BDF}" type="presOf" srcId="{ECA31DF6-1F36-4350-8E74-B3ED90B3897E}" destId="{4E9B4B32-2583-49D2-96EB-D979BEC1021C}" srcOrd="0" destOrd="0" presId="urn:microsoft.com/office/officeart/2008/layout/RadialCluster"/>
    <dgm:cxn modelId="{072D6FCC-E0D6-4315-A2D9-5B405B7B1776}" type="presOf" srcId="{3C2D1006-6673-47CE-82A7-A019CF7302BD}" destId="{94EA5A89-7A31-42EC-9A91-0C6591A46022}" srcOrd="0" destOrd="0" presId="urn:microsoft.com/office/officeart/2008/layout/RadialCluster"/>
    <dgm:cxn modelId="{F2F4E5EA-A2B8-4846-97E3-19A1D7446F5A}" type="presOf" srcId="{68FBC3FD-15CD-4EE3-A375-85FCB02A94D2}" destId="{7BD8D738-C98B-44FB-ABC5-694A4DE3BA95}" srcOrd="0" destOrd="0" presId="urn:microsoft.com/office/officeart/2008/layout/RadialCluster"/>
    <dgm:cxn modelId="{A827C40A-20FB-4497-B260-398A84E0C592}" srcId="{5775E48D-6326-4CDD-B32B-53C8DA5FEA9A}" destId="{D4D06674-C523-46F3-A7B4-960ACDFB75B3}" srcOrd="5" destOrd="0" parTransId="{B6AC6C67-923A-44FD-BCE4-02FEDD7B630A}" sibTransId="{FD56ACE4-AA23-4385-9090-8733248FFAE8}"/>
    <dgm:cxn modelId="{FF6A5FC2-81D3-4423-95A3-B5238B946719}" type="presOf" srcId="{5775E48D-6326-4CDD-B32B-53C8DA5FEA9A}" destId="{B057C9F2-B45B-4BC2-A325-0E002D8D3604}" srcOrd="0" destOrd="0" presId="urn:microsoft.com/office/officeart/2008/layout/RadialCluster"/>
    <dgm:cxn modelId="{BFCFCB8D-B5DB-4800-873D-96F5E1A2E817}" srcId="{5775E48D-6326-4CDD-B32B-53C8DA5FEA9A}" destId="{A96F6DDA-7FBC-42F7-82B2-CCD6B9195FFC}" srcOrd="0" destOrd="0" parTransId="{7C65EBD0-7083-4A75-B384-86EC9EED6E22}" sibTransId="{0EE14812-7768-458B-BB68-AA640D85E902}"/>
    <dgm:cxn modelId="{B877C528-898E-4B29-A74B-5D980AF8A5D9}" srcId="{5775E48D-6326-4CDD-B32B-53C8DA5FEA9A}" destId="{68FBC3FD-15CD-4EE3-A375-85FCB02A94D2}" srcOrd="3" destOrd="0" parTransId="{F91CD4F4-A883-4633-8D74-E6AAB3DD5DB0}" sibTransId="{601E84E1-3D76-408D-99EC-8C386FA51DC3}"/>
    <dgm:cxn modelId="{E231B038-9289-44B4-AC34-9E74A4364BBE}" type="presOf" srcId="{F91CD4F4-A883-4633-8D74-E6AAB3DD5DB0}" destId="{9F64756F-3744-400F-B676-40F0881723A2}" srcOrd="0" destOrd="0" presId="urn:microsoft.com/office/officeart/2008/layout/RadialCluster"/>
    <dgm:cxn modelId="{9EDD1E26-D14C-48AB-9368-B6260CF2700A}" type="presOf" srcId="{B6AC6C67-923A-44FD-BCE4-02FEDD7B630A}" destId="{1F1FCA63-5B85-41E9-99F4-5DFC500072A7}" srcOrd="0" destOrd="0" presId="urn:microsoft.com/office/officeart/2008/layout/RadialCluster"/>
    <dgm:cxn modelId="{794FDE34-0559-4830-9356-8CC29C47BB54}" srcId="{A29B1199-06D2-4790-9DEB-CD32F3670ABD}" destId="{5775E48D-6326-4CDD-B32B-53C8DA5FEA9A}" srcOrd="0" destOrd="0" parTransId="{4F48EDD9-7CE5-4C4D-A76B-534D2DF20C58}" sibTransId="{A515C97F-D324-40FD-B36F-AFE73287596E}"/>
    <dgm:cxn modelId="{72041FD7-1C6E-4BEA-A228-BE2A8FF33B6C}" type="presOf" srcId="{A96F6DDA-7FBC-42F7-82B2-CCD6B9195FFC}" destId="{9E3DFC4A-B48D-4825-B619-05662CE70C66}" srcOrd="0" destOrd="0" presId="urn:microsoft.com/office/officeart/2008/layout/RadialCluster"/>
    <dgm:cxn modelId="{8039A4FD-1EA3-46B7-A9F6-1E9417159D65}" type="presOf" srcId="{D4D06674-C523-46F3-A7B4-960ACDFB75B3}" destId="{EC81C948-7885-491D-99D3-D0A27D1A3B53}" srcOrd="0" destOrd="0" presId="urn:microsoft.com/office/officeart/2008/layout/RadialCluster"/>
    <dgm:cxn modelId="{3077E5E4-AC86-49F8-BF90-7CD7ECACC8E5}" type="presOf" srcId="{1F15E492-C453-426D-A476-48FABE0C1F3C}" destId="{50474A82-1F05-4EF7-8A13-46CF667F5114}" srcOrd="0" destOrd="0" presId="urn:microsoft.com/office/officeart/2008/layout/RadialCluster"/>
    <dgm:cxn modelId="{3240A4FE-B449-47FB-92E5-4C25035525AC}" srcId="{5775E48D-6326-4CDD-B32B-53C8DA5FEA9A}" destId="{D03A42BD-A448-46B0-90E1-29662D52A2C2}" srcOrd="2" destOrd="0" parTransId="{8380D225-DC5B-42FB-A7F4-5D1D464E2EC2}" sibTransId="{8D265797-5088-4143-B868-F2D1735E1914}"/>
    <dgm:cxn modelId="{69B8A1C3-BA11-4094-AB03-B0C374CED0CD}" type="presParOf" srcId="{FE5C377F-4F9F-4880-A1FA-A0822A81F5C1}" destId="{3DF77237-7395-4290-AC3C-5D9F14AD3A89}" srcOrd="0" destOrd="0" presId="urn:microsoft.com/office/officeart/2008/layout/RadialCluster"/>
    <dgm:cxn modelId="{1A6744E4-9606-4B7B-B64A-B4388E866745}" type="presParOf" srcId="{3DF77237-7395-4290-AC3C-5D9F14AD3A89}" destId="{B057C9F2-B45B-4BC2-A325-0E002D8D3604}" srcOrd="0" destOrd="0" presId="urn:microsoft.com/office/officeart/2008/layout/RadialCluster"/>
    <dgm:cxn modelId="{A743F169-5A0A-4B75-8981-599A63D7B89A}" type="presParOf" srcId="{3DF77237-7395-4290-AC3C-5D9F14AD3A89}" destId="{2F1D9AC5-D01C-4061-A21C-0F713F2A033C}" srcOrd="1" destOrd="0" presId="urn:microsoft.com/office/officeart/2008/layout/RadialCluster"/>
    <dgm:cxn modelId="{C096707C-8406-459F-80AC-D0CA273AF8D4}" type="presParOf" srcId="{3DF77237-7395-4290-AC3C-5D9F14AD3A89}" destId="{9E3DFC4A-B48D-4825-B619-05662CE70C66}" srcOrd="2" destOrd="0" presId="urn:microsoft.com/office/officeart/2008/layout/RadialCluster"/>
    <dgm:cxn modelId="{83D77ED1-5CF3-4960-8267-A6052D20E47F}" type="presParOf" srcId="{3DF77237-7395-4290-AC3C-5D9F14AD3A89}" destId="{94EA5A89-7A31-42EC-9A91-0C6591A46022}" srcOrd="3" destOrd="0" presId="urn:microsoft.com/office/officeart/2008/layout/RadialCluster"/>
    <dgm:cxn modelId="{50E9A052-0486-4E65-A1C4-F770EA6550FE}" type="presParOf" srcId="{3DF77237-7395-4290-AC3C-5D9F14AD3A89}" destId="{EE65E69D-D77F-471C-98E3-A0D7A9EFF64A}" srcOrd="4" destOrd="0" presId="urn:microsoft.com/office/officeart/2008/layout/RadialCluster"/>
    <dgm:cxn modelId="{D247FCF9-27D9-4CB0-B2F2-3E07AC43928E}" type="presParOf" srcId="{3DF77237-7395-4290-AC3C-5D9F14AD3A89}" destId="{4E9767E5-A116-4691-8AD7-168F2A1C7888}" srcOrd="5" destOrd="0" presId="urn:microsoft.com/office/officeart/2008/layout/RadialCluster"/>
    <dgm:cxn modelId="{5975E5AE-DBAE-465C-A85A-E5266B42FC58}" type="presParOf" srcId="{3DF77237-7395-4290-AC3C-5D9F14AD3A89}" destId="{453B682C-8B8E-4834-8814-9237E22EA38C}" srcOrd="6" destOrd="0" presId="urn:microsoft.com/office/officeart/2008/layout/RadialCluster"/>
    <dgm:cxn modelId="{56ACAC4F-F6E2-4CDF-B1BB-33A2148CB4ED}" type="presParOf" srcId="{3DF77237-7395-4290-AC3C-5D9F14AD3A89}" destId="{9F64756F-3744-400F-B676-40F0881723A2}" srcOrd="7" destOrd="0" presId="urn:microsoft.com/office/officeart/2008/layout/RadialCluster"/>
    <dgm:cxn modelId="{6707B61E-0644-4B47-B4A3-87D45F30C1DB}" type="presParOf" srcId="{3DF77237-7395-4290-AC3C-5D9F14AD3A89}" destId="{7BD8D738-C98B-44FB-ABC5-694A4DE3BA95}" srcOrd="8" destOrd="0" presId="urn:microsoft.com/office/officeart/2008/layout/RadialCluster"/>
    <dgm:cxn modelId="{7CF89843-1871-4C21-A8AC-44FBCD4FB461}" type="presParOf" srcId="{3DF77237-7395-4290-AC3C-5D9F14AD3A89}" destId="{4E9B4B32-2583-49D2-96EB-D979BEC1021C}" srcOrd="9" destOrd="0" presId="urn:microsoft.com/office/officeart/2008/layout/RadialCluster"/>
    <dgm:cxn modelId="{7C6E18A4-D767-494E-B6E4-3391ACDF2FDF}" type="presParOf" srcId="{3DF77237-7395-4290-AC3C-5D9F14AD3A89}" destId="{50474A82-1F05-4EF7-8A13-46CF667F5114}" srcOrd="10" destOrd="0" presId="urn:microsoft.com/office/officeart/2008/layout/RadialCluster"/>
    <dgm:cxn modelId="{B842ADA1-6C30-4B04-B286-D62FFFE28A0E}" type="presParOf" srcId="{3DF77237-7395-4290-AC3C-5D9F14AD3A89}" destId="{1F1FCA63-5B85-41E9-99F4-5DFC500072A7}" srcOrd="11" destOrd="0" presId="urn:microsoft.com/office/officeart/2008/layout/RadialCluster"/>
    <dgm:cxn modelId="{F96B6A0E-AAFE-4DBA-9D88-5346B84220CA}" type="presParOf" srcId="{3DF77237-7395-4290-AC3C-5D9F14AD3A89}" destId="{EC81C948-7885-491D-99D3-D0A27D1A3B53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DC6EB-8533-431C-ACF3-6F67B6642E6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4B53E2-944D-432C-95E1-DAE0EF0DC76F}">
      <dgm:prSet phldrT="[Text]" custT="1"/>
      <dgm:spPr/>
      <dgm:t>
        <a:bodyPr/>
        <a:lstStyle/>
        <a:p>
          <a:r>
            <a:rPr lang="en-US" sz="1200" dirty="0" smtClean="0"/>
            <a:t>USB</a:t>
          </a:r>
          <a:endParaRPr lang="en-US" sz="1200" dirty="0"/>
        </a:p>
      </dgm:t>
    </dgm:pt>
    <dgm:pt modelId="{4E13161F-B4D6-40E7-B043-2A62FD2990D3}" type="parTrans" cxnId="{8EBD8909-6D88-4549-A604-A9FB39CD55B1}">
      <dgm:prSet/>
      <dgm:spPr/>
      <dgm:t>
        <a:bodyPr/>
        <a:lstStyle/>
        <a:p>
          <a:endParaRPr lang="en-US"/>
        </a:p>
      </dgm:t>
    </dgm:pt>
    <dgm:pt modelId="{EE679B19-6C38-43C1-A4F0-06BA64321D47}" type="sibTrans" cxnId="{8EBD8909-6D88-4549-A604-A9FB39CD55B1}">
      <dgm:prSet/>
      <dgm:spPr/>
      <dgm:t>
        <a:bodyPr/>
        <a:lstStyle/>
        <a:p>
          <a:endParaRPr lang="en-US"/>
        </a:p>
      </dgm:t>
    </dgm:pt>
    <dgm:pt modelId="{1A799533-474C-412D-9684-443B89477BD2}">
      <dgm:prSet phldrT="[Text]" custT="1"/>
      <dgm:spPr/>
      <dgm:t>
        <a:bodyPr/>
        <a:lstStyle/>
        <a:p>
          <a:r>
            <a:rPr lang="en-US" sz="1200" dirty="0" smtClean="0"/>
            <a:t>Bulk In &amp; Bulk Out</a:t>
          </a:r>
          <a:endParaRPr lang="en-US" sz="1200" dirty="0"/>
        </a:p>
      </dgm:t>
    </dgm:pt>
    <dgm:pt modelId="{4CD84637-B366-4A87-8CA6-C9EE4FC8FC5F}" type="parTrans" cxnId="{3AFBDB20-2240-450B-8897-485482C76678}">
      <dgm:prSet/>
      <dgm:spPr/>
      <dgm:t>
        <a:bodyPr/>
        <a:lstStyle/>
        <a:p>
          <a:endParaRPr lang="en-US"/>
        </a:p>
      </dgm:t>
    </dgm:pt>
    <dgm:pt modelId="{19D3CCC0-32B5-4831-8332-9021C6BDAAAD}" type="sibTrans" cxnId="{3AFBDB20-2240-450B-8897-485482C76678}">
      <dgm:prSet/>
      <dgm:spPr/>
      <dgm:t>
        <a:bodyPr/>
        <a:lstStyle/>
        <a:p>
          <a:endParaRPr lang="en-US"/>
        </a:p>
      </dgm:t>
    </dgm:pt>
    <dgm:pt modelId="{513E1EBC-DEED-42B4-BD76-A60531416FAC}">
      <dgm:prSet phldrT="[Text]" custT="1"/>
      <dgm:spPr/>
      <dgm:t>
        <a:bodyPr/>
        <a:lstStyle/>
        <a:p>
          <a:r>
            <a:rPr lang="en-US" sz="1200" dirty="0" smtClean="0"/>
            <a:t>PCIe</a:t>
          </a:r>
          <a:endParaRPr lang="en-US" sz="1100" dirty="0"/>
        </a:p>
      </dgm:t>
    </dgm:pt>
    <dgm:pt modelId="{380E2942-C33F-4562-BB40-38F79BE79DB1}" type="parTrans" cxnId="{EB9CCDAC-A175-4B5D-8DB5-774D28EF0593}">
      <dgm:prSet/>
      <dgm:spPr/>
      <dgm:t>
        <a:bodyPr/>
        <a:lstStyle/>
        <a:p>
          <a:endParaRPr lang="en-US"/>
        </a:p>
      </dgm:t>
    </dgm:pt>
    <dgm:pt modelId="{02C6EE21-4C32-4230-BB8C-3DDBA271D400}" type="sibTrans" cxnId="{EB9CCDAC-A175-4B5D-8DB5-774D28EF0593}">
      <dgm:prSet/>
      <dgm:spPr/>
      <dgm:t>
        <a:bodyPr/>
        <a:lstStyle/>
        <a:p>
          <a:endParaRPr lang="en-US"/>
        </a:p>
      </dgm:t>
    </dgm:pt>
    <dgm:pt modelId="{5A1EB29A-E623-47A7-9D86-05144439A5F9}">
      <dgm:prSet phldrT="[Text]" custT="1"/>
      <dgm:spPr/>
      <dgm:t>
        <a:bodyPr/>
        <a:lstStyle/>
        <a:p>
          <a:r>
            <a:rPr lang="en-US" sz="1200" dirty="0" smtClean="0"/>
            <a:t>Descriptor Mem Read</a:t>
          </a:r>
          <a:endParaRPr lang="en-US" sz="1200" dirty="0"/>
        </a:p>
      </dgm:t>
    </dgm:pt>
    <dgm:pt modelId="{73FDD692-35B8-4FF2-9B29-A890D2DC5C1E}" type="parTrans" cxnId="{4BE9C26D-23ED-4A39-8234-9AE383876934}">
      <dgm:prSet/>
      <dgm:spPr/>
      <dgm:t>
        <a:bodyPr/>
        <a:lstStyle/>
        <a:p>
          <a:endParaRPr lang="en-US"/>
        </a:p>
      </dgm:t>
    </dgm:pt>
    <dgm:pt modelId="{2EA547F5-BB72-4C9D-A801-53C5498CFC64}" type="sibTrans" cxnId="{4BE9C26D-23ED-4A39-8234-9AE383876934}">
      <dgm:prSet/>
      <dgm:spPr/>
      <dgm:t>
        <a:bodyPr/>
        <a:lstStyle/>
        <a:p>
          <a:endParaRPr lang="en-US"/>
        </a:p>
      </dgm:t>
    </dgm:pt>
    <dgm:pt modelId="{AB828C3A-CFBB-4FF9-9601-F068E67C28C4}">
      <dgm:prSet phldrT="[Text]" custT="1"/>
      <dgm:spPr/>
      <dgm:t>
        <a:bodyPr/>
        <a:lstStyle/>
        <a:p>
          <a:r>
            <a:rPr lang="en-US" sz="1200" dirty="0" smtClean="0"/>
            <a:t>Descriptor Mem Write</a:t>
          </a:r>
          <a:endParaRPr lang="en-US" sz="1200" dirty="0"/>
        </a:p>
      </dgm:t>
    </dgm:pt>
    <dgm:pt modelId="{BFB3CFFA-A54D-41B9-A75D-8BEE9FDBEC5E}" type="parTrans" cxnId="{344F3A33-1E65-4711-BE01-5FB4F7190042}">
      <dgm:prSet/>
      <dgm:spPr/>
      <dgm:t>
        <a:bodyPr/>
        <a:lstStyle/>
        <a:p>
          <a:endParaRPr lang="en-US"/>
        </a:p>
      </dgm:t>
    </dgm:pt>
    <dgm:pt modelId="{F2D1674D-F5F4-4472-9C00-F87CA02F5439}" type="sibTrans" cxnId="{344F3A33-1E65-4711-BE01-5FB4F7190042}">
      <dgm:prSet/>
      <dgm:spPr/>
      <dgm:t>
        <a:bodyPr/>
        <a:lstStyle/>
        <a:p>
          <a:endParaRPr lang="en-US"/>
        </a:p>
      </dgm:t>
    </dgm:pt>
    <dgm:pt modelId="{42095E93-6E60-4B5B-885E-918611262C46}">
      <dgm:prSet phldrT="[Text]" custT="1"/>
      <dgm:spPr/>
      <dgm:t>
        <a:bodyPr/>
        <a:lstStyle/>
        <a:p>
          <a:r>
            <a:rPr lang="en-US" sz="1200" dirty="0" smtClean="0"/>
            <a:t>Ethernet</a:t>
          </a:r>
          <a:endParaRPr lang="en-US" sz="1100" dirty="0"/>
        </a:p>
      </dgm:t>
    </dgm:pt>
    <dgm:pt modelId="{B4ED6ABE-CB58-49C9-A2E1-CF965060B0DE}" type="parTrans" cxnId="{00E86096-E119-46EC-B1A0-D277D5B4BAB3}">
      <dgm:prSet/>
      <dgm:spPr/>
      <dgm:t>
        <a:bodyPr/>
        <a:lstStyle/>
        <a:p>
          <a:endParaRPr lang="en-US"/>
        </a:p>
      </dgm:t>
    </dgm:pt>
    <dgm:pt modelId="{60EAFCBD-1550-4E6C-83BD-097B9D1AEC03}" type="sibTrans" cxnId="{00E86096-E119-46EC-B1A0-D277D5B4BAB3}">
      <dgm:prSet/>
      <dgm:spPr/>
      <dgm:t>
        <a:bodyPr/>
        <a:lstStyle/>
        <a:p>
          <a:endParaRPr lang="en-US"/>
        </a:p>
      </dgm:t>
    </dgm:pt>
    <dgm:pt modelId="{C375ED64-056F-46D7-803D-06458185E1ED}">
      <dgm:prSet phldrT="[Text]" custT="1"/>
      <dgm:spPr/>
      <dgm:t>
        <a:bodyPr/>
        <a:lstStyle/>
        <a:p>
          <a:r>
            <a:rPr lang="en-US" sz="1200" dirty="0" smtClean="0"/>
            <a:t>TX Packet from RAM</a:t>
          </a:r>
          <a:endParaRPr lang="en-US" sz="1200" dirty="0"/>
        </a:p>
      </dgm:t>
    </dgm:pt>
    <dgm:pt modelId="{F9774021-CD31-4170-91F9-E8DE952580C3}" type="parTrans" cxnId="{0AD5C88A-CB7B-4A61-B131-FE3CDD4BBBEE}">
      <dgm:prSet/>
      <dgm:spPr/>
      <dgm:t>
        <a:bodyPr/>
        <a:lstStyle/>
        <a:p>
          <a:endParaRPr lang="en-US"/>
        </a:p>
      </dgm:t>
    </dgm:pt>
    <dgm:pt modelId="{CDADDC77-E936-43AF-8042-6E9A8B939A1B}" type="sibTrans" cxnId="{0AD5C88A-CB7B-4A61-B131-FE3CDD4BBBEE}">
      <dgm:prSet/>
      <dgm:spPr/>
      <dgm:t>
        <a:bodyPr/>
        <a:lstStyle/>
        <a:p>
          <a:endParaRPr lang="en-US"/>
        </a:p>
      </dgm:t>
    </dgm:pt>
    <dgm:pt modelId="{AEB3ABB8-D8B6-4BA8-8552-22AE1054F660}">
      <dgm:prSet phldrT="[Text]" custT="1"/>
      <dgm:spPr/>
      <dgm:t>
        <a:bodyPr/>
        <a:lstStyle/>
        <a:p>
          <a:r>
            <a:rPr lang="en-US" sz="1200" dirty="0" smtClean="0"/>
            <a:t>CPU</a:t>
          </a:r>
          <a:endParaRPr lang="en-US" sz="1800" dirty="0"/>
        </a:p>
      </dgm:t>
    </dgm:pt>
    <dgm:pt modelId="{6E7D556D-92AB-420D-A73E-5B1E7E025A63}" type="parTrans" cxnId="{84A11551-5D30-48AB-8557-B14F287B5441}">
      <dgm:prSet/>
      <dgm:spPr/>
      <dgm:t>
        <a:bodyPr/>
        <a:lstStyle/>
        <a:p>
          <a:endParaRPr lang="en-US"/>
        </a:p>
      </dgm:t>
    </dgm:pt>
    <dgm:pt modelId="{A939FFB4-D688-4B5A-A6B8-34AE854FD718}" type="sibTrans" cxnId="{84A11551-5D30-48AB-8557-B14F287B5441}">
      <dgm:prSet/>
      <dgm:spPr/>
      <dgm:t>
        <a:bodyPr/>
        <a:lstStyle/>
        <a:p>
          <a:endParaRPr lang="en-US"/>
        </a:p>
      </dgm:t>
    </dgm:pt>
    <dgm:pt modelId="{A1EE0928-573F-407D-8736-39D5454BABC1}">
      <dgm:prSet phldrT="[Text]" custT="1"/>
      <dgm:spPr/>
      <dgm:t>
        <a:bodyPr/>
        <a:lstStyle/>
        <a:p>
          <a:r>
            <a:rPr lang="en-US" sz="1200" dirty="0" smtClean="0"/>
            <a:t>DMA</a:t>
          </a:r>
          <a:endParaRPr lang="en-US" sz="1800" dirty="0"/>
        </a:p>
      </dgm:t>
    </dgm:pt>
    <dgm:pt modelId="{F27080E3-509A-4850-9396-6A5EFC5FE131}" type="parTrans" cxnId="{D749D0F3-7E69-48ED-9138-A2C34119F62B}">
      <dgm:prSet/>
      <dgm:spPr/>
      <dgm:t>
        <a:bodyPr/>
        <a:lstStyle/>
        <a:p>
          <a:endParaRPr lang="en-US"/>
        </a:p>
      </dgm:t>
    </dgm:pt>
    <dgm:pt modelId="{FA1DE4C6-21C2-4307-A8B0-7FA07C499F37}" type="sibTrans" cxnId="{D749D0F3-7E69-48ED-9138-A2C34119F62B}">
      <dgm:prSet/>
      <dgm:spPr/>
      <dgm:t>
        <a:bodyPr/>
        <a:lstStyle/>
        <a:p>
          <a:endParaRPr lang="en-US"/>
        </a:p>
      </dgm:t>
    </dgm:pt>
    <dgm:pt modelId="{D19032D5-0816-4B88-997B-60995C6AFC72}">
      <dgm:prSet phldrT="[Text]" custT="1"/>
      <dgm:spPr/>
      <dgm:t>
        <a:bodyPr/>
        <a:lstStyle/>
        <a:p>
          <a:r>
            <a:rPr lang="en-US" sz="1200" dirty="0" smtClean="0"/>
            <a:t>TX Eth Packet Mem Write, Avg. Latency</a:t>
          </a:r>
          <a:endParaRPr lang="en-US" sz="1200" dirty="0"/>
        </a:p>
      </dgm:t>
    </dgm:pt>
    <dgm:pt modelId="{18E2A111-98B2-4180-AA37-8C8FEB1A6F03}" type="parTrans" cxnId="{7C0DFA2E-0DC7-4D71-97A2-71B84EC0727A}">
      <dgm:prSet/>
      <dgm:spPr/>
      <dgm:t>
        <a:bodyPr/>
        <a:lstStyle/>
        <a:p>
          <a:endParaRPr lang="en-US"/>
        </a:p>
      </dgm:t>
    </dgm:pt>
    <dgm:pt modelId="{960C2B4D-9D4C-4B9E-BE92-20BBDD12144E}" type="sibTrans" cxnId="{7C0DFA2E-0DC7-4D71-97A2-71B84EC0727A}">
      <dgm:prSet/>
      <dgm:spPr/>
      <dgm:t>
        <a:bodyPr/>
        <a:lstStyle/>
        <a:p>
          <a:endParaRPr lang="en-US"/>
        </a:p>
      </dgm:t>
    </dgm:pt>
    <dgm:pt modelId="{07A1652F-94C2-4A47-AC59-234995E32BE8}">
      <dgm:prSet phldrT="[Text]" custT="1"/>
      <dgm:spPr/>
      <dgm:t>
        <a:bodyPr/>
        <a:lstStyle/>
        <a:p>
          <a:r>
            <a:rPr lang="en-US" sz="1200" dirty="0" smtClean="0"/>
            <a:t>RX Eth Packet Mem Write  - 980Mbps, Avg. Latency 3us</a:t>
          </a:r>
          <a:endParaRPr lang="en-US" sz="1200" dirty="0"/>
        </a:p>
      </dgm:t>
    </dgm:pt>
    <dgm:pt modelId="{27754920-2123-4F1C-9BDA-BE3F5B827490}" type="parTrans" cxnId="{7F5B15A8-472A-4C9D-9F16-7EDE184ABBD6}">
      <dgm:prSet/>
      <dgm:spPr/>
      <dgm:t>
        <a:bodyPr/>
        <a:lstStyle/>
        <a:p>
          <a:endParaRPr lang="en-US"/>
        </a:p>
      </dgm:t>
    </dgm:pt>
    <dgm:pt modelId="{E33CA8B6-0426-424A-81F5-277860F299B4}" type="sibTrans" cxnId="{7F5B15A8-472A-4C9D-9F16-7EDE184ABBD6}">
      <dgm:prSet/>
      <dgm:spPr/>
      <dgm:t>
        <a:bodyPr/>
        <a:lstStyle/>
        <a:p>
          <a:endParaRPr lang="en-US"/>
        </a:p>
      </dgm:t>
    </dgm:pt>
    <dgm:pt modelId="{6EC9F1D5-E9AD-4D7C-87D7-CA911DB3E054}">
      <dgm:prSet phldrT="[Text]" custT="1"/>
      <dgm:spPr/>
      <dgm:t>
        <a:bodyPr/>
        <a:lstStyle/>
        <a:p>
          <a:r>
            <a:rPr lang="en-US" sz="1200" dirty="0" smtClean="0"/>
            <a:t>RX Packet from RAM</a:t>
          </a:r>
          <a:endParaRPr lang="en-US" sz="1200" dirty="0"/>
        </a:p>
      </dgm:t>
    </dgm:pt>
    <dgm:pt modelId="{CB28F64F-7C52-43A4-A0CC-79DFA8BE1D2E}" type="parTrans" cxnId="{8C829FD8-D58B-47B2-B6E4-83FFD2D39F2F}">
      <dgm:prSet/>
      <dgm:spPr/>
      <dgm:t>
        <a:bodyPr/>
        <a:lstStyle/>
        <a:p>
          <a:endParaRPr lang="en-US"/>
        </a:p>
      </dgm:t>
    </dgm:pt>
    <dgm:pt modelId="{00A839FD-DD15-41DD-8360-C61B881235CB}" type="sibTrans" cxnId="{8C829FD8-D58B-47B2-B6E4-83FFD2D39F2F}">
      <dgm:prSet/>
      <dgm:spPr/>
      <dgm:t>
        <a:bodyPr/>
        <a:lstStyle/>
        <a:p>
          <a:endParaRPr lang="en-US"/>
        </a:p>
      </dgm:t>
    </dgm:pt>
    <dgm:pt modelId="{1142B195-B80E-4FCD-A205-B512644E840E}">
      <dgm:prSet phldrT="[Text]" custT="1"/>
      <dgm:spPr/>
      <dgm:t>
        <a:bodyPr/>
        <a:lstStyle/>
        <a:p>
          <a:r>
            <a:rPr lang="en-US" sz="1200" dirty="0" smtClean="0"/>
            <a:t>PCIe Read/Write</a:t>
          </a:r>
          <a:endParaRPr lang="en-US" sz="1200" dirty="0"/>
        </a:p>
      </dgm:t>
    </dgm:pt>
    <dgm:pt modelId="{700B5981-46A9-4E3F-83F5-F661AE033A52}" type="parTrans" cxnId="{EB46D095-5FED-457D-A8B2-3D0C48A2BCD0}">
      <dgm:prSet/>
      <dgm:spPr/>
      <dgm:t>
        <a:bodyPr/>
        <a:lstStyle/>
        <a:p>
          <a:endParaRPr lang="en-US"/>
        </a:p>
      </dgm:t>
    </dgm:pt>
    <dgm:pt modelId="{7AC7D1D5-C628-4620-BB64-9187D8E96336}" type="sibTrans" cxnId="{EB46D095-5FED-457D-A8B2-3D0C48A2BCD0}">
      <dgm:prSet/>
      <dgm:spPr/>
      <dgm:t>
        <a:bodyPr/>
        <a:lstStyle/>
        <a:p>
          <a:endParaRPr lang="en-US"/>
        </a:p>
      </dgm:t>
    </dgm:pt>
    <dgm:pt modelId="{395E33D0-2E50-4FB4-9BEE-F7C5736AC8AF}">
      <dgm:prSet phldrT="[Text]" custT="1"/>
      <dgm:spPr/>
      <dgm:t>
        <a:bodyPr/>
        <a:lstStyle/>
        <a:p>
          <a:r>
            <a:rPr lang="en-US" sz="1200" dirty="0" smtClean="0"/>
            <a:t>RAM Random Read/Write</a:t>
          </a:r>
          <a:endParaRPr lang="en-US" sz="1200" dirty="0"/>
        </a:p>
      </dgm:t>
    </dgm:pt>
    <dgm:pt modelId="{E912641C-6AE3-4413-A3A5-396C9258E1A5}" type="parTrans" cxnId="{C24ED136-FDA9-4180-A8B4-125280DB00A7}">
      <dgm:prSet/>
      <dgm:spPr/>
      <dgm:t>
        <a:bodyPr/>
        <a:lstStyle/>
        <a:p>
          <a:endParaRPr lang="en-US"/>
        </a:p>
      </dgm:t>
    </dgm:pt>
    <dgm:pt modelId="{AE918B94-4A0D-42A1-9740-AD21F42BB106}" type="sibTrans" cxnId="{C24ED136-FDA9-4180-A8B4-125280DB00A7}">
      <dgm:prSet/>
      <dgm:spPr/>
      <dgm:t>
        <a:bodyPr/>
        <a:lstStyle/>
        <a:p>
          <a:endParaRPr lang="en-US"/>
        </a:p>
      </dgm:t>
    </dgm:pt>
    <dgm:pt modelId="{DF92EB41-2968-4502-B54E-019A04840F75}">
      <dgm:prSet phldrT="[Text]" custT="1"/>
      <dgm:spPr/>
      <dgm:t>
        <a:bodyPr/>
        <a:lstStyle/>
        <a:p>
          <a:r>
            <a:rPr lang="en-US" sz="1200" dirty="0" smtClean="0"/>
            <a:t>RAM Sequential Read/Write</a:t>
          </a:r>
          <a:endParaRPr lang="en-US" sz="1200" dirty="0"/>
        </a:p>
      </dgm:t>
    </dgm:pt>
    <dgm:pt modelId="{11CAFB6E-DB47-422C-BD41-06544DEC61E2}" type="parTrans" cxnId="{5AEC1930-7F17-45CA-A4A6-23219BD9B747}">
      <dgm:prSet/>
      <dgm:spPr/>
      <dgm:t>
        <a:bodyPr/>
        <a:lstStyle/>
        <a:p>
          <a:endParaRPr lang="en-US"/>
        </a:p>
      </dgm:t>
    </dgm:pt>
    <dgm:pt modelId="{CEE3D71A-A1A2-4950-A60F-C267E905680A}" type="sibTrans" cxnId="{5AEC1930-7F17-45CA-A4A6-23219BD9B747}">
      <dgm:prSet/>
      <dgm:spPr/>
      <dgm:t>
        <a:bodyPr/>
        <a:lstStyle/>
        <a:p>
          <a:endParaRPr lang="en-US"/>
        </a:p>
      </dgm:t>
    </dgm:pt>
    <dgm:pt modelId="{58AE3DD2-C246-44D0-8AE0-A999EB961A89}">
      <dgm:prSet phldrT="[Text]" custT="1"/>
      <dgm:spPr/>
      <dgm:t>
        <a:bodyPr/>
        <a:lstStyle/>
        <a:p>
          <a:r>
            <a:rPr lang="en-US" sz="1200" dirty="0" smtClean="0"/>
            <a:t>TX Descriptor Read/Write</a:t>
          </a:r>
          <a:endParaRPr lang="en-US" sz="1200" dirty="0"/>
        </a:p>
      </dgm:t>
    </dgm:pt>
    <dgm:pt modelId="{97EC6FE6-8A04-419B-8E54-865FD784F8A5}" type="parTrans" cxnId="{35A912F1-B719-4F87-8E85-28271D1008D4}">
      <dgm:prSet/>
      <dgm:spPr/>
      <dgm:t>
        <a:bodyPr/>
        <a:lstStyle/>
        <a:p>
          <a:endParaRPr lang="en-US"/>
        </a:p>
      </dgm:t>
    </dgm:pt>
    <dgm:pt modelId="{62BAA66D-45FA-493A-82CF-F09FED085D28}" type="sibTrans" cxnId="{35A912F1-B719-4F87-8E85-28271D1008D4}">
      <dgm:prSet/>
      <dgm:spPr/>
      <dgm:t>
        <a:bodyPr/>
        <a:lstStyle/>
        <a:p>
          <a:endParaRPr lang="en-US"/>
        </a:p>
      </dgm:t>
    </dgm:pt>
    <dgm:pt modelId="{7CD7F08C-4EF7-4BBC-8F23-F98D500C00F8}">
      <dgm:prSet phldrT="[Text]" custT="1"/>
      <dgm:spPr/>
      <dgm:t>
        <a:bodyPr/>
        <a:lstStyle/>
        <a:p>
          <a:r>
            <a:rPr lang="en-US" sz="1200" dirty="0" smtClean="0"/>
            <a:t>RX Packet Read/Write</a:t>
          </a:r>
          <a:endParaRPr lang="en-US" sz="1200" dirty="0"/>
        </a:p>
      </dgm:t>
    </dgm:pt>
    <dgm:pt modelId="{1D1CCAC7-4BFC-4DF2-AAFF-C8AD1EBDD892}" type="parTrans" cxnId="{D4BD3408-22AA-4086-B0D5-661B31052072}">
      <dgm:prSet/>
      <dgm:spPr/>
      <dgm:t>
        <a:bodyPr/>
        <a:lstStyle/>
        <a:p>
          <a:endParaRPr lang="en-US"/>
        </a:p>
      </dgm:t>
    </dgm:pt>
    <dgm:pt modelId="{0EEA593A-9615-4636-A29D-A1B986C2540B}" type="sibTrans" cxnId="{D4BD3408-22AA-4086-B0D5-661B31052072}">
      <dgm:prSet/>
      <dgm:spPr/>
      <dgm:t>
        <a:bodyPr/>
        <a:lstStyle/>
        <a:p>
          <a:endParaRPr lang="en-US"/>
        </a:p>
      </dgm:t>
    </dgm:pt>
    <dgm:pt modelId="{BB247A93-AB52-4D6C-A8D9-5EA702AD7EF8}">
      <dgm:prSet phldrT="[Text]" custT="1"/>
      <dgm:spPr/>
      <dgm:t>
        <a:bodyPr/>
        <a:lstStyle/>
        <a:p>
          <a:r>
            <a:rPr lang="en-US" sz="1200" dirty="0" smtClean="0"/>
            <a:t>RX Descriptor Read/Write</a:t>
          </a:r>
          <a:endParaRPr lang="en-US" sz="1200" dirty="0"/>
        </a:p>
      </dgm:t>
    </dgm:pt>
    <dgm:pt modelId="{85BADFBB-33F3-4A3C-ADED-680E412C1F69}" type="parTrans" cxnId="{D7B51DB6-CCA7-4A72-B177-C4020DB3127A}">
      <dgm:prSet/>
      <dgm:spPr/>
      <dgm:t>
        <a:bodyPr/>
        <a:lstStyle/>
        <a:p>
          <a:endParaRPr lang="en-US"/>
        </a:p>
      </dgm:t>
    </dgm:pt>
    <dgm:pt modelId="{57F0E802-8370-43C9-A957-820D8060DFD4}" type="sibTrans" cxnId="{D7B51DB6-CCA7-4A72-B177-C4020DB3127A}">
      <dgm:prSet/>
      <dgm:spPr/>
      <dgm:t>
        <a:bodyPr/>
        <a:lstStyle/>
        <a:p>
          <a:endParaRPr lang="en-US"/>
        </a:p>
      </dgm:t>
    </dgm:pt>
    <dgm:pt modelId="{4665AB5D-23BC-4169-9411-27F4AA90EAD0}">
      <dgm:prSet phldrT="[Text]" custT="1"/>
      <dgm:spPr/>
      <dgm:t>
        <a:bodyPr/>
        <a:lstStyle/>
        <a:p>
          <a:r>
            <a:rPr lang="en-US" sz="1200" dirty="0" smtClean="0"/>
            <a:t>TX Packet from PCIe, Avg. Latency</a:t>
          </a:r>
          <a:endParaRPr lang="en-US" sz="1200" dirty="0"/>
        </a:p>
      </dgm:t>
    </dgm:pt>
    <dgm:pt modelId="{0F883441-3DCD-40D2-982D-EA5931533012}" type="parTrans" cxnId="{C5283DF6-F8A3-449C-999D-12CF435F6954}">
      <dgm:prSet/>
      <dgm:spPr/>
      <dgm:t>
        <a:bodyPr/>
        <a:lstStyle/>
        <a:p>
          <a:endParaRPr lang="en-US"/>
        </a:p>
      </dgm:t>
    </dgm:pt>
    <dgm:pt modelId="{F8CCCE92-951F-4BE1-9A3F-776CE09250B1}" type="sibTrans" cxnId="{C5283DF6-F8A3-449C-999D-12CF435F6954}">
      <dgm:prSet/>
      <dgm:spPr/>
      <dgm:t>
        <a:bodyPr/>
        <a:lstStyle/>
        <a:p>
          <a:endParaRPr lang="en-US"/>
        </a:p>
      </dgm:t>
    </dgm:pt>
    <dgm:pt modelId="{A02A1343-7699-42E3-A124-AC44F36D9627}">
      <dgm:prSet phldrT="[Text]" custT="1"/>
      <dgm:spPr/>
      <dgm:t>
        <a:bodyPr/>
        <a:lstStyle/>
        <a:p>
          <a:r>
            <a:rPr lang="en-US" sz="1200" dirty="0" smtClean="0"/>
            <a:t>RX Packet from PCIe, Avg. Latency</a:t>
          </a:r>
          <a:endParaRPr lang="en-US" sz="1200" dirty="0"/>
        </a:p>
      </dgm:t>
    </dgm:pt>
    <dgm:pt modelId="{B5FE0012-2385-402F-BAEF-63D44015C50D}" type="parTrans" cxnId="{21A6C122-9682-4C80-B4EC-80801B4CDF30}">
      <dgm:prSet/>
      <dgm:spPr/>
      <dgm:t>
        <a:bodyPr/>
        <a:lstStyle/>
        <a:p>
          <a:endParaRPr lang="en-US"/>
        </a:p>
      </dgm:t>
    </dgm:pt>
    <dgm:pt modelId="{A8502B0F-42E1-4D5B-B581-51A302674B71}" type="sibTrans" cxnId="{21A6C122-9682-4C80-B4EC-80801B4CDF30}">
      <dgm:prSet/>
      <dgm:spPr/>
      <dgm:t>
        <a:bodyPr/>
        <a:lstStyle/>
        <a:p>
          <a:endParaRPr lang="en-US"/>
        </a:p>
      </dgm:t>
    </dgm:pt>
    <dgm:pt modelId="{39D18758-ECC9-437C-875D-0B34F686356E}" type="pres">
      <dgm:prSet presAssocID="{D4CDC6EB-8533-431C-ACF3-6F67B6642E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A6C7BC4-6230-43D1-A738-CBC085CC37B5}" type="pres">
      <dgm:prSet presAssocID="{F04B53E2-944D-432C-95E1-DAE0EF0DC76F}" presName="thickLine" presStyleLbl="alignNode1" presStyleIdx="0" presStyleCnt="5"/>
      <dgm:spPr/>
    </dgm:pt>
    <dgm:pt modelId="{6CCC4E36-3824-4817-B16F-78F58A11DD6B}" type="pres">
      <dgm:prSet presAssocID="{F04B53E2-944D-432C-95E1-DAE0EF0DC76F}" presName="horz1" presStyleCnt="0"/>
      <dgm:spPr/>
    </dgm:pt>
    <dgm:pt modelId="{E67F9D8A-10E7-4A2A-AFE2-D027F12A10E4}" type="pres">
      <dgm:prSet presAssocID="{F04B53E2-944D-432C-95E1-DAE0EF0DC76F}" presName="tx1" presStyleLbl="revTx" presStyleIdx="0" presStyleCnt="20" custScaleY="19048" custLinFactNeighborY="-990"/>
      <dgm:spPr/>
      <dgm:t>
        <a:bodyPr/>
        <a:lstStyle/>
        <a:p>
          <a:endParaRPr lang="en-US"/>
        </a:p>
      </dgm:t>
    </dgm:pt>
    <dgm:pt modelId="{328534DC-43BA-44CC-95FF-2649CF686F02}" type="pres">
      <dgm:prSet presAssocID="{F04B53E2-944D-432C-95E1-DAE0EF0DC76F}" presName="vert1" presStyleCnt="0"/>
      <dgm:spPr/>
    </dgm:pt>
    <dgm:pt modelId="{5F22B3CF-E245-4CFA-B0D3-A1B4C9CEB497}" type="pres">
      <dgm:prSet presAssocID="{1A799533-474C-412D-9684-443B89477BD2}" presName="vertSpace2a" presStyleCnt="0"/>
      <dgm:spPr/>
    </dgm:pt>
    <dgm:pt modelId="{E93CF29B-DC14-4568-880C-57CE6E618088}" type="pres">
      <dgm:prSet presAssocID="{1A799533-474C-412D-9684-443B89477BD2}" presName="horz2" presStyleCnt="0"/>
      <dgm:spPr/>
    </dgm:pt>
    <dgm:pt modelId="{DE3369E5-505D-4361-8CCB-0B06D8051761}" type="pres">
      <dgm:prSet presAssocID="{1A799533-474C-412D-9684-443B89477BD2}" presName="horzSpace2" presStyleCnt="0"/>
      <dgm:spPr/>
    </dgm:pt>
    <dgm:pt modelId="{C6E20932-19E2-4A83-B0E3-0590F3C0827F}" type="pres">
      <dgm:prSet presAssocID="{1A799533-474C-412D-9684-443B89477BD2}" presName="tx2" presStyleLbl="revTx" presStyleIdx="1" presStyleCnt="20" custScaleY="19048" custLinFactNeighborY="-5873"/>
      <dgm:spPr/>
      <dgm:t>
        <a:bodyPr/>
        <a:lstStyle/>
        <a:p>
          <a:endParaRPr lang="en-US"/>
        </a:p>
      </dgm:t>
    </dgm:pt>
    <dgm:pt modelId="{1BC59A4E-9F7E-48D1-97F5-1ECED65943A1}" type="pres">
      <dgm:prSet presAssocID="{1A799533-474C-412D-9684-443B89477BD2}" presName="vert2" presStyleCnt="0"/>
      <dgm:spPr/>
    </dgm:pt>
    <dgm:pt modelId="{18BAA9C3-1E55-4BB0-8AE5-BCD0EA7E6CE4}" type="pres">
      <dgm:prSet presAssocID="{1A799533-474C-412D-9684-443B89477BD2}" presName="thinLine2b" presStyleLbl="callout" presStyleIdx="0" presStyleCnt="15"/>
      <dgm:spPr>
        <a:ln>
          <a:noFill/>
        </a:ln>
      </dgm:spPr>
      <dgm:t>
        <a:bodyPr/>
        <a:lstStyle/>
        <a:p>
          <a:endParaRPr lang="en-US"/>
        </a:p>
      </dgm:t>
    </dgm:pt>
    <dgm:pt modelId="{EBA58953-683D-4579-B016-C3AAFF42B161}" type="pres">
      <dgm:prSet presAssocID="{1A799533-474C-412D-9684-443B89477BD2}" presName="vertSpace2b" presStyleCnt="0"/>
      <dgm:spPr/>
    </dgm:pt>
    <dgm:pt modelId="{F697C518-EE91-4DF2-AA91-9322395956B6}" type="pres">
      <dgm:prSet presAssocID="{513E1EBC-DEED-42B4-BD76-A60531416FAC}" presName="thickLine" presStyleLbl="alignNode1" presStyleIdx="1" presStyleCnt="5"/>
      <dgm:spPr/>
    </dgm:pt>
    <dgm:pt modelId="{14CC3D34-0A80-4ADD-BAFB-3B06FC3C9FDB}" type="pres">
      <dgm:prSet presAssocID="{513E1EBC-DEED-42B4-BD76-A60531416FAC}" presName="horz1" presStyleCnt="0"/>
      <dgm:spPr/>
    </dgm:pt>
    <dgm:pt modelId="{96050C17-A0AE-47AF-8DDC-D5FCD46EA694}" type="pres">
      <dgm:prSet presAssocID="{513E1EBC-DEED-42B4-BD76-A60531416FAC}" presName="tx1" presStyleLbl="revTx" presStyleIdx="2" presStyleCnt="20"/>
      <dgm:spPr/>
      <dgm:t>
        <a:bodyPr/>
        <a:lstStyle/>
        <a:p>
          <a:endParaRPr lang="en-US"/>
        </a:p>
      </dgm:t>
    </dgm:pt>
    <dgm:pt modelId="{82ED4E6C-3830-49F9-9E61-D8C275509455}" type="pres">
      <dgm:prSet presAssocID="{513E1EBC-DEED-42B4-BD76-A60531416FAC}" presName="vert1" presStyleCnt="0"/>
      <dgm:spPr/>
    </dgm:pt>
    <dgm:pt modelId="{9368B210-9898-4169-89CA-8B7E8C6498F9}" type="pres">
      <dgm:prSet presAssocID="{5A1EB29A-E623-47A7-9D86-05144439A5F9}" presName="vertSpace2a" presStyleCnt="0"/>
      <dgm:spPr/>
    </dgm:pt>
    <dgm:pt modelId="{3CD4CBF5-EBA7-429C-91AF-E511D976E73B}" type="pres">
      <dgm:prSet presAssocID="{5A1EB29A-E623-47A7-9D86-05144439A5F9}" presName="horz2" presStyleCnt="0"/>
      <dgm:spPr/>
    </dgm:pt>
    <dgm:pt modelId="{14980E64-9070-4C1F-9AD0-FA3337CCBE00}" type="pres">
      <dgm:prSet presAssocID="{5A1EB29A-E623-47A7-9D86-05144439A5F9}" presName="horzSpace2" presStyleCnt="0"/>
      <dgm:spPr/>
    </dgm:pt>
    <dgm:pt modelId="{E0A33488-1042-44B3-AC0C-74B5D2F28E59}" type="pres">
      <dgm:prSet presAssocID="{5A1EB29A-E623-47A7-9D86-05144439A5F9}" presName="tx2" presStyleLbl="revTx" presStyleIdx="3" presStyleCnt="20" custScaleY="127790"/>
      <dgm:spPr/>
      <dgm:t>
        <a:bodyPr/>
        <a:lstStyle/>
        <a:p>
          <a:endParaRPr lang="en-US"/>
        </a:p>
      </dgm:t>
    </dgm:pt>
    <dgm:pt modelId="{66DDA281-9C1D-40BD-A7D2-B3215B853D01}" type="pres">
      <dgm:prSet presAssocID="{5A1EB29A-E623-47A7-9D86-05144439A5F9}" presName="vert2" presStyleCnt="0"/>
      <dgm:spPr/>
    </dgm:pt>
    <dgm:pt modelId="{26584D14-2BCC-46C0-BE24-20D07922C516}" type="pres">
      <dgm:prSet presAssocID="{5A1EB29A-E623-47A7-9D86-05144439A5F9}" presName="thinLine2b" presStyleLbl="callout" presStyleIdx="1" presStyleCnt="15"/>
      <dgm:spPr/>
    </dgm:pt>
    <dgm:pt modelId="{0184DCF5-8693-43F2-8B23-C02BEEBD9FC1}" type="pres">
      <dgm:prSet presAssocID="{5A1EB29A-E623-47A7-9D86-05144439A5F9}" presName="vertSpace2b" presStyleCnt="0"/>
      <dgm:spPr/>
    </dgm:pt>
    <dgm:pt modelId="{4FE7D629-EEC9-4C9F-B6CA-9841C6C8DE42}" type="pres">
      <dgm:prSet presAssocID="{AB828C3A-CFBB-4FF9-9601-F068E67C28C4}" presName="horz2" presStyleCnt="0"/>
      <dgm:spPr/>
    </dgm:pt>
    <dgm:pt modelId="{7267F2AF-6D69-4A69-B848-55B0A8B45EFF}" type="pres">
      <dgm:prSet presAssocID="{AB828C3A-CFBB-4FF9-9601-F068E67C28C4}" presName="horzSpace2" presStyleCnt="0"/>
      <dgm:spPr/>
    </dgm:pt>
    <dgm:pt modelId="{1D9CB636-ED62-46D8-81E9-C313D5348B7A}" type="pres">
      <dgm:prSet presAssocID="{AB828C3A-CFBB-4FF9-9601-F068E67C28C4}" presName="tx2" presStyleLbl="revTx" presStyleIdx="4" presStyleCnt="20" custScaleY="127790"/>
      <dgm:spPr/>
      <dgm:t>
        <a:bodyPr/>
        <a:lstStyle/>
        <a:p>
          <a:endParaRPr lang="en-US"/>
        </a:p>
      </dgm:t>
    </dgm:pt>
    <dgm:pt modelId="{46B136A4-3BD9-41BB-A329-E43ECC2D93AE}" type="pres">
      <dgm:prSet presAssocID="{AB828C3A-CFBB-4FF9-9601-F068E67C28C4}" presName="vert2" presStyleCnt="0"/>
      <dgm:spPr/>
    </dgm:pt>
    <dgm:pt modelId="{9AFA414F-206D-4FAE-AD31-853235B27E45}" type="pres">
      <dgm:prSet presAssocID="{AB828C3A-CFBB-4FF9-9601-F068E67C28C4}" presName="thinLine2b" presStyleLbl="callout" presStyleIdx="2" presStyleCnt="15"/>
      <dgm:spPr/>
    </dgm:pt>
    <dgm:pt modelId="{F488CD0D-90DD-4594-B88B-C18DE25FBFDD}" type="pres">
      <dgm:prSet presAssocID="{AB828C3A-CFBB-4FF9-9601-F068E67C28C4}" presName="vertSpace2b" presStyleCnt="0"/>
      <dgm:spPr/>
    </dgm:pt>
    <dgm:pt modelId="{9CFB538A-2472-498B-B865-C2B959E3C39F}" type="pres">
      <dgm:prSet presAssocID="{D19032D5-0816-4B88-997B-60995C6AFC72}" presName="horz2" presStyleCnt="0"/>
      <dgm:spPr/>
    </dgm:pt>
    <dgm:pt modelId="{BB6D9962-A464-45E2-902E-5DA734B007CF}" type="pres">
      <dgm:prSet presAssocID="{D19032D5-0816-4B88-997B-60995C6AFC72}" presName="horzSpace2" presStyleCnt="0"/>
      <dgm:spPr/>
    </dgm:pt>
    <dgm:pt modelId="{C4C4B238-5C16-44D7-8E82-EAE1C38698B6}" type="pres">
      <dgm:prSet presAssocID="{D19032D5-0816-4B88-997B-60995C6AFC72}" presName="tx2" presStyleLbl="revTx" presStyleIdx="5" presStyleCnt="20" custScaleY="172140"/>
      <dgm:spPr/>
      <dgm:t>
        <a:bodyPr/>
        <a:lstStyle/>
        <a:p>
          <a:endParaRPr lang="en-US"/>
        </a:p>
      </dgm:t>
    </dgm:pt>
    <dgm:pt modelId="{6BF8C1FB-BB60-4856-90B5-30CD776005A0}" type="pres">
      <dgm:prSet presAssocID="{D19032D5-0816-4B88-997B-60995C6AFC72}" presName="vert2" presStyleCnt="0"/>
      <dgm:spPr/>
    </dgm:pt>
    <dgm:pt modelId="{80BBCD27-54EE-4B22-99A4-23CE72C6A280}" type="pres">
      <dgm:prSet presAssocID="{D19032D5-0816-4B88-997B-60995C6AFC72}" presName="thinLine2b" presStyleLbl="callout" presStyleIdx="3" presStyleCnt="15"/>
      <dgm:spPr/>
    </dgm:pt>
    <dgm:pt modelId="{4239E674-2C96-4D34-8D63-57B89EA66003}" type="pres">
      <dgm:prSet presAssocID="{D19032D5-0816-4B88-997B-60995C6AFC72}" presName="vertSpace2b" presStyleCnt="0"/>
      <dgm:spPr/>
    </dgm:pt>
    <dgm:pt modelId="{FEC6260E-7F40-4CA7-AD63-FB0BAC17FE78}" type="pres">
      <dgm:prSet presAssocID="{07A1652F-94C2-4A47-AC59-234995E32BE8}" presName="horz2" presStyleCnt="0"/>
      <dgm:spPr/>
    </dgm:pt>
    <dgm:pt modelId="{78210419-E93F-4D80-B1A9-E8928CDEE662}" type="pres">
      <dgm:prSet presAssocID="{07A1652F-94C2-4A47-AC59-234995E32BE8}" presName="horzSpace2" presStyleCnt="0"/>
      <dgm:spPr/>
    </dgm:pt>
    <dgm:pt modelId="{9CDF21AC-C33B-4ADC-BC5A-2DA955002B2A}" type="pres">
      <dgm:prSet presAssocID="{07A1652F-94C2-4A47-AC59-234995E32BE8}" presName="tx2" presStyleLbl="revTx" presStyleIdx="6" presStyleCnt="20" custScaleY="227792"/>
      <dgm:spPr/>
      <dgm:t>
        <a:bodyPr/>
        <a:lstStyle/>
        <a:p>
          <a:endParaRPr lang="en-US"/>
        </a:p>
      </dgm:t>
    </dgm:pt>
    <dgm:pt modelId="{55D0193D-7B2E-43CA-93F5-AABDC64E0B4B}" type="pres">
      <dgm:prSet presAssocID="{07A1652F-94C2-4A47-AC59-234995E32BE8}" presName="vert2" presStyleCnt="0"/>
      <dgm:spPr/>
    </dgm:pt>
    <dgm:pt modelId="{6D0284A4-A7A9-45FD-828D-6358D9AA3B69}" type="pres">
      <dgm:prSet presAssocID="{07A1652F-94C2-4A47-AC59-234995E32BE8}" presName="thinLine2b" presStyleLbl="callout" presStyleIdx="4" presStyleCnt="15"/>
      <dgm:spPr>
        <a:ln>
          <a:noFill/>
        </a:ln>
      </dgm:spPr>
      <dgm:t>
        <a:bodyPr/>
        <a:lstStyle/>
        <a:p>
          <a:endParaRPr lang="en-US"/>
        </a:p>
      </dgm:t>
    </dgm:pt>
    <dgm:pt modelId="{5FC315B2-9FDC-461B-8CA1-0715914DC89A}" type="pres">
      <dgm:prSet presAssocID="{07A1652F-94C2-4A47-AC59-234995E32BE8}" presName="vertSpace2b" presStyleCnt="0"/>
      <dgm:spPr/>
    </dgm:pt>
    <dgm:pt modelId="{F8ED2D11-029B-4500-B61B-4825BEC0D046}" type="pres">
      <dgm:prSet presAssocID="{42095E93-6E60-4B5B-885E-918611262C46}" presName="thickLine" presStyleLbl="alignNode1" presStyleIdx="2" presStyleCnt="5"/>
      <dgm:spPr/>
    </dgm:pt>
    <dgm:pt modelId="{3FA9DAAB-5EC6-4657-905F-8366C7FBB004}" type="pres">
      <dgm:prSet presAssocID="{42095E93-6E60-4B5B-885E-918611262C46}" presName="horz1" presStyleCnt="0"/>
      <dgm:spPr/>
    </dgm:pt>
    <dgm:pt modelId="{0D01650A-2236-474E-BB4A-AB6A1B1767F4}" type="pres">
      <dgm:prSet presAssocID="{42095E93-6E60-4B5B-885E-918611262C46}" presName="tx1" presStyleLbl="revTx" presStyleIdx="7" presStyleCnt="20"/>
      <dgm:spPr/>
      <dgm:t>
        <a:bodyPr/>
        <a:lstStyle/>
        <a:p>
          <a:endParaRPr lang="en-US"/>
        </a:p>
      </dgm:t>
    </dgm:pt>
    <dgm:pt modelId="{2A484CBF-7BE4-43F3-A729-CD30D66FF8CC}" type="pres">
      <dgm:prSet presAssocID="{42095E93-6E60-4B5B-885E-918611262C46}" presName="vert1" presStyleCnt="0"/>
      <dgm:spPr/>
    </dgm:pt>
    <dgm:pt modelId="{9572FFFB-88D6-477F-86F7-994E9621D040}" type="pres">
      <dgm:prSet presAssocID="{C375ED64-056F-46D7-803D-06458185E1ED}" presName="vertSpace2a" presStyleCnt="0"/>
      <dgm:spPr/>
    </dgm:pt>
    <dgm:pt modelId="{D7AED499-870E-4555-B5BE-11FF345D1203}" type="pres">
      <dgm:prSet presAssocID="{C375ED64-056F-46D7-803D-06458185E1ED}" presName="horz2" presStyleCnt="0"/>
      <dgm:spPr/>
    </dgm:pt>
    <dgm:pt modelId="{245E271F-907C-470B-AE26-A8D44EBF76B8}" type="pres">
      <dgm:prSet presAssocID="{C375ED64-056F-46D7-803D-06458185E1ED}" presName="horzSpace2" presStyleCnt="0"/>
      <dgm:spPr/>
    </dgm:pt>
    <dgm:pt modelId="{4D46D0BE-0CDA-44FE-8C2F-9D08642441B5}" type="pres">
      <dgm:prSet presAssocID="{C375ED64-056F-46D7-803D-06458185E1ED}" presName="tx2" presStyleLbl="revTx" presStyleIdx="8" presStyleCnt="20"/>
      <dgm:spPr/>
      <dgm:t>
        <a:bodyPr/>
        <a:lstStyle/>
        <a:p>
          <a:endParaRPr lang="en-US"/>
        </a:p>
      </dgm:t>
    </dgm:pt>
    <dgm:pt modelId="{CB46BDEA-2AA1-439C-88A3-973184BD98F7}" type="pres">
      <dgm:prSet presAssocID="{C375ED64-056F-46D7-803D-06458185E1ED}" presName="vert2" presStyleCnt="0"/>
      <dgm:spPr/>
    </dgm:pt>
    <dgm:pt modelId="{8EAE9DC0-ED94-4900-96CD-49F4E601C5ED}" type="pres">
      <dgm:prSet presAssocID="{C375ED64-056F-46D7-803D-06458185E1ED}" presName="thinLine2b" presStyleLbl="callout" presStyleIdx="5" presStyleCnt="15"/>
      <dgm:spPr/>
    </dgm:pt>
    <dgm:pt modelId="{D43D4EB1-124E-4D8A-97A0-7B3B45766893}" type="pres">
      <dgm:prSet presAssocID="{C375ED64-056F-46D7-803D-06458185E1ED}" presName="vertSpace2b" presStyleCnt="0"/>
      <dgm:spPr/>
    </dgm:pt>
    <dgm:pt modelId="{2FDD092A-3E57-4FEE-AD4D-6828239F1FE8}" type="pres">
      <dgm:prSet presAssocID="{4665AB5D-23BC-4169-9411-27F4AA90EAD0}" presName="horz2" presStyleCnt="0"/>
      <dgm:spPr/>
    </dgm:pt>
    <dgm:pt modelId="{66BCFDEF-3E18-4D17-96F0-0F08B5CB64E9}" type="pres">
      <dgm:prSet presAssocID="{4665AB5D-23BC-4169-9411-27F4AA90EAD0}" presName="horzSpace2" presStyleCnt="0"/>
      <dgm:spPr/>
    </dgm:pt>
    <dgm:pt modelId="{60D1A3BC-620A-4C25-8DD0-F74504F365EF}" type="pres">
      <dgm:prSet presAssocID="{4665AB5D-23BC-4169-9411-27F4AA90EAD0}" presName="tx2" presStyleLbl="revTx" presStyleIdx="9" presStyleCnt="20" custScaleY="87580"/>
      <dgm:spPr/>
      <dgm:t>
        <a:bodyPr/>
        <a:lstStyle/>
        <a:p>
          <a:endParaRPr lang="en-US"/>
        </a:p>
      </dgm:t>
    </dgm:pt>
    <dgm:pt modelId="{B5CA8F4F-7781-4149-B14C-F832C4CC088E}" type="pres">
      <dgm:prSet presAssocID="{4665AB5D-23BC-4169-9411-27F4AA90EAD0}" presName="vert2" presStyleCnt="0"/>
      <dgm:spPr/>
    </dgm:pt>
    <dgm:pt modelId="{DE591CB1-8013-4780-A384-4C2D3EDCA463}" type="pres">
      <dgm:prSet presAssocID="{4665AB5D-23BC-4169-9411-27F4AA90EAD0}" presName="thinLine2b" presStyleLbl="callout" presStyleIdx="6" presStyleCnt="15"/>
      <dgm:spPr/>
    </dgm:pt>
    <dgm:pt modelId="{12592A4C-EF2A-4AA2-832B-C03A372115AC}" type="pres">
      <dgm:prSet presAssocID="{4665AB5D-23BC-4169-9411-27F4AA90EAD0}" presName="vertSpace2b" presStyleCnt="0"/>
      <dgm:spPr/>
    </dgm:pt>
    <dgm:pt modelId="{1C57E195-D0E4-403C-9362-110B8C1E674B}" type="pres">
      <dgm:prSet presAssocID="{6EC9F1D5-E9AD-4D7C-87D7-CA911DB3E054}" presName="horz2" presStyleCnt="0"/>
      <dgm:spPr/>
    </dgm:pt>
    <dgm:pt modelId="{8341A367-BE7D-49F9-9AF9-580A94222C9A}" type="pres">
      <dgm:prSet presAssocID="{6EC9F1D5-E9AD-4D7C-87D7-CA911DB3E054}" presName="horzSpace2" presStyleCnt="0"/>
      <dgm:spPr/>
    </dgm:pt>
    <dgm:pt modelId="{8A5DF111-B22C-4205-AA42-A8AB2DB77194}" type="pres">
      <dgm:prSet presAssocID="{6EC9F1D5-E9AD-4D7C-87D7-CA911DB3E054}" presName="tx2" presStyleLbl="revTx" presStyleIdx="10" presStyleCnt="20"/>
      <dgm:spPr/>
      <dgm:t>
        <a:bodyPr/>
        <a:lstStyle/>
        <a:p>
          <a:endParaRPr lang="en-US"/>
        </a:p>
      </dgm:t>
    </dgm:pt>
    <dgm:pt modelId="{30BACEA2-C925-4136-A3BC-78FE66958144}" type="pres">
      <dgm:prSet presAssocID="{6EC9F1D5-E9AD-4D7C-87D7-CA911DB3E054}" presName="vert2" presStyleCnt="0"/>
      <dgm:spPr/>
    </dgm:pt>
    <dgm:pt modelId="{2FFE3602-575F-47A8-BFC6-87C24FEFBC1D}" type="pres">
      <dgm:prSet presAssocID="{6EC9F1D5-E9AD-4D7C-87D7-CA911DB3E054}" presName="thinLine2b" presStyleLbl="callout" presStyleIdx="7" presStyleCnt="15"/>
      <dgm:spPr/>
    </dgm:pt>
    <dgm:pt modelId="{C6948064-6093-40EF-B27F-5EC707DDC00A}" type="pres">
      <dgm:prSet presAssocID="{6EC9F1D5-E9AD-4D7C-87D7-CA911DB3E054}" presName="vertSpace2b" presStyleCnt="0"/>
      <dgm:spPr/>
    </dgm:pt>
    <dgm:pt modelId="{C6A7F127-EE96-4D51-AD3D-FB18A3127F39}" type="pres">
      <dgm:prSet presAssocID="{A02A1343-7699-42E3-A124-AC44F36D9627}" presName="horz2" presStyleCnt="0"/>
      <dgm:spPr/>
    </dgm:pt>
    <dgm:pt modelId="{7D8A4559-2EB7-494A-A0DA-C3FE6B1FFAD6}" type="pres">
      <dgm:prSet presAssocID="{A02A1343-7699-42E3-A124-AC44F36D9627}" presName="horzSpace2" presStyleCnt="0"/>
      <dgm:spPr/>
    </dgm:pt>
    <dgm:pt modelId="{C9E50706-41AB-427F-9099-B82FBFE5940B}" type="pres">
      <dgm:prSet presAssocID="{A02A1343-7699-42E3-A124-AC44F36D9627}" presName="tx2" presStyleLbl="revTx" presStyleIdx="11" presStyleCnt="20" custScaleY="123001"/>
      <dgm:spPr/>
      <dgm:t>
        <a:bodyPr/>
        <a:lstStyle/>
        <a:p>
          <a:endParaRPr lang="en-US"/>
        </a:p>
      </dgm:t>
    </dgm:pt>
    <dgm:pt modelId="{0E8D5865-C4A2-4396-A473-2A933E38032E}" type="pres">
      <dgm:prSet presAssocID="{A02A1343-7699-42E3-A124-AC44F36D9627}" presName="vert2" presStyleCnt="0"/>
      <dgm:spPr/>
    </dgm:pt>
    <dgm:pt modelId="{EB666672-6AF0-4586-A54A-771B0B0D26F5}" type="pres">
      <dgm:prSet presAssocID="{A02A1343-7699-42E3-A124-AC44F36D9627}" presName="thinLine2b" presStyleLbl="callout" presStyleIdx="8" presStyleCnt="15"/>
      <dgm:spPr>
        <a:ln>
          <a:noFill/>
        </a:ln>
      </dgm:spPr>
      <dgm:t>
        <a:bodyPr/>
        <a:lstStyle/>
        <a:p>
          <a:endParaRPr lang="en-US"/>
        </a:p>
      </dgm:t>
    </dgm:pt>
    <dgm:pt modelId="{1BD5FBAE-87CC-4278-8F1B-6FAC343C6DFA}" type="pres">
      <dgm:prSet presAssocID="{A02A1343-7699-42E3-A124-AC44F36D9627}" presName="vertSpace2b" presStyleCnt="0"/>
      <dgm:spPr/>
    </dgm:pt>
    <dgm:pt modelId="{A6CA4E01-93EE-4F75-AABD-9DCC3341A4D3}" type="pres">
      <dgm:prSet presAssocID="{AEB3ABB8-D8B6-4BA8-8552-22AE1054F660}" presName="thickLine" presStyleLbl="alignNode1" presStyleIdx="3" presStyleCnt="5"/>
      <dgm:spPr/>
    </dgm:pt>
    <dgm:pt modelId="{A832DA68-8237-48B0-8D04-D278004246A4}" type="pres">
      <dgm:prSet presAssocID="{AEB3ABB8-D8B6-4BA8-8552-22AE1054F660}" presName="horz1" presStyleCnt="0"/>
      <dgm:spPr/>
    </dgm:pt>
    <dgm:pt modelId="{15699974-73EA-4D64-95A2-FDB4675DF00B}" type="pres">
      <dgm:prSet presAssocID="{AEB3ABB8-D8B6-4BA8-8552-22AE1054F660}" presName="tx1" presStyleLbl="revTx" presStyleIdx="12" presStyleCnt="20"/>
      <dgm:spPr/>
      <dgm:t>
        <a:bodyPr/>
        <a:lstStyle/>
        <a:p>
          <a:endParaRPr lang="en-US"/>
        </a:p>
      </dgm:t>
    </dgm:pt>
    <dgm:pt modelId="{7D86BDBA-BA0B-44BB-AB4B-861753C0A60E}" type="pres">
      <dgm:prSet presAssocID="{AEB3ABB8-D8B6-4BA8-8552-22AE1054F660}" presName="vert1" presStyleCnt="0"/>
      <dgm:spPr/>
    </dgm:pt>
    <dgm:pt modelId="{062A1DC5-751A-4F3B-8379-F5EB2369F1F5}" type="pres">
      <dgm:prSet presAssocID="{1142B195-B80E-4FCD-A205-B512644E840E}" presName="vertSpace2a" presStyleCnt="0"/>
      <dgm:spPr/>
    </dgm:pt>
    <dgm:pt modelId="{EBBEEF2D-9253-40C3-9C80-4AD2C8264427}" type="pres">
      <dgm:prSet presAssocID="{1142B195-B80E-4FCD-A205-B512644E840E}" presName="horz2" presStyleCnt="0"/>
      <dgm:spPr/>
    </dgm:pt>
    <dgm:pt modelId="{4FD9AB33-1CD8-43E4-87B4-FF0F5AB89D38}" type="pres">
      <dgm:prSet presAssocID="{1142B195-B80E-4FCD-A205-B512644E840E}" presName="horzSpace2" presStyleCnt="0"/>
      <dgm:spPr/>
    </dgm:pt>
    <dgm:pt modelId="{A8340D50-1386-47FE-997E-5E43F512B55D}" type="pres">
      <dgm:prSet presAssocID="{1142B195-B80E-4FCD-A205-B512644E840E}" presName="tx2" presStyleLbl="revTx" presStyleIdx="13" presStyleCnt="20" custScaleY="19662" custLinFactNeighborY="-3245"/>
      <dgm:spPr/>
      <dgm:t>
        <a:bodyPr/>
        <a:lstStyle/>
        <a:p>
          <a:endParaRPr lang="en-US"/>
        </a:p>
      </dgm:t>
    </dgm:pt>
    <dgm:pt modelId="{7F8757CE-622C-49F9-80B0-4898A539D636}" type="pres">
      <dgm:prSet presAssocID="{1142B195-B80E-4FCD-A205-B512644E840E}" presName="vert2" presStyleCnt="0"/>
      <dgm:spPr/>
    </dgm:pt>
    <dgm:pt modelId="{FE377F65-AC95-42C4-97D3-68ABEF616903}" type="pres">
      <dgm:prSet presAssocID="{1142B195-B80E-4FCD-A205-B512644E840E}" presName="thinLine2b" presStyleLbl="callout" presStyleIdx="9" presStyleCnt="15"/>
      <dgm:spPr/>
    </dgm:pt>
    <dgm:pt modelId="{0399BF25-A641-480C-BADB-B2019D9D6C1F}" type="pres">
      <dgm:prSet presAssocID="{1142B195-B80E-4FCD-A205-B512644E840E}" presName="vertSpace2b" presStyleCnt="0"/>
      <dgm:spPr/>
    </dgm:pt>
    <dgm:pt modelId="{E46E616C-DF5E-453B-8D9E-336808CA52D4}" type="pres">
      <dgm:prSet presAssocID="{395E33D0-2E50-4FB4-9BEE-F7C5736AC8AF}" presName="horz2" presStyleCnt="0"/>
      <dgm:spPr/>
    </dgm:pt>
    <dgm:pt modelId="{4ECCBB97-4133-4706-9CAE-971390DA9A35}" type="pres">
      <dgm:prSet presAssocID="{395E33D0-2E50-4FB4-9BEE-F7C5736AC8AF}" presName="horzSpace2" presStyleCnt="0"/>
      <dgm:spPr/>
    </dgm:pt>
    <dgm:pt modelId="{A6BA2954-F1B5-48CE-A7AB-06D35EBE9168}" type="pres">
      <dgm:prSet presAssocID="{395E33D0-2E50-4FB4-9BEE-F7C5736AC8AF}" presName="tx2" presStyleLbl="revTx" presStyleIdx="14" presStyleCnt="20" custScaleY="20824" custLinFactNeighborY="-3245"/>
      <dgm:spPr/>
      <dgm:t>
        <a:bodyPr/>
        <a:lstStyle/>
        <a:p>
          <a:endParaRPr lang="en-US"/>
        </a:p>
      </dgm:t>
    </dgm:pt>
    <dgm:pt modelId="{B1D18424-1EB9-44E3-826B-7940E9A2121E}" type="pres">
      <dgm:prSet presAssocID="{395E33D0-2E50-4FB4-9BEE-F7C5736AC8AF}" presName="vert2" presStyleCnt="0"/>
      <dgm:spPr/>
    </dgm:pt>
    <dgm:pt modelId="{03574FD2-89D5-4B70-BDE5-381EDD132FA6}" type="pres">
      <dgm:prSet presAssocID="{395E33D0-2E50-4FB4-9BEE-F7C5736AC8AF}" presName="thinLine2b" presStyleLbl="callout" presStyleIdx="10" presStyleCnt="15"/>
      <dgm:spPr/>
    </dgm:pt>
    <dgm:pt modelId="{103952A7-5249-421F-9CF2-3C6C2CBC584F}" type="pres">
      <dgm:prSet presAssocID="{395E33D0-2E50-4FB4-9BEE-F7C5736AC8AF}" presName="vertSpace2b" presStyleCnt="0"/>
      <dgm:spPr/>
    </dgm:pt>
    <dgm:pt modelId="{1952A015-07D9-4F78-B9B3-2587BA425177}" type="pres">
      <dgm:prSet presAssocID="{DF92EB41-2968-4502-B54E-019A04840F75}" presName="horz2" presStyleCnt="0"/>
      <dgm:spPr/>
    </dgm:pt>
    <dgm:pt modelId="{B0B3F8FD-319B-40A1-A194-093B752D2120}" type="pres">
      <dgm:prSet presAssocID="{DF92EB41-2968-4502-B54E-019A04840F75}" presName="horzSpace2" presStyleCnt="0"/>
      <dgm:spPr/>
    </dgm:pt>
    <dgm:pt modelId="{B40ECD2F-BE73-4F1D-AB9C-207DF6FF12BE}" type="pres">
      <dgm:prSet presAssocID="{DF92EB41-2968-4502-B54E-019A04840F75}" presName="tx2" presStyleLbl="revTx" presStyleIdx="15" presStyleCnt="20" custScaleY="22341" custLinFactNeighborY="-3245"/>
      <dgm:spPr/>
      <dgm:t>
        <a:bodyPr/>
        <a:lstStyle/>
        <a:p>
          <a:endParaRPr lang="en-US"/>
        </a:p>
      </dgm:t>
    </dgm:pt>
    <dgm:pt modelId="{E29AEDAA-180B-40AE-9769-AA1D843FB2A1}" type="pres">
      <dgm:prSet presAssocID="{DF92EB41-2968-4502-B54E-019A04840F75}" presName="vert2" presStyleCnt="0"/>
      <dgm:spPr/>
    </dgm:pt>
    <dgm:pt modelId="{7C74712E-1152-4068-A190-CBCE5A2557D2}" type="pres">
      <dgm:prSet presAssocID="{DF92EB41-2968-4502-B54E-019A04840F75}" presName="thinLine2b" presStyleLbl="callout" presStyleIdx="11" presStyleCnt="15"/>
      <dgm:spPr>
        <a:ln>
          <a:noFill/>
        </a:ln>
      </dgm:spPr>
      <dgm:t>
        <a:bodyPr/>
        <a:lstStyle/>
        <a:p>
          <a:endParaRPr lang="en-US"/>
        </a:p>
      </dgm:t>
    </dgm:pt>
    <dgm:pt modelId="{3B4495D7-975E-4F87-AB66-FA3FD4BBEF5D}" type="pres">
      <dgm:prSet presAssocID="{DF92EB41-2968-4502-B54E-019A04840F75}" presName="vertSpace2b" presStyleCnt="0"/>
      <dgm:spPr/>
    </dgm:pt>
    <dgm:pt modelId="{33868EA7-7A05-4D72-8AB2-97DFBB4564B9}" type="pres">
      <dgm:prSet presAssocID="{A1EE0928-573F-407D-8736-39D5454BABC1}" presName="thickLine" presStyleLbl="alignNode1" presStyleIdx="4" presStyleCnt="5" custLinFactNeighborY="-21417"/>
      <dgm:spPr/>
    </dgm:pt>
    <dgm:pt modelId="{052181DC-986D-4559-9E46-41ED3CD4F6AE}" type="pres">
      <dgm:prSet presAssocID="{A1EE0928-573F-407D-8736-39D5454BABC1}" presName="horz1" presStyleCnt="0"/>
      <dgm:spPr/>
    </dgm:pt>
    <dgm:pt modelId="{CC0F54EF-9E57-4111-BE9C-DF7F0753D7BA}" type="pres">
      <dgm:prSet presAssocID="{A1EE0928-573F-407D-8736-39D5454BABC1}" presName="tx1" presStyleLbl="revTx" presStyleIdx="16" presStyleCnt="20" custLinFactNeighborY="-19600"/>
      <dgm:spPr/>
      <dgm:t>
        <a:bodyPr/>
        <a:lstStyle/>
        <a:p>
          <a:endParaRPr lang="en-US"/>
        </a:p>
      </dgm:t>
    </dgm:pt>
    <dgm:pt modelId="{47367D5D-08C2-4F9E-9435-CC9303D0C4FC}" type="pres">
      <dgm:prSet presAssocID="{A1EE0928-573F-407D-8736-39D5454BABC1}" presName="vert1" presStyleCnt="0"/>
      <dgm:spPr/>
    </dgm:pt>
    <dgm:pt modelId="{9D07DC55-B99E-41C2-B6C9-0B3C96202B16}" type="pres">
      <dgm:prSet presAssocID="{58AE3DD2-C246-44D0-8AE0-A999EB961A89}" presName="vertSpace2a" presStyleCnt="0"/>
      <dgm:spPr/>
    </dgm:pt>
    <dgm:pt modelId="{4536C0B2-D5AC-44E3-95AD-21C3D025A726}" type="pres">
      <dgm:prSet presAssocID="{58AE3DD2-C246-44D0-8AE0-A999EB961A89}" presName="horz2" presStyleCnt="0"/>
      <dgm:spPr/>
    </dgm:pt>
    <dgm:pt modelId="{09794566-239F-4148-8BF7-28A80BF1A8F1}" type="pres">
      <dgm:prSet presAssocID="{58AE3DD2-C246-44D0-8AE0-A999EB961A89}" presName="horzSpace2" presStyleCnt="0"/>
      <dgm:spPr/>
    </dgm:pt>
    <dgm:pt modelId="{5470D732-69D1-41D3-BCB1-8A5425F328EC}" type="pres">
      <dgm:prSet presAssocID="{58AE3DD2-C246-44D0-8AE0-A999EB961A89}" presName="tx2" presStyleLbl="revTx" presStyleIdx="17" presStyleCnt="20" custScaleY="30960" custLinFactNeighborY="-28853"/>
      <dgm:spPr/>
      <dgm:t>
        <a:bodyPr/>
        <a:lstStyle/>
        <a:p>
          <a:endParaRPr lang="en-US"/>
        </a:p>
      </dgm:t>
    </dgm:pt>
    <dgm:pt modelId="{8C4C0353-3792-47AE-94F6-F509AF860969}" type="pres">
      <dgm:prSet presAssocID="{58AE3DD2-C246-44D0-8AE0-A999EB961A89}" presName="vert2" presStyleCnt="0"/>
      <dgm:spPr/>
    </dgm:pt>
    <dgm:pt modelId="{BDF9C794-162D-4377-8AA1-F35293AACD5E}" type="pres">
      <dgm:prSet presAssocID="{58AE3DD2-C246-44D0-8AE0-A999EB961A89}" presName="thinLine2b" presStyleLbl="callout" presStyleIdx="12" presStyleCnt="15" custLinFactY="-390801" custLinFactNeighborY="-400000"/>
      <dgm:spPr/>
    </dgm:pt>
    <dgm:pt modelId="{526472C1-83A0-4740-9B7F-33B752A0AED9}" type="pres">
      <dgm:prSet presAssocID="{58AE3DD2-C246-44D0-8AE0-A999EB961A89}" presName="vertSpace2b" presStyleCnt="0"/>
      <dgm:spPr/>
    </dgm:pt>
    <dgm:pt modelId="{BF9431BD-1291-48C3-8150-CA56530AD999}" type="pres">
      <dgm:prSet presAssocID="{BB247A93-AB52-4D6C-A8D9-5EA702AD7EF8}" presName="horz2" presStyleCnt="0"/>
      <dgm:spPr/>
    </dgm:pt>
    <dgm:pt modelId="{D5E65AD1-1590-4441-AACF-F81965009168}" type="pres">
      <dgm:prSet presAssocID="{BB247A93-AB52-4D6C-A8D9-5EA702AD7EF8}" presName="horzSpace2" presStyleCnt="0"/>
      <dgm:spPr/>
    </dgm:pt>
    <dgm:pt modelId="{2A1DD07B-81B4-46CA-BDE6-E6A6FCB1293E}" type="pres">
      <dgm:prSet presAssocID="{BB247A93-AB52-4D6C-A8D9-5EA702AD7EF8}" presName="tx2" presStyleLbl="revTx" presStyleIdx="18" presStyleCnt="20" custScaleY="30960" custLinFactNeighborY="-38333"/>
      <dgm:spPr/>
      <dgm:t>
        <a:bodyPr/>
        <a:lstStyle/>
        <a:p>
          <a:endParaRPr lang="en-US"/>
        </a:p>
      </dgm:t>
    </dgm:pt>
    <dgm:pt modelId="{94C0A66B-0788-4181-93ED-B11B72B9D773}" type="pres">
      <dgm:prSet presAssocID="{BB247A93-AB52-4D6C-A8D9-5EA702AD7EF8}" presName="vert2" presStyleCnt="0"/>
      <dgm:spPr/>
    </dgm:pt>
    <dgm:pt modelId="{A54DB484-DFA5-4EFE-86FF-D80D448C512B}" type="pres">
      <dgm:prSet presAssocID="{BB247A93-AB52-4D6C-A8D9-5EA702AD7EF8}" presName="thinLine2b" presStyleLbl="callout" presStyleIdx="13" presStyleCnt="15" custLinFactY="-427762" custLinFactNeighborY="-500000"/>
      <dgm:spPr/>
    </dgm:pt>
    <dgm:pt modelId="{DE8F8EBA-D21C-469B-8206-2269C30CB67D}" type="pres">
      <dgm:prSet presAssocID="{BB247A93-AB52-4D6C-A8D9-5EA702AD7EF8}" presName="vertSpace2b" presStyleCnt="0"/>
      <dgm:spPr/>
    </dgm:pt>
    <dgm:pt modelId="{C1DE6C91-B723-4A5D-9903-ED886E84E830}" type="pres">
      <dgm:prSet presAssocID="{7CD7F08C-4EF7-4BBC-8F23-F98D500C00F8}" presName="horz2" presStyleCnt="0"/>
      <dgm:spPr/>
    </dgm:pt>
    <dgm:pt modelId="{D47E0F55-9CFC-4C9B-AE12-00A61861BE91}" type="pres">
      <dgm:prSet presAssocID="{7CD7F08C-4EF7-4BBC-8F23-F98D500C00F8}" presName="horzSpace2" presStyleCnt="0"/>
      <dgm:spPr/>
    </dgm:pt>
    <dgm:pt modelId="{BE6E813A-3B65-4033-B910-B6529476A71D}" type="pres">
      <dgm:prSet presAssocID="{7CD7F08C-4EF7-4BBC-8F23-F98D500C00F8}" presName="tx2" presStyleLbl="revTx" presStyleIdx="19" presStyleCnt="20" custScaleY="30960" custLinFactNeighborY="-43863"/>
      <dgm:spPr/>
      <dgm:t>
        <a:bodyPr/>
        <a:lstStyle/>
        <a:p>
          <a:endParaRPr lang="en-US"/>
        </a:p>
      </dgm:t>
    </dgm:pt>
    <dgm:pt modelId="{58D091F7-7C05-427A-9DD1-DD0C0EC93F45}" type="pres">
      <dgm:prSet presAssocID="{7CD7F08C-4EF7-4BBC-8F23-F98D500C00F8}" presName="vert2" presStyleCnt="0"/>
      <dgm:spPr/>
    </dgm:pt>
    <dgm:pt modelId="{5B6F5F92-659C-46A6-8E1E-2CDC2589B52C}" type="pres">
      <dgm:prSet presAssocID="{7CD7F08C-4EF7-4BBC-8F23-F98D500C00F8}" presName="thinLine2b" presStyleLbl="callout" presStyleIdx="14" presStyleCnt="15" custLinFactY="-500000" custLinFactNeighborY="-558948"/>
      <dgm:spPr/>
    </dgm:pt>
    <dgm:pt modelId="{DC0F1547-81DA-41D2-8DF8-3702C18B2568}" type="pres">
      <dgm:prSet presAssocID="{7CD7F08C-4EF7-4BBC-8F23-F98D500C00F8}" presName="vertSpace2b" presStyleCnt="0"/>
      <dgm:spPr/>
    </dgm:pt>
  </dgm:ptLst>
  <dgm:cxnLst>
    <dgm:cxn modelId="{C0AA8A1E-B089-4DD9-BC8A-071E8493A450}" type="presOf" srcId="{42095E93-6E60-4B5B-885E-918611262C46}" destId="{0D01650A-2236-474E-BB4A-AB6A1B1767F4}" srcOrd="0" destOrd="0" presId="urn:microsoft.com/office/officeart/2008/layout/LinedList"/>
    <dgm:cxn modelId="{D4BD3408-22AA-4086-B0D5-661B31052072}" srcId="{A1EE0928-573F-407D-8736-39D5454BABC1}" destId="{7CD7F08C-4EF7-4BBC-8F23-F98D500C00F8}" srcOrd="2" destOrd="0" parTransId="{1D1CCAC7-4BFC-4DF2-AAFF-C8AD1EBDD892}" sibTransId="{0EEA593A-9615-4636-A29D-A1B986C2540B}"/>
    <dgm:cxn modelId="{A4575E3B-7933-4B71-A889-9CECB39BB962}" type="presOf" srcId="{BB247A93-AB52-4D6C-A8D9-5EA702AD7EF8}" destId="{2A1DD07B-81B4-46CA-BDE6-E6A6FCB1293E}" srcOrd="0" destOrd="0" presId="urn:microsoft.com/office/officeart/2008/layout/LinedList"/>
    <dgm:cxn modelId="{78063D65-9B67-4FF1-B866-71A4F902D709}" type="presOf" srcId="{AB828C3A-CFBB-4FF9-9601-F068E67C28C4}" destId="{1D9CB636-ED62-46D8-81E9-C313D5348B7A}" srcOrd="0" destOrd="0" presId="urn:microsoft.com/office/officeart/2008/layout/LinedList"/>
    <dgm:cxn modelId="{90B3A4A3-FD45-421E-884D-B44A8E3ABC2E}" type="presOf" srcId="{D4CDC6EB-8533-431C-ACF3-6F67B6642E66}" destId="{39D18758-ECC9-437C-875D-0B34F686356E}" srcOrd="0" destOrd="0" presId="urn:microsoft.com/office/officeart/2008/layout/LinedList"/>
    <dgm:cxn modelId="{EB46D095-5FED-457D-A8B2-3D0C48A2BCD0}" srcId="{AEB3ABB8-D8B6-4BA8-8552-22AE1054F660}" destId="{1142B195-B80E-4FCD-A205-B512644E840E}" srcOrd="0" destOrd="0" parTransId="{700B5981-46A9-4E3F-83F5-F661AE033A52}" sibTransId="{7AC7D1D5-C628-4620-BB64-9187D8E96336}"/>
    <dgm:cxn modelId="{35A912F1-B719-4F87-8E85-28271D1008D4}" srcId="{A1EE0928-573F-407D-8736-39D5454BABC1}" destId="{58AE3DD2-C246-44D0-8AE0-A999EB961A89}" srcOrd="0" destOrd="0" parTransId="{97EC6FE6-8A04-419B-8E54-865FD784F8A5}" sibTransId="{62BAA66D-45FA-493A-82CF-F09FED085D28}"/>
    <dgm:cxn modelId="{5AEC1930-7F17-45CA-A4A6-23219BD9B747}" srcId="{AEB3ABB8-D8B6-4BA8-8552-22AE1054F660}" destId="{DF92EB41-2968-4502-B54E-019A04840F75}" srcOrd="2" destOrd="0" parTransId="{11CAFB6E-DB47-422C-BD41-06544DEC61E2}" sibTransId="{CEE3D71A-A1A2-4950-A60F-C267E905680A}"/>
    <dgm:cxn modelId="{3AFBDB20-2240-450B-8897-485482C76678}" srcId="{F04B53E2-944D-432C-95E1-DAE0EF0DC76F}" destId="{1A799533-474C-412D-9684-443B89477BD2}" srcOrd="0" destOrd="0" parTransId="{4CD84637-B366-4A87-8CA6-C9EE4FC8FC5F}" sibTransId="{19D3CCC0-32B5-4831-8332-9021C6BDAAAD}"/>
    <dgm:cxn modelId="{D749D0F3-7E69-48ED-9138-A2C34119F62B}" srcId="{D4CDC6EB-8533-431C-ACF3-6F67B6642E66}" destId="{A1EE0928-573F-407D-8736-39D5454BABC1}" srcOrd="4" destOrd="0" parTransId="{F27080E3-509A-4850-9396-6A5EFC5FE131}" sibTransId="{FA1DE4C6-21C2-4307-A8B0-7FA07C499F37}"/>
    <dgm:cxn modelId="{229D03BC-EB1B-4926-B4CD-AFFA12C10D2D}" type="presOf" srcId="{A02A1343-7699-42E3-A124-AC44F36D9627}" destId="{C9E50706-41AB-427F-9099-B82FBFE5940B}" srcOrd="0" destOrd="0" presId="urn:microsoft.com/office/officeart/2008/layout/LinedList"/>
    <dgm:cxn modelId="{210BA51B-C596-4923-8643-53AB0897C3EA}" type="presOf" srcId="{DF92EB41-2968-4502-B54E-019A04840F75}" destId="{B40ECD2F-BE73-4F1D-AB9C-207DF6FF12BE}" srcOrd="0" destOrd="0" presId="urn:microsoft.com/office/officeart/2008/layout/LinedList"/>
    <dgm:cxn modelId="{B1CA8607-FBFA-4194-A544-53C61E708D7B}" type="presOf" srcId="{D19032D5-0816-4B88-997B-60995C6AFC72}" destId="{C4C4B238-5C16-44D7-8E82-EAE1C38698B6}" srcOrd="0" destOrd="0" presId="urn:microsoft.com/office/officeart/2008/layout/LinedList"/>
    <dgm:cxn modelId="{90599599-603C-4B62-9BD0-F1770C88FC54}" type="presOf" srcId="{1A799533-474C-412D-9684-443B89477BD2}" destId="{C6E20932-19E2-4A83-B0E3-0590F3C0827F}" srcOrd="0" destOrd="0" presId="urn:microsoft.com/office/officeart/2008/layout/LinedList"/>
    <dgm:cxn modelId="{B76F3AB5-F32B-4C68-B175-0DC2A8E80F71}" type="presOf" srcId="{5A1EB29A-E623-47A7-9D86-05144439A5F9}" destId="{E0A33488-1042-44B3-AC0C-74B5D2F28E59}" srcOrd="0" destOrd="0" presId="urn:microsoft.com/office/officeart/2008/layout/LinedList"/>
    <dgm:cxn modelId="{A999B135-756C-4DAB-8634-3A72D5BC3753}" type="presOf" srcId="{1142B195-B80E-4FCD-A205-B512644E840E}" destId="{A8340D50-1386-47FE-997E-5E43F512B55D}" srcOrd="0" destOrd="0" presId="urn:microsoft.com/office/officeart/2008/layout/LinedList"/>
    <dgm:cxn modelId="{F2E9B084-4B51-4065-829B-6BF4993B7EEE}" type="presOf" srcId="{07A1652F-94C2-4A47-AC59-234995E32BE8}" destId="{9CDF21AC-C33B-4ADC-BC5A-2DA955002B2A}" srcOrd="0" destOrd="0" presId="urn:microsoft.com/office/officeart/2008/layout/LinedList"/>
    <dgm:cxn modelId="{21A6C122-9682-4C80-B4EC-80801B4CDF30}" srcId="{42095E93-6E60-4B5B-885E-918611262C46}" destId="{A02A1343-7699-42E3-A124-AC44F36D9627}" srcOrd="3" destOrd="0" parTransId="{B5FE0012-2385-402F-BAEF-63D44015C50D}" sibTransId="{A8502B0F-42E1-4D5B-B581-51A302674B71}"/>
    <dgm:cxn modelId="{F9828E87-DC3B-4AE2-A4EA-9CCF4E76EE52}" type="presOf" srcId="{58AE3DD2-C246-44D0-8AE0-A999EB961A89}" destId="{5470D732-69D1-41D3-BCB1-8A5425F328EC}" srcOrd="0" destOrd="0" presId="urn:microsoft.com/office/officeart/2008/layout/LinedList"/>
    <dgm:cxn modelId="{5FC09464-7666-407E-920B-7DABEE4D242F}" type="presOf" srcId="{F04B53E2-944D-432C-95E1-DAE0EF0DC76F}" destId="{E67F9D8A-10E7-4A2A-AFE2-D027F12A10E4}" srcOrd="0" destOrd="0" presId="urn:microsoft.com/office/officeart/2008/layout/LinedList"/>
    <dgm:cxn modelId="{4BE9C26D-23ED-4A39-8234-9AE383876934}" srcId="{513E1EBC-DEED-42B4-BD76-A60531416FAC}" destId="{5A1EB29A-E623-47A7-9D86-05144439A5F9}" srcOrd="0" destOrd="0" parTransId="{73FDD692-35B8-4FF2-9B29-A890D2DC5C1E}" sibTransId="{2EA547F5-BB72-4C9D-A801-53C5498CFC64}"/>
    <dgm:cxn modelId="{C5283DF6-F8A3-449C-999D-12CF435F6954}" srcId="{42095E93-6E60-4B5B-885E-918611262C46}" destId="{4665AB5D-23BC-4169-9411-27F4AA90EAD0}" srcOrd="1" destOrd="0" parTransId="{0F883441-3DCD-40D2-982D-EA5931533012}" sibTransId="{F8CCCE92-951F-4BE1-9A3F-776CE09250B1}"/>
    <dgm:cxn modelId="{344F3A33-1E65-4711-BE01-5FB4F7190042}" srcId="{513E1EBC-DEED-42B4-BD76-A60531416FAC}" destId="{AB828C3A-CFBB-4FF9-9601-F068E67C28C4}" srcOrd="1" destOrd="0" parTransId="{BFB3CFFA-A54D-41B9-A75D-8BEE9FDBEC5E}" sibTransId="{F2D1674D-F5F4-4472-9C00-F87CA02F5439}"/>
    <dgm:cxn modelId="{971E74BF-4D09-455C-B3DC-A6CA79296837}" type="presOf" srcId="{6EC9F1D5-E9AD-4D7C-87D7-CA911DB3E054}" destId="{8A5DF111-B22C-4205-AA42-A8AB2DB77194}" srcOrd="0" destOrd="0" presId="urn:microsoft.com/office/officeart/2008/layout/LinedList"/>
    <dgm:cxn modelId="{B9BE400A-36C7-41AB-BB28-81197131B0D0}" type="presOf" srcId="{A1EE0928-573F-407D-8736-39D5454BABC1}" destId="{CC0F54EF-9E57-4111-BE9C-DF7F0753D7BA}" srcOrd="0" destOrd="0" presId="urn:microsoft.com/office/officeart/2008/layout/LinedList"/>
    <dgm:cxn modelId="{BB6AD946-1D13-4838-B4A3-87112F13D088}" type="presOf" srcId="{7CD7F08C-4EF7-4BBC-8F23-F98D500C00F8}" destId="{BE6E813A-3B65-4033-B910-B6529476A71D}" srcOrd="0" destOrd="0" presId="urn:microsoft.com/office/officeart/2008/layout/LinedList"/>
    <dgm:cxn modelId="{7C0DFA2E-0DC7-4D71-97A2-71B84EC0727A}" srcId="{513E1EBC-DEED-42B4-BD76-A60531416FAC}" destId="{D19032D5-0816-4B88-997B-60995C6AFC72}" srcOrd="2" destOrd="0" parTransId="{18E2A111-98B2-4180-AA37-8C8FEB1A6F03}" sibTransId="{960C2B4D-9D4C-4B9E-BE92-20BBDD12144E}"/>
    <dgm:cxn modelId="{7F5B15A8-472A-4C9D-9F16-7EDE184ABBD6}" srcId="{513E1EBC-DEED-42B4-BD76-A60531416FAC}" destId="{07A1652F-94C2-4A47-AC59-234995E32BE8}" srcOrd="3" destOrd="0" parTransId="{27754920-2123-4F1C-9BDA-BE3F5B827490}" sibTransId="{E33CA8B6-0426-424A-81F5-277860F299B4}"/>
    <dgm:cxn modelId="{608F879F-3998-471F-B77B-1800C7DEB1DF}" type="presOf" srcId="{AEB3ABB8-D8B6-4BA8-8552-22AE1054F660}" destId="{15699974-73EA-4D64-95A2-FDB4675DF00B}" srcOrd="0" destOrd="0" presId="urn:microsoft.com/office/officeart/2008/layout/LinedList"/>
    <dgm:cxn modelId="{C24ED136-FDA9-4180-A8B4-125280DB00A7}" srcId="{AEB3ABB8-D8B6-4BA8-8552-22AE1054F660}" destId="{395E33D0-2E50-4FB4-9BEE-F7C5736AC8AF}" srcOrd="1" destOrd="0" parTransId="{E912641C-6AE3-4413-A3A5-396C9258E1A5}" sibTransId="{AE918B94-4A0D-42A1-9740-AD21F42BB106}"/>
    <dgm:cxn modelId="{8C829FD8-D58B-47B2-B6E4-83FFD2D39F2F}" srcId="{42095E93-6E60-4B5B-885E-918611262C46}" destId="{6EC9F1D5-E9AD-4D7C-87D7-CA911DB3E054}" srcOrd="2" destOrd="0" parTransId="{CB28F64F-7C52-43A4-A0CC-79DFA8BE1D2E}" sibTransId="{00A839FD-DD15-41DD-8360-C61B881235CB}"/>
    <dgm:cxn modelId="{2D5A8675-4D5A-49D0-843E-38D748582E34}" type="presOf" srcId="{513E1EBC-DEED-42B4-BD76-A60531416FAC}" destId="{96050C17-A0AE-47AF-8DDC-D5FCD46EA694}" srcOrd="0" destOrd="0" presId="urn:microsoft.com/office/officeart/2008/layout/LinedList"/>
    <dgm:cxn modelId="{EB9CCDAC-A175-4B5D-8DB5-774D28EF0593}" srcId="{D4CDC6EB-8533-431C-ACF3-6F67B6642E66}" destId="{513E1EBC-DEED-42B4-BD76-A60531416FAC}" srcOrd="1" destOrd="0" parTransId="{380E2942-C33F-4562-BB40-38F79BE79DB1}" sibTransId="{02C6EE21-4C32-4230-BB8C-3DDBA271D400}"/>
    <dgm:cxn modelId="{7697278A-0009-419F-9F7A-AA18C0BCD0C9}" type="presOf" srcId="{395E33D0-2E50-4FB4-9BEE-F7C5736AC8AF}" destId="{A6BA2954-F1B5-48CE-A7AB-06D35EBE9168}" srcOrd="0" destOrd="0" presId="urn:microsoft.com/office/officeart/2008/layout/LinedList"/>
    <dgm:cxn modelId="{D7B51DB6-CCA7-4A72-B177-C4020DB3127A}" srcId="{A1EE0928-573F-407D-8736-39D5454BABC1}" destId="{BB247A93-AB52-4D6C-A8D9-5EA702AD7EF8}" srcOrd="1" destOrd="0" parTransId="{85BADFBB-33F3-4A3C-ADED-680E412C1F69}" sibTransId="{57F0E802-8370-43C9-A957-820D8060DFD4}"/>
    <dgm:cxn modelId="{B32D473B-A051-489B-B11D-5008C61F0FA3}" type="presOf" srcId="{4665AB5D-23BC-4169-9411-27F4AA90EAD0}" destId="{60D1A3BC-620A-4C25-8DD0-F74504F365EF}" srcOrd="0" destOrd="0" presId="urn:microsoft.com/office/officeart/2008/layout/LinedList"/>
    <dgm:cxn modelId="{84A11551-5D30-48AB-8557-B14F287B5441}" srcId="{D4CDC6EB-8533-431C-ACF3-6F67B6642E66}" destId="{AEB3ABB8-D8B6-4BA8-8552-22AE1054F660}" srcOrd="3" destOrd="0" parTransId="{6E7D556D-92AB-420D-A73E-5B1E7E025A63}" sibTransId="{A939FFB4-D688-4B5A-A6B8-34AE854FD718}"/>
    <dgm:cxn modelId="{00E86096-E119-46EC-B1A0-D277D5B4BAB3}" srcId="{D4CDC6EB-8533-431C-ACF3-6F67B6642E66}" destId="{42095E93-6E60-4B5B-885E-918611262C46}" srcOrd="2" destOrd="0" parTransId="{B4ED6ABE-CB58-49C9-A2E1-CF965060B0DE}" sibTransId="{60EAFCBD-1550-4E6C-83BD-097B9D1AEC03}"/>
    <dgm:cxn modelId="{0AD5C88A-CB7B-4A61-B131-FE3CDD4BBBEE}" srcId="{42095E93-6E60-4B5B-885E-918611262C46}" destId="{C375ED64-056F-46D7-803D-06458185E1ED}" srcOrd="0" destOrd="0" parTransId="{F9774021-CD31-4170-91F9-E8DE952580C3}" sibTransId="{CDADDC77-E936-43AF-8042-6E9A8B939A1B}"/>
    <dgm:cxn modelId="{8EBD8909-6D88-4549-A604-A9FB39CD55B1}" srcId="{D4CDC6EB-8533-431C-ACF3-6F67B6642E66}" destId="{F04B53E2-944D-432C-95E1-DAE0EF0DC76F}" srcOrd="0" destOrd="0" parTransId="{4E13161F-B4D6-40E7-B043-2A62FD2990D3}" sibTransId="{EE679B19-6C38-43C1-A4F0-06BA64321D47}"/>
    <dgm:cxn modelId="{0C8A3632-2738-4B39-B342-CE0F16CF8E11}" type="presOf" srcId="{C375ED64-056F-46D7-803D-06458185E1ED}" destId="{4D46D0BE-0CDA-44FE-8C2F-9D08642441B5}" srcOrd="0" destOrd="0" presId="urn:microsoft.com/office/officeart/2008/layout/LinedList"/>
    <dgm:cxn modelId="{B1CE7DCE-28CA-4B55-82FA-F09C1C2604C2}" type="presParOf" srcId="{39D18758-ECC9-437C-875D-0B34F686356E}" destId="{BA6C7BC4-6230-43D1-A738-CBC085CC37B5}" srcOrd="0" destOrd="0" presId="urn:microsoft.com/office/officeart/2008/layout/LinedList"/>
    <dgm:cxn modelId="{25F6B99A-3DA3-4661-B99D-118293E535FC}" type="presParOf" srcId="{39D18758-ECC9-437C-875D-0B34F686356E}" destId="{6CCC4E36-3824-4817-B16F-78F58A11DD6B}" srcOrd="1" destOrd="0" presId="urn:microsoft.com/office/officeart/2008/layout/LinedList"/>
    <dgm:cxn modelId="{50776D90-6585-49B1-A1D0-5CB7D4CB5489}" type="presParOf" srcId="{6CCC4E36-3824-4817-B16F-78F58A11DD6B}" destId="{E67F9D8A-10E7-4A2A-AFE2-D027F12A10E4}" srcOrd="0" destOrd="0" presId="urn:microsoft.com/office/officeart/2008/layout/LinedList"/>
    <dgm:cxn modelId="{D631798B-7136-49BB-998B-E17D44559FC3}" type="presParOf" srcId="{6CCC4E36-3824-4817-B16F-78F58A11DD6B}" destId="{328534DC-43BA-44CC-95FF-2649CF686F02}" srcOrd="1" destOrd="0" presId="urn:microsoft.com/office/officeart/2008/layout/LinedList"/>
    <dgm:cxn modelId="{D6A8CC82-A53A-43BD-80CB-28E4AE35DD3F}" type="presParOf" srcId="{328534DC-43BA-44CC-95FF-2649CF686F02}" destId="{5F22B3CF-E245-4CFA-B0D3-A1B4C9CEB497}" srcOrd="0" destOrd="0" presId="urn:microsoft.com/office/officeart/2008/layout/LinedList"/>
    <dgm:cxn modelId="{89760D35-5BEC-400C-B981-BDE2F5EF9E06}" type="presParOf" srcId="{328534DC-43BA-44CC-95FF-2649CF686F02}" destId="{E93CF29B-DC14-4568-880C-57CE6E618088}" srcOrd="1" destOrd="0" presId="urn:microsoft.com/office/officeart/2008/layout/LinedList"/>
    <dgm:cxn modelId="{E7042897-DE95-41A9-97AC-25FF2CF3FB8F}" type="presParOf" srcId="{E93CF29B-DC14-4568-880C-57CE6E618088}" destId="{DE3369E5-505D-4361-8CCB-0B06D8051761}" srcOrd="0" destOrd="0" presId="urn:microsoft.com/office/officeart/2008/layout/LinedList"/>
    <dgm:cxn modelId="{FC00C9E4-2F92-4F66-B4BB-E0A63D2FA988}" type="presParOf" srcId="{E93CF29B-DC14-4568-880C-57CE6E618088}" destId="{C6E20932-19E2-4A83-B0E3-0590F3C0827F}" srcOrd="1" destOrd="0" presId="urn:microsoft.com/office/officeart/2008/layout/LinedList"/>
    <dgm:cxn modelId="{E1C30779-A2C8-4556-83B1-03D4F8E285F2}" type="presParOf" srcId="{E93CF29B-DC14-4568-880C-57CE6E618088}" destId="{1BC59A4E-9F7E-48D1-97F5-1ECED65943A1}" srcOrd="2" destOrd="0" presId="urn:microsoft.com/office/officeart/2008/layout/LinedList"/>
    <dgm:cxn modelId="{8F59A009-9D30-4668-B357-19FD379737B0}" type="presParOf" srcId="{328534DC-43BA-44CC-95FF-2649CF686F02}" destId="{18BAA9C3-1E55-4BB0-8AE5-BCD0EA7E6CE4}" srcOrd="2" destOrd="0" presId="urn:microsoft.com/office/officeart/2008/layout/LinedList"/>
    <dgm:cxn modelId="{38902829-3F43-47D6-8E5B-F82966FA8162}" type="presParOf" srcId="{328534DC-43BA-44CC-95FF-2649CF686F02}" destId="{EBA58953-683D-4579-B016-C3AAFF42B161}" srcOrd="3" destOrd="0" presId="urn:microsoft.com/office/officeart/2008/layout/LinedList"/>
    <dgm:cxn modelId="{D78BF4DA-76F6-48CC-AE86-DCDA67788794}" type="presParOf" srcId="{39D18758-ECC9-437C-875D-0B34F686356E}" destId="{F697C518-EE91-4DF2-AA91-9322395956B6}" srcOrd="2" destOrd="0" presId="urn:microsoft.com/office/officeart/2008/layout/LinedList"/>
    <dgm:cxn modelId="{A280A127-C921-43E9-821D-D09D306AA863}" type="presParOf" srcId="{39D18758-ECC9-437C-875D-0B34F686356E}" destId="{14CC3D34-0A80-4ADD-BAFB-3B06FC3C9FDB}" srcOrd="3" destOrd="0" presId="urn:microsoft.com/office/officeart/2008/layout/LinedList"/>
    <dgm:cxn modelId="{1C5648E2-E1BC-4B9B-83A4-149CBD2637D9}" type="presParOf" srcId="{14CC3D34-0A80-4ADD-BAFB-3B06FC3C9FDB}" destId="{96050C17-A0AE-47AF-8DDC-D5FCD46EA694}" srcOrd="0" destOrd="0" presId="urn:microsoft.com/office/officeart/2008/layout/LinedList"/>
    <dgm:cxn modelId="{E385A9AC-9A69-444C-8220-D3D79682EE4C}" type="presParOf" srcId="{14CC3D34-0A80-4ADD-BAFB-3B06FC3C9FDB}" destId="{82ED4E6C-3830-49F9-9E61-D8C275509455}" srcOrd="1" destOrd="0" presId="urn:microsoft.com/office/officeart/2008/layout/LinedList"/>
    <dgm:cxn modelId="{B95B8DE9-F060-43A9-9A95-C8D364B0FF13}" type="presParOf" srcId="{82ED4E6C-3830-49F9-9E61-D8C275509455}" destId="{9368B210-9898-4169-89CA-8B7E8C6498F9}" srcOrd="0" destOrd="0" presId="urn:microsoft.com/office/officeart/2008/layout/LinedList"/>
    <dgm:cxn modelId="{CEA40D43-2B5E-468C-B7B3-A4CC665558EB}" type="presParOf" srcId="{82ED4E6C-3830-49F9-9E61-D8C275509455}" destId="{3CD4CBF5-EBA7-429C-91AF-E511D976E73B}" srcOrd="1" destOrd="0" presId="urn:microsoft.com/office/officeart/2008/layout/LinedList"/>
    <dgm:cxn modelId="{C8017E03-EC46-41B1-A3F8-D07DF6C00C2C}" type="presParOf" srcId="{3CD4CBF5-EBA7-429C-91AF-E511D976E73B}" destId="{14980E64-9070-4C1F-9AD0-FA3337CCBE00}" srcOrd="0" destOrd="0" presId="urn:microsoft.com/office/officeart/2008/layout/LinedList"/>
    <dgm:cxn modelId="{9320A3A6-9CDA-439B-AA8E-C5E68479B355}" type="presParOf" srcId="{3CD4CBF5-EBA7-429C-91AF-E511D976E73B}" destId="{E0A33488-1042-44B3-AC0C-74B5D2F28E59}" srcOrd="1" destOrd="0" presId="urn:microsoft.com/office/officeart/2008/layout/LinedList"/>
    <dgm:cxn modelId="{2F50A323-3FA8-4CFF-818B-7CD84FAA50D6}" type="presParOf" srcId="{3CD4CBF5-EBA7-429C-91AF-E511D976E73B}" destId="{66DDA281-9C1D-40BD-A7D2-B3215B853D01}" srcOrd="2" destOrd="0" presId="urn:microsoft.com/office/officeart/2008/layout/LinedList"/>
    <dgm:cxn modelId="{F3F30CBB-60C0-4EB7-9A30-A8D0747DC7AA}" type="presParOf" srcId="{82ED4E6C-3830-49F9-9E61-D8C275509455}" destId="{26584D14-2BCC-46C0-BE24-20D07922C516}" srcOrd="2" destOrd="0" presId="urn:microsoft.com/office/officeart/2008/layout/LinedList"/>
    <dgm:cxn modelId="{CE398206-E6B5-4D63-A53E-2970A2CC615B}" type="presParOf" srcId="{82ED4E6C-3830-49F9-9E61-D8C275509455}" destId="{0184DCF5-8693-43F2-8B23-C02BEEBD9FC1}" srcOrd="3" destOrd="0" presId="urn:microsoft.com/office/officeart/2008/layout/LinedList"/>
    <dgm:cxn modelId="{7BA36770-A0DB-4768-A6B2-81FAF0DFC793}" type="presParOf" srcId="{82ED4E6C-3830-49F9-9E61-D8C275509455}" destId="{4FE7D629-EEC9-4C9F-B6CA-9841C6C8DE42}" srcOrd="4" destOrd="0" presId="urn:microsoft.com/office/officeart/2008/layout/LinedList"/>
    <dgm:cxn modelId="{8605857C-1F09-48A5-AF38-BE8AA98CECA8}" type="presParOf" srcId="{4FE7D629-EEC9-4C9F-B6CA-9841C6C8DE42}" destId="{7267F2AF-6D69-4A69-B848-55B0A8B45EFF}" srcOrd="0" destOrd="0" presId="urn:microsoft.com/office/officeart/2008/layout/LinedList"/>
    <dgm:cxn modelId="{7DCC565B-EC90-4B4F-A8C4-89C483B72288}" type="presParOf" srcId="{4FE7D629-EEC9-4C9F-B6CA-9841C6C8DE42}" destId="{1D9CB636-ED62-46D8-81E9-C313D5348B7A}" srcOrd="1" destOrd="0" presId="urn:microsoft.com/office/officeart/2008/layout/LinedList"/>
    <dgm:cxn modelId="{D2B7573C-B52E-4A42-A6F5-639844FD35EC}" type="presParOf" srcId="{4FE7D629-EEC9-4C9F-B6CA-9841C6C8DE42}" destId="{46B136A4-3BD9-41BB-A329-E43ECC2D93AE}" srcOrd="2" destOrd="0" presId="urn:microsoft.com/office/officeart/2008/layout/LinedList"/>
    <dgm:cxn modelId="{C306C357-4D34-43F5-BF03-A9C7D12CED91}" type="presParOf" srcId="{82ED4E6C-3830-49F9-9E61-D8C275509455}" destId="{9AFA414F-206D-4FAE-AD31-853235B27E45}" srcOrd="5" destOrd="0" presId="urn:microsoft.com/office/officeart/2008/layout/LinedList"/>
    <dgm:cxn modelId="{52DDA4BC-A668-4CAC-9D88-D0B0111C96AA}" type="presParOf" srcId="{82ED4E6C-3830-49F9-9E61-D8C275509455}" destId="{F488CD0D-90DD-4594-B88B-C18DE25FBFDD}" srcOrd="6" destOrd="0" presId="urn:microsoft.com/office/officeart/2008/layout/LinedList"/>
    <dgm:cxn modelId="{11C601F1-C27C-4B93-8BC7-4049402593EE}" type="presParOf" srcId="{82ED4E6C-3830-49F9-9E61-D8C275509455}" destId="{9CFB538A-2472-498B-B865-C2B959E3C39F}" srcOrd="7" destOrd="0" presId="urn:microsoft.com/office/officeart/2008/layout/LinedList"/>
    <dgm:cxn modelId="{91A5ADBB-D166-408C-974C-806E593CCF93}" type="presParOf" srcId="{9CFB538A-2472-498B-B865-C2B959E3C39F}" destId="{BB6D9962-A464-45E2-902E-5DA734B007CF}" srcOrd="0" destOrd="0" presId="urn:microsoft.com/office/officeart/2008/layout/LinedList"/>
    <dgm:cxn modelId="{B7E26C90-AC1C-4440-A59A-4A771D3815DC}" type="presParOf" srcId="{9CFB538A-2472-498B-B865-C2B959E3C39F}" destId="{C4C4B238-5C16-44D7-8E82-EAE1C38698B6}" srcOrd="1" destOrd="0" presId="urn:microsoft.com/office/officeart/2008/layout/LinedList"/>
    <dgm:cxn modelId="{3200DF35-A582-4416-ABD9-F684134BDBE2}" type="presParOf" srcId="{9CFB538A-2472-498B-B865-C2B959E3C39F}" destId="{6BF8C1FB-BB60-4856-90B5-30CD776005A0}" srcOrd="2" destOrd="0" presId="urn:microsoft.com/office/officeart/2008/layout/LinedList"/>
    <dgm:cxn modelId="{52212D69-5B2F-4458-B113-981340A2606E}" type="presParOf" srcId="{82ED4E6C-3830-49F9-9E61-D8C275509455}" destId="{80BBCD27-54EE-4B22-99A4-23CE72C6A280}" srcOrd="8" destOrd="0" presId="urn:microsoft.com/office/officeart/2008/layout/LinedList"/>
    <dgm:cxn modelId="{24AB433F-D587-4A8A-BA3F-1B692BD67871}" type="presParOf" srcId="{82ED4E6C-3830-49F9-9E61-D8C275509455}" destId="{4239E674-2C96-4D34-8D63-57B89EA66003}" srcOrd="9" destOrd="0" presId="urn:microsoft.com/office/officeart/2008/layout/LinedList"/>
    <dgm:cxn modelId="{3FC3D8E3-5262-42DA-B7D7-36AADAC4922D}" type="presParOf" srcId="{82ED4E6C-3830-49F9-9E61-D8C275509455}" destId="{FEC6260E-7F40-4CA7-AD63-FB0BAC17FE78}" srcOrd="10" destOrd="0" presId="urn:microsoft.com/office/officeart/2008/layout/LinedList"/>
    <dgm:cxn modelId="{26FDB9DA-DFBE-4250-B3BD-E8BEFE84BB32}" type="presParOf" srcId="{FEC6260E-7F40-4CA7-AD63-FB0BAC17FE78}" destId="{78210419-E93F-4D80-B1A9-E8928CDEE662}" srcOrd="0" destOrd="0" presId="urn:microsoft.com/office/officeart/2008/layout/LinedList"/>
    <dgm:cxn modelId="{F85874E4-789D-4D3D-887C-F1F5D874FD1B}" type="presParOf" srcId="{FEC6260E-7F40-4CA7-AD63-FB0BAC17FE78}" destId="{9CDF21AC-C33B-4ADC-BC5A-2DA955002B2A}" srcOrd="1" destOrd="0" presId="urn:microsoft.com/office/officeart/2008/layout/LinedList"/>
    <dgm:cxn modelId="{AE2BAFDD-4111-425D-8107-6B889CDC58DB}" type="presParOf" srcId="{FEC6260E-7F40-4CA7-AD63-FB0BAC17FE78}" destId="{55D0193D-7B2E-43CA-93F5-AABDC64E0B4B}" srcOrd="2" destOrd="0" presId="urn:microsoft.com/office/officeart/2008/layout/LinedList"/>
    <dgm:cxn modelId="{7995EAB1-4C99-4A80-9F9A-D7E93B5F1D81}" type="presParOf" srcId="{82ED4E6C-3830-49F9-9E61-D8C275509455}" destId="{6D0284A4-A7A9-45FD-828D-6358D9AA3B69}" srcOrd="11" destOrd="0" presId="urn:microsoft.com/office/officeart/2008/layout/LinedList"/>
    <dgm:cxn modelId="{452C0721-A0B0-4F60-9237-1F88E323EB27}" type="presParOf" srcId="{82ED4E6C-3830-49F9-9E61-D8C275509455}" destId="{5FC315B2-9FDC-461B-8CA1-0715914DC89A}" srcOrd="12" destOrd="0" presId="urn:microsoft.com/office/officeart/2008/layout/LinedList"/>
    <dgm:cxn modelId="{17C464CA-9593-4264-877E-38B2D4FA7A83}" type="presParOf" srcId="{39D18758-ECC9-437C-875D-0B34F686356E}" destId="{F8ED2D11-029B-4500-B61B-4825BEC0D046}" srcOrd="4" destOrd="0" presId="urn:microsoft.com/office/officeart/2008/layout/LinedList"/>
    <dgm:cxn modelId="{61242216-B53D-493E-845D-0249446E5F38}" type="presParOf" srcId="{39D18758-ECC9-437C-875D-0B34F686356E}" destId="{3FA9DAAB-5EC6-4657-905F-8366C7FBB004}" srcOrd="5" destOrd="0" presId="urn:microsoft.com/office/officeart/2008/layout/LinedList"/>
    <dgm:cxn modelId="{99EC8A30-6CDE-43E5-BFA1-0B0A885F191A}" type="presParOf" srcId="{3FA9DAAB-5EC6-4657-905F-8366C7FBB004}" destId="{0D01650A-2236-474E-BB4A-AB6A1B1767F4}" srcOrd="0" destOrd="0" presId="urn:microsoft.com/office/officeart/2008/layout/LinedList"/>
    <dgm:cxn modelId="{FC85EBCE-26BE-4266-B91F-44725FEA0376}" type="presParOf" srcId="{3FA9DAAB-5EC6-4657-905F-8366C7FBB004}" destId="{2A484CBF-7BE4-43F3-A729-CD30D66FF8CC}" srcOrd="1" destOrd="0" presId="urn:microsoft.com/office/officeart/2008/layout/LinedList"/>
    <dgm:cxn modelId="{F0974849-CF90-4CA4-A669-7C0BB7796F17}" type="presParOf" srcId="{2A484CBF-7BE4-43F3-A729-CD30D66FF8CC}" destId="{9572FFFB-88D6-477F-86F7-994E9621D040}" srcOrd="0" destOrd="0" presId="urn:microsoft.com/office/officeart/2008/layout/LinedList"/>
    <dgm:cxn modelId="{A29D0D8F-CB3D-459F-863F-F58815CC68ED}" type="presParOf" srcId="{2A484CBF-7BE4-43F3-A729-CD30D66FF8CC}" destId="{D7AED499-870E-4555-B5BE-11FF345D1203}" srcOrd="1" destOrd="0" presId="urn:microsoft.com/office/officeart/2008/layout/LinedList"/>
    <dgm:cxn modelId="{E5AEE145-2F6D-44C1-91DC-FECAAB30F95B}" type="presParOf" srcId="{D7AED499-870E-4555-B5BE-11FF345D1203}" destId="{245E271F-907C-470B-AE26-A8D44EBF76B8}" srcOrd="0" destOrd="0" presId="urn:microsoft.com/office/officeart/2008/layout/LinedList"/>
    <dgm:cxn modelId="{65698F7A-93FB-422B-9E39-864B81E44A3C}" type="presParOf" srcId="{D7AED499-870E-4555-B5BE-11FF345D1203}" destId="{4D46D0BE-0CDA-44FE-8C2F-9D08642441B5}" srcOrd="1" destOrd="0" presId="urn:microsoft.com/office/officeart/2008/layout/LinedList"/>
    <dgm:cxn modelId="{2F11F0F5-FC2F-4DFB-8680-838C81A7F78A}" type="presParOf" srcId="{D7AED499-870E-4555-B5BE-11FF345D1203}" destId="{CB46BDEA-2AA1-439C-88A3-973184BD98F7}" srcOrd="2" destOrd="0" presId="urn:microsoft.com/office/officeart/2008/layout/LinedList"/>
    <dgm:cxn modelId="{364E1A99-52F9-4F59-9832-EFF50CF82A61}" type="presParOf" srcId="{2A484CBF-7BE4-43F3-A729-CD30D66FF8CC}" destId="{8EAE9DC0-ED94-4900-96CD-49F4E601C5ED}" srcOrd="2" destOrd="0" presId="urn:microsoft.com/office/officeart/2008/layout/LinedList"/>
    <dgm:cxn modelId="{23AA0815-B62D-4F7C-8BD3-D7376B9FE427}" type="presParOf" srcId="{2A484CBF-7BE4-43F3-A729-CD30D66FF8CC}" destId="{D43D4EB1-124E-4D8A-97A0-7B3B45766893}" srcOrd="3" destOrd="0" presId="urn:microsoft.com/office/officeart/2008/layout/LinedList"/>
    <dgm:cxn modelId="{09B4EDAC-B12C-45C0-81C2-5D58AAF33A99}" type="presParOf" srcId="{2A484CBF-7BE4-43F3-A729-CD30D66FF8CC}" destId="{2FDD092A-3E57-4FEE-AD4D-6828239F1FE8}" srcOrd="4" destOrd="0" presId="urn:microsoft.com/office/officeart/2008/layout/LinedList"/>
    <dgm:cxn modelId="{87347E09-87EF-4ED9-8908-9518B195E558}" type="presParOf" srcId="{2FDD092A-3E57-4FEE-AD4D-6828239F1FE8}" destId="{66BCFDEF-3E18-4D17-96F0-0F08B5CB64E9}" srcOrd="0" destOrd="0" presId="urn:microsoft.com/office/officeart/2008/layout/LinedList"/>
    <dgm:cxn modelId="{AF609B6B-6AC6-4C05-9B8B-02DB05293AB5}" type="presParOf" srcId="{2FDD092A-3E57-4FEE-AD4D-6828239F1FE8}" destId="{60D1A3BC-620A-4C25-8DD0-F74504F365EF}" srcOrd="1" destOrd="0" presId="urn:microsoft.com/office/officeart/2008/layout/LinedList"/>
    <dgm:cxn modelId="{A7A1B770-614C-4664-801A-462F0B4A4D74}" type="presParOf" srcId="{2FDD092A-3E57-4FEE-AD4D-6828239F1FE8}" destId="{B5CA8F4F-7781-4149-B14C-F832C4CC088E}" srcOrd="2" destOrd="0" presId="urn:microsoft.com/office/officeart/2008/layout/LinedList"/>
    <dgm:cxn modelId="{9D27AD0C-545E-4018-A56D-7057F2304F6B}" type="presParOf" srcId="{2A484CBF-7BE4-43F3-A729-CD30D66FF8CC}" destId="{DE591CB1-8013-4780-A384-4C2D3EDCA463}" srcOrd="5" destOrd="0" presId="urn:microsoft.com/office/officeart/2008/layout/LinedList"/>
    <dgm:cxn modelId="{CA07C00C-49A3-4641-A074-E5297DC41E41}" type="presParOf" srcId="{2A484CBF-7BE4-43F3-A729-CD30D66FF8CC}" destId="{12592A4C-EF2A-4AA2-832B-C03A372115AC}" srcOrd="6" destOrd="0" presId="urn:microsoft.com/office/officeart/2008/layout/LinedList"/>
    <dgm:cxn modelId="{31DE3CF5-2A30-4BDC-ADE6-A868574ED0C1}" type="presParOf" srcId="{2A484CBF-7BE4-43F3-A729-CD30D66FF8CC}" destId="{1C57E195-D0E4-403C-9362-110B8C1E674B}" srcOrd="7" destOrd="0" presId="urn:microsoft.com/office/officeart/2008/layout/LinedList"/>
    <dgm:cxn modelId="{6B179CE3-3F89-418B-8EBD-EC5A75B57E28}" type="presParOf" srcId="{1C57E195-D0E4-403C-9362-110B8C1E674B}" destId="{8341A367-BE7D-49F9-9AF9-580A94222C9A}" srcOrd="0" destOrd="0" presId="urn:microsoft.com/office/officeart/2008/layout/LinedList"/>
    <dgm:cxn modelId="{5AC57CE4-B73F-4AB0-A555-F074ADF4625D}" type="presParOf" srcId="{1C57E195-D0E4-403C-9362-110B8C1E674B}" destId="{8A5DF111-B22C-4205-AA42-A8AB2DB77194}" srcOrd="1" destOrd="0" presId="urn:microsoft.com/office/officeart/2008/layout/LinedList"/>
    <dgm:cxn modelId="{8A319F1D-245B-4D31-8089-C4BFCBD80C8B}" type="presParOf" srcId="{1C57E195-D0E4-403C-9362-110B8C1E674B}" destId="{30BACEA2-C925-4136-A3BC-78FE66958144}" srcOrd="2" destOrd="0" presId="urn:microsoft.com/office/officeart/2008/layout/LinedList"/>
    <dgm:cxn modelId="{2E7EE439-77D0-42B9-9998-FBA639065BF6}" type="presParOf" srcId="{2A484CBF-7BE4-43F3-A729-CD30D66FF8CC}" destId="{2FFE3602-575F-47A8-BFC6-87C24FEFBC1D}" srcOrd="8" destOrd="0" presId="urn:microsoft.com/office/officeart/2008/layout/LinedList"/>
    <dgm:cxn modelId="{B1C0B030-AD1E-4364-B2A2-DFE8B75ADDAB}" type="presParOf" srcId="{2A484CBF-7BE4-43F3-A729-CD30D66FF8CC}" destId="{C6948064-6093-40EF-B27F-5EC707DDC00A}" srcOrd="9" destOrd="0" presId="urn:microsoft.com/office/officeart/2008/layout/LinedList"/>
    <dgm:cxn modelId="{AE3AF2FC-4210-4AC4-B821-976585F80F7B}" type="presParOf" srcId="{2A484CBF-7BE4-43F3-A729-CD30D66FF8CC}" destId="{C6A7F127-EE96-4D51-AD3D-FB18A3127F39}" srcOrd="10" destOrd="0" presId="urn:microsoft.com/office/officeart/2008/layout/LinedList"/>
    <dgm:cxn modelId="{97DC23E5-8C67-470C-9B40-59E095C2459A}" type="presParOf" srcId="{C6A7F127-EE96-4D51-AD3D-FB18A3127F39}" destId="{7D8A4559-2EB7-494A-A0DA-C3FE6B1FFAD6}" srcOrd="0" destOrd="0" presId="urn:microsoft.com/office/officeart/2008/layout/LinedList"/>
    <dgm:cxn modelId="{AAA55E83-4A1C-4FA8-B935-121AADD08732}" type="presParOf" srcId="{C6A7F127-EE96-4D51-AD3D-FB18A3127F39}" destId="{C9E50706-41AB-427F-9099-B82FBFE5940B}" srcOrd="1" destOrd="0" presId="urn:microsoft.com/office/officeart/2008/layout/LinedList"/>
    <dgm:cxn modelId="{4FA2B3F2-8866-47BA-A93D-E8CC582047B8}" type="presParOf" srcId="{C6A7F127-EE96-4D51-AD3D-FB18A3127F39}" destId="{0E8D5865-C4A2-4396-A473-2A933E38032E}" srcOrd="2" destOrd="0" presId="urn:microsoft.com/office/officeart/2008/layout/LinedList"/>
    <dgm:cxn modelId="{767DC3C9-41B2-4973-9C4C-137E3CE39F94}" type="presParOf" srcId="{2A484CBF-7BE4-43F3-A729-CD30D66FF8CC}" destId="{EB666672-6AF0-4586-A54A-771B0B0D26F5}" srcOrd="11" destOrd="0" presId="urn:microsoft.com/office/officeart/2008/layout/LinedList"/>
    <dgm:cxn modelId="{1D92ECDB-8B52-4E99-87D8-C360A2CDBC58}" type="presParOf" srcId="{2A484CBF-7BE4-43F3-A729-CD30D66FF8CC}" destId="{1BD5FBAE-87CC-4278-8F1B-6FAC343C6DFA}" srcOrd="12" destOrd="0" presId="urn:microsoft.com/office/officeart/2008/layout/LinedList"/>
    <dgm:cxn modelId="{F8F4E605-EFA5-492A-A85A-DD19EAFD2EBD}" type="presParOf" srcId="{39D18758-ECC9-437C-875D-0B34F686356E}" destId="{A6CA4E01-93EE-4F75-AABD-9DCC3341A4D3}" srcOrd="6" destOrd="0" presId="urn:microsoft.com/office/officeart/2008/layout/LinedList"/>
    <dgm:cxn modelId="{261FA8AC-635B-40E4-B2AC-B59C8A0F299F}" type="presParOf" srcId="{39D18758-ECC9-437C-875D-0B34F686356E}" destId="{A832DA68-8237-48B0-8D04-D278004246A4}" srcOrd="7" destOrd="0" presId="urn:microsoft.com/office/officeart/2008/layout/LinedList"/>
    <dgm:cxn modelId="{5C2289A1-4BBF-4089-91DD-E792E49D4CB0}" type="presParOf" srcId="{A832DA68-8237-48B0-8D04-D278004246A4}" destId="{15699974-73EA-4D64-95A2-FDB4675DF00B}" srcOrd="0" destOrd="0" presId="urn:microsoft.com/office/officeart/2008/layout/LinedList"/>
    <dgm:cxn modelId="{884381FF-D829-4046-988C-4A6E0F4E8134}" type="presParOf" srcId="{A832DA68-8237-48B0-8D04-D278004246A4}" destId="{7D86BDBA-BA0B-44BB-AB4B-861753C0A60E}" srcOrd="1" destOrd="0" presId="urn:microsoft.com/office/officeart/2008/layout/LinedList"/>
    <dgm:cxn modelId="{BB6C5CC2-F50A-40AC-9D42-F0A157FE85FB}" type="presParOf" srcId="{7D86BDBA-BA0B-44BB-AB4B-861753C0A60E}" destId="{062A1DC5-751A-4F3B-8379-F5EB2369F1F5}" srcOrd="0" destOrd="0" presId="urn:microsoft.com/office/officeart/2008/layout/LinedList"/>
    <dgm:cxn modelId="{9A914329-DE4F-4533-9E60-0CF8712B33F6}" type="presParOf" srcId="{7D86BDBA-BA0B-44BB-AB4B-861753C0A60E}" destId="{EBBEEF2D-9253-40C3-9C80-4AD2C8264427}" srcOrd="1" destOrd="0" presId="urn:microsoft.com/office/officeart/2008/layout/LinedList"/>
    <dgm:cxn modelId="{8E9413A3-A931-40CF-A7BF-9FD4C632249D}" type="presParOf" srcId="{EBBEEF2D-9253-40C3-9C80-4AD2C8264427}" destId="{4FD9AB33-1CD8-43E4-87B4-FF0F5AB89D38}" srcOrd="0" destOrd="0" presId="urn:microsoft.com/office/officeart/2008/layout/LinedList"/>
    <dgm:cxn modelId="{7CE4935A-5359-44D8-93F0-4F09B8BF7271}" type="presParOf" srcId="{EBBEEF2D-9253-40C3-9C80-4AD2C8264427}" destId="{A8340D50-1386-47FE-997E-5E43F512B55D}" srcOrd="1" destOrd="0" presId="urn:microsoft.com/office/officeart/2008/layout/LinedList"/>
    <dgm:cxn modelId="{2C9FF2C5-556C-4C12-80E2-9B6C0212BA8B}" type="presParOf" srcId="{EBBEEF2D-9253-40C3-9C80-4AD2C8264427}" destId="{7F8757CE-622C-49F9-80B0-4898A539D636}" srcOrd="2" destOrd="0" presId="urn:microsoft.com/office/officeart/2008/layout/LinedList"/>
    <dgm:cxn modelId="{7CFA9439-EE6F-4281-82D5-1E4897DFDE7E}" type="presParOf" srcId="{7D86BDBA-BA0B-44BB-AB4B-861753C0A60E}" destId="{FE377F65-AC95-42C4-97D3-68ABEF616903}" srcOrd="2" destOrd="0" presId="urn:microsoft.com/office/officeart/2008/layout/LinedList"/>
    <dgm:cxn modelId="{1B91C772-7F25-41DD-9EDD-8F972C68AB05}" type="presParOf" srcId="{7D86BDBA-BA0B-44BB-AB4B-861753C0A60E}" destId="{0399BF25-A641-480C-BADB-B2019D9D6C1F}" srcOrd="3" destOrd="0" presId="urn:microsoft.com/office/officeart/2008/layout/LinedList"/>
    <dgm:cxn modelId="{76180B36-50AC-483B-B202-7D93E49DC42B}" type="presParOf" srcId="{7D86BDBA-BA0B-44BB-AB4B-861753C0A60E}" destId="{E46E616C-DF5E-453B-8D9E-336808CA52D4}" srcOrd="4" destOrd="0" presId="urn:microsoft.com/office/officeart/2008/layout/LinedList"/>
    <dgm:cxn modelId="{E040D581-80D7-45EB-9A3E-09DC3A8F92AA}" type="presParOf" srcId="{E46E616C-DF5E-453B-8D9E-336808CA52D4}" destId="{4ECCBB97-4133-4706-9CAE-971390DA9A35}" srcOrd="0" destOrd="0" presId="urn:microsoft.com/office/officeart/2008/layout/LinedList"/>
    <dgm:cxn modelId="{E9FD55F4-BD27-49FC-B037-94E77F15849D}" type="presParOf" srcId="{E46E616C-DF5E-453B-8D9E-336808CA52D4}" destId="{A6BA2954-F1B5-48CE-A7AB-06D35EBE9168}" srcOrd="1" destOrd="0" presId="urn:microsoft.com/office/officeart/2008/layout/LinedList"/>
    <dgm:cxn modelId="{A6BEBD7C-2445-4EED-9B05-A1984D8BD998}" type="presParOf" srcId="{E46E616C-DF5E-453B-8D9E-336808CA52D4}" destId="{B1D18424-1EB9-44E3-826B-7940E9A2121E}" srcOrd="2" destOrd="0" presId="urn:microsoft.com/office/officeart/2008/layout/LinedList"/>
    <dgm:cxn modelId="{89907B4B-6F3F-457C-A666-3D6945A2B60E}" type="presParOf" srcId="{7D86BDBA-BA0B-44BB-AB4B-861753C0A60E}" destId="{03574FD2-89D5-4B70-BDE5-381EDD132FA6}" srcOrd="5" destOrd="0" presId="urn:microsoft.com/office/officeart/2008/layout/LinedList"/>
    <dgm:cxn modelId="{6CBD3C99-54AD-4F9B-A72C-F1C0718CEC39}" type="presParOf" srcId="{7D86BDBA-BA0B-44BB-AB4B-861753C0A60E}" destId="{103952A7-5249-421F-9CF2-3C6C2CBC584F}" srcOrd="6" destOrd="0" presId="urn:microsoft.com/office/officeart/2008/layout/LinedList"/>
    <dgm:cxn modelId="{A269A9CC-C3F6-48E0-8964-76366E0D2904}" type="presParOf" srcId="{7D86BDBA-BA0B-44BB-AB4B-861753C0A60E}" destId="{1952A015-07D9-4F78-B9B3-2587BA425177}" srcOrd="7" destOrd="0" presId="urn:microsoft.com/office/officeart/2008/layout/LinedList"/>
    <dgm:cxn modelId="{CCDDF381-EDEF-41B4-8DA2-A096D8528E2F}" type="presParOf" srcId="{1952A015-07D9-4F78-B9B3-2587BA425177}" destId="{B0B3F8FD-319B-40A1-A194-093B752D2120}" srcOrd="0" destOrd="0" presId="urn:microsoft.com/office/officeart/2008/layout/LinedList"/>
    <dgm:cxn modelId="{1B01C3BE-1B12-4774-840B-A0679D7676F6}" type="presParOf" srcId="{1952A015-07D9-4F78-B9B3-2587BA425177}" destId="{B40ECD2F-BE73-4F1D-AB9C-207DF6FF12BE}" srcOrd="1" destOrd="0" presId="urn:microsoft.com/office/officeart/2008/layout/LinedList"/>
    <dgm:cxn modelId="{8F894980-445A-4C55-ACD5-DF3788207D8A}" type="presParOf" srcId="{1952A015-07D9-4F78-B9B3-2587BA425177}" destId="{E29AEDAA-180B-40AE-9769-AA1D843FB2A1}" srcOrd="2" destOrd="0" presId="urn:microsoft.com/office/officeart/2008/layout/LinedList"/>
    <dgm:cxn modelId="{A5FABD1A-6F57-4327-9668-4FC207568188}" type="presParOf" srcId="{7D86BDBA-BA0B-44BB-AB4B-861753C0A60E}" destId="{7C74712E-1152-4068-A190-CBCE5A2557D2}" srcOrd="8" destOrd="0" presId="urn:microsoft.com/office/officeart/2008/layout/LinedList"/>
    <dgm:cxn modelId="{DA0E1BF1-5BF0-4103-B50D-2115E690F086}" type="presParOf" srcId="{7D86BDBA-BA0B-44BB-AB4B-861753C0A60E}" destId="{3B4495D7-975E-4F87-AB66-FA3FD4BBEF5D}" srcOrd="9" destOrd="0" presId="urn:microsoft.com/office/officeart/2008/layout/LinedList"/>
    <dgm:cxn modelId="{4D3268F1-D063-49F6-986C-DC22F33B8A3F}" type="presParOf" srcId="{39D18758-ECC9-437C-875D-0B34F686356E}" destId="{33868EA7-7A05-4D72-8AB2-97DFBB4564B9}" srcOrd="8" destOrd="0" presId="urn:microsoft.com/office/officeart/2008/layout/LinedList"/>
    <dgm:cxn modelId="{FB7FC563-F0D6-4E5B-9131-553FBEFE0C9F}" type="presParOf" srcId="{39D18758-ECC9-437C-875D-0B34F686356E}" destId="{052181DC-986D-4559-9E46-41ED3CD4F6AE}" srcOrd="9" destOrd="0" presId="urn:microsoft.com/office/officeart/2008/layout/LinedList"/>
    <dgm:cxn modelId="{4D7F03B4-CA8B-487B-AE71-1DD174E7C3AB}" type="presParOf" srcId="{052181DC-986D-4559-9E46-41ED3CD4F6AE}" destId="{CC0F54EF-9E57-4111-BE9C-DF7F0753D7BA}" srcOrd="0" destOrd="0" presId="urn:microsoft.com/office/officeart/2008/layout/LinedList"/>
    <dgm:cxn modelId="{CFB78DAB-39F1-48D3-A793-9A4FDDE7997B}" type="presParOf" srcId="{052181DC-986D-4559-9E46-41ED3CD4F6AE}" destId="{47367D5D-08C2-4F9E-9435-CC9303D0C4FC}" srcOrd="1" destOrd="0" presId="urn:microsoft.com/office/officeart/2008/layout/LinedList"/>
    <dgm:cxn modelId="{61BC0009-A0B3-46B7-84CF-CB126CE14845}" type="presParOf" srcId="{47367D5D-08C2-4F9E-9435-CC9303D0C4FC}" destId="{9D07DC55-B99E-41C2-B6C9-0B3C96202B16}" srcOrd="0" destOrd="0" presId="urn:microsoft.com/office/officeart/2008/layout/LinedList"/>
    <dgm:cxn modelId="{2EA90B76-D47D-48BE-A0BF-066A4B7BD347}" type="presParOf" srcId="{47367D5D-08C2-4F9E-9435-CC9303D0C4FC}" destId="{4536C0B2-D5AC-44E3-95AD-21C3D025A726}" srcOrd="1" destOrd="0" presId="urn:microsoft.com/office/officeart/2008/layout/LinedList"/>
    <dgm:cxn modelId="{5AD0EB4D-EB7F-4C34-94B6-3467B3180F25}" type="presParOf" srcId="{4536C0B2-D5AC-44E3-95AD-21C3D025A726}" destId="{09794566-239F-4148-8BF7-28A80BF1A8F1}" srcOrd="0" destOrd="0" presId="urn:microsoft.com/office/officeart/2008/layout/LinedList"/>
    <dgm:cxn modelId="{63FBE1F2-6F84-4B7D-98EA-F0C8A5696183}" type="presParOf" srcId="{4536C0B2-D5AC-44E3-95AD-21C3D025A726}" destId="{5470D732-69D1-41D3-BCB1-8A5425F328EC}" srcOrd="1" destOrd="0" presId="urn:microsoft.com/office/officeart/2008/layout/LinedList"/>
    <dgm:cxn modelId="{A97AFEB1-1C02-405F-B8F1-BC8EB3F460F7}" type="presParOf" srcId="{4536C0B2-D5AC-44E3-95AD-21C3D025A726}" destId="{8C4C0353-3792-47AE-94F6-F509AF860969}" srcOrd="2" destOrd="0" presId="urn:microsoft.com/office/officeart/2008/layout/LinedList"/>
    <dgm:cxn modelId="{A9CEA29B-DD00-42F2-AD9C-78DCACE8CF28}" type="presParOf" srcId="{47367D5D-08C2-4F9E-9435-CC9303D0C4FC}" destId="{BDF9C794-162D-4377-8AA1-F35293AACD5E}" srcOrd="2" destOrd="0" presId="urn:microsoft.com/office/officeart/2008/layout/LinedList"/>
    <dgm:cxn modelId="{94D04FF3-C779-48AA-BF49-0A833F07C60E}" type="presParOf" srcId="{47367D5D-08C2-4F9E-9435-CC9303D0C4FC}" destId="{526472C1-83A0-4740-9B7F-33B752A0AED9}" srcOrd="3" destOrd="0" presId="urn:microsoft.com/office/officeart/2008/layout/LinedList"/>
    <dgm:cxn modelId="{A032DE7B-A35B-4B13-B41F-53CFDD134234}" type="presParOf" srcId="{47367D5D-08C2-4F9E-9435-CC9303D0C4FC}" destId="{BF9431BD-1291-48C3-8150-CA56530AD999}" srcOrd="4" destOrd="0" presId="urn:microsoft.com/office/officeart/2008/layout/LinedList"/>
    <dgm:cxn modelId="{1FE6BAD7-ABB5-42E2-8E07-696657DAE70A}" type="presParOf" srcId="{BF9431BD-1291-48C3-8150-CA56530AD999}" destId="{D5E65AD1-1590-4441-AACF-F81965009168}" srcOrd="0" destOrd="0" presId="urn:microsoft.com/office/officeart/2008/layout/LinedList"/>
    <dgm:cxn modelId="{E4443100-02C0-4B95-9BAB-67A34DB96A88}" type="presParOf" srcId="{BF9431BD-1291-48C3-8150-CA56530AD999}" destId="{2A1DD07B-81B4-46CA-BDE6-E6A6FCB1293E}" srcOrd="1" destOrd="0" presId="urn:microsoft.com/office/officeart/2008/layout/LinedList"/>
    <dgm:cxn modelId="{9E218A57-97CA-4F42-9C40-A96037BBAE23}" type="presParOf" srcId="{BF9431BD-1291-48C3-8150-CA56530AD999}" destId="{94C0A66B-0788-4181-93ED-B11B72B9D773}" srcOrd="2" destOrd="0" presId="urn:microsoft.com/office/officeart/2008/layout/LinedList"/>
    <dgm:cxn modelId="{6D1D7B8A-CD4B-4A2A-A06A-9FD2D4C08079}" type="presParOf" srcId="{47367D5D-08C2-4F9E-9435-CC9303D0C4FC}" destId="{A54DB484-DFA5-4EFE-86FF-D80D448C512B}" srcOrd="5" destOrd="0" presId="urn:microsoft.com/office/officeart/2008/layout/LinedList"/>
    <dgm:cxn modelId="{413DFBA5-6DF6-4685-AF20-2A266B8C3981}" type="presParOf" srcId="{47367D5D-08C2-4F9E-9435-CC9303D0C4FC}" destId="{DE8F8EBA-D21C-469B-8206-2269C30CB67D}" srcOrd="6" destOrd="0" presId="urn:microsoft.com/office/officeart/2008/layout/LinedList"/>
    <dgm:cxn modelId="{993AF1FE-B952-4AA9-A020-925DD8677C03}" type="presParOf" srcId="{47367D5D-08C2-4F9E-9435-CC9303D0C4FC}" destId="{C1DE6C91-B723-4A5D-9903-ED886E84E830}" srcOrd="7" destOrd="0" presId="urn:microsoft.com/office/officeart/2008/layout/LinedList"/>
    <dgm:cxn modelId="{3190C5FE-78A4-4B89-8036-F3B6F8507F31}" type="presParOf" srcId="{C1DE6C91-B723-4A5D-9903-ED886E84E830}" destId="{D47E0F55-9CFC-4C9B-AE12-00A61861BE91}" srcOrd="0" destOrd="0" presId="urn:microsoft.com/office/officeart/2008/layout/LinedList"/>
    <dgm:cxn modelId="{00A6556A-C7EF-4186-A499-58B6F3362F00}" type="presParOf" srcId="{C1DE6C91-B723-4A5D-9903-ED886E84E830}" destId="{BE6E813A-3B65-4033-B910-B6529476A71D}" srcOrd="1" destOrd="0" presId="urn:microsoft.com/office/officeart/2008/layout/LinedList"/>
    <dgm:cxn modelId="{B01A517C-A7E7-40C8-AF68-4C727B4F83CA}" type="presParOf" srcId="{C1DE6C91-B723-4A5D-9903-ED886E84E830}" destId="{58D091F7-7C05-427A-9DD1-DD0C0EC93F45}" srcOrd="2" destOrd="0" presId="urn:microsoft.com/office/officeart/2008/layout/LinedList"/>
    <dgm:cxn modelId="{453FE5C0-25BB-4083-AF9F-98FF168E4D10}" type="presParOf" srcId="{47367D5D-08C2-4F9E-9435-CC9303D0C4FC}" destId="{5B6F5F92-659C-46A6-8E1E-2CDC2589B52C}" srcOrd="8" destOrd="0" presId="urn:microsoft.com/office/officeart/2008/layout/LinedList"/>
    <dgm:cxn modelId="{E5FBAD21-59ED-410F-8C0C-0CB3EB1294EA}" type="presParOf" srcId="{47367D5D-08C2-4F9E-9435-CC9303D0C4FC}" destId="{DC0F1547-81DA-41D2-8DF8-3702C18B256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CDC6EB-8533-431C-ACF3-6F67B6642E6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4B53E2-944D-432C-95E1-DAE0EF0DC76F}">
      <dgm:prSet phldrT="[Text]" custT="1"/>
      <dgm:spPr/>
      <dgm:t>
        <a:bodyPr/>
        <a:lstStyle/>
        <a:p>
          <a:r>
            <a:rPr lang="en-US" sz="1400" b="1" dirty="0" smtClean="0"/>
            <a:t>Scenario1: </a:t>
          </a:r>
        </a:p>
        <a:p>
          <a:r>
            <a:rPr lang="en-US" sz="1400" b="1" dirty="0" smtClean="0"/>
            <a:t>PCIe &lt;-&gt; Ethernet</a:t>
          </a:r>
          <a:endParaRPr lang="en-US" sz="1400" b="1" dirty="0"/>
        </a:p>
      </dgm:t>
    </dgm:pt>
    <dgm:pt modelId="{4E13161F-B4D6-40E7-B043-2A62FD2990D3}" type="parTrans" cxnId="{8EBD8909-6D88-4549-A604-A9FB39CD55B1}">
      <dgm:prSet/>
      <dgm:spPr/>
      <dgm:t>
        <a:bodyPr/>
        <a:lstStyle/>
        <a:p>
          <a:endParaRPr lang="en-US"/>
        </a:p>
      </dgm:t>
    </dgm:pt>
    <dgm:pt modelId="{EE679B19-6C38-43C1-A4F0-06BA64321D47}" type="sibTrans" cxnId="{8EBD8909-6D88-4549-A604-A9FB39CD55B1}">
      <dgm:prSet/>
      <dgm:spPr/>
      <dgm:t>
        <a:bodyPr/>
        <a:lstStyle/>
        <a:p>
          <a:endParaRPr lang="en-US"/>
        </a:p>
      </dgm:t>
    </dgm:pt>
    <dgm:pt modelId="{F914FCAF-9E29-4456-A202-75F04197A8BF}">
      <dgm:prSet phldrT="[Text]" custT="1"/>
      <dgm:spPr/>
      <dgm:t>
        <a:bodyPr/>
        <a:lstStyle/>
        <a:p>
          <a:r>
            <a:rPr lang="en-US" sz="1400" b="1" dirty="0" smtClean="0"/>
            <a:t>Scenario2: </a:t>
          </a:r>
        </a:p>
        <a:p>
          <a:r>
            <a:rPr lang="en-US" sz="1400" b="1" dirty="0" smtClean="0"/>
            <a:t>DMA enabled traffic</a:t>
          </a:r>
          <a:endParaRPr lang="en-US" sz="1400" b="1" dirty="0"/>
        </a:p>
      </dgm:t>
    </dgm:pt>
    <dgm:pt modelId="{7A3E1B68-D9E2-402F-A1DF-0297C9C81716}" type="parTrans" cxnId="{942C8E37-C3CA-4A5B-A15E-8A6C92BC98AE}">
      <dgm:prSet/>
      <dgm:spPr/>
      <dgm:t>
        <a:bodyPr/>
        <a:lstStyle/>
        <a:p>
          <a:endParaRPr lang="en-US"/>
        </a:p>
      </dgm:t>
    </dgm:pt>
    <dgm:pt modelId="{BA41DFBF-F6A2-434B-8773-1E87E959DD12}" type="sibTrans" cxnId="{942C8E37-C3CA-4A5B-A15E-8A6C92BC98AE}">
      <dgm:prSet/>
      <dgm:spPr/>
      <dgm:t>
        <a:bodyPr/>
        <a:lstStyle/>
        <a:p>
          <a:endParaRPr lang="en-US"/>
        </a:p>
      </dgm:t>
    </dgm:pt>
    <dgm:pt modelId="{F844D63B-453E-4079-A22B-AB7BBB512381}">
      <dgm:prSet phldrT="[Text]" custT="1"/>
      <dgm:spPr/>
      <dgm:t>
        <a:bodyPr/>
        <a:lstStyle/>
        <a:p>
          <a:r>
            <a:rPr lang="en-US" sz="1400" b="1" dirty="0" smtClean="0"/>
            <a:t>Start Event:</a:t>
          </a:r>
          <a:r>
            <a:rPr lang="en-US" sz="1400" dirty="0" smtClean="0"/>
            <a:t> Start of Trans 1</a:t>
          </a:r>
          <a:endParaRPr lang="en-US" sz="1400" dirty="0"/>
        </a:p>
      </dgm:t>
    </dgm:pt>
    <dgm:pt modelId="{FCBCFFF4-7CBB-4976-B144-E1F48EFADCAD}" type="parTrans" cxnId="{2E4AC0EE-8F49-4A65-889A-B8EC7D525A75}">
      <dgm:prSet/>
      <dgm:spPr/>
      <dgm:t>
        <a:bodyPr/>
        <a:lstStyle/>
        <a:p>
          <a:endParaRPr lang="en-US"/>
        </a:p>
      </dgm:t>
    </dgm:pt>
    <dgm:pt modelId="{775A9289-4189-43A8-A8B7-B42AB2011045}" type="sibTrans" cxnId="{2E4AC0EE-8F49-4A65-889A-B8EC7D525A75}">
      <dgm:prSet/>
      <dgm:spPr/>
      <dgm:t>
        <a:bodyPr/>
        <a:lstStyle/>
        <a:p>
          <a:endParaRPr lang="en-US"/>
        </a:p>
      </dgm:t>
    </dgm:pt>
    <dgm:pt modelId="{ABE94F9E-2E77-422F-A2FF-15605E5C6ECE}">
      <dgm:prSet phldrT="[Text]" custT="1"/>
      <dgm:spPr/>
      <dgm:t>
        <a:bodyPr/>
        <a:lstStyle/>
        <a:p>
          <a:r>
            <a:rPr lang="en-US" sz="1400" b="1" dirty="0" smtClean="0"/>
            <a:t>End Event:</a:t>
          </a:r>
          <a:r>
            <a:rPr lang="en-US" sz="1400" dirty="0" smtClean="0"/>
            <a:t> End of Trans 512</a:t>
          </a:r>
          <a:endParaRPr lang="en-US" sz="1400" dirty="0"/>
        </a:p>
      </dgm:t>
    </dgm:pt>
    <dgm:pt modelId="{C27BC1B2-AB58-47E8-80C2-F3B08AC9884A}" type="parTrans" cxnId="{0762442B-F984-427C-A480-2015E6ECA039}">
      <dgm:prSet/>
      <dgm:spPr/>
      <dgm:t>
        <a:bodyPr/>
        <a:lstStyle/>
        <a:p>
          <a:endParaRPr lang="en-US"/>
        </a:p>
      </dgm:t>
    </dgm:pt>
    <dgm:pt modelId="{2C9937BD-AC1B-4139-A119-D6A3276306E4}" type="sibTrans" cxnId="{0762442B-F984-427C-A480-2015E6ECA039}">
      <dgm:prSet/>
      <dgm:spPr/>
      <dgm:t>
        <a:bodyPr/>
        <a:lstStyle/>
        <a:p>
          <a:endParaRPr lang="en-US"/>
        </a:p>
      </dgm:t>
    </dgm:pt>
    <dgm:pt modelId="{0D887CA0-266D-4ADE-BCFD-630BABD82E93}">
      <dgm:prSet phldrT="[Text]" custT="1"/>
      <dgm:spPr/>
      <dgm:t>
        <a:bodyPr/>
        <a:lstStyle/>
        <a:p>
          <a:r>
            <a:rPr lang="en-US" sz="1400" b="1" dirty="0" smtClean="0"/>
            <a:t>Start Event:</a:t>
          </a:r>
          <a:r>
            <a:rPr lang="en-US" sz="1400" dirty="0" smtClean="0"/>
            <a:t> DMA GO</a:t>
          </a:r>
          <a:endParaRPr lang="en-US" sz="1400" dirty="0"/>
        </a:p>
      </dgm:t>
    </dgm:pt>
    <dgm:pt modelId="{FF61E8EC-64B6-4F0E-80EC-BC16231F5437}" type="parTrans" cxnId="{11C56DE1-B714-4107-AB8A-A49EEF4DB8F9}">
      <dgm:prSet/>
      <dgm:spPr/>
      <dgm:t>
        <a:bodyPr/>
        <a:lstStyle/>
        <a:p>
          <a:endParaRPr lang="en-US"/>
        </a:p>
      </dgm:t>
    </dgm:pt>
    <dgm:pt modelId="{AF964C28-D854-4C48-9852-0BB8A6BD00CE}" type="sibTrans" cxnId="{11C56DE1-B714-4107-AB8A-A49EEF4DB8F9}">
      <dgm:prSet/>
      <dgm:spPr/>
      <dgm:t>
        <a:bodyPr/>
        <a:lstStyle/>
        <a:p>
          <a:endParaRPr lang="en-US"/>
        </a:p>
      </dgm:t>
    </dgm:pt>
    <dgm:pt modelId="{5F7430D3-111B-446E-BCF6-74C041B957C5}">
      <dgm:prSet phldrT="[Text]" custT="1"/>
      <dgm:spPr/>
      <dgm:t>
        <a:bodyPr/>
        <a:lstStyle/>
        <a:p>
          <a:r>
            <a:rPr lang="en-US" sz="1400" b="1" dirty="0" smtClean="0"/>
            <a:t>End Event:</a:t>
          </a:r>
          <a:r>
            <a:rPr lang="en-US" sz="1400" dirty="0" smtClean="0"/>
            <a:t> DMA DONE</a:t>
          </a:r>
          <a:endParaRPr lang="en-US" sz="1400" dirty="0"/>
        </a:p>
      </dgm:t>
    </dgm:pt>
    <dgm:pt modelId="{1364D350-5B3B-4E41-847C-6C6F840A7189}" type="parTrans" cxnId="{89126D7D-0CD7-49DC-B73A-A99D7F7B6BBB}">
      <dgm:prSet/>
      <dgm:spPr/>
      <dgm:t>
        <a:bodyPr/>
        <a:lstStyle/>
        <a:p>
          <a:endParaRPr lang="en-US"/>
        </a:p>
      </dgm:t>
    </dgm:pt>
    <dgm:pt modelId="{5DE183AF-5A2A-489C-BB7D-4C913B20B263}" type="sibTrans" cxnId="{89126D7D-0CD7-49DC-B73A-A99D7F7B6BBB}">
      <dgm:prSet/>
      <dgm:spPr/>
      <dgm:t>
        <a:bodyPr/>
        <a:lstStyle/>
        <a:p>
          <a:endParaRPr lang="en-US"/>
        </a:p>
      </dgm:t>
    </dgm:pt>
    <dgm:pt modelId="{39D18758-ECC9-437C-875D-0B34F686356E}" type="pres">
      <dgm:prSet presAssocID="{D4CDC6EB-8533-431C-ACF3-6F67B6642E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A6C7BC4-6230-43D1-A738-CBC085CC37B5}" type="pres">
      <dgm:prSet presAssocID="{F04B53E2-944D-432C-95E1-DAE0EF0DC76F}" presName="thickLine" presStyleLbl="alignNode1" presStyleIdx="0" presStyleCnt="2"/>
      <dgm:spPr/>
    </dgm:pt>
    <dgm:pt modelId="{6CCC4E36-3824-4817-B16F-78F58A11DD6B}" type="pres">
      <dgm:prSet presAssocID="{F04B53E2-944D-432C-95E1-DAE0EF0DC76F}" presName="horz1" presStyleCnt="0"/>
      <dgm:spPr/>
    </dgm:pt>
    <dgm:pt modelId="{E67F9D8A-10E7-4A2A-AFE2-D027F12A10E4}" type="pres">
      <dgm:prSet presAssocID="{F04B53E2-944D-432C-95E1-DAE0EF0DC76F}" presName="tx1" presStyleLbl="revTx" presStyleIdx="0" presStyleCnt="6" custScaleX="313374" custScaleY="114285" custLinFactNeighborY="-990"/>
      <dgm:spPr/>
      <dgm:t>
        <a:bodyPr/>
        <a:lstStyle/>
        <a:p>
          <a:endParaRPr lang="en-US"/>
        </a:p>
      </dgm:t>
    </dgm:pt>
    <dgm:pt modelId="{328534DC-43BA-44CC-95FF-2649CF686F02}" type="pres">
      <dgm:prSet presAssocID="{F04B53E2-944D-432C-95E1-DAE0EF0DC76F}" presName="vert1" presStyleCnt="0"/>
      <dgm:spPr/>
    </dgm:pt>
    <dgm:pt modelId="{C4E63CF6-66F8-4C4A-B10A-F4347AA77D66}" type="pres">
      <dgm:prSet presAssocID="{F844D63B-453E-4079-A22B-AB7BBB512381}" presName="vertSpace2a" presStyleCnt="0"/>
      <dgm:spPr/>
    </dgm:pt>
    <dgm:pt modelId="{B2498CD7-F2D7-487B-AEC8-720A04F43C2E}" type="pres">
      <dgm:prSet presAssocID="{F844D63B-453E-4079-A22B-AB7BBB512381}" presName="horz2" presStyleCnt="0"/>
      <dgm:spPr/>
    </dgm:pt>
    <dgm:pt modelId="{13EFA99D-F469-4A38-8B89-B3AA51C3D644}" type="pres">
      <dgm:prSet presAssocID="{F844D63B-453E-4079-A22B-AB7BBB512381}" presName="horzSpace2" presStyleCnt="0"/>
      <dgm:spPr/>
    </dgm:pt>
    <dgm:pt modelId="{DC385FC8-659A-4F8E-B15B-A5DB74DF813C}" type="pres">
      <dgm:prSet presAssocID="{F844D63B-453E-4079-A22B-AB7BBB512381}" presName="tx2" presStyleLbl="revTx" presStyleIdx="1" presStyleCnt="6" custScaleX="117901" custScaleY="90235"/>
      <dgm:spPr/>
      <dgm:t>
        <a:bodyPr/>
        <a:lstStyle/>
        <a:p>
          <a:endParaRPr lang="en-US"/>
        </a:p>
      </dgm:t>
    </dgm:pt>
    <dgm:pt modelId="{EEE7FA87-E52D-43B7-B4B9-A10FCDC23521}" type="pres">
      <dgm:prSet presAssocID="{F844D63B-453E-4079-A22B-AB7BBB512381}" presName="vert2" presStyleCnt="0"/>
      <dgm:spPr/>
    </dgm:pt>
    <dgm:pt modelId="{01425AB0-24A2-4FC0-BA67-7FA46CB2E6EA}" type="pres">
      <dgm:prSet presAssocID="{F844D63B-453E-4079-A22B-AB7BBB512381}" presName="thinLine2b" presStyleLbl="callout" presStyleIdx="0" presStyleCnt="4"/>
      <dgm:spPr/>
    </dgm:pt>
    <dgm:pt modelId="{706D516B-E6CF-46F6-8870-D8EBF02EBCC4}" type="pres">
      <dgm:prSet presAssocID="{F844D63B-453E-4079-A22B-AB7BBB512381}" presName="vertSpace2b" presStyleCnt="0"/>
      <dgm:spPr/>
    </dgm:pt>
    <dgm:pt modelId="{E953C81E-F62E-47B9-AC98-6687A24D0B4B}" type="pres">
      <dgm:prSet presAssocID="{ABE94F9E-2E77-422F-A2FF-15605E5C6ECE}" presName="horz2" presStyleCnt="0"/>
      <dgm:spPr/>
    </dgm:pt>
    <dgm:pt modelId="{FF76D94D-240D-4B71-A593-286D49337E29}" type="pres">
      <dgm:prSet presAssocID="{ABE94F9E-2E77-422F-A2FF-15605E5C6ECE}" presName="horzSpace2" presStyleCnt="0"/>
      <dgm:spPr/>
    </dgm:pt>
    <dgm:pt modelId="{0C61FDBE-4B69-43AD-BCA2-D02F9F36B16D}" type="pres">
      <dgm:prSet presAssocID="{ABE94F9E-2E77-422F-A2FF-15605E5C6ECE}" presName="tx2" presStyleLbl="revTx" presStyleIdx="2" presStyleCnt="6" custScaleX="117901" custScaleY="90235"/>
      <dgm:spPr/>
      <dgm:t>
        <a:bodyPr/>
        <a:lstStyle/>
        <a:p>
          <a:endParaRPr lang="en-US"/>
        </a:p>
      </dgm:t>
    </dgm:pt>
    <dgm:pt modelId="{7405A7A7-5245-4FD4-A5EB-A3BCB6A36FF6}" type="pres">
      <dgm:prSet presAssocID="{ABE94F9E-2E77-422F-A2FF-15605E5C6ECE}" presName="vert2" presStyleCnt="0"/>
      <dgm:spPr/>
    </dgm:pt>
    <dgm:pt modelId="{09045FE3-A3D2-4693-8563-65346B60B411}" type="pres">
      <dgm:prSet presAssocID="{ABE94F9E-2E77-422F-A2FF-15605E5C6ECE}" presName="thinLine2b" presStyleLbl="callout" presStyleIdx="1" presStyleCnt="4"/>
      <dgm:spPr/>
    </dgm:pt>
    <dgm:pt modelId="{31080EA7-8D59-4693-A704-3818BB84DDBD}" type="pres">
      <dgm:prSet presAssocID="{ABE94F9E-2E77-422F-A2FF-15605E5C6ECE}" presName="vertSpace2b" presStyleCnt="0"/>
      <dgm:spPr/>
    </dgm:pt>
    <dgm:pt modelId="{8697E5AE-99A6-4E7D-99B1-A9A8AD115776}" type="pres">
      <dgm:prSet presAssocID="{F914FCAF-9E29-4456-A202-75F04197A8BF}" presName="thickLine" presStyleLbl="alignNode1" presStyleIdx="1" presStyleCnt="2"/>
      <dgm:spPr/>
    </dgm:pt>
    <dgm:pt modelId="{9381DFAA-F3F8-4150-8703-F4C08AC1A30C}" type="pres">
      <dgm:prSet presAssocID="{F914FCAF-9E29-4456-A202-75F04197A8BF}" presName="horz1" presStyleCnt="0"/>
      <dgm:spPr/>
    </dgm:pt>
    <dgm:pt modelId="{3F6CA58D-FE8A-4B96-8304-743183A61137}" type="pres">
      <dgm:prSet presAssocID="{F914FCAF-9E29-4456-A202-75F04197A8BF}" presName="tx1" presStyleLbl="revTx" presStyleIdx="3" presStyleCnt="6" custScaleX="313374"/>
      <dgm:spPr/>
      <dgm:t>
        <a:bodyPr/>
        <a:lstStyle/>
        <a:p>
          <a:endParaRPr lang="en-US"/>
        </a:p>
      </dgm:t>
    </dgm:pt>
    <dgm:pt modelId="{7C1AE0DE-32A6-4111-9A41-7296893CA2F1}" type="pres">
      <dgm:prSet presAssocID="{F914FCAF-9E29-4456-A202-75F04197A8BF}" presName="vert1" presStyleCnt="0"/>
      <dgm:spPr/>
    </dgm:pt>
    <dgm:pt modelId="{DC8A7947-A638-4DCF-889D-D346AF98651A}" type="pres">
      <dgm:prSet presAssocID="{0D887CA0-266D-4ADE-BCFD-630BABD82E93}" presName="vertSpace2a" presStyleCnt="0"/>
      <dgm:spPr/>
    </dgm:pt>
    <dgm:pt modelId="{B7A385E8-5D79-4F10-9D5F-A66C82B5E93B}" type="pres">
      <dgm:prSet presAssocID="{0D887CA0-266D-4ADE-BCFD-630BABD82E93}" presName="horz2" presStyleCnt="0"/>
      <dgm:spPr/>
    </dgm:pt>
    <dgm:pt modelId="{14CDE291-83EF-408E-A5D1-6929E9601560}" type="pres">
      <dgm:prSet presAssocID="{0D887CA0-266D-4ADE-BCFD-630BABD82E93}" presName="horzSpace2" presStyleCnt="0"/>
      <dgm:spPr/>
    </dgm:pt>
    <dgm:pt modelId="{AC4486E5-D944-4C4D-A845-F0F1C6356B67}" type="pres">
      <dgm:prSet presAssocID="{0D887CA0-266D-4ADE-BCFD-630BABD82E93}" presName="tx2" presStyleLbl="revTx" presStyleIdx="4" presStyleCnt="6" custScaleX="117901" custScaleY="90235"/>
      <dgm:spPr/>
      <dgm:t>
        <a:bodyPr/>
        <a:lstStyle/>
        <a:p>
          <a:endParaRPr lang="en-US"/>
        </a:p>
      </dgm:t>
    </dgm:pt>
    <dgm:pt modelId="{593CB6A7-4F8D-4537-8389-62061AC7FFBE}" type="pres">
      <dgm:prSet presAssocID="{0D887CA0-266D-4ADE-BCFD-630BABD82E93}" presName="vert2" presStyleCnt="0"/>
      <dgm:spPr/>
    </dgm:pt>
    <dgm:pt modelId="{969F93CE-14AD-4B38-B792-8696C5276BEC}" type="pres">
      <dgm:prSet presAssocID="{0D887CA0-266D-4ADE-BCFD-630BABD82E93}" presName="thinLine2b" presStyleLbl="callout" presStyleIdx="2" presStyleCnt="4"/>
      <dgm:spPr/>
    </dgm:pt>
    <dgm:pt modelId="{B7203C2B-78A9-440E-9F1E-8187134897BD}" type="pres">
      <dgm:prSet presAssocID="{0D887CA0-266D-4ADE-BCFD-630BABD82E93}" presName="vertSpace2b" presStyleCnt="0"/>
      <dgm:spPr/>
    </dgm:pt>
    <dgm:pt modelId="{EE5D7810-3926-44AD-9A34-A80CD1762AEA}" type="pres">
      <dgm:prSet presAssocID="{5F7430D3-111B-446E-BCF6-74C041B957C5}" presName="horz2" presStyleCnt="0"/>
      <dgm:spPr/>
    </dgm:pt>
    <dgm:pt modelId="{CA7691A9-E5A1-447B-A3AD-2F2D1404CAE1}" type="pres">
      <dgm:prSet presAssocID="{5F7430D3-111B-446E-BCF6-74C041B957C5}" presName="horzSpace2" presStyleCnt="0"/>
      <dgm:spPr/>
    </dgm:pt>
    <dgm:pt modelId="{35D06C29-1B37-47BC-8A67-DDE8006121C9}" type="pres">
      <dgm:prSet presAssocID="{5F7430D3-111B-446E-BCF6-74C041B957C5}" presName="tx2" presStyleLbl="revTx" presStyleIdx="5" presStyleCnt="6" custScaleX="117901" custScaleY="90235"/>
      <dgm:spPr/>
      <dgm:t>
        <a:bodyPr/>
        <a:lstStyle/>
        <a:p>
          <a:endParaRPr lang="en-US"/>
        </a:p>
      </dgm:t>
    </dgm:pt>
    <dgm:pt modelId="{D32D3E29-51DE-44B5-8BF1-66450000087A}" type="pres">
      <dgm:prSet presAssocID="{5F7430D3-111B-446E-BCF6-74C041B957C5}" presName="vert2" presStyleCnt="0"/>
      <dgm:spPr/>
    </dgm:pt>
    <dgm:pt modelId="{B10FD344-A1C5-4E0F-A44C-45E996C16266}" type="pres">
      <dgm:prSet presAssocID="{5F7430D3-111B-446E-BCF6-74C041B957C5}" presName="thinLine2b" presStyleLbl="callout" presStyleIdx="3" presStyleCnt="4"/>
      <dgm:spPr/>
    </dgm:pt>
    <dgm:pt modelId="{7DFABFED-DC9E-43A5-AA0D-A78E10E6F280}" type="pres">
      <dgm:prSet presAssocID="{5F7430D3-111B-446E-BCF6-74C041B957C5}" presName="vertSpace2b" presStyleCnt="0"/>
      <dgm:spPr/>
    </dgm:pt>
  </dgm:ptLst>
  <dgm:cxnLst>
    <dgm:cxn modelId="{8EBD8909-6D88-4549-A604-A9FB39CD55B1}" srcId="{D4CDC6EB-8533-431C-ACF3-6F67B6642E66}" destId="{F04B53E2-944D-432C-95E1-DAE0EF0DC76F}" srcOrd="0" destOrd="0" parTransId="{4E13161F-B4D6-40E7-B043-2A62FD2990D3}" sibTransId="{EE679B19-6C38-43C1-A4F0-06BA64321D47}"/>
    <dgm:cxn modelId="{E5E624B1-CA3D-4F33-B9C8-9497141B01AA}" type="presOf" srcId="{F914FCAF-9E29-4456-A202-75F04197A8BF}" destId="{3F6CA58D-FE8A-4B96-8304-743183A61137}" srcOrd="0" destOrd="0" presId="urn:microsoft.com/office/officeart/2008/layout/LinedList"/>
    <dgm:cxn modelId="{86D50ABA-5B2D-4158-8892-412CDA5FCF3E}" type="presOf" srcId="{F844D63B-453E-4079-A22B-AB7BBB512381}" destId="{DC385FC8-659A-4F8E-B15B-A5DB74DF813C}" srcOrd="0" destOrd="0" presId="urn:microsoft.com/office/officeart/2008/layout/LinedList"/>
    <dgm:cxn modelId="{1FC7C596-A5F5-44B7-BE90-5D9BC5DA51AB}" type="presOf" srcId="{ABE94F9E-2E77-422F-A2FF-15605E5C6ECE}" destId="{0C61FDBE-4B69-43AD-BCA2-D02F9F36B16D}" srcOrd="0" destOrd="0" presId="urn:microsoft.com/office/officeart/2008/layout/LinedList"/>
    <dgm:cxn modelId="{2E4AC0EE-8F49-4A65-889A-B8EC7D525A75}" srcId="{F04B53E2-944D-432C-95E1-DAE0EF0DC76F}" destId="{F844D63B-453E-4079-A22B-AB7BBB512381}" srcOrd="0" destOrd="0" parTransId="{FCBCFFF4-7CBB-4976-B144-E1F48EFADCAD}" sibTransId="{775A9289-4189-43A8-A8B7-B42AB2011045}"/>
    <dgm:cxn modelId="{11C56DE1-B714-4107-AB8A-A49EEF4DB8F9}" srcId="{F914FCAF-9E29-4456-A202-75F04197A8BF}" destId="{0D887CA0-266D-4ADE-BCFD-630BABD82E93}" srcOrd="0" destOrd="0" parTransId="{FF61E8EC-64B6-4F0E-80EC-BC16231F5437}" sibTransId="{AF964C28-D854-4C48-9852-0BB8A6BD00CE}"/>
    <dgm:cxn modelId="{89126D7D-0CD7-49DC-B73A-A99D7F7B6BBB}" srcId="{F914FCAF-9E29-4456-A202-75F04197A8BF}" destId="{5F7430D3-111B-446E-BCF6-74C041B957C5}" srcOrd="1" destOrd="0" parTransId="{1364D350-5B3B-4E41-847C-6C6F840A7189}" sibTransId="{5DE183AF-5A2A-489C-BB7D-4C913B20B263}"/>
    <dgm:cxn modelId="{942C8E37-C3CA-4A5B-A15E-8A6C92BC98AE}" srcId="{D4CDC6EB-8533-431C-ACF3-6F67B6642E66}" destId="{F914FCAF-9E29-4456-A202-75F04197A8BF}" srcOrd="1" destOrd="0" parTransId="{7A3E1B68-D9E2-402F-A1DF-0297C9C81716}" sibTransId="{BA41DFBF-F6A2-434B-8773-1E87E959DD12}"/>
    <dgm:cxn modelId="{82B7415C-4B24-4299-B128-7EEACE307B5D}" type="presOf" srcId="{5F7430D3-111B-446E-BCF6-74C041B957C5}" destId="{35D06C29-1B37-47BC-8A67-DDE8006121C9}" srcOrd="0" destOrd="0" presId="urn:microsoft.com/office/officeart/2008/layout/LinedList"/>
    <dgm:cxn modelId="{0762442B-F984-427C-A480-2015E6ECA039}" srcId="{F04B53E2-944D-432C-95E1-DAE0EF0DC76F}" destId="{ABE94F9E-2E77-422F-A2FF-15605E5C6ECE}" srcOrd="1" destOrd="0" parTransId="{C27BC1B2-AB58-47E8-80C2-F3B08AC9884A}" sibTransId="{2C9937BD-AC1B-4139-A119-D6A3276306E4}"/>
    <dgm:cxn modelId="{5429B08B-D164-426A-A3E0-AE9595CEA0D1}" type="presOf" srcId="{0D887CA0-266D-4ADE-BCFD-630BABD82E93}" destId="{AC4486E5-D944-4C4D-A845-F0F1C6356B67}" srcOrd="0" destOrd="0" presId="urn:microsoft.com/office/officeart/2008/layout/LinedList"/>
    <dgm:cxn modelId="{C1688DB1-F145-4FB0-86AE-C8911086FF45}" type="presOf" srcId="{D4CDC6EB-8533-431C-ACF3-6F67B6642E66}" destId="{39D18758-ECC9-437C-875D-0B34F686356E}" srcOrd="0" destOrd="0" presId="urn:microsoft.com/office/officeart/2008/layout/LinedList"/>
    <dgm:cxn modelId="{BFB6AF14-1819-4C2A-B6DD-8D6A1ABF2A1B}" type="presOf" srcId="{F04B53E2-944D-432C-95E1-DAE0EF0DC76F}" destId="{E67F9D8A-10E7-4A2A-AFE2-D027F12A10E4}" srcOrd="0" destOrd="0" presId="urn:microsoft.com/office/officeart/2008/layout/LinedList"/>
    <dgm:cxn modelId="{6B9A7C6D-198E-4E62-830E-EC324BB4F2FE}" type="presParOf" srcId="{39D18758-ECC9-437C-875D-0B34F686356E}" destId="{BA6C7BC4-6230-43D1-A738-CBC085CC37B5}" srcOrd="0" destOrd="0" presId="urn:microsoft.com/office/officeart/2008/layout/LinedList"/>
    <dgm:cxn modelId="{229562D2-9C55-439D-B730-A34B8B0E9F15}" type="presParOf" srcId="{39D18758-ECC9-437C-875D-0B34F686356E}" destId="{6CCC4E36-3824-4817-B16F-78F58A11DD6B}" srcOrd="1" destOrd="0" presId="urn:microsoft.com/office/officeart/2008/layout/LinedList"/>
    <dgm:cxn modelId="{A3D346F9-D989-4A12-82FD-4E555D665031}" type="presParOf" srcId="{6CCC4E36-3824-4817-B16F-78F58A11DD6B}" destId="{E67F9D8A-10E7-4A2A-AFE2-D027F12A10E4}" srcOrd="0" destOrd="0" presId="urn:microsoft.com/office/officeart/2008/layout/LinedList"/>
    <dgm:cxn modelId="{6BFE76A2-29CD-42EA-8468-35B5E99A4962}" type="presParOf" srcId="{6CCC4E36-3824-4817-B16F-78F58A11DD6B}" destId="{328534DC-43BA-44CC-95FF-2649CF686F02}" srcOrd="1" destOrd="0" presId="urn:microsoft.com/office/officeart/2008/layout/LinedList"/>
    <dgm:cxn modelId="{F1AD8A5E-D195-4253-AE8C-287563646FCE}" type="presParOf" srcId="{328534DC-43BA-44CC-95FF-2649CF686F02}" destId="{C4E63CF6-66F8-4C4A-B10A-F4347AA77D66}" srcOrd="0" destOrd="0" presId="urn:microsoft.com/office/officeart/2008/layout/LinedList"/>
    <dgm:cxn modelId="{E921BC09-E436-4BD6-88F5-DAD213E72C2C}" type="presParOf" srcId="{328534DC-43BA-44CC-95FF-2649CF686F02}" destId="{B2498CD7-F2D7-487B-AEC8-720A04F43C2E}" srcOrd="1" destOrd="0" presId="urn:microsoft.com/office/officeart/2008/layout/LinedList"/>
    <dgm:cxn modelId="{D51EDF9F-8114-4E05-93AD-4BAE77A6182E}" type="presParOf" srcId="{B2498CD7-F2D7-487B-AEC8-720A04F43C2E}" destId="{13EFA99D-F469-4A38-8B89-B3AA51C3D644}" srcOrd="0" destOrd="0" presId="urn:microsoft.com/office/officeart/2008/layout/LinedList"/>
    <dgm:cxn modelId="{95C4E79B-8FC6-44B8-935A-6B00665EAF2F}" type="presParOf" srcId="{B2498CD7-F2D7-487B-AEC8-720A04F43C2E}" destId="{DC385FC8-659A-4F8E-B15B-A5DB74DF813C}" srcOrd="1" destOrd="0" presId="urn:microsoft.com/office/officeart/2008/layout/LinedList"/>
    <dgm:cxn modelId="{216E9B03-1172-4C3E-9F9F-050A0B38BCD9}" type="presParOf" srcId="{B2498CD7-F2D7-487B-AEC8-720A04F43C2E}" destId="{EEE7FA87-E52D-43B7-B4B9-A10FCDC23521}" srcOrd="2" destOrd="0" presId="urn:microsoft.com/office/officeart/2008/layout/LinedList"/>
    <dgm:cxn modelId="{B2E8A152-6E1A-4ED6-9D2D-25F6789FADEC}" type="presParOf" srcId="{328534DC-43BA-44CC-95FF-2649CF686F02}" destId="{01425AB0-24A2-4FC0-BA67-7FA46CB2E6EA}" srcOrd="2" destOrd="0" presId="urn:microsoft.com/office/officeart/2008/layout/LinedList"/>
    <dgm:cxn modelId="{684BB4EB-5EB5-402F-9AD1-AAB740B2B4BB}" type="presParOf" srcId="{328534DC-43BA-44CC-95FF-2649CF686F02}" destId="{706D516B-E6CF-46F6-8870-D8EBF02EBCC4}" srcOrd="3" destOrd="0" presId="urn:microsoft.com/office/officeart/2008/layout/LinedList"/>
    <dgm:cxn modelId="{932DC2DE-120F-41B0-8030-0A0618FF5AB8}" type="presParOf" srcId="{328534DC-43BA-44CC-95FF-2649CF686F02}" destId="{E953C81E-F62E-47B9-AC98-6687A24D0B4B}" srcOrd="4" destOrd="0" presId="urn:microsoft.com/office/officeart/2008/layout/LinedList"/>
    <dgm:cxn modelId="{50C18BE0-C4AE-43AF-B39F-79F8112A5A6F}" type="presParOf" srcId="{E953C81E-F62E-47B9-AC98-6687A24D0B4B}" destId="{FF76D94D-240D-4B71-A593-286D49337E29}" srcOrd="0" destOrd="0" presId="urn:microsoft.com/office/officeart/2008/layout/LinedList"/>
    <dgm:cxn modelId="{EC8349AA-FEC4-40F5-8C71-947A1C298528}" type="presParOf" srcId="{E953C81E-F62E-47B9-AC98-6687A24D0B4B}" destId="{0C61FDBE-4B69-43AD-BCA2-D02F9F36B16D}" srcOrd="1" destOrd="0" presId="urn:microsoft.com/office/officeart/2008/layout/LinedList"/>
    <dgm:cxn modelId="{A30842C1-1ED9-482C-91AC-F334281B6AF7}" type="presParOf" srcId="{E953C81E-F62E-47B9-AC98-6687A24D0B4B}" destId="{7405A7A7-5245-4FD4-A5EB-A3BCB6A36FF6}" srcOrd="2" destOrd="0" presId="urn:microsoft.com/office/officeart/2008/layout/LinedList"/>
    <dgm:cxn modelId="{C24EDBCC-46AC-4656-9E74-BB8F37520735}" type="presParOf" srcId="{328534DC-43BA-44CC-95FF-2649CF686F02}" destId="{09045FE3-A3D2-4693-8563-65346B60B411}" srcOrd="5" destOrd="0" presId="urn:microsoft.com/office/officeart/2008/layout/LinedList"/>
    <dgm:cxn modelId="{A198FDF7-DD73-4BAC-93E2-4B6E388A3A34}" type="presParOf" srcId="{328534DC-43BA-44CC-95FF-2649CF686F02}" destId="{31080EA7-8D59-4693-A704-3818BB84DDBD}" srcOrd="6" destOrd="0" presId="urn:microsoft.com/office/officeart/2008/layout/LinedList"/>
    <dgm:cxn modelId="{B696C2C4-E931-499C-BAEB-42AA4156E65D}" type="presParOf" srcId="{39D18758-ECC9-437C-875D-0B34F686356E}" destId="{8697E5AE-99A6-4E7D-99B1-A9A8AD115776}" srcOrd="2" destOrd="0" presId="urn:microsoft.com/office/officeart/2008/layout/LinedList"/>
    <dgm:cxn modelId="{4F8F23F9-4E91-4F24-AF70-8B9A6EEEE90D}" type="presParOf" srcId="{39D18758-ECC9-437C-875D-0B34F686356E}" destId="{9381DFAA-F3F8-4150-8703-F4C08AC1A30C}" srcOrd="3" destOrd="0" presId="urn:microsoft.com/office/officeart/2008/layout/LinedList"/>
    <dgm:cxn modelId="{7DE02F04-4DA0-4090-83A5-6A8CBB2410A2}" type="presParOf" srcId="{9381DFAA-F3F8-4150-8703-F4C08AC1A30C}" destId="{3F6CA58D-FE8A-4B96-8304-743183A61137}" srcOrd="0" destOrd="0" presId="urn:microsoft.com/office/officeart/2008/layout/LinedList"/>
    <dgm:cxn modelId="{56577B63-0273-4844-AF02-3C3CEA8EA077}" type="presParOf" srcId="{9381DFAA-F3F8-4150-8703-F4C08AC1A30C}" destId="{7C1AE0DE-32A6-4111-9A41-7296893CA2F1}" srcOrd="1" destOrd="0" presId="urn:microsoft.com/office/officeart/2008/layout/LinedList"/>
    <dgm:cxn modelId="{974C54C1-055F-4150-B6D7-4F67E9843C72}" type="presParOf" srcId="{7C1AE0DE-32A6-4111-9A41-7296893CA2F1}" destId="{DC8A7947-A638-4DCF-889D-D346AF98651A}" srcOrd="0" destOrd="0" presId="urn:microsoft.com/office/officeart/2008/layout/LinedList"/>
    <dgm:cxn modelId="{28A62A77-28C9-4E6B-A82E-692F44209BC0}" type="presParOf" srcId="{7C1AE0DE-32A6-4111-9A41-7296893CA2F1}" destId="{B7A385E8-5D79-4F10-9D5F-A66C82B5E93B}" srcOrd="1" destOrd="0" presId="urn:microsoft.com/office/officeart/2008/layout/LinedList"/>
    <dgm:cxn modelId="{17020E9D-CA74-4123-B321-299237950A6A}" type="presParOf" srcId="{B7A385E8-5D79-4F10-9D5F-A66C82B5E93B}" destId="{14CDE291-83EF-408E-A5D1-6929E9601560}" srcOrd="0" destOrd="0" presId="urn:microsoft.com/office/officeart/2008/layout/LinedList"/>
    <dgm:cxn modelId="{1E964340-947A-46B1-AABB-156D1DEFF3F1}" type="presParOf" srcId="{B7A385E8-5D79-4F10-9D5F-A66C82B5E93B}" destId="{AC4486E5-D944-4C4D-A845-F0F1C6356B67}" srcOrd="1" destOrd="0" presId="urn:microsoft.com/office/officeart/2008/layout/LinedList"/>
    <dgm:cxn modelId="{734C2034-EFEF-4935-8676-92BAE48214AE}" type="presParOf" srcId="{B7A385E8-5D79-4F10-9D5F-A66C82B5E93B}" destId="{593CB6A7-4F8D-4537-8389-62061AC7FFBE}" srcOrd="2" destOrd="0" presId="urn:microsoft.com/office/officeart/2008/layout/LinedList"/>
    <dgm:cxn modelId="{8F236879-885B-46EE-AE8B-D2E902540E17}" type="presParOf" srcId="{7C1AE0DE-32A6-4111-9A41-7296893CA2F1}" destId="{969F93CE-14AD-4B38-B792-8696C5276BEC}" srcOrd="2" destOrd="0" presId="urn:microsoft.com/office/officeart/2008/layout/LinedList"/>
    <dgm:cxn modelId="{AF150A92-728B-4AC0-8588-54B7EBBADCFA}" type="presParOf" srcId="{7C1AE0DE-32A6-4111-9A41-7296893CA2F1}" destId="{B7203C2B-78A9-440E-9F1E-8187134897BD}" srcOrd="3" destOrd="0" presId="urn:microsoft.com/office/officeart/2008/layout/LinedList"/>
    <dgm:cxn modelId="{9FCA3857-55E5-4BA4-AFFE-9629DDABD7C3}" type="presParOf" srcId="{7C1AE0DE-32A6-4111-9A41-7296893CA2F1}" destId="{EE5D7810-3926-44AD-9A34-A80CD1762AEA}" srcOrd="4" destOrd="0" presId="urn:microsoft.com/office/officeart/2008/layout/LinedList"/>
    <dgm:cxn modelId="{D00552D2-0320-4D9B-8618-4B3F0561E7F6}" type="presParOf" srcId="{EE5D7810-3926-44AD-9A34-A80CD1762AEA}" destId="{CA7691A9-E5A1-447B-A3AD-2F2D1404CAE1}" srcOrd="0" destOrd="0" presId="urn:microsoft.com/office/officeart/2008/layout/LinedList"/>
    <dgm:cxn modelId="{1985B1D5-CC74-4CB0-A441-E337220FF089}" type="presParOf" srcId="{EE5D7810-3926-44AD-9A34-A80CD1762AEA}" destId="{35D06C29-1B37-47BC-8A67-DDE8006121C9}" srcOrd="1" destOrd="0" presId="urn:microsoft.com/office/officeart/2008/layout/LinedList"/>
    <dgm:cxn modelId="{E1F0EA68-2BCD-4177-97BF-EFC9240DA3A5}" type="presParOf" srcId="{EE5D7810-3926-44AD-9A34-A80CD1762AEA}" destId="{D32D3E29-51DE-44B5-8BF1-66450000087A}" srcOrd="2" destOrd="0" presId="urn:microsoft.com/office/officeart/2008/layout/LinedList"/>
    <dgm:cxn modelId="{AEAA9844-A03A-46BE-B0E8-8E20DE8EFA34}" type="presParOf" srcId="{7C1AE0DE-32A6-4111-9A41-7296893CA2F1}" destId="{B10FD344-A1C5-4E0F-A44C-45E996C16266}" srcOrd="5" destOrd="0" presId="urn:microsoft.com/office/officeart/2008/layout/LinedList"/>
    <dgm:cxn modelId="{8B19DC4C-63DC-4370-B55B-036915FCF2CA}" type="presParOf" srcId="{7C1AE0DE-32A6-4111-9A41-7296893CA2F1}" destId="{7DFABFED-DC9E-43A5-AA0D-A78E10E6F28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89D92-561A-4876-9C05-79530DFDB578}">
      <dsp:nvSpPr>
        <dsp:cNvPr id="0" name=""/>
        <dsp:cNvSpPr/>
      </dsp:nvSpPr>
      <dsp:spPr>
        <a:xfrm>
          <a:off x="1053" y="152248"/>
          <a:ext cx="4109069" cy="26433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charset="0"/>
              <a:cs typeface="Arial" charset="0"/>
            </a:rPr>
            <a:t>Highly Configurable</a:t>
          </a:r>
          <a:endParaRPr lang="en-US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Multiple paths and multiple traffic patterns supported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Configurable units for latency (ns, us, ms) and bandwidth (KBps, MBps, GBps, Kbps, Mbps, Gbps)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>
              <a:latin typeface="Arial" charset="0"/>
              <a:cs typeface="Arial" charset="0"/>
            </a:rPr>
            <a:t>Configuration methods convenient, uncomplicated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>
              <a:latin typeface="Arial" charset="0"/>
              <a:cs typeface="Arial" charset="0"/>
            </a:rPr>
            <a:t>Configuration compliance check</a:t>
          </a:r>
          <a:endParaRPr lang="en-US" sz="1600" kern="1200" dirty="0"/>
        </a:p>
      </dsp:txBody>
      <dsp:txXfrm>
        <a:off x="1053" y="152248"/>
        <a:ext cx="4109069" cy="2643323"/>
      </dsp:txXfrm>
    </dsp:sp>
    <dsp:sp modelId="{86B302D7-A84C-4138-AA14-94AB5371DCFC}">
      <dsp:nvSpPr>
        <dsp:cNvPr id="0" name=""/>
        <dsp:cNvSpPr/>
      </dsp:nvSpPr>
      <dsp:spPr>
        <a:xfrm>
          <a:off x="4289854" y="152248"/>
          <a:ext cx="4109069" cy="2643323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charset="0"/>
              <a:cs typeface="Arial" charset="0"/>
            </a:rPr>
            <a:t>Types of Measurements</a:t>
          </a:r>
          <a:endParaRPr lang="en-US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Per transaction &amp; Average latency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Bandwidth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Alternate bandwidth and latency window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Cumulative bandwidth measurement for multiple traffic patterns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Uniformity comparison between interfaces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Root mean square (RMS) value calculation for latency, bandwidth and error values</a:t>
          </a:r>
          <a:endParaRPr lang="en-US" sz="1600" kern="1200" dirty="0">
            <a:latin typeface="Arial" charset="0"/>
            <a:cs typeface="Arial" charset="0"/>
          </a:endParaRPr>
        </a:p>
      </dsp:txBody>
      <dsp:txXfrm>
        <a:off x="4289854" y="152248"/>
        <a:ext cx="4109069" cy="2643323"/>
      </dsp:txXfrm>
    </dsp:sp>
    <dsp:sp modelId="{0FEBFF74-9112-409F-8DF3-A79C2DC07796}">
      <dsp:nvSpPr>
        <dsp:cNvPr id="0" name=""/>
        <dsp:cNvSpPr/>
      </dsp:nvSpPr>
      <dsp:spPr>
        <a:xfrm>
          <a:off x="1053" y="2959983"/>
          <a:ext cx="4109069" cy="1784462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charset="0"/>
              <a:cs typeface="Arial" charset="0"/>
            </a:rPr>
            <a:t>Reporting</a:t>
          </a:r>
          <a:endParaRPr lang="en-US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Measurement report depending upon user defined verbose level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Error reporting in case of incorrect result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Run time reporting of measurements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Trace file reporting for all the measurements</a:t>
          </a:r>
          <a:endParaRPr lang="en-US" sz="1600" kern="1200" dirty="0"/>
        </a:p>
      </dsp:txBody>
      <dsp:txXfrm>
        <a:off x="1053" y="2959983"/>
        <a:ext cx="4109069" cy="1784462"/>
      </dsp:txXfrm>
    </dsp:sp>
    <dsp:sp modelId="{C1607549-F512-4033-AB2B-DD5394210E50}">
      <dsp:nvSpPr>
        <dsp:cNvPr id="0" name=""/>
        <dsp:cNvSpPr/>
      </dsp:nvSpPr>
      <dsp:spPr>
        <a:xfrm>
          <a:off x="4289854" y="2959983"/>
          <a:ext cx="4109069" cy="1784462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Miscellaneous</a:t>
          </a:r>
          <a:endParaRPr lang="en-US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Callback support to collect functional coverage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API support to get performance statistics on-the-fly</a:t>
          </a:r>
          <a:endParaRPr lang="en-US" sz="1600" kern="1200" dirty="0">
            <a:latin typeface="Arial" charset="0"/>
            <a:cs typeface="Arial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charset="0"/>
              <a:cs typeface="Arial" charset="0"/>
            </a:rPr>
            <a:t>Measurement Enable/Disable Support</a:t>
          </a:r>
          <a:endParaRPr lang="en-US" sz="1600" kern="1200" dirty="0"/>
        </a:p>
      </dsp:txBody>
      <dsp:txXfrm>
        <a:off x="4289854" y="2959983"/>
        <a:ext cx="4109069" cy="1784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B8C15-AC11-4EE5-814C-4202595C5736}">
      <dsp:nvSpPr>
        <dsp:cNvPr id="0" name=""/>
        <dsp:cNvSpPr/>
      </dsp:nvSpPr>
      <dsp:spPr>
        <a:xfrm>
          <a:off x="0" y="2133701"/>
          <a:ext cx="7775717" cy="91343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2296" bIns="85344" numCol="1" spcCol="1270" anchor="ctr" anchorCtr="0">
          <a:noAutofit/>
        </a:bodyPr>
        <a:lstStyle/>
        <a:p>
          <a:pPr marL="2286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 dirty="0" smtClean="0">
              <a:latin typeface="+mn-lt"/>
              <a:cs typeface="Times New Roman" panose="02020603050405020304" pitchFamily="18" charset="0"/>
            </a:rPr>
            <a:t>Leaf monitor </a:t>
          </a:r>
        </a:p>
        <a:p>
          <a:pPr marL="3429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  <a:cs typeface="Times New Roman" panose="02020603050405020304" pitchFamily="18" charset="0"/>
            </a:rPr>
            <a:t>Basic entity that </a:t>
          </a:r>
          <a:r>
            <a:rPr lang="en-US" sz="1200" b="0" kern="1200" dirty="0" smtClean="0">
              <a:latin typeface="+mn-lt"/>
              <a:cs typeface="Times New Roman" panose="02020603050405020304" pitchFamily="18" charset="0"/>
            </a:rPr>
            <a:t>performs calculations</a:t>
          </a:r>
          <a:endParaRPr lang="en-US" sz="1200" b="0" kern="1200" dirty="0">
            <a:latin typeface="+mn-lt"/>
            <a:cs typeface="Times New Roman" panose="02020603050405020304" pitchFamily="18" charset="0"/>
          </a:endParaRPr>
        </a:p>
        <a:p>
          <a:pPr marL="3429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+mn-lt"/>
              <a:cs typeface="Times New Roman" panose="02020603050405020304" pitchFamily="18" charset="0"/>
            </a:rPr>
            <a:t>One instance per traffic pattern, </a:t>
          </a:r>
          <a:r>
            <a:rPr lang="en-US" sz="1200" b="0" kern="1200" dirty="0">
              <a:latin typeface="+mn-lt"/>
              <a:cs typeface="Times New Roman" panose="02020603050405020304" pitchFamily="18" charset="0"/>
            </a:rPr>
            <a:t>per interface</a:t>
          </a:r>
        </a:p>
      </dsp:txBody>
      <dsp:txXfrm>
        <a:off x="0" y="2133701"/>
        <a:ext cx="2332715" cy="913431"/>
      </dsp:txXfrm>
    </dsp:sp>
    <dsp:sp modelId="{6C7D6ADB-2F76-4FEB-9B99-35D469E211BF}">
      <dsp:nvSpPr>
        <dsp:cNvPr id="0" name=""/>
        <dsp:cNvSpPr/>
      </dsp:nvSpPr>
      <dsp:spPr>
        <a:xfrm>
          <a:off x="0" y="1067284"/>
          <a:ext cx="7775717" cy="91343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2286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 dirty="0" smtClean="0">
              <a:latin typeface="+mn-lt"/>
              <a:cs typeface="Times New Roman" panose="02020603050405020304" pitchFamily="18" charset="0"/>
            </a:rPr>
            <a:t>Performance monitor </a:t>
          </a:r>
        </a:p>
        <a:p>
          <a:pPr marL="3429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0" kern="1200" dirty="0" smtClean="0">
              <a:latin typeface="+mn-lt"/>
              <a:cs typeface="Times New Roman" panose="02020603050405020304" pitchFamily="18" charset="0"/>
            </a:rPr>
            <a:t>One performance monitor instantiated per interface of measurement</a:t>
          </a:r>
        </a:p>
      </dsp:txBody>
      <dsp:txXfrm>
        <a:off x="0" y="1067284"/>
        <a:ext cx="2332715" cy="913431"/>
      </dsp:txXfrm>
    </dsp:sp>
    <dsp:sp modelId="{C5EABB37-3F54-40C7-96DD-646C6DAE84DA}">
      <dsp:nvSpPr>
        <dsp:cNvPr id="0" name=""/>
        <dsp:cNvSpPr/>
      </dsp:nvSpPr>
      <dsp:spPr>
        <a:xfrm>
          <a:off x="0" y="867"/>
          <a:ext cx="7775717" cy="91343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2286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 dirty="0" smtClean="0">
              <a:latin typeface="+mn-lt"/>
              <a:cs typeface="Times New Roman" panose="02020603050405020304" pitchFamily="18" charset="0"/>
            </a:rPr>
            <a:t>Top level Environment</a:t>
          </a:r>
          <a:r>
            <a:rPr lang="en-IN" sz="1200" kern="1200" dirty="0" smtClean="0">
              <a:latin typeface="+mn-lt"/>
              <a:cs typeface="Times New Roman" panose="02020603050405020304" pitchFamily="18" charset="0"/>
            </a:rPr>
            <a:t> </a:t>
          </a:r>
        </a:p>
        <a:p>
          <a:pPr marL="34290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>
              <a:latin typeface="+mn-lt"/>
              <a:cs typeface="Times New Roman" panose="02020603050405020304" pitchFamily="18" charset="0"/>
            </a:rPr>
            <a:t>Instantiated inside testbench</a:t>
          </a:r>
          <a:endParaRPr lang="en-US" sz="1200" kern="1200" dirty="0">
            <a:latin typeface="+mn-lt"/>
            <a:cs typeface="Times New Roman" panose="02020603050405020304" pitchFamily="18" charset="0"/>
          </a:endParaRPr>
        </a:p>
      </dsp:txBody>
      <dsp:txXfrm>
        <a:off x="0" y="867"/>
        <a:ext cx="2332715" cy="913431"/>
      </dsp:txXfrm>
    </dsp:sp>
    <dsp:sp modelId="{0FDF59CD-D708-4342-B2C8-3CD12B5E86F9}">
      <dsp:nvSpPr>
        <dsp:cNvPr id="0" name=""/>
        <dsp:cNvSpPr/>
      </dsp:nvSpPr>
      <dsp:spPr>
        <a:xfrm>
          <a:off x="5082523" y="77360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Perf Top Env</a:t>
          </a:r>
          <a:endParaRPr lang="en-US" sz="2000" kern="1200" dirty="0"/>
        </a:p>
      </dsp:txBody>
      <dsp:txXfrm>
        <a:off x="5104927" y="99764"/>
        <a:ext cx="1102583" cy="720119"/>
      </dsp:txXfrm>
    </dsp:sp>
    <dsp:sp modelId="{E41BAE4D-C9B8-4E54-8BC0-F9B57E51B46D}">
      <dsp:nvSpPr>
        <dsp:cNvPr id="0" name=""/>
        <dsp:cNvSpPr/>
      </dsp:nvSpPr>
      <dsp:spPr>
        <a:xfrm>
          <a:off x="4537512" y="842288"/>
          <a:ext cx="1118706" cy="305971"/>
        </a:xfrm>
        <a:custGeom>
          <a:avLst/>
          <a:gdLst/>
          <a:ahLst/>
          <a:cxnLst/>
          <a:rect l="0" t="0" r="0" b="0"/>
          <a:pathLst>
            <a:path>
              <a:moveTo>
                <a:pt x="1118706" y="0"/>
              </a:moveTo>
              <a:lnTo>
                <a:pt x="1118706" y="152985"/>
              </a:lnTo>
              <a:lnTo>
                <a:pt x="0" y="152985"/>
              </a:lnTo>
              <a:lnTo>
                <a:pt x="0" y="305971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8F7BB-4DFC-48E5-83BE-79E1DEE9B3BD}">
      <dsp:nvSpPr>
        <dsp:cNvPr id="0" name=""/>
        <dsp:cNvSpPr/>
      </dsp:nvSpPr>
      <dsp:spPr>
        <a:xfrm>
          <a:off x="3963817" y="1148259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Perf Mon</a:t>
          </a:r>
        </a:p>
      </dsp:txBody>
      <dsp:txXfrm>
        <a:off x="3986221" y="1170663"/>
        <a:ext cx="1102583" cy="720119"/>
      </dsp:txXfrm>
    </dsp:sp>
    <dsp:sp modelId="{8CA88F33-D053-4297-B1D9-3BB4D0AF6736}">
      <dsp:nvSpPr>
        <dsp:cNvPr id="0" name=""/>
        <dsp:cNvSpPr/>
      </dsp:nvSpPr>
      <dsp:spPr>
        <a:xfrm>
          <a:off x="3791708" y="1913186"/>
          <a:ext cx="745804" cy="305971"/>
        </a:xfrm>
        <a:custGeom>
          <a:avLst/>
          <a:gdLst/>
          <a:ahLst/>
          <a:cxnLst/>
          <a:rect l="0" t="0" r="0" b="0"/>
          <a:pathLst>
            <a:path>
              <a:moveTo>
                <a:pt x="745804" y="0"/>
              </a:moveTo>
              <a:lnTo>
                <a:pt x="745804" y="152985"/>
              </a:lnTo>
              <a:lnTo>
                <a:pt x="0" y="152985"/>
              </a:lnTo>
              <a:lnTo>
                <a:pt x="0" y="30597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D3BD6-7349-44B8-B39F-0E53FFA525C8}">
      <dsp:nvSpPr>
        <dsp:cNvPr id="0" name=""/>
        <dsp:cNvSpPr/>
      </dsp:nvSpPr>
      <dsp:spPr>
        <a:xfrm>
          <a:off x="3218012" y="2219157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Leaf Mon</a:t>
          </a:r>
        </a:p>
      </dsp:txBody>
      <dsp:txXfrm>
        <a:off x="3240416" y="2241561"/>
        <a:ext cx="1102583" cy="720119"/>
      </dsp:txXfrm>
    </dsp:sp>
    <dsp:sp modelId="{4AB7269A-369D-452F-AD4E-58EB60096DE4}">
      <dsp:nvSpPr>
        <dsp:cNvPr id="0" name=""/>
        <dsp:cNvSpPr/>
      </dsp:nvSpPr>
      <dsp:spPr>
        <a:xfrm>
          <a:off x="4537512" y="1913186"/>
          <a:ext cx="745804" cy="305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85"/>
              </a:lnTo>
              <a:lnTo>
                <a:pt x="745804" y="152985"/>
              </a:lnTo>
              <a:lnTo>
                <a:pt x="745804" y="30597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EA214-8260-4D5E-BD9C-E0DE908316E7}">
      <dsp:nvSpPr>
        <dsp:cNvPr id="0" name=""/>
        <dsp:cNvSpPr/>
      </dsp:nvSpPr>
      <dsp:spPr>
        <a:xfrm>
          <a:off x="4709621" y="2219157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Leaf Mon</a:t>
          </a:r>
        </a:p>
      </dsp:txBody>
      <dsp:txXfrm>
        <a:off x="4732025" y="2241561"/>
        <a:ext cx="1102583" cy="720119"/>
      </dsp:txXfrm>
    </dsp:sp>
    <dsp:sp modelId="{BDA62121-841C-4CD2-94B1-A0FDA21015DC}">
      <dsp:nvSpPr>
        <dsp:cNvPr id="0" name=""/>
        <dsp:cNvSpPr/>
      </dsp:nvSpPr>
      <dsp:spPr>
        <a:xfrm>
          <a:off x="5656219" y="842288"/>
          <a:ext cx="1118706" cy="305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85"/>
              </a:lnTo>
              <a:lnTo>
                <a:pt x="1118706" y="152985"/>
              </a:lnTo>
              <a:lnTo>
                <a:pt x="1118706" y="305971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48F26-16F1-4364-B9E2-49AB85637AFD}">
      <dsp:nvSpPr>
        <dsp:cNvPr id="0" name=""/>
        <dsp:cNvSpPr/>
      </dsp:nvSpPr>
      <dsp:spPr>
        <a:xfrm>
          <a:off x="6201230" y="1148259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Perf Mon</a:t>
          </a:r>
        </a:p>
      </dsp:txBody>
      <dsp:txXfrm>
        <a:off x="6223634" y="1170663"/>
        <a:ext cx="1102583" cy="720119"/>
      </dsp:txXfrm>
    </dsp:sp>
    <dsp:sp modelId="{491080F2-B48B-47F0-BDE7-5EAB712C8CEE}">
      <dsp:nvSpPr>
        <dsp:cNvPr id="0" name=""/>
        <dsp:cNvSpPr/>
      </dsp:nvSpPr>
      <dsp:spPr>
        <a:xfrm>
          <a:off x="6729205" y="1913186"/>
          <a:ext cx="91440" cy="305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97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ACB7D-390C-47C8-A7CB-A6C60521196E}">
      <dsp:nvSpPr>
        <dsp:cNvPr id="0" name=""/>
        <dsp:cNvSpPr/>
      </dsp:nvSpPr>
      <dsp:spPr>
        <a:xfrm>
          <a:off x="6201230" y="2219157"/>
          <a:ext cx="1147391" cy="764927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Leaf Mon</a:t>
          </a:r>
        </a:p>
      </dsp:txBody>
      <dsp:txXfrm>
        <a:off x="6223634" y="2241561"/>
        <a:ext cx="1102583" cy="720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339DF-401A-476B-ADCB-072082F26943}">
      <dsp:nvSpPr>
        <dsp:cNvPr id="0" name=""/>
        <dsp:cNvSpPr/>
      </dsp:nvSpPr>
      <dsp:spPr>
        <a:xfrm>
          <a:off x="588644" y="0"/>
          <a:ext cx="6671310" cy="4800600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B0B8591-CB9A-45A2-8CE4-1983B5BDEA9C}">
      <dsp:nvSpPr>
        <dsp:cNvPr id="0" name=""/>
        <dsp:cNvSpPr/>
      </dsp:nvSpPr>
      <dsp:spPr>
        <a:xfrm>
          <a:off x="2682" y="1303017"/>
          <a:ext cx="1742941" cy="2194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 dirty="0" smtClean="0"/>
            <a:t>Apply configuration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Define requirement – What to measure, where to measure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Use this information to configure each hierarchy of monitor – using </a:t>
          </a:r>
          <a:r>
            <a:rPr lang="en-IN" sz="1100" kern="1200" dirty="0" err="1" smtClean="0"/>
            <a:t>config</a:t>
          </a:r>
          <a:r>
            <a:rPr lang="en-IN" sz="1100" kern="1200" dirty="0" smtClean="0"/>
            <a:t> class  instance or CSV based approach</a:t>
          </a:r>
          <a:endParaRPr lang="en-US" sz="1100" kern="1200" dirty="0"/>
        </a:p>
      </dsp:txBody>
      <dsp:txXfrm>
        <a:off x="87765" y="1388100"/>
        <a:ext cx="1572775" cy="2024399"/>
      </dsp:txXfrm>
    </dsp:sp>
    <dsp:sp modelId="{91A907E7-2061-47B2-87EA-D2BD117CCAF1}">
      <dsp:nvSpPr>
        <dsp:cNvPr id="0" name=""/>
        <dsp:cNvSpPr/>
      </dsp:nvSpPr>
      <dsp:spPr>
        <a:xfrm>
          <a:off x="2036113" y="1303017"/>
          <a:ext cx="1742941" cy="2194565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45720" bIns="914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b="1" kern="1200" dirty="0" smtClean="0"/>
            <a:t>Instantiate in Testbench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00" kern="1200" dirty="0" smtClean="0"/>
            <a:t> </a:t>
          </a:r>
          <a:r>
            <a:rPr lang="en-IN" sz="1100" kern="1200" dirty="0" smtClean="0"/>
            <a:t>Include the package in testbench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Create instance of Performance top Environment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Connect the Perf Mon ports to testbench</a:t>
          </a:r>
          <a:endParaRPr lang="en-US" sz="1100" kern="1200" dirty="0"/>
        </a:p>
      </dsp:txBody>
      <dsp:txXfrm>
        <a:off x="2121196" y="1388100"/>
        <a:ext cx="1572775" cy="2024399"/>
      </dsp:txXfrm>
    </dsp:sp>
    <dsp:sp modelId="{96B53D81-E427-41B3-819A-F7B0F6430107}">
      <dsp:nvSpPr>
        <dsp:cNvPr id="0" name=""/>
        <dsp:cNvSpPr/>
      </dsp:nvSpPr>
      <dsp:spPr>
        <a:xfrm>
          <a:off x="4069545" y="1303017"/>
          <a:ext cx="1742941" cy="2194565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bg1"/>
              </a:solidFill>
            </a:rPr>
            <a:t>Generate Perf Trans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bg1"/>
              </a:solidFill>
            </a:rPr>
            <a:t>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solidFill>
                <a:schemeClr val="bg1"/>
              </a:solidFill>
            </a:rPr>
            <a:t> Create perf trans inside the testbench</a:t>
          </a:r>
          <a:endParaRPr lang="en-US" sz="11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solidFill>
                <a:schemeClr val="bg1"/>
              </a:solidFill>
            </a:rPr>
            <a:t> Use adapter class if required</a:t>
          </a:r>
          <a:endParaRPr lang="en-US" sz="11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>
              <a:solidFill>
                <a:schemeClr val="bg1"/>
              </a:solidFill>
            </a:rPr>
            <a:t> Pass the transaction to Perf Mon through connecting ports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154628" y="1388100"/>
        <a:ext cx="1572775" cy="2024399"/>
      </dsp:txXfrm>
    </dsp:sp>
    <dsp:sp modelId="{28EAE926-0828-494A-A1B7-B0663E552249}">
      <dsp:nvSpPr>
        <dsp:cNvPr id="0" name=""/>
        <dsp:cNvSpPr/>
      </dsp:nvSpPr>
      <dsp:spPr>
        <a:xfrm>
          <a:off x="6102976" y="1303017"/>
          <a:ext cx="1742941" cy="219456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Run Simulation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b="1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 </a:t>
          </a:r>
          <a:r>
            <a:rPr lang="en-IN" sz="1100" kern="1200" dirty="0" smtClean="0"/>
            <a:t>Run the simulations as usual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Tabular reporting helps analysis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100" kern="1200" dirty="0" smtClean="0"/>
            <a:t> The name of the monitor in report helps to identify erring traffic pattern, if any</a:t>
          </a:r>
          <a:endParaRPr lang="en-US" sz="1100" kern="1200" dirty="0"/>
        </a:p>
      </dsp:txBody>
      <dsp:txXfrm>
        <a:off x="6188059" y="1388100"/>
        <a:ext cx="1572775" cy="2024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7C9F2-B45B-4BC2-A325-0E002D8D3604}">
      <dsp:nvSpPr>
        <dsp:cNvPr id="0" name=""/>
        <dsp:cNvSpPr/>
      </dsp:nvSpPr>
      <dsp:spPr>
        <a:xfrm>
          <a:off x="1956278" y="1119642"/>
          <a:ext cx="959693" cy="9596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Interconnect</a:t>
          </a:r>
          <a:endParaRPr lang="en-US" sz="1200" kern="1200" dirty="0"/>
        </a:p>
      </dsp:txBody>
      <dsp:txXfrm>
        <a:off x="2003126" y="1166490"/>
        <a:ext cx="865997" cy="865997"/>
      </dsp:txXfrm>
    </dsp:sp>
    <dsp:sp modelId="{2F1D9AC5-D01C-4061-A21C-0F713F2A033C}">
      <dsp:nvSpPr>
        <dsp:cNvPr id="0" name=""/>
        <dsp:cNvSpPr/>
      </dsp:nvSpPr>
      <dsp:spPr>
        <a:xfrm rot="16200000">
          <a:off x="2197939" y="881456"/>
          <a:ext cx="4763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637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FC4A-B48D-4825-B619-05662CE70C66}">
      <dsp:nvSpPr>
        <dsp:cNvPr id="0" name=""/>
        <dsp:cNvSpPr/>
      </dsp:nvSpPr>
      <dsp:spPr>
        <a:xfrm>
          <a:off x="2114628" y="274"/>
          <a:ext cx="642994" cy="6429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PCIe EP</a:t>
          </a:r>
          <a:endParaRPr lang="en-US" sz="1700" kern="1200" dirty="0"/>
        </a:p>
      </dsp:txBody>
      <dsp:txXfrm>
        <a:off x="2146016" y="31662"/>
        <a:ext cx="580218" cy="580218"/>
      </dsp:txXfrm>
    </dsp:sp>
    <dsp:sp modelId="{94EA5A89-7A31-42EC-9A91-0C6591A46022}">
      <dsp:nvSpPr>
        <dsp:cNvPr id="0" name=""/>
        <dsp:cNvSpPr/>
      </dsp:nvSpPr>
      <dsp:spPr>
        <a:xfrm rot="19800000">
          <a:off x="2892365" y="1234348"/>
          <a:ext cx="352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0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5E69D-D77F-471C-98E3-A0D7A9EFF64A}">
      <dsp:nvSpPr>
        <dsp:cNvPr id="0" name=""/>
        <dsp:cNvSpPr/>
      </dsp:nvSpPr>
      <dsp:spPr>
        <a:xfrm>
          <a:off x="3221163" y="639133"/>
          <a:ext cx="642994" cy="6429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Ethernet RGMII</a:t>
          </a:r>
          <a:endParaRPr lang="en-US" sz="1100" kern="1200" dirty="0"/>
        </a:p>
      </dsp:txBody>
      <dsp:txXfrm>
        <a:off x="3252551" y="670521"/>
        <a:ext cx="580218" cy="580218"/>
      </dsp:txXfrm>
    </dsp:sp>
    <dsp:sp modelId="{4E9767E5-A116-4691-8AD7-168F2A1C7888}">
      <dsp:nvSpPr>
        <dsp:cNvPr id="0" name=""/>
        <dsp:cNvSpPr/>
      </dsp:nvSpPr>
      <dsp:spPr>
        <a:xfrm rot="1800000">
          <a:off x="2892365" y="1964630"/>
          <a:ext cx="352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0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B682C-8B8E-4834-8814-9237E22EA38C}">
      <dsp:nvSpPr>
        <dsp:cNvPr id="0" name=""/>
        <dsp:cNvSpPr/>
      </dsp:nvSpPr>
      <dsp:spPr>
        <a:xfrm>
          <a:off x="3221163" y="1916850"/>
          <a:ext cx="642994" cy="6429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CPU</a:t>
          </a:r>
          <a:endParaRPr lang="en-US" sz="2100" kern="1200" dirty="0"/>
        </a:p>
      </dsp:txBody>
      <dsp:txXfrm>
        <a:off x="3252551" y="1948238"/>
        <a:ext cx="580218" cy="580218"/>
      </dsp:txXfrm>
    </dsp:sp>
    <dsp:sp modelId="{9F64756F-3744-400F-B676-40F0881723A2}">
      <dsp:nvSpPr>
        <dsp:cNvPr id="0" name=""/>
        <dsp:cNvSpPr/>
      </dsp:nvSpPr>
      <dsp:spPr>
        <a:xfrm rot="5400000">
          <a:off x="2197939" y="2317522"/>
          <a:ext cx="4763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637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8D738-C98B-44FB-ABC5-694A4DE3BA95}">
      <dsp:nvSpPr>
        <dsp:cNvPr id="0" name=""/>
        <dsp:cNvSpPr/>
      </dsp:nvSpPr>
      <dsp:spPr>
        <a:xfrm>
          <a:off x="2114628" y="2555709"/>
          <a:ext cx="642994" cy="64299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DMA</a:t>
          </a:r>
          <a:endParaRPr lang="en-US" sz="1800" kern="1200" dirty="0"/>
        </a:p>
      </dsp:txBody>
      <dsp:txXfrm>
        <a:off x="2146016" y="2587097"/>
        <a:ext cx="580218" cy="580218"/>
      </dsp:txXfrm>
    </dsp:sp>
    <dsp:sp modelId="{4E9B4B32-2583-49D2-96EB-D979BEC1021C}">
      <dsp:nvSpPr>
        <dsp:cNvPr id="0" name=""/>
        <dsp:cNvSpPr/>
      </dsp:nvSpPr>
      <dsp:spPr>
        <a:xfrm rot="9000000">
          <a:off x="1627480" y="1964630"/>
          <a:ext cx="352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0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74A82-1F05-4EF7-8A13-46CF667F5114}">
      <dsp:nvSpPr>
        <dsp:cNvPr id="0" name=""/>
        <dsp:cNvSpPr/>
      </dsp:nvSpPr>
      <dsp:spPr>
        <a:xfrm>
          <a:off x="1008092" y="1916850"/>
          <a:ext cx="642994" cy="6429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USB Device</a:t>
          </a:r>
          <a:endParaRPr lang="en-US" sz="1400" kern="1200" dirty="0"/>
        </a:p>
      </dsp:txBody>
      <dsp:txXfrm>
        <a:off x="1039480" y="1948238"/>
        <a:ext cx="580218" cy="580218"/>
      </dsp:txXfrm>
    </dsp:sp>
    <dsp:sp modelId="{1F1FCA63-5B85-41E9-99F4-5DFC500072A7}">
      <dsp:nvSpPr>
        <dsp:cNvPr id="0" name=""/>
        <dsp:cNvSpPr/>
      </dsp:nvSpPr>
      <dsp:spPr>
        <a:xfrm rot="12600000">
          <a:off x="1627480" y="1234348"/>
          <a:ext cx="352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0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C948-7885-491D-99D3-D0A27D1A3B53}">
      <dsp:nvSpPr>
        <dsp:cNvPr id="0" name=""/>
        <dsp:cNvSpPr/>
      </dsp:nvSpPr>
      <dsp:spPr>
        <a:xfrm>
          <a:off x="1008092" y="639133"/>
          <a:ext cx="642994" cy="64299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 RAM</a:t>
          </a:r>
          <a:endParaRPr lang="en-US" sz="1300" kern="1200" dirty="0"/>
        </a:p>
      </dsp:txBody>
      <dsp:txXfrm>
        <a:off x="1039480" y="670521"/>
        <a:ext cx="580218" cy="5802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7BC4-6230-43D1-A738-CBC085CC37B5}">
      <dsp:nvSpPr>
        <dsp:cNvPr id="0" name=""/>
        <dsp:cNvSpPr/>
      </dsp:nvSpPr>
      <dsp:spPr>
        <a:xfrm>
          <a:off x="0" y="1653"/>
          <a:ext cx="32194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F9D8A-10E7-4A2A-AFE2-D027F12A10E4}">
      <dsp:nvSpPr>
        <dsp:cNvPr id="0" name=""/>
        <dsp:cNvSpPr/>
      </dsp:nvSpPr>
      <dsp:spPr>
        <a:xfrm>
          <a:off x="0" y="0"/>
          <a:ext cx="643890" cy="208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USB</a:t>
          </a:r>
          <a:endParaRPr lang="en-US" sz="1200" kern="1200" dirty="0"/>
        </a:p>
      </dsp:txBody>
      <dsp:txXfrm>
        <a:off x="0" y="0"/>
        <a:ext cx="643890" cy="208466"/>
      </dsp:txXfrm>
    </dsp:sp>
    <dsp:sp modelId="{C6E20932-19E2-4A83-B0E3-0590F3C0827F}">
      <dsp:nvSpPr>
        <dsp:cNvPr id="0" name=""/>
        <dsp:cNvSpPr/>
      </dsp:nvSpPr>
      <dsp:spPr>
        <a:xfrm>
          <a:off x="692181" y="0"/>
          <a:ext cx="2527268" cy="208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Bulk In &amp; Bulk Out</a:t>
          </a:r>
          <a:endParaRPr lang="en-US" sz="1200" kern="1200" dirty="0"/>
        </a:p>
      </dsp:txBody>
      <dsp:txXfrm>
        <a:off x="692181" y="0"/>
        <a:ext cx="2527268" cy="208466"/>
      </dsp:txXfrm>
    </dsp:sp>
    <dsp:sp modelId="{18BAA9C3-1E55-4BB0-8AE5-BCD0EA7E6CE4}">
      <dsp:nvSpPr>
        <dsp:cNvPr id="0" name=""/>
        <dsp:cNvSpPr/>
      </dsp:nvSpPr>
      <dsp:spPr>
        <a:xfrm>
          <a:off x="643889" y="264841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7C518-EE91-4DF2-AA91-9322395956B6}">
      <dsp:nvSpPr>
        <dsp:cNvPr id="0" name=""/>
        <dsp:cNvSpPr/>
      </dsp:nvSpPr>
      <dsp:spPr>
        <a:xfrm>
          <a:off x="0" y="319562"/>
          <a:ext cx="32194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50C17-A0AE-47AF-8DDC-D5FCD46EA694}">
      <dsp:nvSpPr>
        <dsp:cNvPr id="0" name=""/>
        <dsp:cNvSpPr/>
      </dsp:nvSpPr>
      <dsp:spPr>
        <a:xfrm>
          <a:off x="0" y="319562"/>
          <a:ext cx="643890" cy="109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PCIe</a:t>
          </a:r>
          <a:endParaRPr lang="en-US" sz="1100" kern="1200" dirty="0"/>
        </a:p>
      </dsp:txBody>
      <dsp:txXfrm>
        <a:off x="0" y="319562"/>
        <a:ext cx="643890" cy="1094428"/>
      </dsp:txXfrm>
    </dsp:sp>
    <dsp:sp modelId="{E0A33488-1042-44B3-AC0C-74B5D2F28E59}">
      <dsp:nvSpPr>
        <dsp:cNvPr id="0" name=""/>
        <dsp:cNvSpPr/>
      </dsp:nvSpPr>
      <dsp:spPr>
        <a:xfrm>
          <a:off x="692181" y="327592"/>
          <a:ext cx="2527268" cy="20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Descriptor Mem Read</a:t>
          </a:r>
          <a:endParaRPr lang="en-US" sz="1200" kern="1200" dirty="0"/>
        </a:p>
      </dsp:txBody>
      <dsp:txXfrm>
        <a:off x="692181" y="327592"/>
        <a:ext cx="2527268" cy="205210"/>
      </dsp:txXfrm>
    </dsp:sp>
    <dsp:sp modelId="{26584D14-2BCC-46C0-BE24-20D07922C516}">
      <dsp:nvSpPr>
        <dsp:cNvPr id="0" name=""/>
        <dsp:cNvSpPr/>
      </dsp:nvSpPr>
      <dsp:spPr>
        <a:xfrm>
          <a:off x="643889" y="532802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CB636-ED62-46D8-81E9-C313D5348B7A}">
      <dsp:nvSpPr>
        <dsp:cNvPr id="0" name=""/>
        <dsp:cNvSpPr/>
      </dsp:nvSpPr>
      <dsp:spPr>
        <a:xfrm>
          <a:off x="692181" y="540831"/>
          <a:ext cx="2527268" cy="20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Descriptor Mem Write</a:t>
          </a:r>
          <a:endParaRPr lang="en-US" sz="1200" kern="1200" dirty="0"/>
        </a:p>
      </dsp:txBody>
      <dsp:txXfrm>
        <a:off x="692181" y="540831"/>
        <a:ext cx="2527268" cy="205210"/>
      </dsp:txXfrm>
    </dsp:sp>
    <dsp:sp modelId="{9AFA414F-206D-4FAE-AD31-853235B27E45}">
      <dsp:nvSpPr>
        <dsp:cNvPr id="0" name=""/>
        <dsp:cNvSpPr/>
      </dsp:nvSpPr>
      <dsp:spPr>
        <a:xfrm>
          <a:off x="643889" y="746041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4B238-5C16-44D7-8E82-EAE1C38698B6}">
      <dsp:nvSpPr>
        <dsp:cNvPr id="0" name=""/>
        <dsp:cNvSpPr/>
      </dsp:nvSpPr>
      <dsp:spPr>
        <a:xfrm>
          <a:off x="692181" y="754070"/>
          <a:ext cx="2527268" cy="276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TX Eth Packet Mem Write, Avg. Latency</a:t>
          </a:r>
          <a:endParaRPr lang="en-US" sz="1200" kern="1200" dirty="0"/>
        </a:p>
      </dsp:txBody>
      <dsp:txXfrm>
        <a:off x="692181" y="754070"/>
        <a:ext cx="2527268" cy="276429"/>
      </dsp:txXfrm>
    </dsp:sp>
    <dsp:sp modelId="{80BBCD27-54EE-4B22-99A4-23CE72C6A280}">
      <dsp:nvSpPr>
        <dsp:cNvPr id="0" name=""/>
        <dsp:cNvSpPr/>
      </dsp:nvSpPr>
      <dsp:spPr>
        <a:xfrm>
          <a:off x="643889" y="1030500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F21AC-C33B-4ADC-BC5A-2DA955002B2A}">
      <dsp:nvSpPr>
        <dsp:cNvPr id="0" name=""/>
        <dsp:cNvSpPr/>
      </dsp:nvSpPr>
      <dsp:spPr>
        <a:xfrm>
          <a:off x="692181" y="1038529"/>
          <a:ext cx="2527268" cy="36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RX Eth Packet Mem Write  - 980Mbps, Avg. Latency 3us</a:t>
          </a:r>
          <a:endParaRPr lang="en-US" sz="1200" kern="1200" dirty="0"/>
        </a:p>
      </dsp:txBody>
      <dsp:txXfrm>
        <a:off x="692181" y="1038529"/>
        <a:ext cx="2527268" cy="365797"/>
      </dsp:txXfrm>
    </dsp:sp>
    <dsp:sp modelId="{6D0284A4-A7A9-45FD-828D-6358D9AA3B69}">
      <dsp:nvSpPr>
        <dsp:cNvPr id="0" name=""/>
        <dsp:cNvSpPr/>
      </dsp:nvSpPr>
      <dsp:spPr>
        <a:xfrm>
          <a:off x="643889" y="1404326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D2D11-029B-4500-B61B-4825BEC0D046}">
      <dsp:nvSpPr>
        <dsp:cNvPr id="0" name=""/>
        <dsp:cNvSpPr/>
      </dsp:nvSpPr>
      <dsp:spPr>
        <a:xfrm>
          <a:off x="0" y="1413991"/>
          <a:ext cx="321944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1650A-2236-474E-BB4A-AB6A1B1767F4}">
      <dsp:nvSpPr>
        <dsp:cNvPr id="0" name=""/>
        <dsp:cNvSpPr/>
      </dsp:nvSpPr>
      <dsp:spPr>
        <a:xfrm>
          <a:off x="0" y="1413991"/>
          <a:ext cx="643890" cy="109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Ethernet</a:t>
          </a:r>
          <a:endParaRPr lang="en-US" sz="1100" kern="1200" dirty="0"/>
        </a:p>
      </dsp:txBody>
      <dsp:txXfrm>
        <a:off x="0" y="1413991"/>
        <a:ext cx="643890" cy="1094428"/>
      </dsp:txXfrm>
    </dsp:sp>
    <dsp:sp modelId="{4D46D0BE-0CDA-44FE-8C2F-9D08642441B5}">
      <dsp:nvSpPr>
        <dsp:cNvPr id="0" name=""/>
        <dsp:cNvSpPr/>
      </dsp:nvSpPr>
      <dsp:spPr>
        <a:xfrm>
          <a:off x="692181" y="1426550"/>
          <a:ext cx="2527268" cy="251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TX Packet from RAM</a:t>
          </a:r>
          <a:endParaRPr lang="en-US" sz="1200" kern="1200" dirty="0"/>
        </a:p>
      </dsp:txBody>
      <dsp:txXfrm>
        <a:off x="692181" y="1426550"/>
        <a:ext cx="2527268" cy="251162"/>
      </dsp:txXfrm>
    </dsp:sp>
    <dsp:sp modelId="{8EAE9DC0-ED94-4900-96CD-49F4E601C5ED}">
      <dsp:nvSpPr>
        <dsp:cNvPr id="0" name=""/>
        <dsp:cNvSpPr/>
      </dsp:nvSpPr>
      <dsp:spPr>
        <a:xfrm>
          <a:off x="643889" y="1677712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1A3BC-620A-4C25-8DD0-F74504F365EF}">
      <dsp:nvSpPr>
        <dsp:cNvPr id="0" name=""/>
        <dsp:cNvSpPr/>
      </dsp:nvSpPr>
      <dsp:spPr>
        <a:xfrm>
          <a:off x="692181" y="1690271"/>
          <a:ext cx="2527268" cy="219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TX Packet from PCIe, Avg. Latency</a:t>
          </a:r>
          <a:endParaRPr lang="en-US" sz="1200" kern="1200" dirty="0"/>
        </a:p>
      </dsp:txBody>
      <dsp:txXfrm>
        <a:off x="692181" y="1690271"/>
        <a:ext cx="2527268" cy="219968"/>
      </dsp:txXfrm>
    </dsp:sp>
    <dsp:sp modelId="{DE591CB1-8013-4780-A384-4C2D3EDCA463}">
      <dsp:nvSpPr>
        <dsp:cNvPr id="0" name=""/>
        <dsp:cNvSpPr/>
      </dsp:nvSpPr>
      <dsp:spPr>
        <a:xfrm>
          <a:off x="643889" y="1910239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DF111-B22C-4205-AA42-A8AB2DB77194}">
      <dsp:nvSpPr>
        <dsp:cNvPr id="0" name=""/>
        <dsp:cNvSpPr/>
      </dsp:nvSpPr>
      <dsp:spPr>
        <a:xfrm>
          <a:off x="692181" y="1922797"/>
          <a:ext cx="2527268" cy="251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RX Packet from RAM</a:t>
          </a:r>
          <a:endParaRPr lang="en-US" sz="1200" kern="1200" dirty="0"/>
        </a:p>
      </dsp:txBody>
      <dsp:txXfrm>
        <a:off x="692181" y="1922797"/>
        <a:ext cx="2527268" cy="251162"/>
      </dsp:txXfrm>
    </dsp:sp>
    <dsp:sp modelId="{2FFE3602-575F-47A8-BFC6-87C24FEFBC1D}">
      <dsp:nvSpPr>
        <dsp:cNvPr id="0" name=""/>
        <dsp:cNvSpPr/>
      </dsp:nvSpPr>
      <dsp:spPr>
        <a:xfrm>
          <a:off x="643889" y="2173960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50706-41AB-427F-9099-B82FBFE5940B}">
      <dsp:nvSpPr>
        <dsp:cNvPr id="0" name=""/>
        <dsp:cNvSpPr/>
      </dsp:nvSpPr>
      <dsp:spPr>
        <a:xfrm>
          <a:off x="692181" y="2186518"/>
          <a:ext cx="2527268" cy="308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RX Packet from PCIe, Avg. Latency</a:t>
          </a:r>
          <a:endParaRPr lang="en-US" sz="1200" kern="1200" dirty="0"/>
        </a:p>
      </dsp:txBody>
      <dsp:txXfrm>
        <a:off x="692181" y="2186518"/>
        <a:ext cx="2527268" cy="308932"/>
      </dsp:txXfrm>
    </dsp:sp>
    <dsp:sp modelId="{EB666672-6AF0-4586-A54A-771B0B0D26F5}">
      <dsp:nvSpPr>
        <dsp:cNvPr id="0" name=""/>
        <dsp:cNvSpPr/>
      </dsp:nvSpPr>
      <dsp:spPr>
        <a:xfrm>
          <a:off x="643889" y="2495451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A4E01-93EE-4F75-AABD-9DCC3341A4D3}">
      <dsp:nvSpPr>
        <dsp:cNvPr id="0" name=""/>
        <dsp:cNvSpPr/>
      </dsp:nvSpPr>
      <dsp:spPr>
        <a:xfrm>
          <a:off x="0" y="2508420"/>
          <a:ext cx="321944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99974-73EA-4D64-95A2-FDB4675DF00B}">
      <dsp:nvSpPr>
        <dsp:cNvPr id="0" name=""/>
        <dsp:cNvSpPr/>
      </dsp:nvSpPr>
      <dsp:spPr>
        <a:xfrm>
          <a:off x="0" y="2508420"/>
          <a:ext cx="643890" cy="109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CPU</a:t>
          </a:r>
          <a:endParaRPr lang="en-US" sz="1800" kern="1200" dirty="0"/>
        </a:p>
      </dsp:txBody>
      <dsp:txXfrm>
        <a:off x="0" y="2508420"/>
        <a:ext cx="643890" cy="1094428"/>
      </dsp:txXfrm>
    </dsp:sp>
    <dsp:sp modelId="{A8340D50-1386-47FE-997E-5E43F512B55D}">
      <dsp:nvSpPr>
        <dsp:cNvPr id="0" name=""/>
        <dsp:cNvSpPr/>
      </dsp:nvSpPr>
      <dsp:spPr>
        <a:xfrm>
          <a:off x="692181" y="2527628"/>
          <a:ext cx="2527268" cy="215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PCIe Read/Write</a:t>
          </a:r>
          <a:endParaRPr lang="en-US" sz="1200" kern="1200" dirty="0"/>
        </a:p>
      </dsp:txBody>
      <dsp:txXfrm>
        <a:off x="692181" y="2527628"/>
        <a:ext cx="2527268" cy="215186"/>
      </dsp:txXfrm>
    </dsp:sp>
    <dsp:sp modelId="{FE377F65-AC95-42C4-97D3-68ABEF616903}">
      <dsp:nvSpPr>
        <dsp:cNvPr id="0" name=""/>
        <dsp:cNvSpPr/>
      </dsp:nvSpPr>
      <dsp:spPr>
        <a:xfrm>
          <a:off x="643889" y="2778328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A2954-F1B5-48CE-A7AB-06D35EBE9168}">
      <dsp:nvSpPr>
        <dsp:cNvPr id="0" name=""/>
        <dsp:cNvSpPr/>
      </dsp:nvSpPr>
      <dsp:spPr>
        <a:xfrm>
          <a:off x="692181" y="2797536"/>
          <a:ext cx="2527268" cy="227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RAM Random Read/Write</a:t>
          </a:r>
          <a:endParaRPr lang="en-US" sz="1200" kern="1200" dirty="0"/>
        </a:p>
      </dsp:txBody>
      <dsp:txXfrm>
        <a:off x="692181" y="2797536"/>
        <a:ext cx="2527268" cy="227903"/>
      </dsp:txXfrm>
    </dsp:sp>
    <dsp:sp modelId="{03574FD2-89D5-4B70-BDE5-381EDD132FA6}">
      <dsp:nvSpPr>
        <dsp:cNvPr id="0" name=""/>
        <dsp:cNvSpPr/>
      </dsp:nvSpPr>
      <dsp:spPr>
        <a:xfrm>
          <a:off x="643889" y="3060954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ECD2F-BE73-4F1D-AB9C-207DF6FF12BE}">
      <dsp:nvSpPr>
        <dsp:cNvPr id="0" name=""/>
        <dsp:cNvSpPr/>
      </dsp:nvSpPr>
      <dsp:spPr>
        <a:xfrm>
          <a:off x="692181" y="3080161"/>
          <a:ext cx="2527268" cy="244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RAM Sequential Read/Write</a:t>
          </a:r>
          <a:endParaRPr lang="en-US" sz="1200" kern="1200" dirty="0"/>
        </a:p>
      </dsp:txBody>
      <dsp:txXfrm>
        <a:off x="692181" y="3080161"/>
        <a:ext cx="2527268" cy="244506"/>
      </dsp:txXfrm>
    </dsp:sp>
    <dsp:sp modelId="{7C74712E-1152-4068-A190-CBCE5A2557D2}">
      <dsp:nvSpPr>
        <dsp:cNvPr id="0" name=""/>
        <dsp:cNvSpPr/>
      </dsp:nvSpPr>
      <dsp:spPr>
        <a:xfrm>
          <a:off x="643889" y="3360182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68EA7-7A05-4D72-8AB2-97DFBB4564B9}">
      <dsp:nvSpPr>
        <dsp:cNvPr id="0" name=""/>
        <dsp:cNvSpPr/>
      </dsp:nvSpPr>
      <dsp:spPr>
        <a:xfrm>
          <a:off x="0" y="3368455"/>
          <a:ext cx="321944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F54EF-9E57-4111-BE9C-DF7F0753D7BA}">
      <dsp:nvSpPr>
        <dsp:cNvPr id="0" name=""/>
        <dsp:cNvSpPr/>
      </dsp:nvSpPr>
      <dsp:spPr>
        <a:xfrm>
          <a:off x="0" y="3388341"/>
          <a:ext cx="643890" cy="1094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DMA</a:t>
          </a:r>
          <a:endParaRPr lang="en-US" sz="1800" kern="1200" dirty="0"/>
        </a:p>
      </dsp:txBody>
      <dsp:txXfrm>
        <a:off x="0" y="3388341"/>
        <a:ext cx="643890" cy="1094428"/>
      </dsp:txXfrm>
    </dsp:sp>
    <dsp:sp modelId="{5470D732-69D1-41D3-BCB1-8A5425F328EC}">
      <dsp:nvSpPr>
        <dsp:cNvPr id="0" name=""/>
        <dsp:cNvSpPr/>
      </dsp:nvSpPr>
      <dsp:spPr>
        <a:xfrm>
          <a:off x="692181" y="3371623"/>
          <a:ext cx="2527268" cy="30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TX Descriptor Read/Write</a:t>
          </a:r>
          <a:endParaRPr lang="en-US" sz="1200" kern="1200" dirty="0"/>
        </a:p>
      </dsp:txBody>
      <dsp:txXfrm>
        <a:off x="692181" y="3371623"/>
        <a:ext cx="2527268" cy="300120"/>
      </dsp:txXfrm>
    </dsp:sp>
    <dsp:sp modelId="{BDF9C794-162D-4377-8AA1-F35293AACD5E}">
      <dsp:nvSpPr>
        <dsp:cNvPr id="0" name=""/>
        <dsp:cNvSpPr/>
      </dsp:nvSpPr>
      <dsp:spPr>
        <a:xfrm>
          <a:off x="643889" y="3616874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DD07B-81B4-46CA-BDE6-E6A6FCB1293E}">
      <dsp:nvSpPr>
        <dsp:cNvPr id="0" name=""/>
        <dsp:cNvSpPr/>
      </dsp:nvSpPr>
      <dsp:spPr>
        <a:xfrm>
          <a:off x="692181" y="3628315"/>
          <a:ext cx="2527268" cy="30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RX Descriptor Read/Write</a:t>
          </a:r>
          <a:endParaRPr lang="en-US" sz="1200" kern="1200" dirty="0"/>
        </a:p>
      </dsp:txBody>
      <dsp:txXfrm>
        <a:off x="692181" y="3628315"/>
        <a:ext cx="2527268" cy="300120"/>
      </dsp:txXfrm>
    </dsp:sp>
    <dsp:sp modelId="{A54DB484-DFA5-4EFE-86FF-D80D448C512B}">
      <dsp:nvSpPr>
        <dsp:cNvPr id="0" name=""/>
        <dsp:cNvSpPr/>
      </dsp:nvSpPr>
      <dsp:spPr>
        <a:xfrm>
          <a:off x="643889" y="3903689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E813A-3B65-4033-B910-B6529476A71D}">
      <dsp:nvSpPr>
        <dsp:cNvPr id="0" name=""/>
        <dsp:cNvSpPr/>
      </dsp:nvSpPr>
      <dsp:spPr>
        <a:xfrm>
          <a:off x="692181" y="3923298"/>
          <a:ext cx="2527268" cy="30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RX Packet Read/Write</a:t>
          </a:r>
          <a:endParaRPr lang="en-US" sz="1200" kern="1200" dirty="0"/>
        </a:p>
      </dsp:txBody>
      <dsp:txXfrm>
        <a:off x="692181" y="3923298"/>
        <a:ext cx="2527268" cy="300120"/>
      </dsp:txXfrm>
    </dsp:sp>
    <dsp:sp modelId="{5B6F5F92-659C-46A6-8E1E-2CDC2589B52C}">
      <dsp:nvSpPr>
        <dsp:cNvPr id="0" name=""/>
        <dsp:cNvSpPr/>
      </dsp:nvSpPr>
      <dsp:spPr>
        <a:xfrm>
          <a:off x="643889" y="4197702"/>
          <a:ext cx="25755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7BC4-6230-43D1-A738-CBC085CC37B5}">
      <dsp:nvSpPr>
        <dsp:cNvPr id="0" name=""/>
        <dsp:cNvSpPr/>
      </dsp:nvSpPr>
      <dsp:spPr>
        <a:xfrm>
          <a:off x="0" y="441"/>
          <a:ext cx="44901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F9D8A-10E7-4A2A-AFE2-D027F12A10E4}">
      <dsp:nvSpPr>
        <dsp:cNvPr id="0" name=""/>
        <dsp:cNvSpPr/>
      </dsp:nvSpPr>
      <dsp:spPr>
        <a:xfrm>
          <a:off x="0" y="0"/>
          <a:ext cx="1794582" cy="610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Scenario1: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PCIe &lt;-&gt; Ethernet</a:t>
          </a:r>
          <a:endParaRPr lang="en-US" sz="1400" b="1" kern="1200" dirty="0"/>
        </a:p>
      </dsp:txBody>
      <dsp:txXfrm>
        <a:off x="0" y="0"/>
        <a:ext cx="1794582" cy="610946"/>
      </dsp:txXfrm>
    </dsp:sp>
    <dsp:sp modelId="{DC385FC8-659A-4F8E-B15B-A5DB74DF813C}">
      <dsp:nvSpPr>
        <dsp:cNvPr id="0" name=""/>
        <dsp:cNvSpPr/>
      </dsp:nvSpPr>
      <dsp:spPr>
        <a:xfrm>
          <a:off x="1837532" y="14093"/>
          <a:ext cx="2650072" cy="246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Start Event:</a:t>
          </a:r>
          <a:r>
            <a:rPr lang="en-US" sz="1400" kern="1200" dirty="0" smtClean="0"/>
            <a:t> Start of Trans 1</a:t>
          </a:r>
          <a:endParaRPr lang="en-US" sz="1400" kern="1200" dirty="0"/>
        </a:p>
      </dsp:txBody>
      <dsp:txXfrm>
        <a:off x="1837532" y="14093"/>
        <a:ext cx="2650072" cy="246371"/>
      </dsp:txXfrm>
    </dsp:sp>
    <dsp:sp modelId="{01425AB0-24A2-4FC0-BA67-7FA46CB2E6EA}">
      <dsp:nvSpPr>
        <dsp:cNvPr id="0" name=""/>
        <dsp:cNvSpPr/>
      </dsp:nvSpPr>
      <dsp:spPr>
        <a:xfrm>
          <a:off x="1794582" y="260465"/>
          <a:ext cx="22906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1FDBE-4B69-43AD-BCA2-D02F9F36B16D}">
      <dsp:nvSpPr>
        <dsp:cNvPr id="0" name=""/>
        <dsp:cNvSpPr/>
      </dsp:nvSpPr>
      <dsp:spPr>
        <a:xfrm>
          <a:off x="1837532" y="274116"/>
          <a:ext cx="2650072" cy="246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End Event:</a:t>
          </a:r>
          <a:r>
            <a:rPr lang="en-US" sz="1400" kern="1200" dirty="0" smtClean="0"/>
            <a:t> End of Trans 512</a:t>
          </a:r>
          <a:endParaRPr lang="en-US" sz="1400" kern="1200" dirty="0"/>
        </a:p>
      </dsp:txBody>
      <dsp:txXfrm>
        <a:off x="1837532" y="274116"/>
        <a:ext cx="2650072" cy="246371"/>
      </dsp:txXfrm>
    </dsp:sp>
    <dsp:sp modelId="{09045FE3-A3D2-4693-8563-65346B60B411}">
      <dsp:nvSpPr>
        <dsp:cNvPr id="0" name=""/>
        <dsp:cNvSpPr/>
      </dsp:nvSpPr>
      <dsp:spPr>
        <a:xfrm>
          <a:off x="1794582" y="520488"/>
          <a:ext cx="22906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7E5AE-99A6-4E7D-99B1-A9A8AD115776}">
      <dsp:nvSpPr>
        <dsp:cNvPr id="0" name=""/>
        <dsp:cNvSpPr/>
      </dsp:nvSpPr>
      <dsp:spPr>
        <a:xfrm>
          <a:off x="0" y="611388"/>
          <a:ext cx="449011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CA58D-FE8A-4B96-8304-743183A61137}">
      <dsp:nvSpPr>
        <dsp:cNvPr id="0" name=""/>
        <dsp:cNvSpPr/>
      </dsp:nvSpPr>
      <dsp:spPr>
        <a:xfrm>
          <a:off x="0" y="611388"/>
          <a:ext cx="1794582" cy="53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Scenario2: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DMA enabled traffic</a:t>
          </a:r>
          <a:endParaRPr lang="en-US" sz="1400" b="1" kern="1200" dirty="0"/>
        </a:p>
      </dsp:txBody>
      <dsp:txXfrm>
        <a:off x="0" y="611388"/>
        <a:ext cx="1794582" cy="534581"/>
      </dsp:txXfrm>
    </dsp:sp>
    <dsp:sp modelId="{AC4486E5-D944-4C4D-A845-F0F1C6356B67}">
      <dsp:nvSpPr>
        <dsp:cNvPr id="0" name=""/>
        <dsp:cNvSpPr/>
      </dsp:nvSpPr>
      <dsp:spPr>
        <a:xfrm>
          <a:off x="1837532" y="625040"/>
          <a:ext cx="2650072" cy="246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Start Event:</a:t>
          </a:r>
          <a:r>
            <a:rPr lang="en-US" sz="1400" kern="1200" dirty="0" smtClean="0"/>
            <a:t> DMA GO</a:t>
          </a:r>
          <a:endParaRPr lang="en-US" sz="1400" kern="1200" dirty="0"/>
        </a:p>
      </dsp:txBody>
      <dsp:txXfrm>
        <a:off x="1837532" y="625040"/>
        <a:ext cx="2650072" cy="246371"/>
      </dsp:txXfrm>
    </dsp:sp>
    <dsp:sp modelId="{969F93CE-14AD-4B38-B792-8696C5276BEC}">
      <dsp:nvSpPr>
        <dsp:cNvPr id="0" name=""/>
        <dsp:cNvSpPr/>
      </dsp:nvSpPr>
      <dsp:spPr>
        <a:xfrm>
          <a:off x="1794582" y="871411"/>
          <a:ext cx="22906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06C29-1B37-47BC-8A67-DDE8006121C9}">
      <dsp:nvSpPr>
        <dsp:cNvPr id="0" name=""/>
        <dsp:cNvSpPr/>
      </dsp:nvSpPr>
      <dsp:spPr>
        <a:xfrm>
          <a:off x="1837532" y="885063"/>
          <a:ext cx="2650072" cy="246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End Event:</a:t>
          </a:r>
          <a:r>
            <a:rPr lang="en-US" sz="1400" kern="1200" dirty="0" smtClean="0"/>
            <a:t> DMA DONE</a:t>
          </a:r>
          <a:endParaRPr lang="en-US" sz="1400" kern="1200" dirty="0"/>
        </a:p>
      </dsp:txBody>
      <dsp:txXfrm>
        <a:off x="1837532" y="885063"/>
        <a:ext cx="2650072" cy="246371"/>
      </dsp:txXfrm>
    </dsp:sp>
    <dsp:sp modelId="{B10FD344-A1C5-4E0F-A44C-45E996C16266}">
      <dsp:nvSpPr>
        <dsp:cNvPr id="0" name=""/>
        <dsp:cNvSpPr/>
      </dsp:nvSpPr>
      <dsp:spPr>
        <a:xfrm>
          <a:off x="1794582" y="1131435"/>
          <a:ext cx="22906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21.08.2015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/>
              <a:t>Bunch of data paths of measurement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200" dirty="0" smtClean="0"/>
              <a:t>From single master to multiple slaves, multiple masters to multiple slaves, multiple masters to single slaves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Calculation in tests</a:t>
            </a:r>
            <a:r>
              <a:rPr lang="en-US" sz="1200" baseline="0" dirty="0" smtClean="0"/>
              <a:t> or callbacks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Testcase developer has to take care of calculations in tests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Reporting using post processing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200" dirty="0" smtClean="0"/>
              <a:t>In absence of a script, manual effort is required to check the success or failure of performance requirement – from log files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N" sz="1200" dirty="0" smtClean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200" dirty="0" smtClean="0"/>
              <a:t>Solution ::</a:t>
            </a:r>
          </a:p>
          <a:p>
            <a:r>
              <a:rPr lang="en-IN" sz="2600" dirty="0" smtClean="0"/>
              <a:t>A scope of reduction in time and effort put behind performance verification was realized</a:t>
            </a:r>
          </a:p>
          <a:p>
            <a:r>
              <a:rPr lang="en-IN" sz="2600" dirty="0" smtClean="0"/>
              <a:t>A Performance Monitor was thought of – that could take care of the challenges</a:t>
            </a:r>
          </a:p>
          <a:p>
            <a:r>
              <a:rPr lang="en-IN" sz="2600" dirty="0" smtClean="0"/>
              <a:t>Accordingly, this monitor had to be:</a:t>
            </a:r>
          </a:p>
          <a:p>
            <a:pPr lvl="1"/>
            <a:r>
              <a:rPr lang="en-IN" dirty="0" smtClean="0"/>
              <a:t>Protocol independent </a:t>
            </a:r>
          </a:p>
          <a:p>
            <a:pPr lvl="1"/>
            <a:r>
              <a:rPr lang="en-IN" dirty="0" smtClean="0"/>
              <a:t>Re-usable </a:t>
            </a:r>
          </a:p>
          <a:p>
            <a:pPr lvl="1"/>
            <a:r>
              <a:rPr lang="en-IN" dirty="0" smtClean="0"/>
              <a:t>Plug-and-play entity </a:t>
            </a:r>
          </a:p>
          <a:p>
            <a:pPr lvl="1"/>
            <a:r>
              <a:rPr lang="en-IN" dirty="0" smtClean="0"/>
              <a:t>Using result reporting that is easy to read, presentable and helpful in debugging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N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0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Using a Generic Plug and Play Performance Monitor for </a:t>
            </a:r>
            <a:br>
              <a:rPr lang="en-IN" dirty="0"/>
            </a:br>
            <a:r>
              <a:rPr lang="en-IN" dirty="0"/>
              <a:t>SoC Verification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 numCol="2">
            <a:noAutofit/>
          </a:bodyPr>
          <a:lstStyle/>
          <a:p>
            <a:r>
              <a:rPr lang="en-IN" dirty="0" smtClean="0"/>
              <a:t>Kaushal </a:t>
            </a:r>
            <a:r>
              <a:rPr lang="en-IN" dirty="0"/>
              <a:t>Modi</a:t>
            </a:r>
          </a:p>
          <a:p>
            <a:r>
              <a:rPr lang="en-IN" dirty="0" smtClean="0"/>
              <a:t>Bhavin Patel</a:t>
            </a:r>
            <a:endParaRPr lang="en-IN" dirty="0"/>
          </a:p>
          <a:p>
            <a:r>
              <a:rPr lang="en-IN" dirty="0" smtClean="0"/>
              <a:t>Janak Patel</a:t>
            </a:r>
            <a:endParaRPr lang="en-IN" dirty="0"/>
          </a:p>
          <a:p>
            <a:r>
              <a:rPr lang="en-IN" dirty="0"/>
              <a:t>Ajay </a:t>
            </a:r>
            <a:r>
              <a:rPr lang="en-IN" dirty="0" smtClean="0"/>
              <a:t>Tiwari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791200"/>
            <a:ext cx="2586844" cy="1066800"/>
          </a:xfrm>
          <a:prstGeom prst="rect">
            <a:avLst/>
          </a:prstGeom>
        </p:spPr>
      </p:pic>
      <p:sp>
        <p:nvSpPr>
          <p:cNvPr id="9" name="Subtitle 6"/>
          <p:cNvSpPr txBox="1">
            <a:spLocks/>
          </p:cNvSpPr>
          <p:nvPr/>
        </p:nvSpPr>
        <p:spPr>
          <a:xfrm>
            <a:off x="1371600" y="3810000"/>
            <a:ext cx="6400800" cy="5334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err="1" smtClean="0"/>
              <a:t>Dr.</a:t>
            </a:r>
            <a:r>
              <a:rPr lang="en-IN" dirty="0" smtClean="0"/>
              <a:t> Ambar Sarkar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Architecture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Hierarchy of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The measurement over different interfaces and traffic patterns is taken care of by the hierarchical structure of the performance monitor</a:t>
            </a:r>
          </a:p>
          <a:p>
            <a:pPr marL="285750" indent="-285750"/>
            <a:r>
              <a:rPr lang="en-IN" sz="2400" dirty="0"/>
              <a:t>Each level has its own configuration parameters</a:t>
            </a:r>
            <a:endParaRPr lang="en-US" sz="2400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287964"/>
              </p:ext>
            </p:extLst>
          </p:nvPr>
        </p:nvGraphicFramePr>
        <p:xfrm>
          <a:off x="649826" y="3048000"/>
          <a:ext cx="7775717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1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Architecture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Performance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599"/>
          </a:xfrm>
        </p:spPr>
        <p:txBody>
          <a:bodyPr>
            <a:normAutofit/>
          </a:bodyPr>
          <a:lstStyle/>
          <a:p>
            <a:r>
              <a:rPr lang="en-IN" sz="2200" dirty="0" smtClean="0"/>
              <a:t>Since the monitor can be used with different interfaces,  a generic transaction type is needed – Performance Transaction. The fields of which are:</a:t>
            </a:r>
          </a:p>
          <a:p>
            <a:endParaRPr lang="en-IN" sz="2400" dirty="0" smtClean="0"/>
          </a:p>
          <a:p>
            <a:endParaRPr lang="en-IN" sz="2200" dirty="0" smtClean="0"/>
          </a:p>
          <a:p>
            <a:endParaRPr lang="en-IN" sz="2200" dirty="0" smtClean="0"/>
          </a:p>
          <a:p>
            <a:endParaRPr lang="en-IN" sz="2200" dirty="0"/>
          </a:p>
          <a:p>
            <a:endParaRPr lang="en-IN" sz="2200" dirty="0" smtClean="0"/>
          </a:p>
          <a:p>
            <a:r>
              <a:rPr lang="en-US" sz="2200" dirty="0" smtClean="0"/>
              <a:t>User will update these fields upon the occurrence of required event </a:t>
            </a:r>
          </a:p>
          <a:p>
            <a:r>
              <a:rPr lang="en-IN" sz="2200" dirty="0" smtClean="0"/>
              <a:t>This can be done inside any of the </a:t>
            </a:r>
            <a:r>
              <a:rPr lang="en-IN" sz="2200" dirty="0" err="1" smtClean="0"/>
              <a:t>testbench</a:t>
            </a:r>
            <a:r>
              <a:rPr lang="en-IN" sz="2200" dirty="0" smtClean="0"/>
              <a:t> components, where the required data will be available</a:t>
            </a:r>
            <a:endParaRPr lang="en-US" sz="2200" dirty="0" smtClean="0"/>
          </a:p>
          <a:p>
            <a:r>
              <a:rPr lang="en-US" sz="2200" dirty="0" smtClean="0"/>
              <a:t>Passed to performance monitor through connecting 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46749"/>
              </p:ext>
            </p:extLst>
          </p:nvPr>
        </p:nvGraphicFramePr>
        <p:xfrm>
          <a:off x="914400" y="2606000"/>
          <a:ext cx="7543800" cy="19629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52600"/>
                <a:gridCol w="5791200"/>
              </a:tblGrid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Field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Id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Decides the leaf monitor that this transaction is intended for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req_lat_start_time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Stores the start time for latency calculation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req_lat_end_time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Stores the end time for latency calculation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bw_start_time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Stores start time for bandwidth calculation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bw_end_time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Stores end time for bandwidth calculation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data_bytes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Stores the total number of bytes being transferred in a transaction</a:t>
                      </a:r>
                      <a:endParaRPr lang="en-US" sz="1600" dirty="0">
                        <a:effectLst/>
                        <a:latin typeface="Century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5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057399"/>
          </a:xfrm>
        </p:spPr>
        <p:txBody>
          <a:bodyPr>
            <a:normAutofit lnSpcReduction="10000"/>
          </a:bodyPr>
          <a:lstStyle/>
          <a:p>
            <a:r>
              <a:rPr lang="en-IN" sz="2600" dirty="0"/>
              <a:t>Configuration class based approach</a:t>
            </a:r>
          </a:p>
          <a:p>
            <a:pPr lvl="1"/>
            <a:r>
              <a:rPr lang="en-IN" sz="2200" dirty="0"/>
              <a:t>Instance of the configuration class is taken inside </a:t>
            </a:r>
            <a:r>
              <a:rPr lang="en-IN" sz="2200" dirty="0" err="1"/>
              <a:t>testbench</a:t>
            </a:r>
            <a:endParaRPr lang="en-IN" sz="2200" dirty="0"/>
          </a:p>
          <a:p>
            <a:r>
              <a:rPr lang="en-IN" sz="2600" dirty="0"/>
              <a:t>CSV file based approach</a:t>
            </a:r>
          </a:p>
          <a:p>
            <a:pPr lvl="1"/>
            <a:r>
              <a:rPr lang="en-IN" sz="2200" dirty="0"/>
              <a:t>A pre-defined format of CSV file to configure 3 levels of </a:t>
            </a:r>
            <a:r>
              <a:rPr lang="en-IN" sz="2200" dirty="0" smtClean="0"/>
              <a:t>hierarchy</a:t>
            </a:r>
            <a:endParaRPr lang="en-IN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807356"/>
              </p:ext>
            </p:extLst>
          </p:nvPr>
        </p:nvGraphicFramePr>
        <p:xfrm>
          <a:off x="267710" y="3352799"/>
          <a:ext cx="8658010" cy="2528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541"/>
                <a:gridCol w="838487"/>
                <a:gridCol w="426087"/>
                <a:gridCol w="708917"/>
                <a:gridCol w="667820"/>
                <a:gridCol w="636998"/>
                <a:gridCol w="595901"/>
                <a:gridCol w="934949"/>
                <a:gridCol w="678094"/>
                <a:gridCol w="750013"/>
                <a:gridCol w="606176"/>
                <a:gridCol w="729465"/>
                <a:gridCol w="770562"/>
              </a:tblGrid>
              <a:tr h="421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Sr.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b="1" u="none" strike="noStrike" dirty="0">
                          <a:effectLst/>
                        </a:rPr>
                        <a:t>No.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SEQUENCE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b="1" u="none" strike="noStrike" dirty="0">
                          <a:effectLst/>
                        </a:rPr>
                        <a:t>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LEVEL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NUM OF PERF MON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PERF MON NAME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NUM OF TRANS 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LEAF MON 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MEASUREMENT TYPE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EXPECTED LATENCY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EXPECTED PER_TRANS LATENCY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LATENCY UNIT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EXPECTED BANDWIDTH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BANDWIDTH UNIT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476"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ocp_axi_read_write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L1</a:t>
                      </a:r>
                      <a:endParaRPr lang="en-US" sz="9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538DD5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4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L2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OCP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DF9E23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DF9E23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L3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READ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AVG_LATENCY + BANDWIDTH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MBps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L3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WRITE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AVG_LATENCY + BANDWIDTH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MBps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4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4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L2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AXI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E26B0A"/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L3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READ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AVG_LATENCY + BANDWIDTH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MBps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L3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WRITE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AVG_LATENCY + BANDWIDTH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100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MBps</a:t>
                      </a:r>
                      <a:endParaRPr lang="en-US" sz="9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055" marR="8055" marT="8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5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Per Transaction Latency measurement</a:t>
            </a:r>
          </a:p>
          <a:p>
            <a:pPr lvl="1"/>
            <a:r>
              <a:rPr lang="en-IN" dirty="0"/>
              <a:t>Performed when traffic requirement is of guaranteed service</a:t>
            </a:r>
          </a:p>
          <a:p>
            <a:r>
              <a:rPr lang="en-IN" dirty="0"/>
              <a:t>Measurement over a number of transactions</a:t>
            </a:r>
          </a:p>
          <a:p>
            <a:pPr lvl="1"/>
            <a:r>
              <a:rPr lang="en-IN" dirty="0"/>
              <a:t>Gives the value of bandwidth and latency over a user defined window of transactions – ‘setup’ and ‘hold’ transactions can be configured</a:t>
            </a:r>
          </a:p>
          <a:p>
            <a:r>
              <a:rPr lang="en-IN" dirty="0"/>
              <a:t>Measurement between two events</a:t>
            </a:r>
          </a:p>
          <a:p>
            <a:pPr lvl="1"/>
            <a:r>
              <a:rPr lang="en-US" dirty="0"/>
              <a:t>Used when measurement window has to be defined by the total bytes to be transferred, instead of total number of transactions. </a:t>
            </a:r>
          </a:p>
          <a:p>
            <a:r>
              <a:rPr lang="en-IN" dirty="0"/>
              <a:t>Measurement over an alternate window</a:t>
            </a:r>
          </a:p>
          <a:p>
            <a:pPr lvl="1"/>
            <a:r>
              <a:rPr lang="en-IN" dirty="0"/>
              <a:t>To get the latency and bandwidth measurement over a window other than the configured window; helps to check the consistency of </a:t>
            </a:r>
            <a:r>
              <a:rPr lang="en-IN" dirty="0" smtClean="0"/>
              <a:t>results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/>
              <a:t>Cumulative Bandwidth measurement</a:t>
            </a:r>
          </a:p>
          <a:p>
            <a:pPr lvl="1"/>
            <a:r>
              <a:rPr lang="en-IN" sz="2200" dirty="0"/>
              <a:t>Helps if there is a requirement of different traffic patterns meeting a bandwidth requirement collectively</a:t>
            </a:r>
          </a:p>
          <a:p>
            <a:r>
              <a:rPr lang="en-IN" sz="2600" dirty="0"/>
              <a:t>Uniformity comparison</a:t>
            </a:r>
          </a:p>
          <a:p>
            <a:pPr lvl="1"/>
            <a:r>
              <a:rPr lang="en-US" sz="2200" dirty="0"/>
              <a:t>If the measured value for any interface has to be compared against the other interface, uniformity comparison can be </a:t>
            </a:r>
            <a:r>
              <a:rPr lang="en-US" sz="2200" dirty="0" smtClean="0"/>
              <a:t>used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Two types of reporting:</a:t>
            </a:r>
          </a:p>
          <a:p>
            <a:pPr lvl="1"/>
            <a:r>
              <a:rPr lang="en-IN" dirty="0"/>
              <a:t>Log file reporting</a:t>
            </a:r>
          </a:p>
          <a:p>
            <a:pPr lvl="1"/>
            <a:r>
              <a:rPr lang="en-IN" dirty="0"/>
              <a:t>Trace file reporting</a:t>
            </a:r>
          </a:p>
          <a:p>
            <a:r>
              <a:rPr lang="en-IN" dirty="0"/>
              <a:t>Configurable report verbosity</a:t>
            </a:r>
          </a:p>
          <a:p>
            <a:pPr lvl="1"/>
            <a:r>
              <a:rPr lang="en-IN" dirty="0"/>
              <a:t>Default Reporting : Summary of results reported in report_phase. This includes total windows, number of matching windows, average latency over all the windows among other details</a:t>
            </a:r>
          </a:p>
          <a:p>
            <a:pPr lvl="1"/>
            <a:r>
              <a:rPr lang="en-IN" dirty="0"/>
              <a:t>Reporting Level 1 : Run-time reporting of results for each window, in addition to default reporting</a:t>
            </a:r>
          </a:p>
          <a:p>
            <a:pPr lvl="1"/>
            <a:r>
              <a:rPr lang="en-IN" dirty="0"/>
              <a:t>Reporting Level 2 : Run-time reporting of results for each transaction, in addition to default and level 1 reporting</a:t>
            </a:r>
          </a:p>
          <a:p>
            <a:pPr lvl="1"/>
            <a:r>
              <a:rPr lang="en-IN" dirty="0"/>
              <a:t>Debug Reporting : Debug messages for all the relevant information, apart from above mentioned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Steps for Usage</a:t>
            </a:r>
            <a:br>
              <a:rPr lang="en-US" sz="4900" dirty="0" smtClean="0"/>
            </a:br>
            <a:r>
              <a:rPr lang="en-US" sz="3100" dirty="0" smtClean="0"/>
              <a:t>Integration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932800"/>
              </p:ext>
            </p:extLst>
          </p:nvPr>
        </p:nvGraphicFramePr>
        <p:xfrm>
          <a:off x="685800" y="16002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90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 Performance Requirement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00252" y="1536794"/>
          <a:ext cx="4872251" cy="319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79218302"/>
              </p:ext>
            </p:extLst>
          </p:nvPr>
        </p:nvGraphicFramePr>
        <p:xfrm>
          <a:off x="5181601" y="1778068"/>
          <a:ext cx="3219450" cy="4698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76849" y="1436102"/>
            <a:ext cx="3129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Performance Requirements</a:t>
            </a:r>
            <a:endParaRPr lang="en-US" sz="1600" b="1" dirty="0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600502" y="4858603"/>
          <a:ext cx="4490114" cy="114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1402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The monitor is used in three different projects for different clients so far</a:t>
            </a:r>
          </a:p>
          <a:p>
            <a:r>
              <a:rPr lang="en-IN" dirty="0"/>
              <a:t>With ad-hoc methods, for a complex SoC with 20+ masters and 80+ slaves, building the set-up for performance verification took as long as a month. Apart from this, another month was spent achieving closure through testcase and debugging</a:t>
            </a:r>
          </a:p>
          <a:p>
            <a:r>
              <a:rPr lang="en-IN" dirty="0"/>
              <a:t>A derivative of same SoC was verified using Performance Monitor and complete performance verification closure was achieved in 3 weeks duration, with lesser resources</a:t>
            </a:r>
          </a:p>
          <a:p>
            <a:r>
              <a:rPr lang="en-IN" dirty="0"/>
              <a:t>This demonstrates a saving in the man-hours for the </a:t>
            </a:r>
            <a:r>
              <a:rPr lang="en-IN" dirty="0" smtClean="0"/>
              <a:t>closure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  <a:p>
            <a:r>
              <a:rPr lang="en-IN" dirty="0"/>
              <a:t>Challenges – Why Performance Monitor</a:t>
            </a:r>
          </a:p>
          <a:p>
            <a:r>
              <a:rPr lang="en-IN" dirty="0"/>
              <a:t>Features </a:t>
            </a:r>
          </a:p>
          <a:p>
            <a:r>
              <a:rPr lang="en-IN" dirty="0"/>
              <a:t>Architecture and Configuration</a:t>
            </a:r>
          </a:p>
          <a:p>
            <a:r>
              <a:rPr lang="en-IN" dirty="0"/>
              <a:t>Measurements Supported</a:t>
            </a:r>
          </a:p>
          <a:p>
            <a:r>
              <a:rPr lang="en-IN"/>
              <a:t>Performance </a:t>
            </a:r>
            <a:r>
              <a:rPr lang="en-IN" smtClean="0"/>
              <a:t>Result Report </a:t>
            </a:r>
            <a:endParaRPr lang="en-IN" dirty="0"/>
          </a:p>
          <a:p>
            <a:r>
              <a:rPr lang="en-IN" dirty="0"/>
              <a:t>Steps for Monitor Usage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/>
              <a:t>Allows the user to create the performance monitor and performance leaf monitors as per the measurement and traffic requirements; makes it re-usable across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636484"/>
              </p:ext>
            </p:extLst>
          </p:nvPr>
        </p:nvGraphicFramePr>
        <p:xfrm>
          <a:off x="802044" y="2719801"/>
          <a:ext cx="7527851" cy="3410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417"/>
                <a:gridCol w="2416629"/>
                <a:gridCol w="3964805"/>
              </a:tblGrid>
              <a:tr h="428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</a:rPr>
                        <a:t>Level</a:t>
                      </a:r>
                      <a:endParaRPr lang="en-US" sz="1800" b="1" dirty="0">
                        <a:effectLst/>
                        <a:latin typeface="Calibri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67005" indent="-167005"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</a:rPr>
                        <a:t>Hierarchy Name</a:t>
                      </a:r>
                      <a:endParaRPr lang="en-US" sz="1800" b="1" dirty="0">
                        <a:effectLst/>
                        <a:latin typeface="Calibri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</a:rPr>
                        <a:t>Configuration Control</a:t>
                      </a:r>
                      <a:endParaRPr lang="en-US" sz="1800" b="1" dirty="0">
                        <a:effectLst/>
                        <a:latin typeface="Calibri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793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L1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2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Performance Environment Configuration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</a:t>
                      </a:r>
                      <a:r>
                        <a:rPr lang="en-US" sz="1400" dirty="0" smtClean="0">
                          <a:effectLst/>
                        </a:rPr>
                        <a:t>Performance Monitor(s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ID of each </a:t>
                      </a:r>
                      <a:r>
                        <a:rPr lang="en-US" sz="1400" dirty="0" smtClean="0">
                          <a:effectLst/>
                        </a:rPr>
                        <a:t>Performance Monitor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Uniformity check configuration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34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L2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2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Performance Monitor Configuration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Number of Leaf </a:t>
                      </a:r>
                      <a:r>
                        <a:rPr lang="en-US" sz="1400" dirty="0" smtClean="0">
                          <a:effectLst/>
                        </a:rPr>
                        <a:t>Monitor(s)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ID of each </a:t>
                      </a:r>
                      <a:r>
                        <a:rPr lang="en-US" sz="1400" dirty="0" smtClean="0">
                          <a:effectLst/>
                        </a:rPr>
                        <a:t>Leaf Monitor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Cumulative measurements configuration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320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L3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2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Leaf Monitor Configuration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Measurement types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Expected values for each measurement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Measurement window information and window type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Reporting level and trace file configuration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64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Result Reporting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Log File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/>
              <a:t>An example of default report :</a:t>
            </a:r>
          </a:p>
          <a:p>
            <a:endParaRPr lang="en-IN" sz="3600" dirty="0"/>
          </a:p>
          <a:p>
            <a:endParaRPr lang="en-IN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message will be displayed as an error in case the average values or the alternate window values don’t meet the requirement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N" dirty="0"/>
              <a:t>The name of the leaf node helps to quickly identify the erring path and traffic pattern</a:t>
            </a:r>
            <a:endParaRPr lang="en-US" dirty="0"/>
          </a:p>
          <a:p>
            <a:r>
              <a:rPr lang="en-US" sz="2400" dirty="0"/>
              <a:t>A message will inform the user about the measurements that have been </a:t>
            </a:r>
            <a:r>
              <a:rPr lang="en-US" sz="2400" dirty="0" smtClean="0"/>
              <a:t>disabled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1936622"/>
            <a:ext cx="7416799" cy="10723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5715000"/>
            <a:ext cx="7416799" cy="4533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375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Result Reporting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Trace File Reporting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Reporting of the performance parameters is dumped in trace file, if enabled</a:t>
            </a:r>
          </a:p>
          <a:p>
            <a:r>
              <a:rPr lang="en-US" dirty="0"/>
              <a:t>This trace file can be used to generate a graph of results by reading it in an Excel file</a:t>
            </a:r>
          </a:p>
          <a:p>
            <a:r>
              <a:rPr lang="en-US" dirty="0"/>
              <a:t>For each simulation, two types of trace files can be generated as per configuration parameters:</a:t>
            </a:r>
          </a:p>
          <a:p>
            <a:pPr lvl="1"/>
            <a:r>
              <a:rPr lang="en-IN" sz="2600" dirty="0"/>
              <a:t>Leaf Monitor Trace file:</a:t>
            </a:r>
            <a:r>
              <a:rPr lang="en-IN" dirty="0"/>
              <a:t> </a:t>
            </a:r>
          </a:p>
          <a:p>
            <a:pPr lvl="2"/>
            <a:r>
              <a:rPr lang="en-US" sz="2400" dirty="0"/>
              <a:t>Includes the latency information per transaction, average latency information per window and bandwidth information per window </a:t>
            </a:r>
          </a:p>
          <a:p>
            <a:pPr lvl="2"/>
            <a:r>
              <a:rPr lang="en-US" sz="2400" dirty="0"/>
              <a:t>Common trace file for all leaf monitors</a:t>
            </a:r>
          </a:p>
          <a:p>
            <a:pPr lvl="1"/>
            <a:r>
              <a:rPr lang="en-IN" sz="2600" dirty="0"/>
              <a:t>Default Reporting Trace file: </a:t>
            </a:r>
          </a:p>
          <a:p>
            <a:pPr lvl="2"/>
            <a:r>
              <a:rPr lang="en-IN" sz="2400" dirty="0"/>
              <a:t>Default reporting trace file for all leaf </a:t>
            </a:r>
            <a:r>
              <a:rPr lang="en-IN" sz="2400" dirty="0" smtClean="0"/>
              <a:t>monitors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1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Result Reporting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Trace File Reporting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17638"/>
            <a:ext cx="8305800" cy="45259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4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Adaptor Example</a:t>
            </a:r>
            <a:br>
              <a:rPr lang="en-US" sz="4900" dirty="0" smtClean="0"/>
            </a:br>
            <a:r>
              <a:rPr lang="en-US" sz="3100" dirty="0" smtClean="0"/>
              <a:t>PCIe to </a:t>
            </a:r>
            <a:r>
              <a:rPr lang="en-US" sz="3100" dirty="0" err="1" smtClean="0"/>
              <a:t>PerfMon</a:t>
            </a:r>
            <a:r>
              <a:rPr lang="en-US" sz="3100" dirty="0" smtClean="0"/>
              <a:t> Trans Adaptor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2" y="1419225"/>
            <a:ext cx="8477247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69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Architecture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Example – Perf Trans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0" y="1528549"/>
            <a:ext cx="8442762" cy="4415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1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Architecture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Example – Perf Trans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57" y="1524000"/>
            <a:ext cx="8462963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46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dirty="0"/>
              <a:t>Why Performance </a:t>
            </a:r>
            <a:r>
              <a:rPr lang="en-IN" sz="4900" dirty="0" smtClean="0"/>
              <a:t>Monitor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 smtClean="0"/>
              <a:t>A </a:t>
            </a:r>
            <a:r>
              <a:rPr lang="en-IN" sz="2600" dirty="0"/>
              <a:t>scope of reduction in time and effort put behind performance verification was realized</a:t>
            </a:r>
          </a:p>
          <a:p>
            <a:r>
              <a:rPr lang="en-IN" sz="2600" dirty="0"/>
              <a:t>A Performance Monitor was thought of – that could take care of the challenges</a:t>
            </a:r>
          </a:p>
          <a:p>
            <a:r>
              <a:rPr lang="en-IN" sz="2600" dirty="0"/>
              <a:t>Accordingly, this monitor had to be:</a:t>
            </a:r>
          </a:p>
          <a:p>
            <a:pPr lvl="1"/>
            <a:r>
              <a:rPr lang="en-IN" dirty="0"/>
              <a:t>Protocol independent </a:t>
            </a:r>
          </a:p>
          <a:p>
            <a:pPr lvl="1"/>
            <a:r>
              <a:rPr lang="en-IN" dirty="0"/>
              <a:t>Re-usable </a:t>
            </a:r>
          </a:p>
          <a:p>
            <a:pPr lvl="1"/>
            <a:r>
              <a:rPr lang="en-IN" dirty="0"/>
              <a:t>Plug-and-play entity </a:t>
            </a:r>
          </a:p>
          <a:p>
            <a:pPr lvl="1"/>
            <a:r>
              <a:rPr lang="en-IN" dirty="0"/>
              <a:t>Using result reporting that is easy to read, presentable and helpful in debugging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8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Two parameters of Performance Verification:</a:t>
            </a:r>
          </a:p>
          <a:p>
            <a:pPr lvl="1"/>
            <a:r>
              <a:rPr lang="en-IN" dirty="0"/>
              <a:t>Latency : Time taken by data to reach from one point to another</a:t>
            </a:r>
          </a:p>
          <a:p>
            <a:pPr lvl="1"/>
            <a:r>
              <a:rPr lang="en-IN" dirty="0"/>
              <a:t>Bandwidth : Amount of data transferred in a given time</a:t>
            </a:r>
          </a:p>
          <a:p>
            <a:r>
              <a:rPr lang="en-IN" dirty="0"/>
              <a:t>The parameters have to be measured and verified against an expected value for all paths of interest; the process known as performance verification</a:t>
            </a:r>
          </a:p>
          <a:p>
            <a:r>
              <a:rPr lang="en-IN" dirty="0"/>
              <a:t>Functional Verification alone cannot guarantee meeting of performance criteria</a:t>
            </a:r>
          </a:p>
          <a:p>
            <a:r>
              <a:rPr lang="en-IN" dirty="0"/>
              <a:t>With the complexity of SoCs increasing, importance of performance verification grows in verification </a:t>
            </a:r>
            <a:r>
              <a:rPr lang="en-IN" dirty="0" smtClean="0"/>
              <a:t>cycle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SoC :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01850" y="1207565"/>
            <a:ext cx="8669434" cy="4734623"/>
            <a:chOff x="201850" y="1207564"/>
            <a:chExt cx="8669434" cy="4984694"/>
          </a:xfrm>
        </p:grpSpPr>
        <p:sp>
          <p:nvSpPr>
            <p:cNvPr id="8" name="Rectangle 7"/>
            <p:cNvSpPr/>
            <p:nvPr/>
          </p:nvSpPr>
          <p:spPr>
            <a:xfrm>
              <a:off x="201850" y="1207564"/>
              <a:ext cx="8669434" cy="498469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5006" y="3501561"/>
              <a:ext cx="6885646" cy="7022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INTERCONNECT</a:t>
              </a:r>
              <a:endParaRPr lang="en-US" sz="1400" b="1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38849" y="1332239"/>
              <a:ext cx="1324359" cy="1761368"/>
              <a:chOff x="2102405" y="2193367"/>
              <a:chExt cx="1020311" cy="1005849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2102405" y="2193367"/>
                <a:ext cx="841010" cy="826550"/>
                <a:chOff x="2102405" y="2378635"/>
                <a:chExt cx="841010" cy="82655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2135282" y="2220266"/>
                <a:ext cx="841010" cy="826550"/>
                <a:chOff x="2102405" y="2378635"/>
                <a:chExt cx="841010" cy="82655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2165160" y="2250149"/>
                <a:ext cx="841010" cy="826550"/>
                <a:chOff x="2102405" y="2378635"/>
                <a:chExt cx="841010" cy="82655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195045" y="2280031"/>
                <a:ext cx="841010" cy="826550"/>
                <a:chOff x="2102405" y="2378635"/>
                <a:chExt cx="841010" cy="82655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224925" y="2309911"/>
                <a:ext cx="841010" cy="826550"/>
                <a:chOff x="2102405" y="2378635"/>
                <a:chExt cx="841010" cy="826550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254805" y="2339791"/>
                <a:ext cx="841010" cy="826550"/>
                <a:chOff x="2102405" y="2378635"/>
                <a:chExt cx="841010" cy="82655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281706" y="2372666"/>
                <a:ext cx="841010" cy="826550"/>
                <a:chOff x="2102405" y="2378635"/>
                <a:chExt cx="841010" cy="82655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 </a:t>
                  </a:r>
                  <a:r>
                    <a:rPr lang="en-US" sz="1200" dirty="0" smtClean="0"/>
                    <a:t>Scalar Floating Point Processors</a:t>
                  </a: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/>
                    <a:t>Mst</a:t>
                  </a:r>
                  <a:endParaRPr lang="en-US" sz="1200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/>
                    <a:t>Slv</a:t>
                  </a:r>
                  <a:endParaRPr lang="en-US" sz="1200" dirty="0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3160434" y="1449311"/>
              <a:ext cx="1242903" cy="1651470"/>
              <a:chOff x="3369416" y="2283023"/>
              <a:chExt cx="957556" cy="943091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3369416" y="2283023"/>
                <a:ext cx="841010" cy="826550"/>
                <a:chOff x="2102405" y="2378635"/>
                <a:chExt cx="841010" cy="82655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3399301" y="2312905"/>
                <a:ext cx="841010" cy="826550"/>
                <a:chOff x="2102405" y="2378635"/>
                <a:chExt cx="841010" cy="82655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3429181" y="2342785"/>
                <a:ext cx="841010" cy="826550"/>
                <a:chOff x="2102405" y="2378635"/>
                <a:chExt cx="841010" cy="82655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3459061" y="2372665"/>
                <a:ext cx="841010" cy="826550"/>
                <a:chOff x="2102405" y="2378635"/>
                <a:chExt cx="841010" cy="82655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102405" y="2378635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7 Dual Core Scalar Floating Point Processors</a:t>
                  </a: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102408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523751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OCP Mst</a:t>
                  </a:r>
                  <a:endParaRPr lang="en-US" sz="800" dirty="0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3485962" y="2405540"/>
                <a:ext cx="841010" cy="820574"/>
                <a:chOff x="2096429" y="2384611"/>
                <a:chExt cx="841010" cy="820574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2096429" y="2384611"/>
                  <a:ext cx="841009" cy="53265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Vector </a:t>
                  </a:r>
                  <a:r>
                    <a:rPr lang="en-US" sz="1200" dirty="0" smtClean="0"/>
                    <a:t>Floating Point Processors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096432" y="2911285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/>
                    <a:t>Mst</a:t>
                  </a:r>
                  <a:endParaRPr lang="en-US" sz="1050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2517775" y="2913433"/>
                  <a:ext cx="419664" cy="291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/>
                    <a:t>Slv</a:t>
                  </a:r>
                  <a:endParaRPr lang="en-US" sz="1200" dirty="0"/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5518451" y="1956378"/>
              <a:ext cx="734471" cy="11572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Generic DMA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593658" y="1956378"/>
              <a:ext cx="734734" cy="1139613"/>
              <a:chOff x="4146856" y="2550616"/>
              <a:chExt cx="566053" cy="650789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4146856" y="2550616"/>
                <a:ext cx="565850" cy="65078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/>
                  <a:t>PCIe</a:t>
                </a:r>
                <a:r>
                  <a:rPr lang="en-US" sz="1200" dirty="0" smtClean="0"/>
                  <a:t> </a:t>
                </a:r>
                <a:r>
                  <a:rPr lang="en-US" sz="1200" dirty="0" smtClean="0"/>
                  <a:t>EP </a:t>
                </a:r>
                <a:endParaRPr lang="en-US" sz="1200" dirty="0" smtClean="0"/>
              </a:p>
              <a:p>
                <a:pPr algn="ctr"/>
                <a:endParaRPr lang="en-US" sz="800" dirty="0" smtClean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351329" y="3027567"/>
                <a:ext cx="361580" cy="1662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/>
                  <a:t>DMA</a:t>
                </a:r>
                <a:endParaRPr lang="en-US" sz="1100" dirty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446183" y="1956382"/>
              <a:ext cx="734471" cy="115327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JTAG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482270" y="4604636"/>
              <a:ext cx="830020" cy="1501076"/>
              <a:chOff x="1876630" y="4134622"/>
              <a:chExt cx="639463" cy="85720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876632" y="4134622"/>
                <a:ext cx="639461" cy="35154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System RAM Controller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76632" y="4495463"/>
                <a:ext cx="639461" cy="162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Bank0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76631" y="4659676"/>
                <a:ext cx="639461" cy="162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Bank1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876630" y="4828904"/>
                <a:ext cx="639461" cy="1629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Bank2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603302" y="4609816"/>
              <a:ext cx="1162183" cy="1504440"/>
              <a:chOff x="1876631" y="4134630"/>
              <a:chExt cx="639461" cy="68797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876631" y="4134630"/>
                <a:ext cx="639461" cy="23576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Memory Scheduler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876631" y="4379998"/>
                <a:ext cx="639461" cy="24010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DDR Memory Controller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876631" y="4629700"/>
                <a:ext cx="639461" cy="19290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DRAM PHY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95006" y="1762759"/>
              <a:ext cx="1098831" cy="1338637"/>
              <a:chOff x="835094" y="2440048"/>
              <a:chExt cx="846560" cy="76444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835094" y="2440048"/>
                <a:ext cx="706112" cy="629972"/>
                <a:chOff x="753978" y="2595716"/>
                <a:chExt cx="706112" cy="629972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856018" y="2454988"/>
                <a:ext cx="706112" cy="629972"/>
                <a:chOff x="753978" y="2595716"/>
                <a:chExt cx="706112" cy="629972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879921" y="2478901"/>
                <a:ext cx="706112" cy="629972"/>
                <a:chOff x="753978" y="2595716"/>
                <a:chExt cx="706112" cy="629972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903830" y="2502805"/>
                <a:ext cx="706112" cy="629972"/>
                <a:chOff x="753978" y="2595716"/>
                <a:chExt cx="706112" cy="629972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927733" y="2526708"/>
                <a:ext cx="706112" cy="629972"/>
                <a:chOff x="753978" y="2595716"/>
                <a:chExt cx="706112" cy="629972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951638" y="2550616"/>
                <a:ext cx="706112" cy="629972"/>
                <a:chOff x="753978" y="2595716"/>
                <a:chExt cx="706112" cy="629972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DPHY</a:t>
                  </a:r>
                  <a:endParaRPr lang="en-US" sz="800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Image Processor</a:t>
                  </a:r>
                  <a:endParaRPr lang="en-US" sz="800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/>
                    <a:t>CSI-RX</a:t>
                  </a:r>
                  <a:endParaRPr lang="en-US" sz="8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975542" y="2574520"/>
                <a:ext cx="706112" cy="629972"/>
                <a:chOff x="753978" y="2595716"/>
                <a:chExt cx="706112" cy="629972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753978" y="2595716"/>
                  <a:ext cx="706111" cy="185579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DPHY</a:t>
                  </a:r>
                  <a:endParaRPr lang="en-US" sz="1200" dirty="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753979" y="2967222"/>
                  <a:ext cx="706111" cy="25846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Image Processors</a:t>
                  </a:r>
                  <a:endParaRPr lang="en-US" sz="1200" dirty="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753979" y="2784983"/>
                  <a:ext cx="706111" cy="18681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CSI-RX</a:t>
                  </a:r>
                  <a:endParaRPr lang="en-US" sz="1200" dirty="0"/>
                </a:p>
              </p:txBody>
            </p:sp>
          </p:grpSp>
        </p:grpSp>
        <p:sp>
          <p:nvSpPr>
            <p:cNvPr id="18" name="Rectangle 17"/>
            <p:cNvSpPr/>
            <p:nvPr/>
          </p:nvSpPr>
          <p:spPr>
            <a:xfrm>
              <a:off x="295005" y="4604017"/>
              <a:ext cx="839895" cy="9795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Clock &amp; Reset Generator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33227" y="4604016"/>
              <a:ext cx="1050915" cy="9795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Chip Specific IPs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94430" y="4608721"/>
              <a:ext cx="820171" cy="9795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Boot ROM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51884" y="4619028"/>
              <a:ext cx="828769" cy="97958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Debug &amp; Trace Controller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703144" y="3105299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56162" y="3109647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203910" y="3109647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163753" y="3112918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699692" y="3117266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596758" y="3112918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132697" y="3117266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670937" y="3095990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844540" y="3101310"/>
              <a:ext cx="0" cy="384294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033227" y="3105297"/>
              <a:ext cx="0" cy="384294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207967" y="3109645"/>
              <a:ext cx="0" cy="384294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752014" y="3105297"/>
              <a:ext cx="0" cy="384294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005033" y="3109645"/>
              <a:ext cx="0" cy="384294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669781" y="3105297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922799" y="3109647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35349" y="4203853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797879" y="4203853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794256" y="4203853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888194" y="4225208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280933" y="4222903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89061" y="4222900"/>
              <a:ext cx="0" cy="384294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5722907" y="4225213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6645239" y="4225222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892215" y="4225224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370316" y="4225234"/>
              <a:ext cx="0" cy="384296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7390730" y="3042455"/>
              <a:ext cx="906012" cy="73136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Timers &amp; Watchdog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83746" y="3971248"/>
              <a:ext cx="906012" cy="6319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I2C, SPI, UART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88006" y="4806822"/>
              <a:ext cx="906012" cy="6319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Sensor</a:t>
              </a:r>
              <a:endParaRPr lang="en-US" sz="1200" dirty="0" smtClean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498230" y="1950471"/>
              <a:ext cx="292196" cy="364814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wordArtVert" wrap="square" lIns="0" tIns="0" rIns="0" bIns="0" spcCol="0" rtlCol="0" anchor="ctr">
              <a:noAutofit/>
            </a:bodyPr>
            <a:lstStyle/>
            <a:p>
              <a:pPr algn="ctr"/>
              <a:r>
                <a:rPr lang="en-US" sz="1600" b="1" dirty="0"/>
                <a:t>IOMUX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387236" y="2093347"/>
              <a:ext cx="906012" cy="745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Interrupt &amp; Error Controller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17145" y="3967473"/>
              <a:ext cx="502321" cy="2198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F/W</a:t>
              </a:r>
              <a:endParaRPr lang="en-US" sz="12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924995" y="3975398"/>
              <a:ext cx="502321" cy="2198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F/W</a:t>
              </a:r>
              <a:endParaRPr lang="en-US" sz="12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717251" y="3505664"/>
              <a:ext cx="502321" cy="2198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F/W</a:t>
              </a:r>
              <a:endParaRPr lang="en-US" sz="105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92783" y="3501003"/>
              <a:ext cx="502321" cy="2198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F/W</a:t>
              </a:r>
              <a:endParaRPr lang="en-US" sz="105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26374" y="3503964"/>
              <a:ext cx="502321" cy="2198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F/W</a:t>
              </a:r>
              <a:endParaRPr lang="en-US" sz="12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2980381" y="4203844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084349" y="4215940"/>
              <a:ext cx="0" cy="38429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8" name="Rounded Rectangle 147"/>
          <p:cNvSpPr/>
          <p:nvPr/>
        </p:nvSpPr>
        <p:spPr>
          <a:xfrm>
            <a:off x="2431354" y="3239553"/>
            <a:ext cx="953352" cy="2702635"/>
          </a:xfrm>
          <a:prstGeom prst="roundRect">
            <a:avLst>
              <a:gd name="adj" fmla="val 0"/>
            </a:avLst>
          </a:prstGeom>
          <a:solidFill>
            <a:schemeClr val="accent4">
              <a:alpha val="0"/>
            </a:schemeClr>
          </a:solidFill>
          <a:ln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3552748" y="3240966"/>
            <a:ext cx="1277385" cy="2702635"/>
          </a:xfrm>
          <a:prstGeom prst="roundRect">
            <a:avLst>
              <a:gd name="adj" fmla="val 0"/>
            </a:avLst>
          </a:prstGeom>
          <a:solidFill>
            <a:schemeClr val="lt1">
              <a:alpha val="0"/>
            </a:scheme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ounded Rectangle 149"/>
          <p:cNvSpPr/>
          <p:nvPr/>
        </p:nvSpPr>
        <p:spPr>
          <a:xfrm>
            <a:off x="254199" y="1290899"/>
            <a:ext cx="7036926" cy="1948654"/>
          </a:xfrm>
          <a:prstGeom prst="roundRect">
            <a:avLst>
              <a:gd name="adj" fmla="val 0"/>
            </a:avLst>
          </a:prstGeom>
          <a:solidFill>
            <a:schemeClr val="accent2">
              <a:alpha val="0"/>
            </a:schemeClr>
          </a:solidFill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Complex SoC : Perf Requirement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775474"/>
              </p:ext>
            </p:extLst>
          </p:nvPr>
        </p:nvGraphicFramePr>
        <p:xfrm>
          <a:off x="914400" y="1235793"/>
          <a:ext cx="7238999" cy="496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9787"/>
                <a:gridCol w="3589212"/>
              </a:tblGrid>
              <a:tr h="3200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Paths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Traffic Type</a:t>
                      </a:r>
                      <a:endParaRPr lang="en-US" sz="1600" dirty="0"/>
                    </a:p>
                  </a:txBody>
                  <a:tcPr/>
                </a:tc>
              </a:tr>
              <a:tr h="44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Image Processor 0 -&gt; DDR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128B WR</a:t>
                      </a:r>
                      <a:endParaRPr lang="en-US" sz="16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75% Sequential, 25% Random</a:t>
                      </a:r>
                      <a:endParaRPr lang="en-US" sz="1600" b="0" i="0" u="none" dirty="0" smtClean="0"/>
                    </a:p>
                  </a:txBody>
                  <a:tcPr/>
                </a:tc>
              </a:tr>
              <a:tr h="44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Image Processor 1,2 -&gt;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128B WR</a:t>
                      </a:r>
                      <a:endParaRPr lang="en-US" sz="16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75% Sequential, 25% Random</a:t>
                      </a:r>
                      <a:endParaRPr lang="en-US" sz="1600" dirty="0"/>
                    </a:p>
                  </a:txBody>
                  <a:tcPr/>
                </a:tc>
              </a:tr>
              <a:tr h="44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Image Processor 3 to M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128B WR</a:t>
                      </a:r>
                      <a:endParaRPr lang="en-US" sz="16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baseline="0" dirty="0" smtClean="0"/>
                        <a:t>75% Sequential, 25% Random</a:t>
                      </a:r>
                      <a:endParaRPr lang="en-US" sz="1600" dirty="0"/>
                    </a:p>
                  </a:txBody>
                  <a:tcPr/>
                </a:tc>
              </a:tr>
              <a:tr h="734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Floating processor 0,1 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[1] </a:t>
                      </a:r>
                      <a:r>
                        <a:rPr lang="en-US" sz="1600" u="none" dirty="0" smtClean="0"/>
                        <a:t>Sequential 128B 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[2] </a:t>
                      </a:r>
                      <a:r>
                        <a:rPr lang="en-US" sz="1600" u="none" dirty="0" smtClean="0"/>
                        <a:t>Random 32B 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[3] </a:t>
                      </a:r>
                      <a:r>
                        <a:rPr lang="en-US" sz="1600" u="none" dirty="0" smtClean="0"/>
                        <a:t>Random 32B WR</a:t>
                      </a:r>
                      <a:endParaRPr lang="en-US" sz="1600" b="0" i="0" u="none" dirty="0" smtClean="0"/>
                    </a:p>
                  </a:txBody>
                  <a:tcPr/>
                </a:tc>
              </a:tr>
              <a:tr h="508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Floating processor 2,3 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[1] </a:t>
                      </a:r>
                      <a:r>
                        <a:rPr lang="en-US" sz="1600" u="none" dirty="0" smtClean="0"/>
                        <a:t>Random 32B 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[2] </a:t>
                      </a:r>
                      <a:r>
                        <a:rPr lang="en-US" sz="1600" u="none" dirty="0" smtClean="0"/>
                        <a:t>Random 32B WR</a:t>
                      </a:r>
                      <a:endParaRPr lang="en-US" sz="1600" dirty="0" smtClean="0"/>
                    </a:p>
                  </a:txBody>
                  <a:tcPr/>
                </a:tc>
              </a:tr>
              <a:tr h="265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Floating processor N -&gt; System RAM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Sequential 128B RD</a:t>
                      </a:r>
                      <a:endParaRPr lang="en-US" sz="1600" b="0" i="0" u="none" dirty="0" smtClean="0"/>
                    </a:p>
                  </a:txBody>
                  <a:tcPr/>
                </a:tc>
              </a:tr>
              <a:tr h="44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Other Floating processor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[1] </a:t>
                      </a:r>
                      <a:r>
                        <a:rPr lang="en-US" sz="1600" u="none" dirty="0" smtClean="0"/>
                        <a:t>Random 32B 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[2] </a:t>
                      </a:r>
                      <a:r>
                        <a:rPr lang="en-US" sz="1600" u="none" dirty="0" smtClean="0"/>
                        <a:t>Random 32B WR</a:t>
                      </a:r>
                      <a:endParaRPr lang="en-US" sz="1600" b="0" i="0" u="none" dirty="0" smtClean="0"/>
                    </a:p>
                  </a:txBody>
                  <a:tcPr/>
                </a:tc>
              </a:tr>
              <a:tr h="44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PCIe -&gt; DDR</a:t>
                      </a:r>
                      <a:endParaRPr lang="en-US" sz="16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[1] </a:t>
                      </a:r>
                      <a:r>
                        <a:rPr lang="en-US" sz="1600" u="none" dirty="0" smtClean="0"/>
                        <a:t>Sequential 128B 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[2] </a:t>
                      </a:r>
                      <a:r>
                        <a:rPr lang="en-US" sz="1600" u="none" dirty="0" smtClean="0"/>
                        <a:t>Sequential 128B WR</a:t>
                      </a:r>
                      <a:endParaRPr lang="en-US" sz="1600" b="0" i="0" u="non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8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dirty="0" smtClean="0"/>
              <a:t>Why Performance Monitor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/>
              <a:t>Challenges in Performance </a:t>
            </a:r>
            <a:r>
              <a:rPr lang="en-IN" sz="3100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/>
              <a:t>Multiple interfaces having different protocols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N" sz="2600" dirty="0"/>
              <a:t>Bunch of data paths of measurement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N" sz="2600" dirty="0"/>
              <a:t>Each path can have specific measurement requirements</a:t>
            </a:r>
            <a:endParaRPr lang="en-US" sz="2600" dirty="0"/>
          </a:p>
          <a:p>
            <a:pPr lvl="1"/>
            <a:r>
              <a:rPr lang="en-IN" dirty="0"/>
              <a:t>Paths can have interleaved traffic pattern</a:t>
            </a:r>
          </a:p>
          <a:p>
            <a:pPr lvl="1"/>
            <a:r>
              <a:rPr lang="en-IN" dirty="0"/>
              <a:t>Variable measurement window for different traffic patterns possible</a:t>
            </a:r>
          </a:p>
          <a:p>
            <a:pPr lvl="1"/>
            <a:r>
              <a:rPr lang="en-IN" dirty="0"/>
              <a:t>Selective traffic measurement on particular interface</a:t>
            </a:r>
          </a:p>
          <a:p>
            <a:r>
              <a:rPr lang="en-US" sz="2600" dirty="0" smtClean="0"/>
              <a:t>Possibility of change in Performance </a:t>
            </a:r>
            <a:r>
              <a:rPr lang="en-US" sz="2600" dirty="0"/>
              <a:t>requirements </a:t>
            </a:r>
            <a:r>
              <a:rPr lang="en-US" sz="2600" dirty="0" smtClean="0"/>
              <a:t>during </a:t>
            </a:r>
            <a:r>
              <a:rPr lang="en-US" sz="2600" dirty="0"/>
              <a:t>course of the project</a:t>
            </a:r>
          </a:p>
          <a:p>
            <a:r>
              <a:rPr lang="en-IN" sz="2600" dirty="0"/>
              <a:t>Possibility of addition of new paths in derivative </a:t>
            </a:r>
            <a:r>
              <a:rPr lang="en-IN" sz="2600" dirty="0" smtClean="0"/>
              <a:t>SoC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/>
              <a:t>Why Performance Monitor</a:t>
            </a:r>
            <a:br>
              <a:rPr lang="en-IN" dirty="0"/>
            </a:br>
            <a:r>
              <a:rPr lang="en-IN" sz="2800" dirty="0"/>
              <a:t>Challenges in Performance Verification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799"/>
          </a:xfrm>
        </p:spPr>
        <p:txBody>
          <a:bodyPr>
            <a:noAutofit/>
          </a:bodyPr>
          <a:lstStyle/>
          <a:p>
            <a:r>
              <a:rPr lang="en-US" sz="2600" dirty="0"/>
              <a:t>Different approaches used </a:t>
            </a:r>
          </a:p>
          <a:p>
            <a:pPr lvl="1"/>
            <a:r>
              <a:rPr lang="en-US" dirty="0"/>
              <a:t> Calculation in tests or </a:t>
            </a:r>
            <a:r>
              <a:rPr lang="en-US" dirty="0" smtClean="0"/>
              <a:t>callbacks</a:t>
            </a:r>
          </a:p>
          <a:p>
            <a:pPr lvl="2"/>
            <a:r>
              <a:rPr lang="en-US" sz="2200" dirty="0" smtClean="0"/>
              <a:t>Testcases become too complex and lengthy</a:t>
            </a:r>
            <a:endParaRPr lang="en-US" sz="2200" dirty="0"/>
          </a:p>
          <a:p>
            <a:pPr lvl="1"/>
            <a:r>
              <a:rPr lang="en-US" dirty="0" smtClean="0"/>
              <a:t>Reporting </a:t>
            </a:r>
            <a:r>
              <a:rPr lang="en-US" dirty="0"/>
              <a:t>using post processing</a:t>
            </a:r>
          </a:p>
          <a:p>
            <a:pPr lvl="2"/>
            <a:r>
              <a:rPr lang="en-US" sz="2200" dirty="0"/>
              <a:t>Testcase developer has to print unique and appropriate messages</a:t>
            </a:r>
          </a:p>
          <a:p>
            <a:pPr lvl="2"/>
            <a:r>
              <a:rPr lang="en-IN" sz="2200" dirty="0"/>
              <a:t>Requires development of extra </a:t>
            </a:r>
            <a:r>
              <a:rPr lang="en-IN" sz="2200" dirty="0" smtClean="0"/>
              <a:t>script, overhead </a:t>
            </a:r>
            <a:r>
              <a:rPr lang="en-IN" sz="2200" dirty="0"/>
              <a:t>in terms of time and effort</a:t>
            </a:r>
          </a:p>
          <a:p>
            <a:pPr marL="457200" lvl="4" indent="-342900">
              <a:buFont typeface="Arial" pitchFamily="34" charset="0"/>
              <a:buChar char="•"/>
            </a:pPr>
            <a:r>
              <a:rPr lang="en-IN" sz="2600" dirty="0"/>
              <a:t>No standard method – approach becomes dependent on </a:t>
            </a:r>
            <a:r>
              <a:rPr lang="en-IN" sz="2600" dirty="0" smtClean="0"/>
              <a:t>individual</a:t>
            </a:r>
          </a:p>
          <a:p>
            <a:pPr marL="1485900" lvl="6" indent="-457200">
              <a:buFont typeface="Wingdings" panose="05000000000000000000" pitchFamily="2" charset="2"/>
              <a:buChar char="ü"/>
            </a:pPr>
            <a:r>
              <a:rPr lang="en-US" sz="2800" i="1" dirty="0" smtClean="0"/>
              <a:t>Solution :: “Performance Monitor”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36185"/>
              </p:ext>
            </p:extLst>
          </p:nvPr>
        </p:nvGraphicFramePr>
        <p:xfrm>
          <a:off x="352425" y="1211574"/>
          <a:ext cx="8631154" cy="514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9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Architecture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Use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9920" y="1350293"/>
            <a:ext cx="8679281" cy="4593307"/>
            <a:chOff x="159920" y="1350293"/>
            <a:chExt cx="8679281" cy="4940301"/>
          </a:xfrm>
        </p:grpSpPr>
        <p:sp>
          <p:nvSpPr>
            <p:cNvPr id="7" name="Rectangle 6"/>
            <p:cNvSpPr/>
            <p:nvPr/>
          </p:nvSpPr>
          <p:spPr>
            <a:xfrm>
              <a:off x="1235243" y="1350293"/>
              <a:ext cx="7603958" cy="4940301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b="1" dirty="0" smtClean="0"/>
                <a:t>Top Environment</a:t>
              </a:r>
            </a:p>
            <a:p>
              <a:pPr algn="ctr"/>
              <a:endParaRPr lang="en-US" sz="1600" b="1" dirty="0"/>
            </a:p>
            <a:p>
              <a:pPr algn="ctr"/>
              <a:endParaRPr lang="en-US" sz="1600" b="1" dirty="0" smtClean="0"/>
            </a:p>
            <a:p>
              <a:pPr algn="ctr"/>
              <a:endParaRPr lang="en-US" sz="1600" b="1" dirty="0"/>
            </a:p>
            <a:p>
              <a:pPr algn="ctr"/>
              <a:endParaRPr lang="en-US" sz="1600" b="1" dirty="0" smtClean="0"/>
            </a:p>
            <a:p>
              <a:pPr algn="ctr"/>
              <a:endParaRPr lang="en-US" sz="1600" b="1" dirty="0"/>
            </a:p>
            <a:p>
              <a:pPr algn="ctr"/>
              <a:endParaRPr lang="en-US" sz="1600" b="1" dirty="0" smtClean="0"/>
            </a:p>
            <a:p>
              <a:pPr algn="ctr"/>
              <a:endParaRPr lang="en-US" sz="1600" b="1" dirty="0" smtClean="0"/>
            </a:p>
            <a:p>
              <a:pPr marL="1138238"/>
              <a:r>
                <a:rPr lang="en-US" sz="1600" b="1" dirty="0" smtClean="0"/>
                <a:t>Perf</a:t>
              </a:r>
            </a:p>
            <a:p>
              <a:pPr marL="1138238"/>
              <a:r>
                <a:rPr lang="en-US" sz="1600" b="1" dirty="0" smtClean="0"/>
                <a:t>Trans</a:t>
              </a:r>
            </a:p>
            <a:p>
              <a:pPr marL="1138238"/>
              <a:endParaRPr lang="en-US" sz="1600" b="1" dirty="0" smtClean="0"/>
            </a:p>
            <a:p>
              <a:pPr marL="1138238"/>
              <a:endParaRPr lang="en-US" sz="1600" b="1" dirty="0" smtClean="0"/>
            </a:p>
            <a:p>
              <a:pPr marL="1138238"/>
              <a:endParaRPr lang="en-US" sz="1600" b="1" dirty="0"/>
            </a:p>
            <a:p>
              <a:pPr marL="1138238"/>
              <a:endParaRPr lang="en-US" sz="2400" b="1" dirty="0" smtClean="0"/>
            </a:p>
            <a:p>
              <a:pPr marL="336550"/>
              <a:r>
                <a:rPr lang="en-US" sz="1600" b="1" dirty="0" smtClean="0"/>
                <a:t>General</a:t>
              </a:r>
            </a:p>
            <a:p>
              <a:pPr marL="336550"/>
              <a:r>
                <a:rPr lang="en-US" sz="1600" b="1" dirty="0" smtClean="0"/>
                <a:t>Transaction</a:t>
              </a:r>
              <a:endParaRPr lang="en-US" sz="16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9920" y="3703999"/>
              <a:ext cx="702128" cy="2334986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DUT</a:t>
              </a:r>
              <a:endParaRPr lang="en-US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01366" y="1515967"/>
              <a:ext cx="1317256" cy="1159328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sz="1200" b="1" dirty="0" smtClean="0"/>
                <a:t>top_env_cfg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23265" y="1991511"/>
              <a:ext cx="873457" cy="593271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/>
                <a:t>perf_mon_env_cfg</a:t>
              </a:r>
              <a:endParaRPr lang="en-US" sz="105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2406" y="2957989"/>
              <a:ext cx="885014" cy="746010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Adapter</a:t>
              </a:r>
              <a:endParaRPr lang="en-US" sz="1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05303" y="4421976"/>
              <a:ext cx="882117" cy="739485"/>
            </a:xfrm>
            <a:prstGeom prst="rect">
              <a:avLst/>
            </a:prstGeom>
            <a:ln>
              <a:headEnd type="none"/>
              <a:tailEnd type="stealth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Agent</a:t>
              </a:r>
              <a:endParaRPr lang="en-US" b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862048" y="4791719"/>
              <a:ext cx="640080" cy="5002"/>
            </a:xfrm>
            <a:prstGeom prst="straightConnector1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960283" y="3719351"/>
              <a:ext cx="2930" cy="68580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Diamond 14"/>
            <p:cNvSpPr/>
            <p:nvPr/>
          </p:nvSpPr>
          <p:spPr>
            <a:xfrm>
              <a:off x="2434171" y="3201127"/>
              <a:ext cx="231741" cy="271183"/>
            </a:xfrm>
            <a:prstGeom prst="diamond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80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</a:gradFill>
            <a:ln w="2540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294672" y="1761472"/>
              <a:ext cx="5303868" cy="4424472"/>
              <a:chOff x="2992395" y="1551212"/>
              <a:chExt cx="5694406" cy="4669976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992395" y="1551212"/>
                <a:ext cx="5694406" cy="4669976"/>
              </a:xfrm>
              <a:prstGeom prst="rect">
                <a:avLst/>
              </a:prstGeom>
              <a:ln>
                <a:headEnd type="none"/>
                <a:tailEnd type="stealt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US" b="1" dirty="0" smtClean="0"/>
                  <a:t>Performance Environment</a:t>
                </a:r>
                <a:endParaRPr lang="en-US" b="1" dirty="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277335" y="1626572"/>
                <a:ext cx="1300283" cy="602114"/>
                <a:chOff x="7325103" y="1626572"/>
                <a:chExt cx="1300283" cy="60211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7325103" y="1626572"/>
                  <a:ext cx="1300283" cy="602114"/>
                </a:xfrm>
                <a:prstGeom prst="rect">
                  <a:avLst/>
                </a:prstGeom>
                <a:ln>
                  <a:headEnd type="none"/>
                  <a:tailEnd type="stealth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 anchorCtr="0"/>
                <a:lstStyle/>
                <a:p>
                  <a:pPr algn="r"/>
                  <a:r>
                    <a:rPr lang="en-US" sz="1200" b="1" dirty="0" smtClean="0"/>
                    <a:t>cfg</a:t>
                  </a:r>
                  <a:endParaRPr lang="en-US" sz="1200" b="1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7406888" y="1720729"/>
                  <a:ext cx="856015" cy="463717"/>
                </a:xfrm>
                <a:prstGeom prst="rect">
                  <a:avLst/>
                </a:prstGeom>
                <a:ln>
                  <a:headEnd type="none"/>
                  <a:tailEnd type="stealth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b="1" dirty="0" smtClean="0"/>
                    <a:t>perf_mon_cfg[ ]</a:t>
                  </a:r>
                  <a:endParaRPr lang="en-US" sz="1000" b="1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3341522" y="2396505"/>
                <a:ext cx="4498299" cy="3689365"/>
                <a:chOff x="3723665" y="2396505"/>
                <a:chExt cx="4498299" cy="3689365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3723665" y="2396505"/>
                  <a:ext cx="4062089" cy="3043929"/>
                  <a:chOff x="3982453" y="2811439"/>
                  <a:chExt cx="4062089" cy="3043929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43371" y="2811439"/>
                    <a:ext cx="3901171" cy="3043929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r>
                      <a:rPr lang="en-US" sz="1600" b="1" dirty="0" smtClean="0"/>
                      <a:t>perf_mon_N</a:t>
                    </a:r>
                    <a:endParaRPr lang="en-US" sz="1600" b="1" dirty="0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535646" y="3726700"/>
                    <a:ext cx="913777" cy="1268514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ctr"/>
                    <a:r>
                      <a:rPr lang="en-US" sz="900" b="1" dirty="0" smtClean="0"/>
                      <a:t>leaf_mon_sel</a:t>
                    </a:r>
                  </a:p>
                  <a:p>
                    <a:pPr algn="ctr"/>
                    <a:endParaRPr lang="en-US" sz="1050" b="1" dirty="0" smtClean="0"/>
                  </a:p>
                  <a:p>
                    <a:pPr algn="ctr"/>
                    <a:endParaRPr lang="en-US" sz="800" b="1" dirty="0"/>
                  </a:p>
                  <a:p>
                    <a:pPr algn="ctr"/>
                    <a:r>
                      <a:rPr lang="en-US" sz="1050" b="1" dirty="0" smtClean="0"/>
                      <a:t>De-Multiplexer</a:t>
                    </a:r>
                    <a:endParaRPr lang="en-US" sz="1050" b="1" dirty="0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5915555" y="372670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leaf_mon_N</a:t>
                    </a:r>
                    <a:endParaRPr lang="en-US" sz="1200" b="1" dirty="0"/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6042847" y="397183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cfg</a:t>
                    </a:r>
                    <a:endParaRPr lang="en-US" sz="1400" dirty="0"/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6187032" y="410578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leaf_mon_1</a:t>
                    </a:r>
                    <a:endParaRPr lang="en-US" sz="1200" b="1" dirty="0"/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>
                  <a:xfrm>
                    <a:off x="6314324" y="435091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sz="1400" b="1" dirty="0"/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6441838" y="446516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solidFill>
                      <a:schemeClr val="accent3">
                        <a:shade val="95000"/>
                        <a:satMod val="10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leaf_mon_0</a:t>
                    </a:r>
                    <a:endParaRPr lang="en-US" sz="1200" b="1" dirty="0"/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569130" y="471029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b="1" dirty="0"/>
                  </a:p>
                </p:txBody>
              </p:sp>
              <p:cxnSp>
                <p:nvCxnSpPr>
                  <p:cNvPr id="85" name="Straight Arrow Connector 84"/>
                  <p:cNvCxnSpPr>
                    <a:endCxn id="79" idx="1"/>
                  </p:cNvCxnSpPr>
                  <p:nvPr/>
                </p:nvCxnSpPr>
                <p:spPr>
                  <a:xfrm flipV="1">
                    <a:off x="5449423" y="4360957"/>
                    <a:ext cx="466132" cy="5002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H="1">
                    <a:off x="5677425" y="4363293"/>
                    <a:ext cx="2930" cy="753487"/>
                  </a:xfrm>
                  <a:prstGeom prst="line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/>
                  <p:nvPr/>
                </p:nvCxnSpPr>
                <p:spPr>
                  <a:xfrm flipV="1">
                    <a:off x="5679494" y="5111798"/>
                    <a:ext cx="762344" cy="5790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Arrow Connector 87"/>
                  <p:cNvCxnSpPr/>
                  <p:nvPr/>
                </p:nvCxnSpPr>
                <p:spPr>
                  <a:xfrm>
                    <a:off x="5670601" y="4740036"/>
                    <a:ext cx="510468" cy="2524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Rectangle 88"/>
                  <p:cNvSpPr/>
                  <p:nvPr/>
                </p:nvSpPr>
                <p:spPr>
                  <a:xfrm>
                    <a:off x="6784121" y="2949121"/>
                    <a:ext cx="1147504" cy="656535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050" b="1" dirty="0" smtClean="0"/>
                      <a:t>cfg</a:t>
                    </a:r>
                    <a:endParaRPr lang="en-US" sz="1050" b="1" dirty="0"/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>
                  <a:xfrm>
                    <a:off x="6820133" y="3139487"/>
                    <a:ext cx="800008" cy="408282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b="1" dirty="0" smtClean="0"/>
                      <a:t>leaf_mon_cfg[]</a:t>
                    </a:r>
                    <a:endParaRPr lang="en-US" sz="1000" b="1" dirty="0"/>
                  </a:p>
                </p:txBody>
              </p:sp>
              <p:cxnSp>
                <p:nvCxnSpPr>
                  <p:cNvPr id="91" name="Straight Connector 90"/>
                  <p:cNvCxnSpPr/>
                  <p:nvPr/>
                </p:nvCxnSpPr>
                <p:spPr>
                  <a:xfrm flipH="1" flipV="1">
                    <a:off x="4981072" y="3347357"/>
                    <a:ext cx="1801368" cy="9443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H="1">
                    <a:off x="5003672" y="3341479"/>
                    <a:ext cx="2930" cy="402336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Diamond 92"/>
                  <p:cNvSpPr/>
                  <p:nvPr/>
                </p:nvSpPr>
                <p:spPr>
                  <a:xfrm>
                    <a:off x="4137967" y="4270622"/>
                    <a:ext cx="176501" cy="203226"/>
                  </a:xfrm>
                  <a:prstGeom prst="diamond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>
                  <a:xfrm>
                    <a:off x="3982453" y="4270622"/>
                    <a:ext cx="155514" cy="203225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80000">
                        <a:schemeClr val="accent2">
                          <a:lumMod val="75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</a:gradFill>
                  <a:ln>
                    <a:solidFill>
                      <a:schemeClr val="accent2">
                        <a:lumMod val="7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95" name="Straight Arrow Connector 94"/>
                  <p:cNvCxnSpPr/>
                  <p:nvPr/>
                </p:nvCxnSpPr>
                <p:spPr>
                  <a:xfrm flipV="1">
                    <a:off x="4302416" y="4368973"/>
                    <a:ext cx="237744" cy="5002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Arc 95"/>
                  <p:cNvSpPr/>
                  <p:nvPr/>
                </p:nvSpPr>
                <p:spPr>
                  <a:xfrm>
                    <a:off x="6141863" y="3139487"/>
                    <a:ext cx="1013635" cy="1168598"/>
                  </a:xfrm>
                  <a:prstGeom prst="arc">
                    <a:avLst>
                      <a:gd name="adj1" fmla="val 9030308"/>
                      <a:gd name="adj2" fmla="val 16911436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" name="Arc 96"/>
                  <p:cNvSpPr/>
                  <p:nvPr/>
                </p:nvSpPr>
                <p:spPr>
                  <a:xfrm>
                    <a:off x="6287125" y="3197374"/>
                    <a:ext cx="763138" cy="1295825"/>
                  </a:xfrm>
                  <a:prstGeom prst="arc">
                    <a:avLst>
                      <a:gd name="adj1" fmla="val 6796681"/>
                      <a:gd name="adj2" fmla="val 16891209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" name="Arc 97"/>
                  <p:cNvSpPr/>
                  <p:nvPr/>
                </p:nvSpPr>
                <p:spPr>
                  <a:xfrm>
                    <a:off x="6439524" y="3245626"/>
                    <a:ext cx="594650" cy="1464667"/>
                  </a:xfrm>
                  <a:prstGeom prst="arc">
                    <a:avLst>
                      <a:gd name="adj1" fmla="val 5457601"/>
                      <a:gd name="adj2" fmla="val 16630260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1" name="Group 30"/>
                <p:cNvGrpSpPr/>
                <p:nvPr/>
              </p:nvGrpSpPr>
              <p:grpSpPr>
                <a:xfrm>
                  <a:off x="3953405" y="2706619"/>
                  <a:ext cx="4062089" cy="3043929"/>
                  <a:chOff x="3982453" y="2782629"/>
                  <a:chExt cx="4062089" cy="3043929"/>
                </a:xfrm>
              </p:grpSpPr>
              <p:sp>
                <p:nvSpPr>
                  <p:cNvPr id="55" name="Rectangle 54"/>
                  <p:cNvSpPr/>
                  <p:nvPr/>
                </p:nvSpPr>
                <p:spPr>
                  <a:xfrm>
                    <a:off x="4143371" y="2782629"/>
                    <a:ext cx="3901171" cy="3043929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r>
                      <a:rPr lang="en-US" sz="1600" b="1" dirty="0" smtClean="0"/>
                      <a:t>perf_mon_1</a:t>
                    </a:r>
                    <a:endParaRPr lang="en-US" sz="1600" b="1" dirty="0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4535646" y="3726700"/>
                    <a:ext cx="913777" cy="1268514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ctr"/>
                    <a:r>
                      <a:rPr lang="en-US" sz="900" b="1" dirty="0" smtClean="0"/>
                      <a:t>leaf_mon_sel</a:t>
                    </a:r>
                  </a:p>
                  <a:p>
                    <a:pPr algn="ctr"/>
                    <a:endParaRPr lang="en-US" sz="1050" b="1" dirty="0" smtClean="0"/>
                  </a:p>
                  <a:p>
                    <a:pPr algn="ctr"/>
                    <a:endParaRPr lang="en-US" sz="800" b="1" dirty="0"/>
                  </a:p>
                  <a:p>
                    <a:pPr algn="ctr"/>
                    <a:r>
                      <a:rPr lang="en-US" sz="1050" b="1" dirty="0" smtClean="0"/>
                      <a:t>De-Multiplexer</a:t>
                    </a:r>
                    <a:endParaRPr lang="en-US" sz="1050" b="1" dirty="0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915555" y="372670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leaf_mon_N</a:t>
                    </a:r>
                    <a:endParaRPr lang="en-US" sz="1200" b="1" dirty="0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6042847" y="397183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cfg</a:t>
                    </a:r>
                    <a:endParaRPr lang="en-US" sz="1400" dirty="0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6187032" y="410578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leaf_mon_1</a:t>
                    </a:r>
                    <a:endParaRPr lang="en-US" sz="1200" b="1" dirty="0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6314324" y="435091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sz="1400" b="1" dirty="0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6441838" y="446516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solidFill>
                      <a:schemeClr val="accent3">
                        <a:shade val="95000"/>
                        <a:satMod val="10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leaf_mon_0</a:t>
                    </a:r>
                    <a:endParaRPr lang="en-US" sz="1200" b="1" dirty="0"/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6569130" y="471029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b="1" dirty="0"/>
                  </a:p>
                </p:txBody>
              </p:sp>
              <p:cxnSp>
                <p:nvCxnSpPr>
                  <p:cNvPr id="63" name="Straight Arrow Connector 62"/>
                  <p:cNvCxnSpPr>
                    <a:endCxn id="57" idx="1"/>
                  </p:cNvCxnSpPr>
                  <p:nvPr/>
                </p:nvCxnSpPr>
                <p:spPr>
                  <a:xfrm flipV="1">
                    <a:off x="5449423" y="4360957"/>
                    <a:ext cx="466132" cy="5002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H="1">
                    <a:off x="5677425" y="4363293"/>
                    <a:ext cx="2930" cy="753487"/>
                  </a:xfrm>
                  <a:prstGeom prst="line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 flipV="1">
                    <a:off x="5679494" y="5111798"/>
                    <a:ext cx="762344" cy="5790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/>
                  <p:nvPr/>
                </p:nvCxnSpPr>
                <p:spPr>
                  <a:xfrm>
                    <a:off x="5670601" y="4740036"/>
                    <a:ext cx="510468" cy="2524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Rectangle 66"/>
                  <p:cNvSpPr/>
                  <p:nvPr/>
                </p:nvSpPr>
                <p:spPr>
                  <a:xfrm>
                    <a:off x="6784121" y="2949121"/>
                    <a:ext cx="1147504" cy="656535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050" b="1" dirty="0" smtClean="0"/>
                      <a:t>cfg</a:t>
                    </a:r>
                    <a:endParaRPr lang="en-US" sz="1050" b="1" dirty="0"/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6820133" y="3139487"/>
                    <a:ext cx="800008" cy="408282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b="1" dirty="0" smtClean="0"/>
                      <a:t>leaf_mon_cfg[]</a:t>
                    </a:r>
                    <a:endParaRPr lang="en-US" sz="1000" b="1" dirty="0"/>
                  </a:p>
                </p:txBody>
              </p:sp>
              <p:cxnSp>
                <p:nvCxnSpPr>
                  <p:cNvPr id="69" name="Straight Connector 68"/>
                  <p:cNvCxnSpPr/>
                  <p:nvPr/>
                </p:nvCxnSpPr>
                <p:spPr>
                  <a:xfrm flipH="1" flipV="1">
                    <a:off x="4981072" y="3347357"/>
                    <a:ext cx="1801368" cy="9443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5003672" y="3341479"/>
                    <a:ext cx="2930" cy="402336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Diamond 70"/>
                  <p:cNvSpPr/>
                  <p:nvPr/>
                </p:nvSpPr>
                <p:spPr>
                  <a:xfrm>
                    <a:off x="4137967" y="4270622"/>
                    <a:ext cx="176501" cy="203226"/>
                  </a:xfrm>
                  <a:prstGeom prst="diamond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3982453" y="4270622"/>
                    <a:ext cx="155514" cy="203225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80000">
                        <a:schemeClr val="accent2">
                          <a:lumMod val="75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</a:gradFill>
                  <a:ln>
                    <a:solidFill>
                      <a:schemeClr val="accent2">
                        <a:lumMod val="7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73" name="Straight Arrow Connector 72"/>
                  <p:cNvCxnSpPr/>
                  <p:nvPr/>
                </p:nvCxnSpPr>
                <p:spPr>
                  <a:xfrm flipV="1">
                    <a:off x="4302416" y="4368973"/>
                    <a:ext cx="237744" cy="5002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/>
                  <p:nvPr/>
                </p:nvSpPr>
                <p:spPr>
                  <a:xfrm>
                    <a:off x="6141863" y="3139487"/>
                    <a:ext cx="1013635" cy="1168598"/>
                  </a:xfrm>
                  <a:prstGeom prst="arc">
                    <a:avLst>
                      <a:gd name="adj1" fmla="val 9030308"/>
                      <a:gd name="adj2" fmla="val 16911436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" name="Arc 74"/>
                  <p:cNvSpPr/>
                  <p:nvPr/>
                </p:nvSpPr>
                <p:spPr>
                  <a:xfrm>
                    <a:off x="6287125" y="3197374"/>
                    <a:ext cx="763138" cy="1295825"/>
                  </a:xfrm>
                  <a:prstGeom prst="arc">
                    <a:avLst>
                      <a:gd name="adj1" fmla="val 6796681"/>
                      <a:gd name="adj2" fmla="val 16891209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" name="Arc 75"/>
                  <p:cNvSpPr/>
                  <p:nvPr/>
                </p:nvSpPr>
                <p:spPr>
                  <a:xfrm>
                    <a:off x="6439524" y="3245626"/>
                    <a:ext cx="594650" cy="1464667"/>
                  </a:xfrm>
                  <a:prstGeom prst="arc">
                    <a:avLst>
                      <a:gd name="adj1" fmla="val 5457601"/>
                      <a:gd name="adj2" fmla="val 16630260"/>
                    </a:avLst>
                  </a:prstGeom>
                  <a:ln w="25400">
                    <a:solidFill>
                      <a:schemeClr val="accent2"/>
                    </a:solidFill>
                    <a:prstDash val="dash"/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4159875" y="3041941"/>
                  <a:ext cx="4062089" cy="3043929"/>
                  <a:chOff x="3982453" y="2782629"/>
                  <a:chExt cx="4062089" cy="3043929"/>
                </a:xfrm>
              </p:grpSpPr>
              <p:sp>
                <p:nvSpPr>
                  <p:cNvPr id="33" name="Rectangle 32"/>
                  <p:cNvSpPr/>
                  <p:nvPr/>
                </p:nvSpPr>
                <p:spPr>
                  <a:xfrm>
                    <a:off x="4143371" y="2782629"/>
                    <a:ext cx="3901171" cy="3043929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r>
                      <a:rPr lang="en-US" sz="1600" b="1" dirty="0" smtClean="0"/>
                      <a:t>perf_mon_0</a:t>
                    </a:r>
                    <a:endParaRPr lang="en-US" sz="1600" b="1" dirty="0"/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4535645" y="3726700"/>
                    <a:ext cx="996801" cy="1268514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ctr"/>
                    <a:r>
                      <a:rPr lang="en-US" sz="900" b="1" dirty="0" smtClean="0"/>
                      <a:t>leaf_mon_sel</a:t>
                    </a:r>
                  </a:p>
                  <a:p>
                    <a:pPr algn="ctr"/>
                    <a:endParaRPr lang="en-US" sz="1050" b="1" dirty="0" smtClean="0"/>
                  </a:p>
                  <a:p>
                    <a:pPr algn="ctr"/>
                    <a:endParaRPr lang="en-US" sz="800" b="1" dirty="0"/>
                  </a:p>
                  <a:p>
                    <a:pPr algn="ctr"/>
                    <a:r>
                      <a:rPr lang="en-US" sz="1050" b="1" dirty="0" smtClean="0"/>
                      <a:t>De-Multiplexer</a:t>
                    </a:r>
                    <a:endParaRPr lang="en-US" sz="1050" b="1" dirty="0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5915555" y="372670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leaf_mon_N</a:t>
                    </a:r>
                    <a:endParaRPr lang="en-US" sz="1200" b="1" dirty="0"/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>
                  <a:xfrm>
                    <a:off x="6042847" y="397183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cfg</a:t>
                    </a:r>
                    <a:endParaRPr lang="en-US" sz="1400" dirty="0"/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6187032" y="410578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leaf_mon_1</a:t>
                    </a:r>
                    <a:endParaRPr lang="en-US" sz="1200" b="1" dirty="0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6314324" y="435091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sz="1400" b="1" dirty="0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441838" y="4465160"/>
                    <a:ext cx="1489787" cy="12685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  <a:alpha val="70000"/>
                        </a:schemeClr>
                      </a:gs>
                    </a:gsLst>
                  </a:gradFill>
                  <a:ln>
                    <a:solidFill>
                      <a:schemeClr val="accent3">
                        <a:shade val="95000"/>
                        <a:satMod val="10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200" b="1" dirty="0" smtClean="0"/>
                      <a:t>leaf_mon_0</a:t>
                    </a:r>
                    <a:endParaRPr lang="en-US" sz="1200" b="1" dirty="0"/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569130" y="4710293"/>
                    <a:ext cx="505809" cy="502014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tint val="50000"/>
                          <a:satMod val="300000"/>
                        </a:schemeClr>
                      </a:gs>
                      <a:gs pos="35000">
                        <a:schemeClr val="accent3">
                          <a:tint val="37000"/>
                          <a:satMod val="300000"/>
                        </a:schemeClr>
                      </a:gs>
                      <a:gs pos="100000">
                        <a:schemeClr val="accent3">
                          <a:tint val="15000"/>
                          <a:satMod val="350000"/>
                        </a:schemeClr>
                      </a:gs>
                    </a:gsLst>
                  </a:gradFill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b="1" dirty="0" smtClean="0"/>
                      <a:t>cfg</a:t>
                    </a:r>
                    <a:endParaRPr lang="en-US" b="1" dirty="0"/>
                  </a:p>
                </p:txBody>
              </p:sp>
              <p:cxnSp>
                <p:nvCxnSpPr>
                  <p:cNvPr id="41" name="Straight Arrow Connector 40"/>
                  <p:cNvCxnSpPr>
                    <a:stCxn id="34" idx="3"/>
                    <a:endCxn id="35" idx="1"/>
                  </p:cNvCxnSpPr>
                  <p:nvPr/>
                </p:nvCxnSpPr>
                <p:spPr>
                  <a:xfrm>
                    <a:off x="5532446" y="4360957"/>
                    <a:ext cx="383110" cy="0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5677425" y="4363293"/>
                    <a:ext cx="2930" cy="753487"/>
                  </a:xfrm>
                  <a:prstGeom prst="line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42"/>
                  <p:cNvCxnSpPr/>
                  <p:nvPr/>
                </p:nvCxnSpPr>
                <p:spPr>
                  <a:xfrm flipV="1">
                    <a:off x="5679494" y="5111798"/>
                    <a:ext cx="762344" cy="5790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/>
                  <p:cNvCxnSpPr/>
                  <p:nvPr/>
                </p:nvCxnSpPr>
                <p:spPr>
                  <a:xfrm>
                    <a:off x="5670601" y="4740036"/>
                    <a:ext cx="510468" cy="2524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ectangle 44"/>
                  <p:cNvSpPr/>
                  <p:nvPr/>
                </p:nvSpPr>
                <p:spPr>
                  <a:xfrm>
                    <a:off x="6784121" y="2949121"/>
                    <a:ext cx="1147504" cy="656535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r"/>
                    <a:r>
                      <a:rPr lang="en-US" sz="1050" b="1" dirty="0" smtClean="0"/>
                      <a:t>cfg</a:t>
                    </a:r>
                    <a:endParaRPr lang="en-US" sz="1050" b="1" dirty="0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6820134" y="3139487"/>
                    <a:ext cx="834220" cy="408282"/>
                  </a:xfrm>
                  <a:prstGeom prst="rect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b="1" dirty="0" smtClean="0"/>
                      <a:t>leaf_mon_cfg[ ]</a:t>
                    </a:r>
                    <a:endParaRPr lang="en-US" sz="1000" b="1" dirty="0"/>
                  </a:p>
                </p:txBody>
              </p:sp>
              <p:cxnSp>
                <p:nvCxnSpPr>
                  <p:cNvPr id="47" name="Straight Connector 46"/>
                  <p:cNvCxnSpPr/>
                  <p:nvPr/>
                </p:nvCxnSpPr>
                <p:spPr>
                  <a:xfrm flipH="1" flipV="1">
                    <a:off x="4981072" y="3347357"/>
                    <a:ext cx="1801368" cy="9443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5003672" y="3341479"/>
                    <a:ext cx="2930" cy="402336"/>
                  </a:xfrm>
                  <a:prstGeom prst="line">
                    <a:avLst/>
                  </a:prstGeom>
                  <a:ln w="5080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Diamond 48"/>
                  <p:cNvSpPr/>
                  <p:nvPr/>
                </p:nvSpPr>
                <p:spPr>
                  <a:xfrm>
                    <a:off x="4137967" y="4270622"/>
                    <a:ext cx="176501" cy="203226"/>
                  </a:xfrm>
                  <a:prstGeom prst="diamond">
                    <a:avLst/>
                  </a:prstGeom>
                  <a:ln>
                    <a:headEnd type="none"/>
                    <a:tailEnd type="stealth"/>
                  </a:ln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3982453" y="4270622"/>
                    <a:ext cx="155514" cy="203225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80000">
                        <a:schemeClr val="accent2">
                          <a:lumMod val="75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</a:gradFill>
                  <a:ln>
                    <a:solidFill>
                      <a:schemeClr val="accent2">
                        <a:lumMod val="75000"/>
                      </a:schemeClr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4302416" y="4368973"/>
                    <a:ext cx="237744" cy="5002"/>
                  </a:xfrm>
                  <a:prstGeom prst="straightConnector1">
                    <a:avLst/>
                  </a:prstGeom>
                  <a:ln w="31750">
                    <a:solidFill>
                      <a:schemeClr val="accent3"/>
                    </a:solidFill>
                    <a:headEnd type="none"/>
                    <a:tailEnd type="stealt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Arc 51"/>
                  <p:cNvSpPr/>
                  <p:nvPr/>
                </p:nvSpPr>
                <p:spPr>
                  <a:xfrm>
                    <a:off x="6141863" y="3139487"/>
                    <a:ext cx="1013635" cy="1168598"/>
                  </a:xfrm>
                  <a:prstGeom prst="arc">
                    <a:avLst>
                      <a:gd name="adj1" fmla="val 9030308"/>
                      <a:gd name="adj2" fmla="val 16911436"/>
                    </a:avLst>
                  </a:prstGeom>
                  <a:ln w="25400">
                    <a:solidFill>
                      <a:schemeClr val="accent2">
                        <a:lumMod val="75000"/>
                      </a:schemeClr>
                    </a:solidFill>
                    <a:prstDash val="dash"/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3" name="Arc 52"/>
                  <p:cNvSpPr/>
                  <p:nvPr/>
                </p:nvSpPr>
                <p:spPr>
                  <a:xfrm>
                    <a:off x="6287125" y="3197374"/>
                    <a:ext cx="763138" cy="1295825"/>
                  </a:xfrm>
                  <a:prstGeom prst="arc">
                    <a:avLst>
                      <a:gd name="adj1" fmla="val 6796681"/>
                      <a:gd name="adj2" fmla="val 16891209"/>
                    </a:avLst>
                  </a:prstGeom>
                  <a:ln w="25400">
                    <a:solidFill>
                      <a:schemeClr val="accent2">
                        <a:lumMod val="75000"/>
                      </a:schemeClr>
                    </a:solidFill>
                    <a:prstDash val="dash"/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>
                    <a:off x="6439524" y="3245626"/>
                    <a:ext cx="594650" cy="1464667"/>
                  </a:xfrm>
                  <a:prstGeom prst="arc">
                    <a:avLst>
                      <a:gd name="adj1" fmla="val 5457601"/>
                      <a:gd name="adj2" fmla="val 16630260"/>
                    </a:avLst>
                  </a:prstGeom>
                  <a:ln w="25400">
                    <a:solidFill>
                      <a:schemeClr val="accent2">
                        <a:lumMod val="75000"/>
                      </a:schemeClr>
                    </a:solidFill>
                    <a:prstDash val="dash"/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sp>
          <p:nvSpPr>
            <p:cNvPr id="17" name="Arc 16"/>
            <p:cNvSpPr/>
            <p:nvPr/>
          </p:nvSpPr>
          <p:spPr>
            <a:xfrm>
              <a:off x="7078594" y="2100690"/>
              <a:ext cx="674044" cy="1602840"/>
            </a:xfrm>
            <a:prstGeom prst="arc">
              <a:avLst>
                <a:gd name="adj1" fmla="val 7385471"/>
                <a:gd name="adj2" fmla="val 15522870"/>
              </a:avLst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Arc 17"/>
            <p:cNvSpPr/>
            <p:nvPr/>
          </p:nvSpPr>
          <p:spPr>
            <a:xfrm>
              <a:off x="6917946" y="2100690"/>
              <a:ext cx="634023" cy="1269332"/>
            </a:xfrm>
            <a:prstGeom prst="arc">
              <a:avLst>
                <a:gd name="adj1" fmla="val 8035576"/>
                <a:gd name="adj2" fmla="val 16561681"/>
              </a:avLst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rc 18"/>
            <p:cNvSpPr/>
            <p:nvPr/>
          </p:nvSpPr>
          <p:spPr>
            <a:xfrm>
              <a:off x="6714234" y="2015006"/>
              <a:ext cx="771312" cy="795850"/>
            </a:xfrm>
            <a:prstGeom prst="arc">
              <a:avLst>
                <a:gd name="adj1" fmla="val 7919079"/>
                <a:gd name="adj2" fmla="val 17589342"/>
              </a:avLst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Diamond 19"/>
            <p:cNvSpPr/>
            <p:nvPr/>
          </p:nvSpPr>
          <p:spPr>
            <a:xfrm>
              <a:off x="3076307" y="4246788"/>
              <a:ext cx="215848" cy="256927"/>
            </a:xfrm>
            <a:prstGeom prst="diamond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80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</a:gradFill>
            <a:ln w="2540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439098" y="4029475"/>
              <a:ext cx="0" cy="65893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434527" y="4676781"/>
              <a:ext cx="596182" cy="3091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96924" y="4374521"/>
              <a:ext cx="553597" cy="3091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27666" y="4028745"/>
              <a:ext cx="212922" cy="3091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15" idx="3"/>
              <a:endCxn id="20" idx="0"/>
            </p:cNvCxnSpPr>
            <p:nvPr/>
          </p:nvCxnSpPr>
          <p:spPr>
            <a:xfrm>
              <a:off x="2665912" y="3336719"/>
              <a:ext cx="518319" cy="910069"/>
            </a:xfrm>
            <a:prstGeom prst="bentConnector2">
              <a:avLst/>
            </a:prstGeom>
            <a:ln w="31750">
              <a:solidFill>
                <a:schemeClr val="accent2">
                  <a:lumMod val="75000"/>
                </a:schemeClr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/>
            <p:cNvSpPr/>
            <p:nvPr/>
          </p:nvSpPr>
          <p:spPr>
            <a:xfrm>
              <a:off x="1235333" y="4423216"/>
              <a:ext cx="1587136" cy="1077700"/>
            </a:xfrm>
            <a:prstGeom prst="arc">
              <a:avLst>
                <a:gd name="adj1" fmla="val 8196208"/>
                <a:gd name="adj2" fmla="val 11078959"/>
              </a:avLst>
            </a:prstGeom>
            <a:ln w="50800">
              <a:solidFill>
                <a:schemeClr val="accent2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67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2209</Words>
  <Application>Microsoft Office PowerPoint</Application>
  <PresentationFormat>On-screen Show (4:3)</PresentationFormat>
  <Paragraphs>588</Paragraphs>
  <Slides>27</Slides>
  <Notes>3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Using a Generic Plug and Play Performance Monitor for  SoC Verification </vt:lpstr>
      <vt:lpstr>Agenda</vt:lpstr>
      <vt:lpstr>Introduction</vt:lpstr>
      <vt:lpstr>Complex SoC : Diagram</vt:lpstr>
      <vt:lpstr>Complex SoC : Perf Requirement</vt:lpstr>
      <vt:lpstr>Why Performance Monitor Challenges in Performance Verification</vt:lpstr>
      <vt:lpstr>Why Performance Monitor Challenges in Performance Verification</vt:lpstr>
      <vt:lpstr>Features</vt:lpstr>
      <vt:lpstr>Architecture Use Model</vt:lpstr>
      <vt:lpstr>Architecture Hierarchy of Monitor</vt:lpstr>
      <vt:lpstr>Architecture Performance Transaction</vt:lpstr>
      <vt:lpstr>Configuration</vt:lpstr>
      <vt:lpstr>Measurements Supported</vt:lpstr>
      <vt:lpstr>Measurements Supported</vt:lpstr>
      <vt:lpstr>Result Reporting</vt:lpstr>
      <vt:lpstr>Steps for Usage Integration Steps</vt:lpstr>
      <vt:lpstr>SoC Performance Requirement</vt:lpstr>
      <vt:lpstr>Summary</vt:lpstr>
      <vt:lpstr>Questions</vt:lpstr>
      <vt:lpstr>Configuration</vt:lpstr>
      <vt:lpstr>Result Reporting Log File Reporting</vt:lpstr>
      <vt:lpstr>Result Reporting Trace File Reporting</vt:lpstr>
      <vt:lpstr>Result Reporting Trace File Reporting Example</vt:lpstr>
      <vt:lpstr>Adaptor Example PCIe to PerfMon Trans Adaptor</vt:lpstr>
      <vt:lpstr>Architecture Example – Perf Trans Generation</vt:lpstr>
      <vt:lpstr>Architecture Example – Perf Trans Generation</vt:lpstr>
      <vt:lpstr>Why Performance Monitor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2015-08-21T11:25:41Z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