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50" r:id="rId1"/>
  </p:sldMasterIdLst>
  <p:notesMasterIdLst>
    <p:notesMasterId r:id="rId3"/>
  </p:notesMasterIdLst>
  <p:handoutMasterIdLst>
    <p:handoutMasterId r:id="rId4"/>
  </p:handoutMasterIdLst>
  <p:sldIdLst>
    <p:sldId id="257" r:id="rId2"/>
  </p:sldIdLst>
  <p:sldSz cx="30275213" cy="42803763"/>
  <p:notesSz cx="6858000" cy="9144000"/>
  <p:custDataLst>
    <p:tags r:id="rId5"/>
  </p:custDataLst>
  <p:defaultTextStyle>
    <a:defPPr>
      <a:defRPr lang="en-US"/>
    </a:defPPr>
    <a:lvl1pPr algn="l" defTabSz="4297363" rtl="0" fontAlgn="base">
      <a:spcBef>
        <a:spcPct val="0"/>
      </a:spcBef>
      <a:spcAft>
        <a:spcPct val="0"/>
      </a:spcAft>
      <a:defRPr sz="8500" kern="1200">
        <a:solidFill>
          <a:schemeClr val="tx1"/>
        </a:solidFill>
        <a:latin typeface="Arial" charset="0"/>
        <a:ea typeface="+mn-ea"/>
        <a:cs typeface="Arial" charset="0"/>
      </a:defRPr>
    </a:lvl1pPr>
    <a:lvl2pPr marL="2147888" indent="-1690688" algn="l" defTabSz="4297363" rtl="0" fontAlgn="base">
      <a:spcBef>
        <a:spcPct val="0"/>
      </a:spcBef>
      <a:spcAft>
        <a:spcPct val="0"/>
      </a:spcAft>
      <a:defRPr sz="8500" kern="1200">
        <a:solidFill>
          <a:schemeClr val="tx1"/>
        </a:solidFill>
        <a:latin typeface="Arial" charset="0"/>
        <a:ea typeface="+mn-ea"/>
        <a:cs typeface="Arial" charset="0"/>
      </a:defRPr>
    </a:lvl2pPr>
    <a:lvl3pPr marL="4297363" indent="-3382963" algn="l" defTabSz="4297363" rtl="0" fontAlgn="base">
      <a:spcBef>
        <a:spcPct val="0"/>
      </a:spcBef>
      <a:spcAft>
        <a:spcPct val="0"/>
      </a:spcAft>
      <a:defRPr sz="8500" kern="1200">
        <a:solidFill>
          <a:schemeClr val="tx1"/>
        </a:solidFill>
        <a:latin typeface="Arial" charset="0"/>
        <a:ea typeface="+mn-ea"/>
        <a:cs typeface="Arial" charset="0"/>
      </a:defRPr>
    </a:lvl3pPr>
    <a:lvl4pPr marL="6446838" indent="-5075238" algn="l" defTabSz="4297363" rtl="0" fontAlgn="base">
      <a:spcBef>
        <a:spcPct val="0"/>
      </a:spcBef>
      <a:spcAft>
        <a:spcPct val="0"/>
      </a:spcAft>
      <a:defRPr sz="8500" kern="1200">
        <a:solidFill>
          <a:schemeClr val="tx1"/>
        </a:solidFill>
        <a:latin typeface="Arial" charset="0"/>
        <a:ea typeface="+mn-ea"/>
        <a:cs typeface="Arial" charset="0"/>
      </a:defRPr>
    </a:lvl4pPr>
    <a:lvl5pPr marL="8596313" indent="-6767513" algn="l" defTabSz="4297363" rtl="0" fontAlgn="base">
      <a:spcBef>
        <a:spcPct val="0"/>
      </a:spcBef>
      <a:spcAft>
        <a:spcPct val="0"/>
      </a:spcAft>
      <a:defRPr sz="8500" kern="1200">
        <a:solidFill>
          <a:schemeClr val="tx1"/>
        </a:solidFill>
        <a:latin typeface="Arial" charset="0"/>
        <a:ea typeface="+mn-ea"/>
        <a:cs typeface="Arial" charset="0"/>
      </a:defRPr>
    </a:lvl5pPr>
    <a:lvl6pPr marL="2286000" algn="l" defTabSz="914400" rtl="0" eaLnBrk="1" latinLnBrk="0" hangingPunct="1">
      <a:defRPr sz="8500" kern="1200">
        <a:solidFill>
          <a:schemeClr val="tx1"/>
        </a:solidFill>
        <a:latin typeface="Arial" charset="0"/>
        <a:ea typeface="+mn-ea"/>
        <a:cs typeface="Arial" charset="0"/>
      </a:defRPr>
    </a:lvl6pPr>
    <a:lvl7pPr marL="2743200" algn="l" defTabSz="914400" rtl="0" eaLnBrk="1" latinLnBrk="0" hangingPunct="1">
      <a:defRPr sz="8500" kern="1200">
        <a:solidFill>
          <a:schemeClr val="tx1"/>
        </a:solidFill>
        <a:latin typeface="Arial" charset="0"/>
        <a:ea typeface="+mn-ea"/>
        <a:cs typeface="Arial" charset="0"/>
      </a:defRPr>
    </a:lvl7pPr>
    <a:lvl8pPr marL="3200400" algn="l" defTabSz="914400" rtl="0" eaLnBrk="1" latinLnBrk="0" hangingPunct="1">
      <a:defRPr sz="8500" kern="1200">
        <a:solidFill>
          <a:schemeClr val="tx1"/>
        </a:solidFill>
        <a:latin typeface="Arial" charset="0"/>
        <a:ea typeface="+mn-ea"/>
        <a:cs typeface="Arial" charset="0"/>
      </a:defRPr>
    </a:lvl8pPr>
    <a:lvl9pPr marL="3657600" algn="l" defTabSz="914400" rtl="0" eaLnBrk="1" latinLnBrk="0" hangingPunct="1">
      <a:defRPr sz="8500"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4316">
          <p15:clr>
            <a:srgbClr val="A4A3A4"/>
          </p15:clr>
        </p15:guide>
        <p15:guide id="2" orient="horz" pos="375">
          <p15:clr>
            <a:srgbClr val="A4A3A4"/>
          </p15:clr>
        </p15:guide>
        <p15:guide id="3" orient="horz" pos="26214">
          <p15:clr>
            <a:srgbClr val="A4A3A4"/>
          </p15:clr>
        </p15:guide>
        <p15:guide id="4" orient="horz">
          <p15:clr>
            <a:srgbClr val="A4A3A4"/>
          </p15:clr>
        </p15:guide>
        <p15:guide id="5" pos="401">
          <p15:clr>
            <a:srgbClr val="A4A3A4"/>
          </p15:clr>
        </p15:guide>
        <p15:guide id="6" pos="18672">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3F5FA"/>
    <a:srgbClr val="CDD2DE"/>
    <a:srgbClr val="E3E9E5"/>
    <a:srgbClr val="EAEAEA"/>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658" autoAdjust="0"/>
    <p:restoredTop sz="95501" autoAdjust="0"/>
  </p:normalViewPr>
  <p:slideViewPr>
    <p:cSldViewPr snapToGrid="0" snapToObjects="1">
      <p:cViewPr>
        <p:scale>
          <a:sx n="33" d="100"/>
          <a:sy n="33" d="100"/>
        </p:scale>
        <p:origin x="1146" y="-4620"/>
      </p:cViewPr>
      <p:guideLst>
        <p:guide orient="horz" pos="4316"/>
        <p:guide orient="horz" pos="375"/>
        <p:guide orient="horz" pos="26214"/>
        <p:guide orient="horz"/>
        <p:guide pos="401"/>
        <p:guide pos="1867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83" d="100"/>
          <a:sy n="83" d="100"/>
        </p:scale>
        <p:origin x="-273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tags" Target="tags/tag1.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defTabSz="4298410"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defTabSz="4298410" fontAlgn="auto">
              <a:spcBef>
                <a:spcPts val="0"/>
              </a:spcBef>
              <a:spcAft>
                <a:spcPts val="0"/>
              </a:spcAft>
              <a:defRPr sz="1200">
                <a:latin typeface="+mn-lt"/>
                <a:cs typeface="+mn-cs"/>
              </a:defRPr>
            </a:lvl1pPr>
          </a:lstStyle>
          <a:p>
            <a:pPr>
              <a:defRPr/>
            </a:pPr>
            <a:fld id="{D6170067-98EE-4310-A749-221E75E39299}" type="datetimeFigureOut">
              <a:rPr lang="en-US"/>
              <a:pPr>
                <a:defRPr/>
              </a:pPr>
              <a:t>8/21/2015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defTabSz="4298410" fontAlgn="auto">
              <a:spcBef>
                <a:spcPts val="0"/>
              </a:spcBef>
              <a:spcAft>
                <a:spcPts val="0"/>
              </a:spcAft>
              <a:defRPr sz="1200">
                <a:latin typeface="+mn-lt"/>
                <a:cs typeface="+mn-cs"/>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defTabSz="4298410" fontAlgn="auto">
              <a:spcBef>
                <a:spcPts val="0"/>
              </a:spcBef>
              <a:spcAft>
                <a:spcPts val="0"/>
              </a:spcAft>
              <a:defRPr sz="1200">
                <a:latin typeface="+mn-lt"/>
                <a:cs typeface="+mn-cs"/>
              </a:defRPr>
            </a:lvl1pPr>
          </a:lstStyle>
          <a:p>
            <a:pPr>
              <a:defRPr/>
            </a:pPr>
            <a:fld id="{F6B84B4C-35E0-4AD2-9D33-E2060ADD54DA}" type="slidenum">
              <a:rPr lang="en-US"/>
              <a:pPr>
                <a:defRPr/>
              </a:pPr>
              <a:t>‹#›</a:t>
            </a:fld>
            <a:endParaRPr lang="en-US"/>
          </a:p>
        </p:txBody>
      </p:sp>
    </p:spTree>
    <p:extLst>
      <p:ext uri="{BB962C8B-B14F-4D97-AF65-F5344CB8AC3E}">
        <p14:creationId xmlns:p14="http://schemas.microsoft.com/office/powerpoint/2010/main" val="19631054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defTabSz="4298410"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defTabSz="4298410" fontAlgn="auto">
              <a:spcBef>
                <a:spcPts val="0"/>
              </a:spcBef>
              <a:spcAft>
                <a:spcPts val="0"/>
              </a:spcAft>
              <a:defRPr sz="1200">
                <a:latin typeface="+mn-lt"/>
                <a:cs typeface="+mn-cs"/>
              </a:defRPr>
            </a:lvl1pPr>
          </a:lstStyle>
          <a:p>
            <a:pPr>
              <a:defRPr/>
            </a:pPr>
            <a:fld id="{263F9517-E024-4653-9649-815534AB44D7}" type="datetimeFigureOut">
              <a:rPr lang="en-US"/>
              <a:pPr>
                <a:defRPr/>
              </a:pPr>
              <a:t>8/21/2015</a:t>
            </a:fld>
            <a:endParaRPr lang="en-US" dirty="0"/>
          </a:p>
        </p:txBody>
      </p:sp>
      <p:sp>
        <p:nvSpPr>
          <p:cNvPr id="4" name="Slide Image Placeholder 3"/>
          <p:cNvSpPr>
            <a:spLocks noGrp="1" noRot="1" noChangeAspect="1"/>
          </p:cNvSpPr>
          <p:nvPr>
            <p:ph type="sldImg" idx="2"/>
          </p:nvPr>
        </p:nvSpPr>
        <p:spPr>
          <a:xfrm>
            <a:off x="2216150" y="685800"/>
            <a:ext cx="24257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defTabSz="4298410"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defTabSz="4298410" fontAlgn="auto">
              <a:spcBef>
                <a:spcPts val="0"/>
              </a:spcBef>
              <a:spcAft>
                <a:spcPts val="0"/>
              </a:spcAft>
              <a:defRPr sz="1200">
                <a:latin typeface="+mn-lt"/>
                <a:cs typeface="+mn-cs"/>
              </a:defRPr>
            </a:lvl1pPr>
          </a:lstStyle>
          <a:p>
            <a:pPr>
              <a:defRPr/>
            </a:pPr>
            <a:fld id="{0429B01F-019F-470C-80F6-928133E3A9D0}" type="slidenum">
              <a:rPr lang="en-US"/>
              <a:pPr>
                <a:defRPr/>
              </a:pPr>
              <a:t>‹#›</a:t>
            </a:fld>
            <a:endParaRPr lang="en-US" dirty="0"/>
          </a:p>
        </p:txBody>
      </p:sp>
    </p:spTree>
    <p:extLst>
      <p:ext uri="{BB962C8B-B14F-4D97-AF65-F5344CB8AC3E}">
        <p14:creationId xmlns:p14="http://schemas.microsoft.com/office/powerpoint/2010/main" val="3566461786"/>
      </p:ext>
    </p:extLst>
  </p:cSld>
  <p:clrMap bg1="lt1" tx1="dk1" bg2="lt2" tx2="dk2" accent1="accent1" accent2="accent2" accent3="accent3" accent4="accent4" accent5="accent5" accent6="accent6" hlink="hlink" folHlink="folHlink"/>
  <p:notesStyle>
    <a:lvl1pPr algn="l" defTabSz="4297363" rtl="0" eaLnBrk="0" fontAlgn="base" hangingPunct="0">
      <a:spcBef>
        <a:spcPct val="30000"/>
      </a:spcBef>
      <a:spcAft>
        <a:spcPct val="0"/>
      </a:spcAft>
      <a:defRPr sz="5800" kern="1200">
        <a:solidFill>
          <a:schemeClr val="tx1"/>
        </a:solidFill>
        <a:latin typeface="+mn-lt"/>
        <a:ea typeface="+mn-ea"/>
        <a:cs typeface="+mn-cs"/>
      </a:defRPr>
    </a:lvl1pPr>
    <a:lvl2pPr marL="2147888" algn="l" defTabSz="4297363" rtl="0" eaLnBrk="0" fontAlgn="base" hangingPunct="0">
      <a:spcBef>
        <a:spcPct val="30000"/>
      </a:spcBef>
      <a:spcAft>
        <a:spcPct val="0"/>
      </a:spcAft>
      <a:defRPr sz="5800" kern="1200">
        <a:solidFill>
          <a:schemeClr val="tx1"/>
        </a:solidFill>
        <a:latin typeface="+mn-lt"/>
        <a:ea typeface="+mn-ea"/>
        <a:cs typeface="+mn-cs"/>
      </a:defRPr>
    </a:lvl2pPr>
    <a:lvl3pPr marL="4297363" algn="l" defTabSz="4297363" rtl="0" eaLnBrk="0" fontAlgn="base" hangingPunct="0">
      <a:spcBef>
        <a:spcPct val="30000"/>
      </a:spcBef>
      <a:spcAft>
        <a:spcPct val="0"/>
      </a:spcAft>
      <a:defRPr sz="5800" kern="1200">
        <a:solidFill>
          <a:schemeClr val="tx1"/>
        </a:solidFill>
        <a:latin typeface="+mn-lt"/>
        <a:ea typeface="+mn-ea"/>
        <a:cs typeface="+mn-cs"/>
      </a:defRPr>
    </a:lvl3pPr>
    <a:lvl4pPr marL="6446838" algn="l" defTabSz="4297363" rtl="0" eaLnBrk="0" fontAlgn="base" hangingPunct="0">
      <a:spcBef>
        <a:spcPct val="30000"/>
      </a:spcBef>
      <a:spcAft>
        <a:spcPct val="0"/>
      </a:spcAft>
      <a:defRPr sz="5800" kern="1200">
        <a:solidFill>
          <a:schemeClr val="tx1"/>
        </a:solidFill>
        <a:latin typeface="+mn-lt"/>
        <a:ea typeface="+mn-ea"/>
        <a:cs typeface="+mn-cs"/>
      </a:defRPr>
    </a:lvl4pPr>
    <a:lvl5pPr marL="8596313" algn="l" defTabSz="4297363" rtl="0" eaLnBrk="0" fontAlgn="base" hangingPunct="0">
      <a:spcBef>
        <a:spcPct val="30000"/>
      </a:spcBef>
      <a:spcAft>
        <a:spcPct val="0"/>
      </a:spcAft>
      <a:defRPr sz="5800" kern="1200">
        <a:solidFill>
          <a:schemeClr val="tx1"/>
        </a:solidFill>
        <a:latin typeface="+mn-lt"/>
        <a:ea typeface="+mn-ea"/>
        <a:cs typeface="+mn-cs"/>
      </a:defRPr>
    </a:lvl5pPr>
    <a:lvl6pPr marL="10746023" algn="l" defTabSz="4298410" rtl="0" eaLnBrk="1" latinLnBrk="0" hangingPunct="1">
      <a:defRPr sz="5800" kern="1200">
        <a:solidFill>
          <a:schemeClr val="tx1"/>
        </a:solidFill>
        <a:latin typeface="+mn-lt"/>
        <a:ea typeface="+mn-ea"/>
        <a:cs typeface="+mn-cs"/>
      </a:defRPr>
    </a:lvl6pPr>
    <a:lvl7pPr marL="12895229" algn="l" defTabSz="4298410" rtl="0" eaLnBrk="1" latinLnBrk="0" hangingPunct="1">
      <a:defRPr sz="5800" kern="1200">
        <a:solidFill>
          <a:schemeClr val="tx1"/>
        </a:solidFill>
        <a:latin typeface="+mn-lt"/>
        <a:ea typeface="+mn-ea"/>
        <a:cs typeface="+mn-cs"/>
      </a:defRPr>
    </a:lvl7pPr>
    <a:lvl8pPr marL="15044432" algn="l" defTabSz="4298410" rtl="0" eaLnBrk="1" latinLnBrk="0" hangingPunct="1">
      <a:defRPr sz="5800" kern="1200">
        <a:solidFill>
          <a:schemeClr val="tx1"/>
        </a:solidFill>
        <a:latin typeface="+mn-lt"/>
        <a:ea typeface="+mn-ea"/>
        <a:cs typeface="+mn-cs"/>
      </a:defRPr>
    </a:lvl8pPr>
    <a:lvl9pPr marL="17193637" algn="l" defTabSz="4298410" rtl="0" eaLnBrk="1" latinLnBrk="0" hangingPunct="1">
      <a:defRPr sz="58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noFill/>
          <a:ln>
            <a:solidFill>
              <a:srgbClr val="000000"/>
            </a:solidFill>
            <a:miter lim="800000"/>
            <a:headEnd/>
            <a:tailEnd/>
          </a:ln>
        </p:spPr>
      </p:sp>
      <p:sp>
        <p:nvSpPr>
          <p:cNvPr id="51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dirty="0" smtClean="0"/>
          </a:p>
        </p:txBody>
      </p:sp>
      <p:sp>
        <p:nvSpPr>
          <p:cNvPr id="5124" name="Slide Number Placeholder 3"/>
          <p:cNvSpPr>
            <a:spLocks noGrp="1"/>
          </p:cNvSpPr>
          <p:nvPr>
            <p:ph type="sldNum" sz="quarter" idx="5"/>
          </p:nvPr>
        </p:nvSpPr>
        <p:spPr bwMode="auto">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8500">
                <a:solidFill>
                  <a:schemeClr val="tx1"/>
                </a:solidFill>
                <a:latin typeface="Calibri" pitchFamily="34" charset="0"/>
              </a:defRPr>
            </a:lvl1pPr>
            <a:lvl2pPr marL="742950" indent="-285750">
              <a:defRPr sz="8500">
                <a:solidFill>
                  <a:schemeClr val="tx1"/>
                </a:solidFill>
                <a:latin typeface="Calibri" pitchFamily="34" charset="0"/>
              </a:defRPr>
            </a:lvl2pPr>
            <a:lvl3pPr marL="1143000" indent="-228600">
              <a:defRPr sz="8500">
                <a:solidFill>
                  <a:schemeClr val="tx1"/>
                </a:solidFill>
                <a:latin typeface="Calibri" pitchFamily="34" charset="0"/>
              </a:defRPr>
            </a:lvl3pPr>
            <a:lvl4pPr marL="1600200" indent="-228600">
              <a:defRPr sz="8500">
                <a:solidFill>
                  <a:schemeClr val="tx1"/>
                </a:solidFill>
                <a:latin typeface="Calibri" pitchFamily="34" charset="0"/>
              </a:defRPr>
            </a:lvl4pPr>
            <a:lvl5pPr marL="2057400" indent="-228600">
              <a:defRPr sz="8500">
                <a:solidFill>
                  <a:schemeClr val="tx1"/>
                </a:solidFill>
                <a:latin typeface="Calibri" pitchFamily="34" charset="0"/>
              </a:defRPr>
            </a:lvl5pPr>
            <a:lvl6pPr marL="2514600" indent="-228600" defTabSz="4297363" fontAlgn="base">
              <a:spcBef>
                <a:spcPct val="0"/>
              </a:spcBef>
              <a:spcAft>
                <a:spcPct val="0"/>
              </a:spcAft>
              <a:defRPr sz="8500">
                <a:solidFill>
                  <a:schemeClr val="tx1"/>
                </a:solidFill>
                <a:latin typeface="Calibri" pitchFamily="34" charset="0"/>
              </a:defRPr>
            </a:lvl6pPr>
            <a:lvl7pPr marL="2971800" indent="-228600" defTabSz="4297363" fontAlgn="base">
              <a:spcBef>
                <a:spcPct val="0"/>
              </a:spcBef>
              <a:spcAft>
                <a:spcPct val="0"/>
              </a:spcAft>
              <a:defRPr sz="8500">
                <a:solidFill>
                  <a:schemeClr val="tx1"/>
                </a:solidFill>
                <a:latin typeface="Calibri" pitchFamily="34" charset="0"/>
              </a:defRPr>
            </a:lvl7pPr>
            <a:lvl8pPr marL="3429000" indent="-228600" defTabSz="4297363" fontAlgn="base">
              <a:spcBef>
                <a:spcPct val="0"/>
              </a:spcBef>
              <a:spcAft>
                <a:spcPct val="0"/>
              </a:spcAft>
              <a:defRPr sz="8500">
                <a:solidFill>
                  <a:schemeClr val="tx1"/>
                </a:solidFill>
                <a:latin typeface="Calibri" pitchFamily="34" charset="0"/>
              </a:defRPr>
            </a:lvl8pPr>
            <a:lvl9pPr marL="3886200" indent="-228600" defTabSz="4297363" fontAlgn="base">
              <a:spcBef>
                <a:spcPct val="0"/>
              </a:spcBef>
              <a:spcAft>
                <a:spcPct val="0"/>
              </a:spcAft>
              <a:defRPr sz="8500">
                <a:solidFill>
                  <a:schemeClr val="tx1"/>
                </a:solidFill>
                <a:latin typeface="Calibri" pitchFamily="34" charset="0"/>
              </a:defRPr>
            </a:lvl9pPr>
          </a:lstStyle>
          <a:p>
            <a:pPr defTabSz="4297363" fontAlgn="base">
              <a:spcBef>
                <a:spcPct val="0"/>
              </a:spcBef>
              <a:spcAft>
                <a:spcPct val="0"/>
              </a:spcAft>
              <a:defRPr/>
            </a:pPr>
            <a:fld id="{FB55ECB4-2EF4-4FE8-8A50-D540F2DE8C72}" type="slidenum">
              <a:rPr lang="en-US" altLang="en-US" sz="1200" smtClean="0"/>
              <a:pPr defTabSz="4297363" fontAlgn="base">
                <a:spcBef>
                  <a:spcPct val="0"/>
                </a:spcBef>
                <a:spcAft>
                  <a:spcPct val="0"/>
                </a:spcAft>
                <a:defRPr/>
              </a:pPr>
              <a:t>1</a:t>
            </a:fld>
            <a:endParaRPr lang="en-US" altLang="en-US" sz="1200" smtClean="0"/>
          </a:p>
        </p:txBody>
      </p:sp>
    </p:spTree>
    <p:extLst>
      <p:ext uri="{BB962C8B-B14F-4D97-AF65-F5344CB8AC3E}">
        <p14:creationId xmlns:p14="http://schemas.microsoft.com/office/powerpoint/2010/main" val="37444033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Standard 4 columns">
    <p:spTree>
      <p:nvGrpSpPr>
        <p:cNvPr id="1" name=""/>
        <p:cNvGrpSpPr/>
        <p:nvPr/>
      </p:nvGrpSpPr>
      <p:grpSpPr>
        <a:xfrm>
          <a:off x="0" y="0"/>
          <a:ext cx="0" cy="0"/>
          <a:chOff x="0" y="0"/>
          <a:chExt cx="0" cy="0"/>
        </a:xfrm>
      </p:grpSpPr>
      <p:sp>
        <p:nvSpPr>
          <p:cNvPr id="18" name="Rectangle 8"/>
          <p:cNvSpPr>
            <a:spLocks noChangeArrowheads="1"/>
          </p:cNvSpPr>
          <p:nvPr userDrawn="1"/>
        </p:nvSpPr>
        <p:spPr bwMode="auto">
          <a:xfrm>
            <a:off x="11668125" y="41965563"/>
            <a:ext cx="6354763" cy="692150"/>
          </a:xfrm>
          <a:prstGeom prst="rect">
            <a:avLst/>
          </a:prstGeom>
          <a:noFill/>
          <a:ln w="9525">
            <a:noFill/>
            <a:miter lim="800000"/>
            <a:headEnd/>
            <a:tailEnd/>
          </a:ln>
        </p:spPr>
        <p:txBody>
          <a:bodyPr wrap="none">
            <a:spAutoFit/>
          </a:bodyPr>
          <a:lstStyle/>
          <a:p>
            <a:r>
              <a:rPr lang="en-US" altLang="en-US" sz="3900" b="1">
                <a:solidFill>
                  <a:srgbClr val="2C3F71"/>
                </a:solidFill>
                <a:latin typeface="Calibri" pitchFamily="34" charset="0"/>
              </a:rPr>
              <a:t>© Accellera Systems Initiative</a:t>
            </a:r>
          </a:p>
        </p:txBody>
      </p:sp>
      <p:sp>
        <p:nvSpPr>
          <p:cNvPr id="4" name="Text Placeholder 3"/>
          <p:cNvSpPr>
            <a:spLocks noGrp="1"/>
          </p:cNvSpPr>
          <p:nvPr>
            <p:ph type="body" sz="quarter" idx="10"/>
          </p:nvPr>
        </p:nvSpPr>
        <p:spPr>
          <a:xfrm>
            <a:off x="623691" y="6925562"/>
            <a:ext cx="14299153" cy="897605"/>
          </a:xfrm>
          <a:prstGeom prst="rect">
            <a:avLst/>
          </a:prstGeom>
        </p:spPr>
        <p:txBody>
          <a:bodyPr wrap="square" lIns="223877" tIns="223877" rIns="223877" bIns="223877">
            <a:spAutoFit/>
          </a:bodyPr>
          <a:lstStyle>
            <a:lvl1pPr marL="0" indent="0">
              <a:buNone/>
              <a:defRPr sz="2800">
                <a:solidFill>
                  <a:schemeClr val="accent5">
                    <a:lumMod val="50000"/>
                  </a:schemeClr>
                </a:solidFill>
                <a:latin typeface="Trebuchet MS" pitchFamily="34"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smtClean="0"/>
              <a:t>Click to edit Master text styles</a:t>
            </a:r>
          </a:p>
        </p:txBody>
      </p:sp>
      <p:sp>
        <p:nvSpPr>
          <p:cNvPr id="6" name="Text Placeholder 5"/>
          <p:cNvSpPr>
            <a:spLocks noGrp="1"/>
          </p:cNvSpPr>
          <p:nvPr>
            <p:ph type="body" sz="quarter" idx="11"/>
          </p:nvPr>
        </p:nvSpPr>
        <p:spPr>
          <a:xfrm>
            <a:off x="636213" y="6186636"/>
            <a:ext cx="14287866" cy="800265"/>
          </a:xfrm>
          <a:prstGeom prst="rect">
            <a:avLst/>
          </a:prstGeom>
          <a:noFill/>
        </p:spPr>
        <p:txBody>
          <a:bodyPr wrap="square" lIns="89551" tIns="89551" rIns="89551" bIns="89551" anchor="ctr" anchorCtr="0">
            <a:spAutoFit/>
          </a:bodyPr>
          <a:lstStyle>
            <a:lvl1pPr marL="0" indent="0" algn="ctr">
              <a:buNone/>
              <a:defRPr sz="3900" b="1" u="sng" baseline="0">
                <a:solidFill>
                  <a:schemeClr val="accent5">
                    <a:lumMod val="50000"/>
                  </a:schemeClr>
                </a:solidFill>
              </a:defRPr>
            </a:lvl1pPr>
          </a:lstStyle>
          <a:p>
            <a:pPr lvl="0"/>
            <a:r>
              <a:rPr lang="en-US" smtClean="0"/>
              <a:t>Click to edit Master text styles</a:t>
            </a:r>
          </a:p>
        </p:txBody>
      </p:sp>
      <p:sp>
        <p:nvSpPr>
          <p:cNvPr id="20" name="Text Placeholder 5"/>
          <p:cNvSpPr>
            <a:spLocks noGrp="1"/>
          </p:cNvSpPr>
          <p:nvPr>
            <p:ph type="body" sz="quarter" idx="20"/>
          </p:nvPr>
        </p:nvSpPr>
        <p:spPr>
          <a:xfrm>
            <a:off x="636211" y="16986998"/>
            <a:ext cx="14291358" cy="800265"/>
          </a:xfrm>
          <a:prstGeom prst="rect">
            <a:avLst/>
          </a:prstGeom>
          <a:noFill/>
        </p:spPr>
        <p:txBody>
          <a:bodyPr wrap="square" lIns="89551" tIns="89551" rIns="89551" bIns="89551" anchor="ctr" anchorCtr="0">
            <a:spAutoFit/>
          </a:bodyPr>
          <a:lstStyle>
            <a:lvl1pPr marL="0" indent="0" algn="ctr">
              <a:buNone/>
              <a:defRPr sz="3900" b="1" u="sng" baseline="0">
                <a:solidFill>
                  <a:schemeClr val="accent5">
                    <a:lumMod val="50000"/>
                  </a:schemeClr>
                </a:solidFill>
              </a:defRPr>
            </a:lvl1pPr>
          </a:lstStyle>
          <a:p>
            <a:pPr lvl="0"/>
            <a:r>
              <a:rPr lang="en-US" smtClean="0"/>
              <a:t>Click to edit Master text styles</a:t>
            </a:r>
          </a:p>
        </p:txBody>
      </p:sp>
      <p:sp>
        <p:nvSpPr>
          <p:cNvPr id="25" name="Text Placeholder 5"/>
          <p:cNvSpPr>
            <a:spLocks noGrp="1"/>
          </p:cNvSpPr>
          <p:nvPr>
            <p:ph type="body" sz="quarter" idx="25"/>
          </p:nvPr>
        </p:nvSpPr>
        <p:spPr>
          <a:xfrm>
            <a:off x="15353328" y="6186636"/>
            <a:ext cx="14287682" cy="800265"/>
          </a:xfrm>
          <a:prstGeom prst="rect">
            <a:avLst/>
          </a:prstGeom>
          <a:noFill/>
        </p:spPr>
        <p:txBody>
          <a:bodyPr wrap="square" lIns="89551" tIns="89551" rIns="89551" bIns="89551" anchor="ctr" anchorCtr="0">
            <a:spAutoFit/>
          </a:bodyPr>
          <a:lstStyle>
            <a:lvl1pPr marL="0" indent="0" algn="ctr">
              <a:buNone/>
              <a:defRPr sz="3900" b="1" u="sng" baseline="0">
                <a:solidFill>
                  <a:schemeClr val="accent5">
                    <a:lumMod val="50000"/>
                  </a:schemeClr>
                </a:solidFill>
              </a:defRPr>
            </a:lvl1pPr>
          </a:lstStyle>
          <a:p>
            <a:pPr lvl="0"/>
            <a:r>
              <a:rPr lang="en-US" smtClean="0"/>
              <a:t>Click to edit Master text styles</a:t>
            </a:r>
          </a:p>
        </p:txBody>
      </p:sp>
      <p:sp>
        <p:nvSpPr>
          <p:cNvPr id="26" name="Text Placeholder 3"/>
          <p:cNvSpPr>
            <a:spLocks noGrp="1"/>
          </p:cNvSpPr>
          <p:nvPr>
            <p:ph type="body" sz="quarter" idx="26"/>
          </p:nvPr>
        </p:nvSpPr>
        <p:spPr>
          <a:xfrm>
            <a:off x="15353328" y="6925562"/>
            <a:ext cx="14287682" cy="897605"/>
          </a:xfrm>
          <a:prstGeom prst="rect">
            <a:avLst/>
          </a:prstGeom>
        </p:spPr>
        <p:txBody>
          <a:bodyPr wrap="square" lIns="223877" tIns="223877" rIns="223877" bIns="223877">
            <a:spAutoFit/>
          </a:bodyPr>
          <a:lstStyle>
            <a:lvl1pPr marL="0" indent="0">
              <a:buNone/>
              <a:defRPr sz="2800">
                <a:solidFill>
                  <a:schemeClr val="accent5">
                    <a:lumMod val="50000"/>
                  </a:schemeClr>
                </a:solidFill>
                <a:latin typeface="Trebuchet MS" pitchFamily="34"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smtClean="0"/>
              <a:t>Click to edit Master text styles</a:t>
            </a:r>
          </a:p>
        </p:txBody>
      </p:sp>
      <p:sp>
        <p:nvSpPr>
          <p:cNvPr id="27" name="Text Placeholder 5"/>
          <p:cNvSpPr>
            <a:spLocks noGrp="1"/>
          </p:cNvSpPr>
          <p:nvPr>
            <p:ph type="body" sz="quarter" idx="27"/>
          </p:nvPr>
        </p:nvSpPr>
        <p:spPr>
          <a:xfrm>
            <a:off x="15353329" y="17009575"/>
            <a:ext cx="14283756" cy="800265"/>
          </a:xfrm>
          <a:prstGeom prst="rect">
            <a:avLst/>
          </a:prstGeom>
          <a:noFill/>
        </p:spPr>
        <p:txBody>
          <a:bodyPr wrap="square" lIns="89551" tIns="89551" rIns="89551" bIns="89551" anchor="ctr" anchorCtr="0">
            <a:spAutoFit/>
          </a:bodyPr>
          <a:lstStyle>
            <a:lvl1pPr marL="0" indent="0" algn="ctr">
              <a:buNone/>
              <a:defRPr sz="3900" b="1" u="sng" baseline="0">
                <a:solidFill>
                  <a:schemeClr val="accent5">
                    <a:lumMod val="50000"/>
                  </a:schemeClr>
                </a:solidFill>
              </a:defRPr>
            </a:lvl1pPr>
          </a:lstStyle>
          <a:p>
            <a:pPr lvl="0"/>
            <a:r>
              <a:rPr lang="en-US" smtClean="0"/>
              <a:t>Click to edit Master text styles</a:t>
            </a:r>
          </a:p>
        </p:txBody>
      </p:sp>
      <p:sp>
        <p:nvSpPr>
          <p:cNvPr id="28" name="Text Placeholder 3"/>
          <p:cNvSpPr>
            <a:spLocks noGrp="1"/>
          </p:cNvSpPr>
          <p:nvPr>
            <p:ph type="body" sz="quarter" idx="28"/>
          </p:nvPr>
        </p:nvSpPr>
        <p:spPr>
          <a:xfrm>
            <a:off x="15347853" y="17802858"/>
            <a:ext cx="14289232" cy="897605"/>
          </a:xfrm>
          <a:prstGeom prst="rect">
            <a:avLst/>
          </a:prstGeom>
        </p:spPr>
        <p:txBody>
          <a:bodyPr wrap="square" lIns="223877" tIns="223877" rIns="223877" bIns="223877">
            <a:spAutoFit/>
          </a:bodyPr>
          <a:lstStyle>
            <a:lvl1pPr marL="0" indent="0">
              <a:buNone/>
              <a:defRPr sz="2800">
                <a:solidFill>
                  <a:schemeClr val="accent5">
                    <a:lumMod val="50000"/>
                  </a:schemeClr>
                </a:solidFill>
                <a:latin typeface="Trebuchet MS" pitchFamily="34"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smtClean="0"/>
              <a:t>Click to edit Master text styles</a:t>
            </a:r>
          </a:p>
        </p:txBody>
      </p:sp>
      <p:sp>
        <p:nvSpPr>
          <p:cNvPr id="60" name="Text Placeholder 3"/>
          <p:cNvSpPr>
            <a:spLocks noGrp="1"/>
          </p:cNvSpPr>
          <p:nvPr>
            <p:ph type="body" sz="quarter" idx="96"/>
          </p:nvPr>
        </p:nvSpPr>
        <p:spPr>
          <a:xfrm>
            <a:off x="623691" y="17782142"/>
            <a:ext cx="14300387" cy="897605"/>
          </a:xfrm>
          <a:prstGeom prst="rect">
            <a:avLst/>
          </a:prstGeom>
        </p:spPr>
        <p:txBody>
          <a:bodyPr wrap="square" lIns="223877" tIns="223877" rIns="223877" bIns="223877">
            <a:spAutoFit/>
          </a:bodyPr>
          <a:lstStyle>
            <a:lvl1pPr marL="0" indent="0">
              <a:buNone/>
              <a:defRPr sz="2800">
                <a:solidFill>
                  <a:schemeClr val="accent5">
                    <a:lumMod val="50000"/>
                  </a:schemeClr>
                </a:solidFill>
                <a:latin typeface="Trebuchet MS" pitchFamily="34"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smtClean="0"/>
              <a:t>Click to edit Master text styles</a:t>
            </a:r>
          </a:p>
        </p:txBody>
      </p:sp>
      <p:sp>
        <p:nvSpPr>
          <p:cNvPr id="76" name="Text Placeholder 76"/>
          <p:cNvSpPr>
            <a:spLocks noGrp="1"/>
          </p:cNvSpPr>
          <p:nvPr>
            <p:ph type="body" sz="quarter" idx="150"/>
          </p:nvPr>
        </p:nvSpPr>
        <p:spPr>
          <a:xfrm>
            <a:off x="7559593" y="4403558"/>
            <a:ext cx="15156028" cy="795708"/>
          </a:xfrm>
          <a:prstGeom prst="rect">
            <a:avLst/>
          </a:prstGeom>
        </p:spPr>
        <p:txBody>
          <a:bodyPr lIns="77349" tIns="38675" rIns="77349" bIns="38675">
            <a:normAutofit/>
          </a:bodyPr>
          <a:lstStyle>
            <a:lvl1pPr marL="0" indent="0" algn="ctr">
              <a:buFontTx/>
              <a:buNone/>
              <a:defRPr sz="4400">
                <a:solidFill>
                  <a:schemeClr val="tx2"/>
                </a:solidFill>
                <a:latin typeface="+mj-lt"/>
              </a:defRPr>
            </a:lvl1pPr>
            <a:lvl2pPr>
              <a:buFontTx/>
              <a:buNone/>
              <a:defRPr sz="6100"/>
            </a:lvl2pPr>
            <a:lvl3pPr>
              <a:buFontTx/>
              <a:buNone/>
              <a:defRPr sz="6100"/>
            </a:lvl3pPr>
            <a:lvl4pPr>
              <a:buFontTx/>
              <a:buNone/>
              <a:defRPr sz="6100"/>
            </a:lvl4pPr>
            <a:lvl5pPr>
              <a:buFontTx/>
              <a:buNone/>
              <a:defRPr sz="6100"/>
            </a:lvl5pPr>
          </a:lstStyle>
          <a:p>
            <a:pPr lvl="0"/>
            <a:r>
              <a:rPr lang="en-US" smtClean="0"/>
              <a:t>Click to edit Master text styles</a:t>
            </a:r>
          </a:p>
        </p:txBody>
      </p:sp>
      <p:sp>
        <p:nvSpPr>
          <p:cNvPr id="79" name="Text Placeholder 76"/>
          <p:cNvSpPr>
            <a:spLocks noGrp="1"/>
          </p:cNvSpPr>
          <p:nvPr>
            <p:ph type="body" sz="quarter" idx="151"/>
          </p:nvPr>
        </p:nvSpPr>
        <p:spPr>
          <a:xfrm>
            <a:off x="7559593" y="3266282"/>
            <a:ext cx="15156028" cy="1060492"/>
          </a:xfrm>
          <a:prstGeom prst="rect">
            <a:avLst/>
          </a:prstGeom>
        </p:spPr>
        <p:txBody>
          <a:bodyPr lIns="77349" tIns="38675" rIns="77349" bIns="38675" anchor="t" anchorCtr="1">
            <a:noAutofit/>
          </a:bodyPr>
          <a:lstStyle>
            <a:lvl1pPr marL="0" indent="0" algn="ctr">
              <a:buFontTx/>
              <a:buNone/>
              <a:defRPr sz="6000">
                <a:solidFill>
                  <a:schemeClr val="tx2"/>
                </a:solidFill>
                <a:latin typeface="+mj-lt"/>
              </a:defRPr>
            </a:lvl1pPr>
            <a:lvl2pPr>
              <a:buFontTx/>
              <a:buNone/>
              <a:defRPr sz="6100"/>
            </a:lvl2pPr>
            <a:lvl3pPr>
              <a:buFontTx/>
              <a:buNone/>
              <a:defRPr sz="6100"/>
            </a:lvl3pPr>
            <a:lvl4pPr>
              <a:buFontTx/>
              <a:buNone/>
              <a:defRPr sz="6100"/>
            </a:lvl4pPr>
            <a:lvl5pPr>
              <a:buFontTx/>
              <a:buNone/>
              <a:defRPr sz="6100"/>
            </a:lvl5pPr>
          </a:lstStyle>
          <a:p>
            <a:pPr lvl="0"/>
            <a:r>
              <a:rPr lang="en-US" smtClean="0"/>
              <a:t>Click to edit Master text styles</a:t>
            </a:r>
          </a:p>
        </p:txBody>
      </p:sp>
      <p:sp>
        <p:nvSpPr>
          <p:cNvPr id="80" name="Text Placeholder 76"/>
          <p:cNvSpPr>
            <a:spLocks noGrp="1"/>
          </p:cNvSpPr>
          <p:nvPr>
            <p:ph type="body" sz="quarter" idx="153"/>
          </p:nvPr>
        </p:nvSpPr>
        <p:spPr>
          <a:xfrm>
            <a:off x="7559593" y="758465"/>
            <a:ext cx="15156028" cy="2507817"/>
          </a:xfrm>
          <a:prstGeom prst="rect">
            <a:avLst/>
          </a:prstGeom>
        </p:spPr>
        <p:txBody>
          <a:bodyPr lIns="77349" tIns="38675" rIns="77349" bIns="38675" anchor="ctr" anchorCtr="1">
            <a:normAutofit/>
          </a:bodyPr>
          <a:lstStyle>
            <a:lvl1pPr marL="0" indent="0" algn="ctr">
              <a:lnSpc>
                <a:spcPts val="9000"/>
              </a:lnSpc>
              <a:spcBef>
                <a:spcPts val="0"/>
              </a:spcBef>
              <a:buFontTx/>
              <a:buNone/>
              <a:defRPr sz="9800" baseline="0">
                <a:solidFill>
                  <a:schemeClr val="tx2"/>
                </a:solidFill>
                <a:latin typeface="+mj-lt"/>
              </a:defRPr>
            </a:lvl1pPr>
            <a:lvl2pPr>
              <a:buFontTx/>
              <a:buNone/>
              <a:defRPr sz="6100"/>
            </a:lvl2pPr>
            <a:lvl3pPr>
              <a:buFontTx/>
              <a:buNone/>
              <a:defRPr sz="6100"/>
            </a:lvl3pPr>
            <a:lvl4pPr>
              <a:buFontTx/>
              <a:buNone/>
              <a:defRPr sz="6100"/>
            </a:lvl4pPr>
            <a:lvl5pPr>
              <a:buFontTx/>
              <a:buNone/>
              <a:defRPr sz="6100"/>
            </a:lvl5pPr>
          </a:lstStyle>
          <a:p>
            <a:pPr lvl="0"/>
            <a:r>
              <a:rPr lang="en-US" smtClean="0"/>
              <a:t>Click to edit Master text styles</a:t>
            </a:r>
          </a:p>
        </p:txBody>
      </p:sp>
      <p:sp>
        <p:nvSpPr>
          <p:cNvPr id="19" name="Text Placeholder 5"/>
          <p:cNvSpPr>
            <a:spLocks noGrp="1"/>
          </p:cNvSpPr>
          <p:nvPr>
            <p:ph type="body" sz="quarter" idx="154"/>
          </p:nvPr>
        </p:nvSpPr>
        <p:spPr>
          <a:xfrm>
            <a:off x="7975668" y="38623192"/>
            <a:ext cx="14276605" cy="1381180"/>
          </a:xfrm>
          <a:prstGeom prst="rect">
            <a:avLst/>
          </a:prstGeom>
          <a:noFill/>
        </p:spPr>
        <p:txBody>
          <a:bodyPr wrap="square" lIns="89551" tIns="89551" rIns="89551" bIns="89551" anchor="ctr" anchorCtr="0">
            <a:spAutoFit/>
          </a:bodyPr>
          <a:lstStyle>
            <a:lvl1pPr marL="0" indent="0" algn="ctr">
              <a:buNone/>
              <a:defRPr sz="3900" b="1" u="sng" baseline="0">
                <a:solidFill>
                  <a:schemeClr val="accent5">
                    <a:lumMod val="50000"/>
                  </a:schemeClr>
                </a:solidFill>
              </a:defRPr>
            </a:lvl1pPr>
          </a:lstStyle>
          <a:p>
            <a:pPr lvl="0"/>
            <a:r>
              <a:rPr lang="en-US" smtClean="0"/>
              <a:t>Click to edit Master text styles</a:t>
            </a:r>
          </a:p>
        </p:txBody>
      </p:sp>
      <p:sp>
        <p:nvSpPr>
          <p:cNvPr id="24" name="Text Placeholder 5"/>
          <p:cNvSpPr>
            <a:spLocks noGrp="1"/>
          </p:cNvSpPr>
          <p:nvPr>
            <p:ph type="body" sz="quarter" idx="156"/>
          </p:nvPr>
        </p:nvSpPr>
        <p:spPr>
          <a:xfrm>
            <a:off x="636211" y="27883011"/>
            <a:ext cx="14291358" cy="800265"/>
          </a:xfrm>
          <a:prstGeom prst="rect">
            <a:avLst/>
          </a:prstGeom>
          <a:noFill/>
        </p:spPr>
        <p:txBody>
          <a:bodyPr wrap="square" lIns="89551" tIns="89551" rIns="89551" bIns="89551" anchor="ctr" anchorCtr="0">
            <a:spAutoFit/>
          </a:bodyPr>
          <a:lstStyle>
            <a:lvl1pPr marL="0" indent="0" algn="ctr">
              <a:buNone/>
              <a:defRPr sz="3900" b="1" u="sng" baseline="0">
                <a:solidFill>
                  <a:schemeClr val="accent5">
                    <a:lumMod val="50000"/>
                  </a:schemeClr>
                </a:solidFill>
              </a:defRPr>
            </a:lvl1pPr>
          </a:lstStyle>
          <a:p>
            <a:pPr lvl="0"/>
            <a:r>
              <a:rPr lang="en-US" smtClean="0"/>
              <a:t>Click to edit Master text styles</a:t>
            </a:r>
          </a:p>
        </p:txBody>
      </p:sp>
      <p:sp>
        <p:nvSpPr>
          <p:cNvPr id="31" name="Text Placeholder 5"/>
          <p:cNvSpPr>
            <a:spLocks noGrp="1"/>
          </p:cNvSpPr>
          <p:nvPr>
            <p:ph type="body" sz="quarter" idx="157"/>
          </p:nvPr>
        </p:nvSpPr>
        <p:spPr>
          <a:xfrm>
            <a:off x="15353329" y="27905588"/>
            <a:ext cx="14283756" cy="800265"/>
          </a:xfrm>
          <a:prstGeom prst="rect">
            <a:avLst/>
          </a:prstGeom>
          <a:noFill/>
        </p:spPr>
        <p:txBody>
          <a:bodyPr wrap="square" lIns="89551" tIns="89551" rIns="89551" bIns="89551" anchor="ctr" anchorCtr="0">
            <a:spAutoFit/>
          </a:bodyPr>
          <a:lstStyle>
            <a:lvl1pPr marL="0" indent="0" algn="ctr">
              <a:buNone/>
              <a:defRPr sz="3900" b="1" u="sng" baseline="0">
                <a:solidFill>
                  <a:schemeClr val="accent5">
                    <a:lumMod val="50000"/>
                  </a:schemeClr>
                </a:solidFill>
              </a:defRPr>
            </a:lvl1pPr>
          </a:lstStyle>
          <a:p>
            <a:pPr lvl="0"/>
            <a:r>
              <a:rPr lang="en-US" smtClean="0"/>
              <a:t>Click to edit Master text styles</a:t>
            </a:r>
          </a:p>
        </p:txBody>
      </p:sp>
      <p:sp>
        <p:nvSpPr>
          <p:cNvPr id="32" name="Text Placeholder 3"/>
          <p:cNvSpPr>
            <a:spLocks noGrp="1"/>
          </p:cNvSpPr>
          <p:nvPr>
            <p:ph type="body" sz="quarter" idx="158"/>
          </p:nvPr>
        </p:nvSpPr>
        <p:spPr>
          <a:xfrm>
            <a:off x="15347853" y="28698871"/>
            <a:ext cx="14289232" cy="897605"/>
          </a:xfrm>
          <a:prstGeom prst="rect">
            <a:avLst/>
          </a:prstGeom>
        </p:spPr>
        <p:txBody>
          <a:bodyPr wrap="square" lIns="223877" tIns="223877" rIns="223877" bIns="223877">
            <a:spAutoFit/>
          </a:bodyPr>
          <a:lstStyle>
            <a:lvl1pPr marL="0" indent="0">
              <a:buNone/>
              <a:defRPr sz="2800">
                <a:solidFill>
                  <a:schemeClr val="accent5">
                    <a:lumMod val="50000"/>
                  </a:schemeClr>
                </a:solidFill>
                <a:latin typeface="Trebuchet MS" pitchFamily="34"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smtClean="0"/>
              <a:t>Click to edit Master text styles</a:t>
            </a:r>
          </a:p>
        </p:txBody>
      </p:sp>
      <p:sp>
        <p:nvSpPr>
          <p:cNvPr id="33" name="Text Placeholder 3"/>
          <p:cNvSpPr>
            <a:spLocks noGrp="1"/>
          </p:cNvSpPr>
          <p:nvPr>
            <p:ph type="body" sz="quarter" idx="159"/>
          </p:nvPr>
        </p:nvSpPr>
        <p:spPr>
          <a:xfrm>
            <a:off x="623691" y="28678155"/>
            <a:ext cx="14300387" cy="897605"/>
          </a:xfrm>
          <a:prstGeom prst="rect">
            <a:avLst/>
          </a:prstGeom>
        </p:spPr>
        <p:txBody>
          <a:bodyPr wrap="square" lIns="223877" tIns="223877" rIns="223877" bIns="223877">
            <a:spAutoFit/>
          </a:bodyPr>
          <a:lstStyle>
            <a:lvl1pPr marL="0" indent="0">
              <a:buNone/>
              <a:defRPr sz="2800">
                <a:solidFill>
                  <a:schemeClr val="accent5">
                    <a:lumMod val="50000"/>
                  </a:schemeClr>
                </a:solidFill>
                <a:latin typeface="Trebuchet MS" pitchFamily="34"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5">
                <a:lumMod val="75000"/>
              </a:schemeClr>
            </a:gs>
            <a:gs pos="50000">
              <a:schemeClr val="accent5">
                <a:lumMod val="60000"/>
                <a:lumOff val="40000"/>
              </a:schemeClr>
            </a:gs>
          </a:gsLst>
          <a:lin ang="5400000" scaled="1"/>
          <a:tileRect/>
        </a:gradFill>
        <a:effectLst/>
      </p:bgPr>
    </p:bg>
    <p:spTree>
      <p:nvGrpSpPr>
        <p:cNvPr id="1" name=""/>
        <p:cNvGrpSpPr/>
        <p:nvPr/>
      </p:nvGrpSpPr>
      <p:grpSpPr>
        <a:xfrm>
          <a:off x="0" y="0"/>
          <a:ext cx="0" cy="0"/>
          <a:chOff x="0" y="0"/>
          <a:chExt cx="0" cy="0"/>
        </a:xfrm>
      </p:grpSpPr>
      <p:sp>
        <p:nvSpPr>
          <p:cNvPr id="1026" name="Rectangle 33"/>
          <p:cNvSpPr>
            <a:spLocks noChangeArrowheads="1"/>
          </p:cNvSpPr>
          <p:nvPr/>
        </p:nvSpPr>
        <p:spPr bwMode="auto">
          <a:xfrm>
            <a:off x="635000" y="6015038"/>
            <a:ext cx="29005213" cy="10169525"/>
          </a:xfrm>
          <a:prstGeom prst="roundRect">
            <a:avLst>
              <a:gd name="adj" fmla="val 1449"/>
            </a:avLst>
          </a:prstGeom>
          <a:solidFill>
            <a:schemeClr val="bg1"/>
          </a:solidFill>
          <a:ln w="53975">
            <a:solidFill>
              <a:schemeClr val="tx2"/>
            </a:solidFill>
            <a:miter lim="800000"/>
            <a:headEnd/>
            <a:tailEnd/>
          </a:ln>
        </p:spPr>
        <p:txBody>
          <a:bodyPr wrap="none" lIns="89551" tIns="44774" rIns="89551" bIns="44774" anchor="ctr"/>
          <a:lstStyle/>
          <a:p>
            <a:endParaRPr lang="en-US" altLang="en-US">
              <a:latin typeface="Calibri" pitchFamily="34" charset="0"/>
            </a:endParaRPr>
          </a:p>
        </p:txBody>
      </p:sp>
      <p:sp>
        <p:nvSpPr>
          <p:cNvPr id="1027" name="Rectangle 33"/>
          <p:cNvSpPr>
            <a:spLocks noChangeArrowheads="1"/>
          </p:cNvSpPr>
          <p:nvPr userDrawn="1"/>
        </p:nvSpPr>
        <p:spPr bwMode="auto">
          <a:xfrm>
            <a:off x="635000" y="600075"/>
            <a:ext cx="29005213" cy="4789488"/>
          </a:xfrm>
          <a:prstGeom prst="roundRect">
            <a:avLst>
              <a:gd name="adj" fmla="val 3537"/>
            </a:avLst>
          </a:prstGeom>
          <a:solidFill>
            <a:schemeClr val="bg1"/>
          </a:solidFill>
          <a:ln w="53975">
            <a:solidFill>
              <a:schemeClr val="tx2"/>
            </a:solidFill>
            <a:miter lim="800000"/>
            <a:headEnd/>
            <a:tailEnd/>
          </a:ln>
        </p:spPr>
        <p:txBody>
          <a:bodyPr wrap="none" lIns="89551" tIns="44774" rIns="89551" bIns="44774" anchor="ctr"/>
          <a:lstStyle/>
          <a:p>
            <a:endParaRPr lang="en-US" altLang="en-US">
              <a:latin typeface="Calibri" pitchFamily="34" charset="0"/>
            </a:endParaRPr>
          </a:p>
        </p:txBody>
      </p:sp>
      <p:sp>
        <p:nvSpPr>
          <p:cNvPr id="1028" name="Rectangle 33"/>
          <p:cNvSpPr>
            <a:spLocks noChangeArrowheads="1"/>
          </p:cNvSpPr>
          <p:nvPr userDrawn="1"/>
        </p:nvSpPr>
        <p:spPr bwMode="auto">
          <a:xfrm>
            <a:off x="635000" y="38458775"/>
            <a:ext cx="29005213" cy="3530600"/>
          </a:xfrm>
          <a:prstGeom prst="roundRect">
            <a:avLst>
              <a:gd name="adj" fmla="val 5694"/>
            </a:avLst>
          </a:prstGeom>
          <a:solidFill>
            <a:schemeClr val="bg1"/>
          </a:solidFill>
          <a:ln w="53975">
            <a:solidFill>
              <a:schemeClr val="tx2"/>
            </a:solidFill>
            <a:miter lim="800000"/>
            <a:headEnd/>
            <a:tailEnd/>
          </a:ln>
        </p:spPr>
        <p:txBody>
          <a:bodyPr wrap="none" lIns="89551" tIns="44774" rIns="89551" bIns="44774" anchor="ctr"/>
          <a:lstStyle/>
          <a:p>
            <a:endParaRPr lang="en-US" altLang="en-US">
              <a:latin typeface="Calibri" pitchFamily="34" charset="0"/>
            </a:endParaRPr>
          </a:p>
        </p:txBody>
      </p:sp>
      <p:pic>
        <p:nvPicPr>
          <p:cNvPr id="1029" name="Picture 13" descr="accellera-logo-poster.png"/>
          <p:cNvPicPr>
            <a:picLocks noChangeAspect="1"/>
          </p:cNvPicPr>
          <p:nvPr userDrawn="1"/>
        </p:nvPicPr>
        <p:blipFill>
          <a:blip r:embed="rId3" cstate="print"/>
          <a:srcRect/>
          <a:stretch>
            <a:fillRect/>
          </a:stretch>
        </p:blipFill>
        <p:spPr bwMode="auto">
          <a:xfrm>
            <a:off x="1093788" y="1795463"/>
            <a:ext cx="5529262" cy="3063875"/>
          </a:xfrm>
          <a:prstGeom prst="rect">
            <a:avLst/>
          </a:prstGeom>
          <a:noFill/>
          <a:ln w="9525">
            <a:noFill/>
            <a:miter lim="800000"/>
            <a:headEnd/>
            <a:tailEnd/>
          </a:ln>
        </p:spPr>
      </p:pic>
      <p:sp>
        <p:nvSpPr>
          <p:cNvPr id="1030" name="Rectangle 33"/>
          <p:cNvSpPr>
            <a:spLocks noChangeArrowheads="1"/>
          </p:cNvSpPr>
          <p:nvPr userDrawn="1"/>
        </p:nvSpPr>
        <p:spPr bwMode="auto">
          <a:xfrm>
            <a:off x="635000" y="16816388"/>
            <a:ext cx="29005213" cy="10169525"/>
          </a:xfrm>
          <a:prstGeom prst="roundRect">
            <a:avLst>
              <a:gd name="adj" fmla="val 1449"/>
            </a:avLst>
          </a:prstGeom>
          <a:solidFill>
            <a:schemeClr val="bg1"/>
          </a:solidFill>
          <a:ln w="53975">
            <a:solidFill>
              <a:schemeClr val="tx2"/>
            </a:solidFill>
            <a:miter lim="800000"/>
            <a:headEnd/>
            <a:tailEnd/>
          </a:ln>
        </p:spPr>
        <p:txBody>
          <a:bodyPr wrap="none" lIns="89551" tIns="44774" rIns="89551" bIns="44774" anchor="ctr"/>
          <a:lstStyle/>
          <a:p>
            <a:endParaRPr lang="en-US" altLang="en-US">
              <a:latin typeface="Calibri" pitchFamily="34" charset="0"/>
            </a:endParaRPr>
          </a:p>
        </p:txBody>
      </p:sp>
      <p:sp>
        <p:nvSpPr>
          <p:cNvPr id="1031" name="Rectangle 33"/>
          <p:cNvSpPr>
            <a:spLocks noChangeArrowheads="1"/>
          </p:cNvSpPr>
          <p:nvPr userDrawn="1"/>
        </p:nvSpPr>
        <p:spPr bwMode="auto">
          <a:xfrm>
            <a:off x="635000" y="27611388"/>
            <a:ext cx="29005213" cy="10221912"/>
          </a:xfrm>
          <a:prstGeom prst="roundRect">
            <a:avLst>
              <a:gd name="adj" fmla="val 1449"/>
            </a:avLst>
          </a:prstGeom>
          <a:solidFill>
            <a:schemeClr val="bg1"/>
          </a:solidFill>
          <a:ln w="53975">
            <a:solidFill>
              <a:schemeClr val="tx2"/>
            </a:solidFill>
            <a:miter lim="800000"/>
            <a:headEnd/>
            <a:tailEnd/>
          </a:ln>
        </p:spPr>
        <p:txBody>
          <a:bodyPr wrap="none" lIns="89551" tIns="44774" rIns="89551" bIns="44774" anchor="ctr"/>
          <a:lstStyle/>
          <a:p>
            <a:endParaRPr lang="en-US" altLang="en-US">
              <a:latin typeface="Calibri" pitchFamily="34" charset="0"/>
            </a:endParaRPr>
          </a:p>
        </p:txBody>
      </p:sp>
      <p:pic>
        <p:nvPicPr>
          <p:cNvPr id="10" name="Picture 9" descr="dvcon-india-logo.png"/>
          <p:cNvPicPr>
            <a:picLocks noChangeAspect="1"/>
          </p:cNvPicPr>
          <p:nvPr userDrawn="1"/>
        </p:nvPicPr>
        <p:blipFill>
          <a:blip r:embed="rId4" cstate="print"/>
          <a:stretch>
            <a:fillRect/>
          </a:stretch>
        </p:blipFill>
        <p:spPr>
          <a:xfrm>
            <a:off x="22842063" y="876518"/>
            <a:ext cx="6638033" cy="3982820"/>
          </a:xfrm>
          <a:prstGeom prst="rect">
            <a:avLst/>
          </a:prstGeom>
        </p:spPr>
      </p:pic>
    </p:spTree>
  </p:cSld>
  <p:clrMap bg1="lt1" tx1="dk1" bg2="lt2" tx2="dk2" accent1="accent1" accent2="accent2" accent3="accent3" accent4="accent4" accent5="accent5" accent6="accent6" hlink="hlink" folHlink="folHlink"/>
  <p:sldLayoutIdLst>
    <p:sldLayoutId id="2147483665" r:id="rId1"/>
  </p:sldLayoutIdLst>
  <p:timing>
    <p:tnLst>
      <p:par>
        <p:cTn id="1" dur="indefinite" restart="never" nodeType="tmRoot"/>
      </p:par>
    </p:tnLst>
  </p:timing>
  <p:txStyles>
    <p:titleStyle>
      <a:lvl1pPr algn="ctr" defTabSz="4297363" rtl="0" eaLnBrk="0" fontAlgn="base" hangingPunct="0">
        <a:spcBef>
          <a:spcPct val="0"/>
        </a:spcBef>
        <a:spcAft>
          <a:spcPct val="0"/>
        </a:spcAft>
        <a:defRPr sz="8500" kern="1200">
          <a:solidFill>
            <a:schemeClr val="bg1"/>
          </a:solidFill>
          <a:latin typeface="Trebuchet MS" pitchFamily="34" charset="0"/>
          <a:ea typeface="+mj-ea"/>
          <a:cs typeface="+mj-cs"/>
        </a:defRPr>
      </a:lvl1pPr>
      <a:lvl2pPr algn="ctr" defTabSz="4297363" rtl="0" eaLnBrk="0" fontAlgn="base" hangingPunct="0">
        <a:spcBef>
          <a:spcPct val="0"/>
        </a:spcBef>
        <a:spcAft>
          <a:spcPct val="0"/>
        </a:spcAft>
        <a:defRPr sz="8500">
          <a:solidFill>
            <a:schemeClr val="bg1"/>
          </a:solidFill>
          <a:latin typeface="Trebuchet MS" pitchFamily="34" charset="0"/>
        </a:defRPr>
      </a:lvl2pPr>
      <a:lvl3pPr algn="ctr" defTabSz="4297363" rtl="0" eaLnBrk="0" fontAlgn="base" hangingPunct="0">
        <a:spcBef>
          <a:spcPct val="0"/>
        </a:spcBef>
        <a:spcAft>
          <a:spcPct val="0"/>
        </a:spcAft>
        <a:defRPr sz="8500">
          <a:solidFill>
            <a:schemeClr val="bg1"/>
          </a:solidFill>
          <a:latin typeface="Trebuchet MS" pitchFamily="34" charset="0"/>
        </a:defRPr>
      </a:lvl3pPr>
      <a:lvl4pPr algn="ctr" defTabSz="4297363" rtl="0" eaLnBrk="0" fontAlgn="base" hangingPunct="0">
        <a:spcBef>
          <a:spcPct val="0"/>
        </a:spcBef>
        <a:spcAft>
          <a:spcPct val="0"/>
        </a:spcAft>
        <a:defRPr sz="8500">
          <a:solidFill>
            <a:schemeClr val="bg1"/>
          </a:solidFill>
          <a:latin typeface="Trebuchet MS" pitchFamily="34" charset="0"/>
        </a:defRPr>
      </a:lvl4pPr>
      <a:lvl5pPr algn="ctr" defTabSz="4297363" rtl="0" eaLnBrk="0" fontAlgn="base" hangingPunct="0">
        <a:spcBef>
          <a:spcPct val="0"/>
        </a:spcBef>
        <a:spcAft>
          <a:spcPct val="0"/>
        </a:spcAft>
        <a:defRPr sz="8500">
          <a:solidFill>
            <a:schemeClr val="bg1"/>
          </a:solidFill>
          <a:latin typeface="Trebuchet MS" pitchFamily="34" charset="0"/>
        </a:defRPr>
      </a:lvl5pPr>
      <a:lvl6pPr marL="457200" algn="ctr" defTabSz="4297363" rtl="0" fontAlgn="base">
        <a:spcBef>
          <a:spcPct val="0"/>
        </a:spcBef>
        <a:spcAft>
          <a:spcPct val="0"/>
        </a:spcAft>
        <a:defRPr sz="8500">
          <a:solidFill>
            <a:schemeClr val="bg1"/>
          </a:solidFill>
          <a:latin typeface="Trebuchet MS" pitchFamily="34" charset="0"/>
        </a:defRPr>
      </a:lvl6pPr>
      <a:lvl7pPr marL="914400" algn="ctr" defTabSz="4297363" rtl="0" fontAlgn="base">
        <a:spcBef>
          <a:spcPct val="0"/>
        </a:spcBef>
        <a:spcAft>
          <a:spcPct val="0"/>
        </a:spcAft>
        <a:defRPr sz="8500">
          <a:solidFill>
            <a:schemeClr val="bg1"/>
          </a:solidFill>
          <a:latin typeface="Trebuchet MS" pitchFamily="34" charset="0"/>
        </a:defRPr>
      </a:lvl7pPr>
      <a:lvl8pPr marL="1371600" algn="ctr" defTabSz="4297363" rtl="0" fontAlgn="base">
        <a:spcBef>
          <a:spcPct val="0"/>
        </a:spcBef>
        <a:spcAft>
          <a:spcPct val="0"/>
        </a:spcAft>
        <a:defRPr sz="8500">
          <a:solidFill>
            <a:schemeClr val="bg1"/>
          </a:solidFill>
          <a:latin typeface="Trebuchet MS" pitchFamily="34" charset="0"/>
        </a:defRPr>
      </a:lvl8pPr>
      <a:lvl9pPr marL="1828800" algn="ctr" defTabSz="4297363" rtl="0" fontAlgn="base">
        <a:spcBef>
          <a:spcPct val="0"/>
        </a:spcBef>
        <a:spcAft>
          <a:spcPct val="0"/>
        </a:spcAft>
        <a:defRPr sz="8500">
          <a:solidFill>
            <a:schemeClr val="bg1"/>
          </a:solidFill>
          <a:latin typeface="Trebuchet MS" pitchFamily="34" charset="0"/>
        </a:defRPr>
      </a:lvl9pPr>
    </p:titleStyle>
    <p:bodyStyle>
      <a:lvl1pPr marL="1611313" indent="-1611313" algn="l" defTabSz="4297363" rtl="0" eaLnBrk="0" fontAlgn="base" hangingPunct="0">
        <a:spcBef>
          <a:spcPct val="20000"/>
        </a:spcBef>
        <a:spcAft>
          <a:spcPct val="0"/>
        </a:spcAft>
        <a:buFont typeface="Arial" charset="0"/>
        <a:buChar char="•"/>
        <a:defRPr sz="15100" kern="1200">
          <a:solidFill>
            <a:schemeClr val="tx1"/>
          </a:solidFill>
          <a:latin typeface="+mn-lt"/>
          <a:ea typeface="+mn-ea"/>
          <a:cs typeface="+mn-cs"/>
        </a:defRPr>
      </a:lvl1pPr>
      <a:lvl2pPr marL="3490913" indent="-1343025" algn="l" defTabSz="4297363" rtl="0" eaLnBrk="0" fontAlgn="base" hangingPunct="0">
        <a:spcBef>
          <a:spcPct val="20000"/>
        </a:spcBef>
        <a:spcAft>
          <a:spcPct val="0"/>
        </a:spcAft>
        <a:buFont typeface="Arial" charset="0"/>
        <a:buChar char="–"/>
        <a:defRPr sz="13300" kern="1200">
          <a:solidFill>
            <a:schemeClr val="tx1"/>
          </a:solidFill>
          <a:latin typeface="+mn-lt"/>
          <a:ea typeface="+mn-ea"/>
          <a:cs typeface="+mn-cs"/>
        </a:defRPr>
      </a:lvl2pPr>
      <a:lvl3pPr marL="5372100" indent="-1073150" algn="l" defTabSz="4297363" rtl="0" eaLnBrk="0" fontAlgn="base" hangingPunct="0">
        <a:spcBef>
          <a:spcPct val="20000"/>
        </a:spcBef>
        <a:spcAft>
          <a:spcPct val="0"/>
        </a:spcAft>
        <a:buFont typeface="Arial" charset="0"/>
        <a:buChar char="•"/>
        <a:defRPr sz="11300" kern="1200">
          <a:solidFill>
            <a:schemeClr val="tx1"/>
          </a:solidFill>
          <a:latin typeface="+mn-lt"/>
          <a:ea typeface="+mn-ea"/>
          <a:cs typeface="+mn-cs"/>
        </a:defRPr>
      </a:lvl3pPr>
      <a:lvl4pPr marL="7521575" indent="-1073150" algn="l" defTabSz="4297363" rtl="0" eaLnBrk="0" fontAlgn="base" hangingPunct="0">
        <a:spcBef>
          <a:spcPct val="20000"/>
        </a:spcBef>
        <a:spcAft>
          <a:spcPct val="0"/>
        </a:spcAft>
        <a:buFont typeface="Arial" charset="0"/>
        <a:buChar char="–"/>
        <a:defRPr sz="9500" kern="1200">
          <a:solidFill>
            <a:schemeClr val="tx1"/>
          </a:solidFill>
          <a:latin typeface="+mn-lt"/>
          <a:ea typeface="+mn-ea"/>
          <a:cs typeface="+mn-cs"/>
        </a:defRPr>
      </a:lvl4pPr>
      <a:lvl5pPr marL="9671050" indent="-1073150" algn="l" defTabSz="4297363" rtl="0" eaLnBrk="0" fontAlgn="base" hangingPunct="0">
        <a:spcBef>
          <a:spcPct val="20000"/>
        </a:spcBef>
        <a:spcAft>
          <a:spcPct val="0"/>
        </a:spcAft>
        <a:buFont typeface="Arial" charset="0"/>
        <a:buChar char="»"/>
        <a:defRPr sz="9500" kern="1200">
          <a:solidFill>
            <a:schemeClr val="tx1"/>
          </a:solidFill>
          <a:latin typeface="+mn-lt"/>
          <a:ea typeface="+mn-ea"/>
          <a:cs typeface="+mn-cs"/>
        </a:defRPr>
      </a:lvl5pPr>
      <a:lvl6pPr marL="11820625" indent="-1074603" algn="l" defTabSz="4298410" rtl="0" eaLnBrk="1" latinLnBrk="0" hangingPunct="1">
        <a:spcBef>
          <a:spcPct val="20000"/>
        </a:spcBef>
        <a:buFont typeface="Arial" pitchFamily="34" charset="0"/>
        <a:buChar char="•"/>
        <a:defRPr sz="9500" kern="1200">
          <a:solidFill>
            <a:schemeClr val="tx1"/>
          </a:solidFill>
          <a:latin typeface="+mn-lt"/>
          <a:ea typeface="+mn-ea"/>
          <a:cs typeface="+mn-cs"/>
        </a:defRPr>
      </a:lvl6pPr>
      <a:lvl7pPr marL="13969828" indent="-1074603" algn="l" defTabSz="4298410" rtl="0" eaLnBrk="1" latinLnBrk="0" hangingPunct="1">
        <a:spcBef>
          <a:spcPct val="20000"/>
        </a:spcBef>
        <a:buFont typeface="Arial" pitchFamily="34" charset="0"/>
        <a:buChar char="•"/>
        <a:defRPr sz="9500" kern="1200">
          <a:solidFill>
            <a:schemeClr val="tx1"/>
          </a:solidFill>
          <a:latin typeface="+mn-lt"/>
          <a:ea typeface="+mn-ea"/>
          <a:cs typeface="+mn-cs"/>
        </a:defRPr>
      </a:lvl7pPr>
      <a:lvl8pPr marL="16119034" indent="-1074603" algn="l" defTabSz="4298410" rtl="0" eaLnBrk="1" latinLnBrk="0" hangingPunct="1">
        <a:spcBef>
          <a:spcPct val="20000"/>
        </a:spcBef>
        <a:buFont typeface="Arial" pitchFamily="34" charset="0"/>
        <a:buChar char="•"/>
        <a:defRPr sz="9500" kern="1200">
          <a:solidFill>
            <a:schemeClr val="tx1"/>
          </a:solidFill>
          <a:latin typeface="+mn-lt"/>
          <a:ea typeface="+mn-ea"/>
          <a:cs typeface="+mn-cs"/>
        </a:defRPr>
      </a:lvl8pPr>
      <a:lvl9pPr marL="18268238" indent="-1074603" algn="l" defTabSz="4298410" rtl="0" eaLnBrk="1" latinLnBrk="0" hangingPunct="1">
        <a:spcBef>
          <a:spcPct val="20000"/>
        </a:spcBef>
        <a:buFont typeface="Arial" pitchFamily="34" charset="0"/>
        <a:buChar char="•"/>
        <a:defRPr sz="9500" kern="1200">
          <a:solidFill>
            <a:schemeClr val="tx1"/>
          </a:solidFill>
          <a:latin typeface="+mn-lt"/>
          <a:ea typeface="+mn-ea"/>
          <a:cs typeface="+mn-cs"/>
        </a:defRPr>
      </a:lvl9pPr>
    </p:bodyStyle>
    <p:otherStyle>
      <a:defPPr>
        <a:defRPr lang="en-US"/>
      </a:defPPr>
      <a:lvl1pPr marL="0" algn="l" defTabSz="4298410" rtl="0" eaLnBrk="1" latinLnBrk="0" hangingPunct="1">
        <a:defRPr sz="8500" kern="1200">
          <a:solidFill>
            <a:schemeClr val="tx1"/>
          </a:solidFill>
          <a:latin typeface="+mn-lt"/>
          <a:ea typeface="+mn-ea"/>
          <a:cs typeface="+mn-cs"/>
        </a:defRPr>
      </a:lvl1pPr>
      <a:lvl2pPr marL="2149205" algn="l" defTabSz="4298410" rtl="0" eaLnBrk="1" latinLnBrk="0" hangingPunct="1">
        <a:defRPr sz="8500" kern="1200">
          <a:solidFill>
            <a:schemeClr val="tx1"/>
          </a:solidFill>
          <a:latin typeface="+mn-lt"/>
          <a:ea typeface="+mn-ea"/>
          <a:cs typeface="+mn-cs"/>
        </a:defRPr>
      </a:lvl2pPr>
      <a:lvl3pPr marL="4298410" algn="l" defTabSz="4298410" rtl="0" eaLnBrk="1" latinLnBrk="0" hangingPunct="1">
        <a:defRPr sz="8500" kern="1200">
          <a:solidFill>
            <a:schemeClr val="tx1"/>
          </a:solidFill>
          <a:latin typeface="+mn-lt"/>
          <a:ea typeface="+mn-ea"/>
          <a:cs typeface="+mn-cs"/>
        </a:defRPr>
      </a:lvl3pPr>
      <a:lvl4pPr marL="6447613" algn="l" defTabSz="4298410" rtl="0" eaLnBrk="1" latinLnBrk="0" hangingPunct="1">
        <a:defRPr sz="8500" kern="1200">
          <a:solidFill>
            <a:schemeClr val="tx1"/>
          </a:solidFill>
          <a:latin typeface="+mn-lt"/>
          <a:ea typeface="+mn-ea"/>
          <a:cs typeface="+mn-cs"/>
        </a:defRPr>
      </a:lvl4pPr>
      <a:lvl5pPr marL="8596817" algn="l" defTabSz="4298410" rtl="0" eaLnBrk="1" latinLnBrk="0" hangingPunct="1">
        <a:defRPr sz="8500" kern="1200">
          <a:solidFill>
            <a:schemeClr val="tx1"/>
          </a:solidFill>
          <a:latin typeface="+mn-lt"/>
          <a:ea typeface="+mn-ea"/>
          <a:cs typeface="+mn-cs"/>
        </a:defRPr>
      </a:lvl5pPr>
      <a:lvl6pPr marL="10746023" algn="l" defTabSz="4298410" rtl="0" eaLnBrk="1" latinLnBrk="0" hangingPunct="1">
        <a:defRPr sz="8500" kern="1200">
          <a:solidFill>
            <a:schemeClr val="tx1"/>
          </a:solidFill>
          <a:latin typeface="+mn-lt"/>
          <a:ea typeface="+mn-ea"/>
          <a:cs typeface="+mn-cs"/>
        </a:defRPr>
      </a:lvl6pPr>
      <a:lvl7pPr marL="12895229" algn="l" defTabSz="4298410" rtl="0" eaLnBrk="1" latinLnBrk="0" hangingPunct="1">
        <a:defRPr sz="8500" kern="1200">
          <a:solidFill>
            <a:schemeClr val="tx1"/>
          </a:solidFill>
          <a:latin typeface="+mn-lt"/>
          <a:ea typeface="+mn-ea"/>
          <a:cs typeface="+mn-cs"/>
        </a:defRPr>
      </a:lvl7pPr>
      <a:lvl8pPr marL="15044432" algn="l" defTabSz="4298410" rtl="0" eaLnBrk="1" latinLnBrk="0" hangingPunct="1">
        <a:defRPr sz="8500" kern="1200">
          <a:solidFill>
            <a:schemeClr val="tx1"/>
          </a:solidFill>
          <a:latin typeface="+mn-lt"/>
          <a:ea typeface="+mn-ea"/>
          <a:cs typeface="+mn-cs"/>
        </a:defRPr>
      </a:lvl8pPr>
      <a:lvl9pPr marL="17193637" algn="l" defTabSz="4298410" rtl="0" eaLnBrk="1" latinLnBrk="0" hangingPunct="1">
        <a:defRPr sz="8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p:cNvPicPr>
            <a:picLocks noChangeAspect="1"/>
          </p:cNvPicPr>
          <p:nvPr/>
        </p:nvPicPr>
        <p:blipFill>
          <a:blip r:embed="rId3"/>
          <a:stretch>
            <a:fillRect/>
          </a:stretch>
        </p:blipFill>
        <p:spPr>
          <a:xfrm>
            <a:off x="2524238" y="21332402"/>
            <a:ext cx="8262217" cy="4183072"/>
          </a:xfrm>
          <a:prstGeom prst="rect">
            <a:avLst/>
          </a:prstGeom>
        </p:spPr>
      </p:pic>
      <p:sp>
        <p:nvSpPr>
          <p:cNvPr id="50" name="TextBox 49"/>
          <p:cNvSpPr txBox="1"/>
          <p:nvPr/>
        </p:nvSpPr>
        <p:spPr>
          <a:xfrm>
            <a:off x="812802" y="17630083"/>
            <a:ext cx="14108112" cy="8710077"/>
          </a:xfrm>
          <a:prstGeom prst="rect">
            <a:avLst/>
          </a:prstGeom>
          <a:noFill/>
        </p:spPr>
        <p:txBody>
          <a:bodyPr wrap="square" rtlCol="0">
            <a:spAutoFit/>
          </a:bodyPr>
          <a:lstStyle/>
          <a:p>
            <a:pPr algn="just"/>
            <a:r>
              <a:rPr lang="en-IN" sz="2800" dirty="0">
                <a:solidFill>
                  <a:schemeClr val="accent5">
                    <a:lumMod val="50000"/>
                  </a:schemeClr>
                </a:solidFill>
                <a:latin typeface="Trebuchet MS" pitchFamily="34" charset="0"/>
                <a:cs typeface="+mn-cs"/>
              </a:rPr>
              <a:t>The </a:t>
            </a:r>
            <a:r>
              <a:rPr lang="en-IN" sz="2800" dirty="0" smtClean="0">
                <a:solidFill>
                  <a:schemeClr val="accent5">
                    <a:lumMod val="50000"/>
                  </a:schemeClr>
                </a:solidFill>
                <a:latin typeface="Trebuchet MS" pitchFamily="34" charset="0"/>
                <a:cs typeface="+mn-cs"/>
              </a:rPr>
              <a:t>System thus proposed has the entire </a:t>
            </a:r>
            <a:r>
              <a:rPr lang="en-IN" sz="2800" b="1" dirty="0" err="1" smtClean="0">
                <a:solidFill>
                  <a:schemeClr val="accent5">
                    <a:lumMod val="50000"/>
                  </a:schemeClr>
                </a:solidFill>
                <a:latin typeface="Trebuchet MS" pitchFamily="34" charset="0"/>
                <a:cs typeface="+mn-cs"/>
              </a:rPr>
              <a:t>SoC</a:t>
            </a:r>
            <a:r>
              <a:rPr lang="en-IN" sz="2800" b="1" dirty="0" smtClean="0">
                <a:solidFill>
                  <a:schemeClr val="accent5">
                    <a:lumMod val="50000"/>
                  </a:schemeClr>
                </a:solidFill>
                <a:latin typeface="Trebuchet MS" pitchFamily="34" charset="0"/>
                <a:cs typeface="+mn-cs"/>
              </a:rPr>
              <a:t> design </a:t>
            </a:r>
            <a:r>
              <a:rPr lang="en-IN" sz="2800" b="1" dirty="0">
                <a:solidFill>
                  <a:schemeClr val="accent5">
                    <a:lumMod val="50000"/>
                  </a:schemeClr>
                </a:solidFill>
                <a:latin typeface="Trebuchet MS" pitchFamily="34" charset="0"/>
                <a:cs typeface="+mn-cs"/>
              </a:rPr>
              <a:t>emulated on </a:t>
            </a:r>
            <a:r>
              <a:rPr lang="en-IN" sz="2800" b="1" dirty="0" smtClean="0">
                <a:solidFill>
                  <a:schemeClr val="accent5">
                    <a:lumMod val="50000"/>
                  </a:schemeClr>
                </a:solidFill>
                <a:latin typeface="Trebuchet MS" pitchFamily="34" charset="0"/>
                <a:cs typeface="+mn-cs"/>
              </a:rPr>
              <a:t>XILINX FPGAs </a:t>
            </a:r>
            <a:r>
              <a:rPr lang="en-IN" sz="2800" b="1" dirty="0">
                <a:solidFill>
                  <a:schemeClr val="accent5">
                    <a:lumMod val="50000"/>
                  </a:schemeClr>
                </a:solidFill>
                <a:latin typeface="Trebuchet MS" pitchFamily="34" charset="0"/>
                <a:cs typeface="+mn-cs"/>
              </a:rPr>
              <a:t>or </a:t>
            </a:r>
            <a:r>
              <a:rPr lang="en-IN" sz="2800" b="1" dirty="0" smtClean="0">
                <a:solidFill>
                  <a:schemeClr val="accent5">
                    <a:lumMod val="50000"/>
                  </a:schemeClr>
                </a:solidFill>
                <a:latin typeface="Trebuchet MS" pitchFamily="34" charset="0"/>
                <a:cs typeface="+mn-cs"/>
              </a:rPr>
              <a:t>Mentor Graphics Veloce Emulation platform</a:t>
            </a:r>
            <a:r>
              <a:rPr lang="en-IN" sz="2800" dirty="0" smtClean="0">
                <a:solidFill>
                  <a:schemeClr val="accent5">
                    <a:lumMod val="50000"/>
                  </a:schemeClr>
                </a:solidFill>
                <a:latin typeface="Trebuchet MS" pitchFamily="34" charset="0"/>
                <a:cs typeface="+mn-cs"/>
              </a:rPr>
              <a:t>(or </a:t>
            </a:r>
            <a:r>
              <a:rPr lang="en-IN" sz="2800" dirty="0" smtClean="0">
                <a:solidFill>
                  <a:schemeClr val="accent5">
                    <a:lumMod val="50000"/>
                  </a:schemeClr>
                </a:solidFill>
                <a:latin typeface="Trebuchet MS" pitchFamily="34" charset="0"/>
                <a:cs typeface="+mn-cs"/>
              </a:rPr>
              <a:t>Silicon with FPGA Test Bench) along </a:t>
            </a:r>
            <a:r>
              <a:rPr lang="en-IN" sz="2800" dirty="0">
                <a:solidFill>
                  <a:schemeClr val="accent5">
                    <a:lumMod val="50000"/>
                  </a:schemeClr>
                </a:solidFill>
                <a:latin typeface="Trebuchet MS" pitchFamily="34" charset="0"/>
                <a:cs typeface="+mn-cs"/>
              </a:rPr>
              <a:t>with Video Test bench shown </a:t>
            </a:r>
            <a:r>
              <a:rPr lang="en-IN" sz="2800" dirty="0" smtClean="0">
                <a:solidFill>
                  <a:schemeClr val="accent5">
                    <a:lumMod val="50000"/>
                  </a:schemeClr>
                </a:solidFill>
                <a:latin typeface="Trebuchet MS" pitchFamily="34" charset="0"/>
                <a:cs typeface="+mn-cs"/>
              </a:rPr>
              <a:t>as below</a:t>
            </a:r>
            <a:r>
              <a:rPr lang="en-IN" sz="2800" dirty="0">
                <a:solidFill>
                  <a:schemeClr val="accent5">
                    <a:lumMod val="50000"/>
                  </a:schemeClr>
                </a:solidFill>
                <a:latin typeface="Trebuchet MS" pitchFamily="34" charset="0"/>
                <a:cs typeface="+mn-cs"/>
              </a:rPr>
              <a:t>. </a:t>
            </a:r>
            <a:endParaRPr lang="en-IN" sz="2800" dirty="0" smtClean="0">
              <a:solidFill>
                <a:schemeClr val="accent5">
                  <a:lumMod val="50000"/>
                </a:schemeClr>
              </a:solidFill>
              <a:latin typeface="Trebuchet MS" pitchFamily="34" charset="0"/>
              <a:cs typeface="+mn-cs"/>
            </a:endParaRPr>
          </a:p>
          <a:p>
            <a:pPr algn="just"/>
            <a:endParaRPr lang="en-IN" sz="2800" dirty="0">
              <a:solidFill>
                <a:schemeClr val="accent5">
                  <a:lumMod val="50000"/>
                </a:schemeClr>
              </a:solidFill>
              <a:latin typeface="Trebuchet MS" pitchFamily="34" charset="0"/>
              <a:cs typeface="+mn-cs"/>
            </a:endParaRPr>
          </a:p>
          <a:p>
            <a:pPr algn="just"/>
            <a:r>
              <a:rPr lang="en-IN" sz="2800" dirty="0" smtClean="0">
                <a:solidFill>
                  <a:schemeClr val="accent5">
                    <a:lumMod val="50000"/>
                  </a:schemeClr>
                </a:solidFill>
                <a:latin typeface="Trebuchet MS" pitchFamily="34" charset="0"/>
                <a:cs typeface="+mn-cs"/>
              </a:rPr>
              <a:t>Test </a:t>
            </a:r>
            <a:r>
              <a:rPr lang="en-IN" sz="2800" dirty="0">
                <a:solidFill>
                  <a:schemeClr val="accent5">
                    <a:lumMod val="50000"/>
                  </a:schemeClr>
                </a:solidFill>
                <a:latin typeface="Trebuchet MS" pitchFamily="34" charset="0"/>
                <a:cs typeface="+mn-cs"/>
              </a:rPr>
              <a:t>bench components </a:t>
            </a:r>
            <a:r>
              <a:rPr lang="en-IN" sz="2800" dirty="0" smtClean="0">
                <a:solidFill>
                  <a:schemeClr val="accent5">
                    <a:lumMod val="50000"/>
                  </a:schemeClr>
                </a:solidFill>
                <a:latin typeface="Trebuchet MS" pitchFamily="34" charset="0"/>
                <a:cs typeface="+mn-cs"/>
              </a:rPr>
              <a:t>include a </a:t>
            </a:r>
            <a:r>
              <a:rPr lang="en-IN" sz="2800" b="1" i="1" dirty="0" smtClean="0">
                <a:solidFill>
                  <a:schemeClr val="accent5">
                    <a:lumMod val="50000"/>
                  </a:schemeClr>
                </a:solidFill>
                <a:latin typeface="Trebuchet MS" pitchFamily="34" charset="0"/>
                <a:cs typeface="+mn-cs"/>
              </a:rPr>
              <a:t>Pixel checker, Video Pattern Generator and Timing Controller, a Configuration interface and Trace </a:t>
            </a:r>
            <a:r>
              <a:rPr lang="en-IN" sz="2800" b="1" i="1" dirty="0">
                <a:solidFill>
                  <a:schemeClr val="accent5">
                    <a:lumMod val="50000"/>
                  </a:schemeClr>
                </a:solidFill>
                <a:latin typeface="Trebuchet MS" pitchFamily="34" charset="0"/>
                <a:cs typeface="+mn-cs"/>
              </a:rPr>
              <a:t>collector</a:t>
            </a:r>
            <a:r>
              <a:rPr lang="en-IN" sz="2800" dirty="0">
                <a:solidFill>
                  <a:schemeClr val="accent5">
                    <a:lumMod val="50000"/>
                  </a:schemeClr>
                </a:solidFill>
                <a:latin typeface="Trebuchet MS" pitchFamily="34" charset="0"/>
                <a:cs typeface="+mn-cs"/>
              </a:rPr>
              <a:t> (to store snapshot of interesting signals when pixel errors are detected). </a:t>
            </a:r>
          </a:p>
          <a:p>
            <a:pPr algn="just"/>
            <a:endParaRPr lang="en-IN" sz="2800" dirty="0">
              <a:solidFill>
                <a:schemeClr val="accent5">
                  <a:lumMod val="50000"/>
                </a:schemeClr>
              </a:solidFill>
              <a:latin typeface="Trebuchet MS" pitchFamily="34" charset="0"/>
              <a:cs typeface="+mn-cs"/>
            </a:endParaRPr>
          </a:p>
          <a:p>
            <a:pPr algn="just"/>
            <a:r>
              <a:rPr lang="en-IN" sz="2800" dirty="0" smtClean="0">
                <a:solidFill>
                  <a:schemeClr val="accent5">
                    <a:lumMod val="50000"/>
                  </a:schemeClr>
                </a:solidFill>
                <a:latin typeface="Trebuchet MS" pitchFamily="34" charset="0"/>
                <a:cs typeface="+mn-cs"/>
              </a:rPr>
              <a:t>Idea </a:t>
            </a:r>
            <a:r>
              <a:rPr lang="en-IN" sz="2800" dirty="0">
                <a:solidFill>
                  <a:schemeClr val="accent5">
                    <a:lumMod val="50000"/>
                  </a:schemeClr>
                </a:solidFill>
                <a:latin typeface="Trebuchet MS" pitchFamily="34" charset="0"/>
                <a:cs typeface="+mn-cs"/>
              </a:rPr>
              <a:t>is same Test bench components can be reused for </a:t>
            </a:r>
            <a:r>
              <a:rPr lang="en-IN" sz="2800" dirty="0" smtClean="0">
                <a:solidFill>
                  <a:schemeClr val="accent5">
                    <a:lumMod val="50000"/>
                  </a:schemeClr>
                </a:solidFill>
                <a:latin typeface="Trebuchet MS" pitchFamily="34" charset="0"/>
                <a:cs typeface="+mn-cs"/>
              </a:rPr>
              <a:t>“</a:t>
            </a:r>
            <a:r>
              <a:rPr lang="en-IN" sz="2800" b="1" dirty="0" smtClean="0">
                <a:solidFill>
                  <a:schemeClr val="accent5">
                    <a:lumMod val="50000"/>
                  </a:schemeClr>
                </a:solidFill>
                <a:latin typeface="Trebuchet MS" pitchFamily="34" charset="0"/>
                <a:cs typeface="+mn-cs"/>
              </a:rPr>
              <a:t>silicon regression testing</a:t>
            </a:r>
            <a:r>
              <a:rPr lang="en-IN" sz="2800" dirty="0" smtClean="0">
                <a:solidFill>
                  <a:schemeClr val="accent5">
                    <a:lumMod val="50000"/>
                  </a:schemeClr>
                </a:solidFill>
                <a:latin typeface="Trebuchet MS" pitchFamily="34" charset="0"/>
                <a:cs typeface="+mn-cs"/>
              </a:rPr>
              <a:t>” !</a:t>
            </a:r>
            <a:endParaRPr lang="en-US" sz="2800" dirty="0">
              <a:solidFill>
                <a:schemeClr val="accent5">
                  <a:lumMod val="50000"/>
                </a:schemeClr>
              </a:solidFill>
              <a:latin typeface="Trebuchet MS" pitchFamily="34" charset="0"/>
              <a:cs typeface="+mn-cs"/>
            </a:endParaRPr>
          </a:p>
          <a:p>
            <a:pPr algn="just"/>
            <a:endParaRPr lang="en-IN" sz="2800" dirty="0" smtClean="0">
              <a:solidFill>
                <a:schemeClr val="accent5">
                  <a:lumMod val="50000"/>
                </a:schemeClr>
              </a:solidFill>
              <a:latin typeface="Trebuchet MS" pitchFamily="34" charset="0"/>
              <a:cs typeface="+mn-cs"/>
            </a:endParaRPr>
          </a:p>
          <a:p>
            <a:pPr algn="just"/>
            <a:endParaRPr lang="en-IN" sz="2800" dirty="0">
              <a:solidFill>
                <a:schemeClr val="accent5">
                  <a:lumMod val="50000"/>
                </a:schemeClr>
              </a:solidFill>
              <a:latin typeface="Trebuchet MS" pitchFamily="34" charset="0"/>
              <a:cs typeface="+mn-cs"/>
            </a:endParaRPr>
          </a:p>
          <a:p>
            <a:pPr algn="just"/>
            <a:endParaRPr lang="en-IN" sz="2800" dirty="0" smtClean="0">
              <a:solidFill>
                <a:schemeClr val="accent5">
                  <a:lumMod val="50000"/>
                </a:schemeClr>
              </a:solidFill>
              <a:latin typeface="Trebuchet MS" pitchFamily="34" charset="0"/>
              <a:cs typeface="+mn-cs"/>
            </a:endParaRPr>
          </a:p>
          <a:p>
            <a:pPr algn="just"/>
            <a:endParaRPr lang="en-IN" sz="2800" dirty="0">
              <a:solidFill>
                <a:schemeClr val="accent5">
                  <a:lumMod val="50000"/>
                </a:schemeClr>
              </a:solidFill>
              <a:latin typeface="Trebuchet MS" pitchFamily="34" charset="0"/>
              <a:cs typeface="+mn-cs"/>
            </a:endParaRPr>
          </a:p>
          <a:p>
            <a:pPr algn="just"/>
            <a:endParaRPr lang="en-IN" sz="2800" dirty="0" smtClean="0">
              <a:solidFill>
                <a:schemeClr val="accent5">
                  <a:lumMod val="50000"/>
                </a:schemeClr>
              </a:solidFill>
              <a:latin typeface="Trebuchet MS" pitchFamily="34" charset="0"/>
              <a:cs typeface="+mn-cs"/>
            </a:endParaRPr>
          </a:p>
          <a:p>
            <a:pPr algn="just"/>
            <a:endParaRPr lang="en-IN" sz="2800" dirty="0">
              <a:solidFill>
                <a:schemeClr val="accent5">
                  <a:lumMod val="50000"/>
                </a:schemeClr>
              </a:solidFill>
              <a:latin typeface="Trebuchet MS" pitchFamily="34" charset="0"/>
              <a:cs typeface="+mn-cs"/>
            </a:endParaRPr>
          </a:p>
          <a:p>
            <a:pPr algn="just"/>
            <a:endParaRPr lang="en-IN" sz="2800" dirty="0" smtClean="0">
              <a:solidFill>
                <a:schemeClr val="accent5">
                  <a:lumMod val="50000"/>
                </a:schemeClr>
              </a:solidFill>
              <a:latin typeface="Trebuchet MS" pitchFamily="34" charset="0"/>
              <a:cs typeface="+mn-cs"/>
            </a:endParaRPr>
          </a:p>
          <a:p>
            <a:pPr algn="just"/>
            <a:endParaRPr lang="en-IN" sz="2800" dirty="0">
              <a:solidFill>
                <a:schemeClr val="accent5">
                  <a:lumMod val="50000"/>
                </a:schemeClr>
              </a:solidFill>
              <a:latin typeface="Trebuchet MS" pitchFamily="34" charset="0"/>
              <a:cs typeface="+mn-cs"/>
            </a:endParaRPr>
          </a:p>
          <a:p>
            <a:pPr algn="just"/>
            <a:endParaRPr lang="en-IN" sz="2800" dirty="0" smtClean="0">
              <a:solidFill>
                <a:schemeClr val="accent5">
                  <a:lumMod val="50000"/>
                </a:schemeClr>
              </a:solidFill>
              <a:latin typeface="Trebuchet MS" pitchFamily="34" charset="0"/>
              <a:cs typeface="+mn-cs"/>
            </a:endParaRPr>
          </a:p>
          <a:p>
            <a:pPr algn="just"/>
            <a:r>
              <a:rPr lang="en-IN" sz="2800" dirty="0" smtClean="0">
                <a:solidFill>
                  <a:schemeClr val="accent5">
                    <a:lumMod val="50000"/>
                  </a:schemeClr>
                </a:solidFill>
                <a:latin typeface="Trebuchet MS" pitchFamily="34" charset="0"/>
                <a:cs typeface="+mn-cs"/>
              </a:rPr>
              <a:t>Finally</a:t>
            </a:r>
            <a:r>
              <a:rPr lang="en-IN" sz="2800" dirty="0">
                <a:solidFill>
                  <a:schemeClr val="accent5">
                    <a:lumMod val="50000"/>
                  </a:schemeClr>
                </a:solidFill>
                <a:latin typeface="Trebuchet MS" pitchFamily="34" charset="0"/>
                <a:cs typeface="+mn-cs"/>
              </a:rPr>
              <a:t>, the concurrent </a:t>
            </a:r>
            <a:r>
              <a:rPr lang="en-IN" sz="2800" dirty="0" smtClean="0">
                <a:solidFill>
                  <a:schemeClr val="accent5">
                    <a:lumMod val="50000"/>
                  </a:schemeClr>
                </a:solidFill>
                <a:latin typeface="Trebuchet MS" pitchFamily="34" charset="0"/>
                <a:cs typeface="+mn-cs"/>
              </a:rPr>
              <a:t>threads, (which are the building </a:t>
            </a:r>
            <a:r>
              <a:rPr lang="en-IN" sz="2800" dirty="0">
                <a:solidFill>
                  <a:schemeClr val="accent5">
                    <a:lumMod val="50000"/>
                  </a:schemeClr>
                </a:solidFill>
                <a:latin typeface="Trebuchet MS" pitchFamily="34" charset="0"/>
                <a:cs typeface="+mn-cs"/>
              </a:rPr>
              <a:t>blocks for </a:t>
            </a:r>
            <a:r>
              <a:rPr lang="en-IN" sz="2800" dirty="0" smtClean="0">
                <a:solidFill>
                  <a:schemeClr val="accent5">
                    <a:lumMod val="50000"/>
                  </a:schemeClr>
                </a:solidFill>
                <a:latin typeface="Trebuchet MS" pitchFamily="34" charset="0"/>
                <a:cs typeface="+mn-cs"/>
              </a:rPr>
              <a:t>use-cases</a:t>
            </a:r>
            <a:r>
              <a:rPr lang="en-IN" sz="2800" dirty="0">
                <a:solidFill>
                  <a:schemeClr val="accent5">
                    <a:lumMod val="50000"/>
                  </a:schemeClr>
                </a:solidFill>
                <a:latin typeface="Trebuchet MS" pitchFamily="34" charset="0"/>
                <a:cs typeface="+mn-cs"/>
              </a:rPr>
              <a:t>) are developed </a:t>
            </a:r>
            <a:r>
              <a:rPr lang="en-IN" sz="2800" dirty="0" smtClean="0">
                <a:solidFill>
                  <a:schemeClr val="accent5">
                    <a:lumMod val="50000"/>
                  </a:schemeClr>
                </a:solidFill>
                <a:latin typeface="Trebuchet MS" pitchFamily="34" charset="0"/>
                <a:cs typeface="+mn-cs"/>
              </a:rPr>
              <a:t>and executed on the target system using actual software (driver APIs).</a:t>
            </a:r>
            <a:endParaRPr lang="en-US" sz="2800" dirty="0">
              <a:solidFill>
                <a:schemeClr val="accent5">
                  <a:lumMod val="50000"/>
                </a:schemeClr>
              </a:solidFill>
              <a:latin typeface="Trebuchet MS" pitchFamily="34" charset="0"/>
              <a:cs typeface="+mn-cs"/>
            </a:endParaRPr>
          </a:p>
        </p:txBody>
      </p:sp>
      <p:sp>
        <p:nvSpPr>
          <p:cNvPr id="32" name="Text Placeholder 31"/>
          <p:cNvSpPr>
            <a:spLocks noGrp="1"/>
          </p:cNvSpPr>
          <p:nvPr>
            <p:ph type="body" sz="quarter" idx="10"/>
          </p:nvPr>
        </p:nvSpPr>
        <p:spPr>
          <a:xfrm>
            <a:off x="717552" y="6757967"/>
            <a:ext cx="14298612" cy="9340714"/>
          </a:xfrm>
        </p:spPr>
        <p:txBody>
          <a:bodyPr/>
          <a:lstStyle/>
          <a:p>
            <a:pPr algn="just"/>
            <a:r>
              <a:rPr lang="en-IN" dirty="0"/>
              <a:t>Video </a:t>
            </a:r>
            <a:r>
              <a:rPr lang="en-IN" dirty="0" smtClean="0"/>
              <a:t>Systems’ </a:t>
            </a:r>
            <a:r>
              <a:rPr lang="en-IN" dirty="0"/>
              <a:t>HW-SW </a:t>
            </a:r>
            <a:r>
              <a:rPr lang="en-IN" dirty="0" smtClean="0"/>
              <a:t>Co-Validation </a:t>
            </a:r>
            <a:r>
              <a:rPr lang="en-IN" dirty="0"/>
              <a:t>is </a:t>
            </a:r>
            <a:r>
              <a:rPr lang="en-IN" b="1" dirty="0"/>
              <a:t>highly critical </a:t>
            </a:r>
            <a:r>
              <a:rPr lang="en-IN" dirty="0"/>
              <a:t>on </a:t>
            </a:r>
            <a:r>
              <a:rPr lang="en-IN" dirty="0" smtClean="0"/>
              <a:t>Emulation platform </a:t>
            </a:r>
            <a:r>
              <a:rPr lang="en-IN" dirty="0"/>
              <a:t>to make sure </a:t>
            </a:r>
            <a:r>
              <a:rPr lang="en-IN" dirty="0" smtClean="0"/>
              <a:t>that the </a:t>
            </a:r>
            <a:r>
              <a:rPr lang="en-IN" dirty="0" err="1" smtClean="0"/>
              <a:t>SoC</a:t>
            </a:r>
            <a:r>
              <a:rPr lang="en-IN" dirty="0" smtClean="0"/>
              <a:t> thus designed </a:t>
            </a:r>
            <a:r>
              <a:rPr lang="en-IN" dirty="0"/>
              <a:t>would meet its intended </a:t>
            </a:r>
            <a:r>
              <a:rPr lang="en-IN" dirty="0" smtClean="0"/>
              <a:t>“end” </a:t>
            </a:r>
            <a:r>
              <a:rPr lang="en-IN" dirty="0"/>
              <a:t>application. </a:t>
            </a:r>
            <a:endParaRPr lang="en-US" sz="2400" dirty="0"/>
          </a:p>
          <a:p>
            <a:pPr lvl="0" algn="just"/>
            <a:endParaRPr lang="en-IN" dirty="0"/>
          </a:p>
          <a:p>
            <a:pPr lvl="0" algn="just"/>
            <a:r>
              <a:rPr lang="en-IN" dirty="0" smtClean="0"/>
              <a:t>The main </a:t>
            </a:r>
            <a:r>
              <a:rPr lang="en-IN" dirty="0"/>
              <a:t>challenge in Functional Verification is </a:t>
            </a:r>
            <a:r>
              <a:rPr lang="en-IN" dirty="0" smtClean="0"/>
              <a:t>“</a:t>
            </a:r>
            <a:r>
              <a:rPr lang="en-IN" b="1" dirty="0" smtClean="0"/>
              <a:t>time”</a:t>
            </a:r>
            <a:r>
              <a:rPr lang="en-IN" dirty="0" smtClean="0"/>
              <a:t> </a:t>
            </a:r>
            <a:r>
              <a:rPr lang="en-IN" dirty="0"/>
              <a:t>taken to </a:t>
            </a:r>
            <a:r>
              <a:rPr lang="en-IN" dirty="0" smtClean="0"/>
              <a:t>execute Video </a:t>
            </a:r>
            <a:r>
              <a:rPr lang="en-IN" dirty="0"/>
              <a:t>tests on </a:t>
            </a:r>
            <a:r>
              <a:rPr lang="en-IN" dirty="0" smtClean="0"/>
              <a:t> simulation </a:t>
            </a:r>
            <a:r>
              <a:rPr lang="en-IN" dirty="0"/>
              <a:t>platform and </a:t>
            </a:r>
            <a:r>
              <a:rPr lang="en-IN" dirty="0" smtClean="0"/>
              <a:t>the lack </a:t>
            </a:r>
            <a:r>
              <a:rPr lang="en-IN" dirty="0"/>
              <a:t>of capability </a:t>
            </a:r>
            <a:r>
              <a:rPr lang="en-IN" dirty="0" smtClean="0"/>
              <a:t>to produce the </a:t>
            </a:r>
            <a:r>
              <a:rPr lang="en-IN" dirty="0"/>
              <a:t>real world application scenarios</a:t>
            </a:r>
            <a:r>
              <a:rPr lang="en-IN" dirty="0" smtClean="0"/>
              <a:t>.</a:t>
            </a:r>
          </a:p>
          <a:p>
            <a:pPr lvl="0" algn="just"/>
            <a:endParaRPr lang="en-US" sz="2400" dirty="0"/>
          </a:p>
          <a:p>
            <a:pPr lvl="0" algn="just"/>
            <a:r>
              <a:rPr lang="en-IN" dirty="0">
                <a:solidFill>
                  <a:srgbClr val="FF0000"/>
                </a:solidFill>
              </a:rPr>
              <a:t>Problems</a:t>
            </a:r>
            <a:r>
              <a:rPr lang="en-IN" dirty="0"/>
              <a:t> with traditional </a:t>
            </a:r>
            <a:r>
              <a:rPr lang="en-IN" dirty="0" smtClean="0"/>
              <a:t>Display Systems Validation:</a:t>
            </a:r>
            <a:endParaRPr lang="en-US" sz="2400" dirty="0"/>
          </a:p>
          <a:p>
            <a:pPr lvl="1" algn="just"/>
            <a:r>
              <a:rPr lang="en-IN" sz="2800" dirty="0">
                <a:solidFill>
                  <a:schemeClr val="accent5">
                    <a:lumMod val="50000"/>
                  </a:schemeClr>
                </a:solidFill>
              </a:rPr>
              <a:t>Test bench need to save </a:t>
            </a:r>
            <a:r>
              <a:rPr lang="en-IN" sz="2800" dirty="0" smtClean="0">
                <a:solidFill>
                  <a:schemeClr val="accent5">
                    <a:lumMod val="50000"/>
                  </a:schemeClr>
                </a:solidFill>
              </a:rPr>
              <a:t>huge amount of Video </a:t>
            </a:r>
            <a:r>
              <a:rPr lang="en-IN" sz="2800" dirty="0">
                <a:solidFill>
                  <a:schemeClr val="accent5">
                    <a:lumMod val="50000"/>
                  </a:schemeClr>
                </a:solidFill>
              </a:rPr>
              <a:t>frames </a:t>
            </a:r>
            <a:r>
              <a:rPr lang="en-IN" sz="2800" dirty="0" smtClean="0">
                <a:solidFill>
                  <a:schemeClr val="accent5">
                    <a:lumMod val="50000"/>
                  </a:schemeClr>
                </a:solidFill>
              </a:rPr>
              <a:t>needing </a:t>
            </a:r>
            <a:r>
              <a:rPr lang="en-IN" sz="2800" b="1" dirty="0" smtClean="0">
                <a:solidFill>
                  <a:schemeClr val="accent5">
                    <a:lumMod val="50000"/>
                  </a:schemeClr>
                </a:solidFill>
              </a:rPr>
              <a:t>lots </a:t>
            </a:r>
            <a:r>
              <a:rPr lang="en-IN" sz="2800" b="1" dirty="0">
                <a:solidFill>
                  <a:schemeClr val="accent5">
                    <a:lumMod val="50000"/>
                  </a:schemeClr>
                </a:solidFill>
              </a:rPr>
              <a:t>of </a:t>
            </a:r>
            <a:r>
              <a:rPr lang="en-IN" sz="2800" b="1" dirty="0" smtClean="0">
                <a:solidFill>
                  <a:schemeClr val="accent5">
                    <a:lumMod val="50000"/>
                  </a:schemeClr>
                </a:solidFill>
              </a:rPr>
              <a:t>memory</a:t>
            </a:r>
            <a:r>
              <a:rPr lang="en-IN" sz="2800" dirty="0" smtClean="0">
                <a:solidFill>
                  <a:schemeClr val="accent5">
                    <a:lumMod val="50000"/>
                  </a:schemeClr>
                </a:solidFill>
              </a:rPr>
              <a:t>(GBs of data) </a:t>
            </a:r>
            <a:r>
              <a:rPr lang="en-IN" sz="2800" dirty="0">
                <a:solidFill>
                  <a:schemeClr val="accent5">
                    <a:lumMod val="50000"/>
                  </a:schemeClr>
                </a:solidFill>
              </a:rPr>
              <a:t>to do offline frame checking. </a:t>
            </a:r>
            <a:endParaRPr lang="en-IN" sz="2800" dirty="0" smtClean="0">
              <a:solidFill>
                <a:schemeClr val="accent5">
                  <a:lumMod val="50000"/>
                </a:schemeClr>
              </a:solidFill>
            </a:endParaRPr>
          </a:p>
          <a:p>
            <a:pPr lvl="1" algn="just"/>
            <a:r>
              <a:rPr lang="en-IN" sz="2800" dirty="0" smtClean="0">
                <a:solidFill>
                  <a:schemeClr val="accent5">
                    <a:lumMod val="50000"/>
                  </a:schemeClr>
                </a:solidFill>
              </a:rPr>
              <a:t>Creating pixel accurate IP model results in </a:t>
            </a:r>
            <a:r>
              <a:rPr lang="en-IN" sz="2800" b="1" dirty="0" smtClean="0">
                <a:solidFill>
                  <a:schemeClr val="accent5">
                    <a:lumMod val="50000"/>
                  </a:schemeClr>
                </a:solidFill>
              </a:rPr>
              <a:t>increased </a:t>
            </a:r>
            <a:r>
              <a:rPr lang="en-IN" sz="2800" b="1" dirty="0">
                <a:solidFill>
                  <a:schemeClr val="accent5">
                    <a:lumMod val="50000"/>
                  </a:schemeClr>
                </a:solidFill>
              </a:rPr>
              <a:t>complexity </a:t>
            </a:r>
            <a:r>
              <a:rPr lang="en-IN" sz="2800" dirty="0">
                <a:solidFill>
                  <a:schemeClr val="accent5">
                    <a:lumMod val="50000"/>
                  </a:schemeClr>
                </a:solidFill>
              </a:rPr>
              <a:t>of test </a:t>
            </a:r>
            <a:r>
              <a:rPr lang="en-IN" sz="2800" dirty="0" smtClean="0">
                <a:solidFill>
                  <a:schemeClr val="accent5">
                    <a:lumMod val="50000"/>
                  </a:schemeClr>
                </a:solidFill>
              </a:rPr>
              <a:t>bench, and is a </a:t>
            </a:r>
            <a:r>
              <a:rPr lang="en-IN" sz="2800" b="1" dirty="0" smtClean="0">
                <a:solidFill>
                  <a:schemeClr val="accent5">
                    <a:lumMod val="50000"/>
                  </a:schemeClr>
                </a:solidFill>
              </a:rPr>
              <a:t>duplication</a:t>
            </a:r>
            <a:r>
              <a:rPr lang="en-IN" sz="2800" dirty="0" smtClean="0">
                <a:solidFill>
                  <a:schemeClr val="accent5">
                    <a:lumMod val="50000"/>
                  </a:schemeClr>
                </a:solidFill>
              </a:rPr>
              <a:t> for IP Verification effort.</a:t>
            </a:r>
            <a:endParaRPr lang="en-US" sz="2800" dirty="0">
              <a:solidFill>
                <a:schemeClr val="accent5">
                  <a:lumMod val="50000"/>
                </a:schemeClr>
              </a:solidFill>
            </a:endParaRPr>
          </a:p>
          <a:p>
            <a:pPr lvl="1" algn="just"/>
            <a:r>
              <a:rPr lang="en-IN" sz="2800" dirty="0" smtClean="0">
                <a:solidFill>
                  <a:schemeClr val="accent5">
                    <a:lumMod val="50000"/>
                  </a:schemeClr>
                </a:solidFill>
              </a:rPr>
              <a:t>“Frame checksum/CRC” </a:t>
            </a:r>
            <a:r>
              <a:rPr lang="en-IN" sz="2800" dirty="0">
                <a:solidFill>
                  <a:schemeClr val="accent5">
                    <a:lumMod val="50000"/>
                  </a:schemeClr>
                </a:solidFill>
              </a:rPr>
              <a:t>option just helps to identify </a:t>
            </a:r>
            <a:r>
              <a:rPr lang="en-IN" sz="2800" dirty="0" smtClean="0">
                <a:solidFill>
                  <a:schemeClr val="accent5">
                    <a:lumMod val="50000"/>
                  </a:schemeClr>
                </a:solidFill>
              </a:rPr>
              <a:t>whether there </a:t>
            </a:r>
            <a:r>
              <a:rPr lang="en-IN" sz="2800" dirty="0">
                <a:solidFill>
                  <a:schemeClr val="accent5">
                    <a:lumMod val="50000"/>
                  </a:schemeClr>
                </a:solidFill>
              </a:rPr>
              <a:t>is a problem or not, but doesn’t help </a:t>
            </a:r>
            <a:r>
              <a:rPr lang="en-IN" sz="2800" dirty="0" smtClean="0">
                <a:solidFill>
                  <a:schemeClr val="accent5">
                    <a:lumMod val="50000"/>
                  </a:schemeClr>
                </a:solidFill>
              </a:rPr>
              <a:t>really to </a:t>
            </a:r>
            <a:r>
              <a:rPr lang="en-IN" sz="2800" b="1" dirty="0">
                <a:solidFill>
                  <a:schemeClr val="accent5">
                    <a:lumMod val="50000"/>
                  </a:schemeClr>
                </a:solidFill>
              </a:rPr>
              <a:t>root cause the </a:t>
            </a:r>
            <a:r>
              <a:rPr lang="en-IN" sz="2800" b="1" dirty="0" smtClean="0">
                <a:solidFill>
                  <a:schemeClr val="accent5">
                    <a:lumMod val="50000"/>
                  </a:schemeClr>
                </a:solidFill>
              </a:rPr>
              <a:t>defect</a:t>
            </a:r>
            <a:r>
              <a:rPr lang="en-IN" sz="2800" dirty="0" smtClean="0">
                <a:solidFill>
                  <a:schemeClr val="accent5">
                    <a:lumMod val="50000"/>
                  </a:schemeClr>
                </a:solidFill>
              </a:rPr>
              <a:t>.</a:t>
            </a:r>
            <a:endParaRPr lang="en-US" sz="2800" dirty="0">
              <a:solidFill>
                <a:schemeClr val="accent5">
                  <a:lumMod val="50000"/>
                </a:schemeClr>
              </a:solidFill>
            </a:endParaRPr>
          </a:p>
          <a:p>
            <a:pPr lvl="1" algn="just"/>
            <a:r>
              <a:rPr lang="en-IN" sz="2800" dirty="0">
                <a:solidFill>
                  <a:schemeClr val="accent5">
                    <a:lumMod val="50000"/>
                  </a:schemeClr>
                </a:solidFill>
              </a:rPr>
              <a:t>Creating custom loop back interface to memory (for </a:t>
            </a:r>
            <a:r>
              <a:rPr lang="en-IN" sz="2800" dirty="0" smtClean="0">
                <a:solidFill>
                  <a:schemeClr val="accent5">
                    <a:lumMod val="50000"/>
                  </a:schemeClr>
                </a:solidFill>
              </a:rPr>
              <a:t>Capture/Display </a:t>
            </a:r>
            <a:r>
              <a:rPr lang="en-IN" sz="2800" dirty="0">
                <a:solidFill>
                  <a:schemeClr val="accent5">
                    <a:lumMod val="50000"/>
                  </a:schemeClr>
                </a:solidFill>
              </a:rPr>
              <a:t>interface) option </a:t>
            </a:r>
            <a:r>
              <a:rPr lang="en-IN" sz="2800" b="1" dirty="0">
                <a:solidFill>
                  <a:schemeClr val="accent5">
                    <a:lumMod val="50000"/>
                  </a:schemeClr>
                </a:solidFill>
              </a:rPr>
              <a:t>violates the </a:t>
            </a:r>
            <a:r>
              <a:rPr lang="en-IN" sz="2800" b="1" dirty="0" smtClean="0">
                <a:solidFill>
                  <a:schemeClr val="accent5">
                    <a:lumMod val="50000"/>
                  </a:schemeClr>
                </a:solidFill>
              </a:rPr>
              <a:t>use-case </a:t>
            </a:r>
            <a:r>
              <a:rPr lang="en-IN" sz="2800" b="1" dirty="0">
                <a:solidFill>
                  <a:schemeClr val="accent5">
                    <a:lumMod val="50000"/>
                  </a:schemeClr>
                </a:solidFill>
              </a:rPr>
              <a:t>validation </a:t>
            </a:r>
            <a:r>
              <a:rPr lang="en-IN" sz="2800" dirty="0">
                <a:solidFill>
                  <a:schemeClr val="accent5">
                    <a:lumMod val="50000"/>
                  </a:schemeClr>
                </a:solidFill>
              </a:rPr>
              <a:t>if </a:t>
            </a:r>
            <a:r>
              <a:rPr lang="en-IN" sz="2800" dirty="0" smtClean="0">
                <a:solidFill>
                  <a:schemeClr val="accent5">
                    <a:lumMod val="50000"/>
                  </a:schemeClr>
                </a:solidFill>
              </a:rPr>
              <a:t>the end goal is </a:t>
            </a:r>
            <a:r>
              <a:rPr lang="en-IN" sz="2800" dirty="0">
                <a:solidFill>
                  <a:schemeClr val="accent5">
                    <a:lumMod val="50000"/>
                  </a:schemeClr>
                </a:solidFill>
              </a:rPr>
              <a:t>just to </a:t>
            </a:r>
            <a:r>
              <a:rPr lang="en-IN" sz="2800" dirty="0" smtClean="0">
                <a:solidFill>
                  <a:schemeClr val="accent5">
                    <a:lumMod val="50000"/>
                  </a:schemeClr>
                </a:solidFill>
              </a:rPr>
              <a:t>capture/display </a:t>
            </a:r>
            <a:r>
              <a:rPr lang="en-IN" sz="2800" dirty="0">
                <a:solidFill>
                  <a:schemeClr val="accent5">
                    <a:lumMod val="50000"/>
                  </a:schemeClr>
                </a:solidFill>
              </a:rPr>
              <a:t>frames.</a:t>
            </a:r>
            <a:endParaRPr lang="en-US" sz="2800" dirty="0">
              <a:solidFill>
                <a:schemeClr val="accent5">
                  <a:lumMod val="50000"/>
                </a:schemeClr>
              </a:solidFill>
            </a:endParaRPr>
          </a:p>
          <a:p>
            <a:pPr lvl="1" algn="just"/>
            <a:r>
              <a:rPr lang="en-IN" sz="2800" dirty="0" smtClean="0">
                <a:solidFill>
                  <a:schemeClr val="accent5">
                    <a:lumMod val="50000"/>
                  </a:schemeClr>
                </a:solidFill>
              </a:rPr>
              <a:t>Visual check </a:t>
            </a:r>
            <a:r>
              <a:rPr lang="en-IN" sz="2800" dirty="0">
                <a:solidFill>
                  <a:schemeClr val="accent5">
                    <a:lumMod val="50000"/>
                  </a:schemeClr>
                </a:solidFill>
              </a:rPr>
              <a:t>by connecting a Display monitor is less effective as only </a:t>
            </a:r>
            <a:r>
              <a:rPr lang="en-IN" sz="2800" dirty="0" smtClean="0">
                <a:solidFill>
                  <a:schemeClr val="accent5">
                    <a:lumMod val="50000"/>
                  </a:schemeClr>
                </a:solidFill>
              </a:rPr>
              <a:t>few resolution(s) </a:t>
            </a:r>
            <a:r>
              <a:rPr lang="en-IN" sz="2800" dirty="0">
                <a:solidFill>
                  <a:schemeClr val="accent5">
                    <a:lumMod val="50000"/>
                  </a:schemeClr>
                </a:solidFill>
              </a:rPr>
              <a:t>can be checked, and </a:t>
            </a:r>
            <a:r>
              <a:rPr lang="en-IN" sz="2800" dirty="0" smtClean="0">
                <a:solidFill>
                  <a:schemeClr val="accent5">
                    <a:lumMod val="50000"/>
                  </a:schemeClr>
                </a:solidFill>
              </a:rPr>
              <a:t>the </a:t>
            </a:r>
            <a:r>
              <a:rPr lang="en-IN" sz="2800" b="1" dirty="0">
                <a:solidFill>
                  <a:schemeClr val="accent5">
                    <a:lumMod val="50000"/>
                  </a:schemeClr>
                </a:solidFill>
              </a:rPr>
              <a:t>data (pixel) integrity </a:t>
            </a:r>
            <a:r>
              <a:rPr lang="en-IN" sz="2800" dirty="0">
                <a:solidFill>
                  <a:schemeClr val="accent5">
                    <a:lumMod val="50000"/>
                  </a:schemeClr>
                </a:solidFill>
              </a:rPr>
              <a:t>is </a:t>
            </a:r>
            <a:r>
              <a:rPr lang="en-IN" sz="2800" dirty="0" smtClean="0">
                <a:solidFill>
                  <a:schemeClr val="accent5">
                    <a:lumMod val="50000"/>
                  </a:schemeClr>
                </a:solidFill>
              </a:rPr>
              <a:t>not checked.</a:t>
            </a:r>
            <a:endParaRPr lang="en-US" sz="2800" dirty="0">
              <a:solidFill>
                <a:schemeClr val="accent5">
                  <a:lumMod val="50000"/>
                </a:schemeClr>
              </a:solidFill>
            </a:endParaRPr>
          </a:p>
        </p:txBody>
      </p:sp>
      <p:sp>
        <p:nvSpPr>
          <p:cNvPr id="33" name="Text Placeholder 32"/>
          <p:cNvSpPr>
            <a:spLocks noGrp="1"/>
          </p:cNvSpPr>
          <p:nvPr>
            <p:ph type="body" sz="quarter" idx="11"/>
          </p:nvPr>
        </p:nvSpPr>
        <p:spPr>
          <a:xfrm>
            <a:off x="636588" y="6196013"/>
            <a:ext cx="14287500" cy="781050"/>
          </a:xfrm>
        </p:spPr>
        <p:txBody>
          <a:bodyPr/>
          <a:lstStyle/>
          <a:p>
            <a:pPr defTabSz="4298410" eaLnBrk="1" fontAlgn="auto" hangingPunct="1">
              <a:spcAft>
                <a:spcPts val="0"/>
              </a:spcAft>
              <a:defRPr/>
            </a:pPr>
            <a:r>
              <a:rPr lang="en-US" dirty="0" smtClean="0"/>
              <a:t>INTRODUCTION</a:t>
            </a:r>
            <a:endParaRPr lang="en-US" dirty="0"/>
          </a:p>
        </p:txBody>
      </p:sp>
      <p:sp>
        <p:nvSpPr>
          <p:cNvPr id="34" name="Text Placeholder 33"/>
          <p:cNvSpPr>
            <a:spLocks noGrp="1"/>
          </p:cNvSpPr>
          <p:nvPr>
            <p:ph type="body" sz="quarter" idx="20"/>
          </p:nvPr>
        </p:nvSpPr>
        <p:spPr>
          <a:xfrm>
            <a:off x="636588" y="16911049"/>
            <a:ext cx="14290675" cy="801688"/>
          </a:xfrm>
        </p:spPr>
        <p:txBody>
          <a:bodyPr/>
          <a:lstStyle/>
          <a:p>
            <a:pPr defTabSz="4298410" eaLnBrk="1" fontAlgn="auto" hangingPunct="1">
              <a:spcAft>
                <a:spcPts val="0"/>
              </a:spcAft>
              <a:defRPr/>
            </a:pPr>
            <a:r>
              <a:rPr lang="en-US" dirty="0" smtClean="0"/>
              <a:t>FLOW DIAGRAM</a:t>
            </a:r>
            <a:endParaRPr lang="en-US" dirty="0"/>
          </a:p>
        </p:txBody>
      </p:sp>
      <p:sp>
        <p:nvSpPr>
          <p:cNvPr id="35" name="Text Placeholder 34"/>
          <p:cNvSpPr>
            <a:spLocks noGrp="1"/>
          </p:cNvSpPr>
          <p:nvPr>
            <p:ph type="body" sz="quarter" idx="25"/>
          </p:nvPr>
        </p:nvSpPr>
        <p:spPr>
          <a:xfrm>
            <a:off x="15352713" y="6186488"/>
            <a:ext cx="14289087" cy="800100"/>
          </a:xfrm>
        </p:spPr>
        <p:txBody>
          <a:bodyPr/>
          <a:lstStyle/>
          <a:p>
            <a:pPr eaLnBrk="1" hangingPunct="1">
              <a:defRPr/>
            </a:pPr>
            <a:r>
              <a:rPr lang="en-US" dirty="0"/>
              <a:t>OBJECTIVES</a:t>
            </a:r>
          </a:p>
        </p:txBody>
      </p:sp>
      <p:sp>
        <p:nvSpPr>
          <p:cNvPr id="36" name="Text Placeholder 35"/>
          <p:cNvSpPr>
            <a:spLocks noGrp="1"/>
          </p:cNvSpPr>
          <p:nvPr>
            <p:ph type="body" sz="quarter" idx="26"/>
          </p:nvPr>
        </p:nvSpPr>
        <p:spPr>
          <a:xfrm>
            <a:off x="15352713" y="6926263"/>
            <a:ext cx="14289087" cy="8897515"/>
          </a:xfrm>
        </p:spPr>
        <p:txBody>
          <a:bodyPr/>
          <a:lstStyle/>
          <a:p>
            <a:pPr lvl="0" algn="just"/>
            <a:r>
              <a:rPr lang="en-IN" dirty="0" smtClean="0"/>
              <a:t>1. Simple </a:t>
            </a:r>
            <a:r>
              <a:rPr lang="en-IN" dirty="0"/>
              <a:t>and </a:t>
            </a:r>
            <a:r>
              <a:rPr lang="en-IN" dirty="0" smtClean="0"/>
              <a:t>Efficient </a:t>
            </a:r>
            <a:r>
              <a:rPr lang="en-IN" dirty="0"/>
              <a:t>Test bench on Emulation </a:t>
            </a:r>
            <a:r>
              <a:rPr lang="en-IN" dirty="0" smtClean="0"/>
              <a:t>Platforms </a:t>
            </a:r>
            <a:r>
              <a:rPr lang="en-IN" dirty="0"/>
              <a:t>(and Silicon) to find </a:t>
            </a:r>
            <a:r>
              <a:rPr lang="en-IN" dirty="0" smtClean="0"/>
              <a:t>System level RTL defects, </a:t>
            </a:r>
            <a:r>
              <a:rPr lang="en-IN" b="1" dirty="0" smtClean="0"/>
              <a:t>“repeatable failures” </a:t>
            </a:r>
            <a:r>
              <a:rPr lang="en-IN" dirty="0"/>
              <a:t>and quick root cause of </a:t>
            </a:r>
            <a:r>
              <a:rPr lang="en-IN" dirty="0" smtClean="0"/>
              <a:t>defects.</a:t>
            </a:r>
            <a:endParaRPr lang="en-US" dirty="0"/>
          </a:p>
          <a:p>
            <a:pPr lvl="0" algn="just"/>
            <a:endParaRPr lang="en-IN" dirty="0" smtClean="0"/>
          </a:p>
          <a:p>
            <a:pPr lvl="0" algn="just"/>
            <a:r>
              <a:rPr lang="en-IN" dirty="0" smtClean="0"/>
              <a:t>2. Doesn’t need </a:t>
            </a:r>
            <a:r>
              <a:rPr lang="en-IN" dirty="0"/>
              <a:t>huge memory to store Video Frames (not even </a:t>
            </a:r>
            <a:r>
              <a:rPr lang="en-IN" dirty="0" smtClean="0"/>
              <a:t>to the extent of storing Video </a:t>
            </a:r>
            <a:r>
              <a:rPr lang="en-IN" dirty="0"/>
              <a:t>lines) to do Pixel </a:t>
            </a:r>
            <a:r>
              <a:rPr lang="en-IN" dirty="0" smtClean="0"/>
              <a:t>accuracy checking</a:t>
            </a:r>
            <a:r>
              <a:rPr lang="en-IN" b="1" dirty="0" smtClean="0"/>
              <a:t>(“Idea is just to do on the fly Video </a:t>
            </a:r>
            <a:r>
              <a:rPr lang="en-IN" b="1" dirty="0"/>
              <a:t>P</a:t>
            </a:r>
            <a:r>
              <a:rPr lang="en-IN" b="1" dirty="0" smtClean="0"/>
              <a:t>rocessing and Checking”).</a:t>
            </a:r>
            <a:endParaRPr lang="en-US" b="1" dirty="0"/>
          </a:p>
          <a:p>
            <a:pPr lvl="0" algn="just"/>
            <a:endParaRPr lang="en-IN" dirty="0" smtClean="0"/>
          </a:p>
          <a:p>
            <a:pPr lvl="0" algn="just"/>
            <a:r>
              <a:rPr lang="en-IN" dirty="0" smtClean="0"/>
              <a:t>3. </a:t>
            </a:r>
            <a:r>
              <a:rPr lang="en-IN" b="1" dirty="0" smtClean="0"/>
              <a:t>“Approximate</a:t>
            </a:r>
            <a:r>
              <a:rPr lang="en-IN" b="1" dirty="0"/>
              <a:t>” pixel </a:t>
            </a:r>
            <a:r>
              <a:rPr lang="en-IN" b="1" dirty="0" smtClean="0"/>
              <a:t>checking approach is used </a:t>
            </a:r>
            <a:r>
              <a:rPr lang="en-IN" dirty="0"/>
              <a:t>to make </a:t>
            </a:r>
            <a:r>
              <a:rPr lang="en-IN" dirty="0" smtClean="0"/>
              <a:t>sure that the </a:t>
            </a:r>
            <a:r>
              <a:rPr lang="en-IN" dirty="0"/>
              <a:t>data integrity is intact without much loss of coverage. </a:t>
            </a:r>
            <a:r>
              <a:rPr lang="en-IN" dirty="0" smtClean="0"/>
              <a:t>(Human </a:t>
            </a:r>
            <a:r>
              <a:rPr lang="en-IN" dirty="0"/>
              <a:t>eye is less sensitive to </a:t>
            </a:r>
            <a:r>
              <a:rPr lang="en-IN" dirty="0" smtClean="0"/>
              <a:t>color </a:t>
            </a:r>
            <a:r>
              <a:rPr lang="en-IN" dirty="0"/>
              <a:t>changes in </a:t>
            </a:r>
            <a:r>
              <a:rPr lang="en-IN" dirty="0" smtClean="0"/>
              <a:t>“LSBs” </a:t>
            </a:r>
            <a:r>
              <a:rPr lang="en-IN" dirty="0"/>
              <a:t>and this proves to be very effective for YCbCr </a:t>
            </a:r>
            <a:r>
              <a:rPr lang="en-IN" dirty="0" smtClean="0"/>
              <a:t>frames).</a:t>
            </a:r>
            <a:endParaRPr lang="en-US" dirty="0"/>
          </a:p>
          <a:p>
            <a:pPr lvl="0" algn="just"/>
            <a:endParaRPr lang="en-IN" dirty="0" smtClean="0"/>
          </a:p>
          <a:p>
            <a:pPr lvl="0" algn="just"/>
            <a:r>
              <a:rPr lang="en-IN" dirty="0" smtClean="0"/>
              <a:t>4. Ideal platform </a:t>
            </a:r>
            <a:r>
              <a:rPr lang="en-IN" dirty="0"/>
              <a:t>for </a:t>
            </a:r>
            <a:r>
              <a:rPr lang="en-IN" b="1" dirty="0" smtClean="0"/>
              <a:t>use-case </a:t>
            </a:r>
            <a:r>
              <a:rPr lang="en-IN" b="1" dirty="0"/>
              <a:t>v</a:t>
            </a:r>
            <a:r>
              <a:rPr lang="en-IN" b="1" dirty="0" smtClean="0"/>
              <a:t>alidation (or) </a:t>
            </a:r>
            <a:r>
              <a:rPr lang="en-IN" b="1" dirty="0"/>
              <a:t>Application </a:t>
            </a:r>
            <a:r>
              <a:rPr lang="en-IN" b="1" dirty="0" smtClean="0"/>
              <a:t>verification, </a:t>
            </a:r>
            <a:r>
              <a:rPr lang="en-IN" dirty="0"/>
              <a:t>where in systems are </a:t>
            </a:r>
            <a:r>
              <a:rPr lang="en-IN" dirty="0" smtClean="0"/>
              <a:t>stressed with Concurrent </a:t>
            </a:r>
            <a:r>
              <a:rPr lang="en-IN" dirty="0"/>
              <a:t>chains (several CPUs and DMAs) operating in </a:t>
            </a:r>
            <a:r>
              <a:rPr lang="en-IN" dirty="0" smtClean="0"/>
              <a:t>tandem.</a:t>
            </a:r>
            <a:endParaRPr lang="en-US" dirty="0"/>
          </a:p>
          <a:p>
            <a:pPr lvl="0" algn="just"/>
            <a:endParaRPr lang="en-IN" dirty="0" smtClean="0"/>
          </a:p>
          <a:p>
            <a:pPr lvl="0" algn="just"/>
            <a:r>
              <a:rPr lang="en-IN" dirty="0" smtClean="0"/>
              <a:t>5. Testing</a:t>
            </a:r>
            <a:r>
              <a:rPr lang="en-IN" i="1" dirty="0" smtClean="0"/>
              <a:t> Frame buffer switching</a:t>
            </a:r>
            <a:r>
              <a:rPr lang="en-IN" dirty="0" smtClean="0"/>
              <a:t>, testing </a:t>
            </a:r>
            <a:r>
              <a:rPr lang="en-IN" i="1" dirty="0" smtClean="0"/>
              <a:t>Video arithmetic engines</a:t>
            </a:r>
            <a:r>
              <a:rPr lang="en-IN" dirty="0" smtClean="0"/>
              <a:t>(Alpha blend, CSC, pixel scaling etc.), </a:t>
            </a:r>
            <a:r>
              <a:rPr lang="en-IN" i="1" dirty="0" smtClean="0"/>
              <a:t>re-generating a </a:t>
            </a:r>
            <a:r>
              <a:rPr lang="en-IN" i="1" dirty="0"/>
              <a:t>specific </a:t>
            </a:r>
            <a:r>
              <a:rPr lang="en-IN" i="1" dirty="0" smtClean="0"/>
              <a:t>system level traffic </a:t>
            </a:r>
            <a:r>
              <a:rPr lang="en-IN" dirty="0"/>
              <a:t>condition to replicate </a:t>
            </a:r>
            <a:r>
              <a:rPr lang="en-IN" dirty="0" smtClean="0"/>
              <a:t>a failure are </a:t>
            </a:r>
            <a:r>
              <a:rPr lang="en-IN" b="1" dirty="0" smtClean="0"/>
              <a:t>the “interesting”  advantages that this methodology explores</a:t>
            </a:r>
            <a:r>
              <a:rPr lang="en-IN" dirty="0" smtClean="0"/>
              <a:t>.</a:t>
            </a:r>
            <a:endParaRPr lang="en-US" dirty="0"/>
          </a:p>
        </p:txBody>
      </p:sp>
      <p:sp>
        <p:nvSpPr>
          <p:cNvPr id="37" name="Text Placeholder 36"/>
          <p:cNvSpPr>
            <a:spLocks noGrp="1"/>
          </p:cNvSpPr>
          <p:nvPr>
            <p:ph type="body" sz="quarter" idx="27"/>
          </p:nvPr>
        </p:nvSpPr>
        <p:spPr>
          <a:xfrm>
            <a:off x="15346364" y="16829983"/>
            <a:ext cx="14284325" cy="800100"/>
          </a:xfrm>
        </p:spPr>
        <p:txBody>
          <a:bodyPr/>
          <a:lstStyle/>
          <a:p>
            <a:pPr defTabSz="4298410" eaLnBrk="1" fontAlgn="auto" hangingPunct="1">
              <a:spcAft>
                <a:spcPts val="0"/>
              </a:spcAft>
              <a:buFont typeface="Arial" pitchFamily="34" charset="0"/>
              <a:buNone/>
              <a:defRPr/>
            </a:pPr>
            <a:r>
              <a:rPr lang="nl-NL" dirty="0" smtClean="0"/>
              <a:t>RESULTS</a:t>
            </a:r>
            <a:endParaRPr lang="en-US" dirty="0"/>
          </a:p>
        </p:txBody>
      </p:sp>
      <p:sp>
        <p:nvSpPr>
          <p:cNvPr id="40" name="Text Placeholder 39"/>
          <p:cNvSpPr>
            <a:spLocks noGrp="1"/>
          </p:cNvSpPr>
          <p:nvPr>
            <p:ph type="body" sz="quarter" idx="150"/>
          </p:nvPr>
        </p:nvSpPr>
        <p:spPr>
          <a:xfrm>
            <a:off x="7559675" y="4403725"/>
            <a:ext cx="15155863" cy="795338"/>
          </a:xfrm>
        </p:spPr>
        <p:txBody>
          <a:bodyPr/>
          <a:lstStyle/>
          <a:p>
            <a:pPr defTabSz="4298410" eaLnBrk="1" fontAlgn="auto" hangingPunct="1">
              <a:spcAft>
                <a:spcPts val="0"/>
              </a:spcAft>
              <a:defRPr/>
            </a:pPr>
            <a:r>
              <a:rPr lang="en-US" b="1" dirty="0" smtClean="0"/>
              <a:t>XILINX</a:t>
            </a:r>
            <a:endParaRPr lang="en-US" b="1" dirty="0"/>
          </a:p>
        </p:txBody>
      </p:sp>
      <p:sp>
        <p:nvSpPr>
          <p:cNvPr id="41" name="Text Placeholder 40"/>
          <p:cNvSpPr>
            <a:spLocks noGrp="1"/>
          </p:cNvSpPr>
          <p:nvPr>
            <p:ph type="body" sz="quarter" idx="151"/>
          </p:nvPr>
        </p:nvSpPr>
        <p:spPr>
          <a:xfrm>
            <a:off x="6589713" y="3401219"/>
            <a:ext cx="16086138" cy="1060450"/>
          </a:xfrm>
        </p:spPr>
        <p:txBody>
          <a:bodyPr/>
          <a:lstStyle/>
          <a:p>
            <a:pPr defTabSz="4298410" eaLnBrk="1" fontAlgn="auto" hangingPunct="1">
              <a:spcAft>
                <a:spcPts val="0"/>
              </a:spcAft>
              <a:defRPr/>
            </a:pPr>
            <a:r>
              <a:rPr lang="en-US" sz="2800" dirty="0">
                <a:solidFill>
                  <a:schemeClr val="accent5">
                    <a:lumMod val="50000"/>
                  </a:schemeClr>
                </a:solidFill>
                <a:latin typeface="Trebuchet MS" pitchFamily="34" charset="0"/>
              </a:rPr>
              <a:t>Vinesh Peringat, Balajee Premraj, Venkatesh Merugu</a:t>
            </a:r>
          </a:p>
        </p:txBody>
      </p:sp>
      <p:sp>
        <p:nvSpPr>
          <p:cNvPr id="42" name="Text Placeholder 41"/>
          <p:cNvSpPr>
            <a:spLocks noGrp="1"/>
          </p:cNvSpPr>
          <p:nvPr>
            <p:ph type="body" sz="quarter" idx="153"/>
          </p:nvPr>
        </p:nvSpPr>
        <p:spPr>
          <a:xfrm>
            <a:off x="7559675" y="758825"/>
            <a:ext cx="15155863" cy="2508250"/>
          </a:xfrm>
        </p:spPr>
        <p:txBody>
          <a:bodyPr>
            <a:normAutofit fontScale="55000" lnSpcReduction="20000"/>
          </a:bodyPr>
          <a:lstStyle/>
          <a:p>
            <a:pPr defTabSz="4298410" eaLnBrk="1" fontAlgn="auto" hangingPunct="1">
              <a:spcAft>
                <a:spcPts val="0"/>
              </a:spcAft>
              <a:defRPr/>
            </a:pPr>
            <a:r>
              <a:rPr lang="en-US" b="1" dirty="0"/>
              <a:t>Methodology for Hardware Software Co-verification of Video Systems on Pre and Post Silicon</a:t>
            </a:r>
          </a:p>
        </p:txBody>
      </p:sp>
      <p:sp>
        <p:nvSpPr>
          <p:cNvPr id="43" name="Text Placeholder 42"/>
          <p:cNvSpPr>
            <a:spLocks noGrp="1"/>
          </p:cNvSpPr>
          <p:nvPr>
            <p:ph type="body" sz="quarter" idx="154"/>
          </p:nvPr>
        </p:nvSpPr>
        <p:spPr>
          <a:xfrm>
            <a:off x="7975600" y="39281619"/>
            <a:ext cx="15684500" cy="611738"/>
          </a:xfrm>
        </p:spPr>
        <p:txBody>
          <a:bodyPr/>
          <a:lstStyle/>
          <a:p>
            <a:pPr marL="457200" indent="-457200" algn="l" eaLnBrk="1" hangingPunct="1">
              <a:buFont typeface="Arial" panose="020B0604020202020204" pitchFamily="34" charset="0"/>
              <a:buChar char="•"/>
              <a:defRPr/>
            </a:pPr>
            <a:r>
              <a:rPr lang="en-US" sz="2800" u="none" dirty="0">
                <a:latin typeface="Trebuchet MS" pitchFamily="34" charset="0"/>
              </a:rPr>
              <a:t>Authors can be reached at </a:t>
            </a:r>
            <a:r>
              <a:rPr lang="en-US" sz="2800" u="none" dirty="0" smtClean="0">
                <a:latin typeface="Trebuchet MS" pitchFamily="34" charset="0"/>
              </a:rPr>
              <a:t>(</a:t>
            </a:r>
            <a:r>
              <a:rPr lang="en-US" sz="2800" u="none" dirty="0" err="1" smtClean="0">
                <a:latin typeface="Trebuchet MS" pitchFamily="34" charset="0"/>
              </a:rPr>
              <a:t>vineshp</a:t>
            </a:r>
            <a:r>
              <a:rPr lang="en-US" sz="2800" u="none" dirty="0" smtClean="0">
                <a:latin typeface="Trebuchet MS" pitchFamily="34" charset="0"/>
              </a:rPr>
              <a:t>, </a:t>
            </a:r>
            <a:r>
              <a:rPr lang="en-US" sz="2800" u="none" dirty="0" err="1" smtClean="0">
                <a:latin typeface="Trebuchet MS" pitchFamily="34" charset="0"/>
              </a:rPr>
              <a:t>balajee</a:t>
            </a:r>
            <a:r>
              <a:rPr lang="en-US" sz="2800" u="none" dirty="0" smtClean="0">
                <a:latin typeface="Trebuchet MS" pitchFamily="34" charset="0"/>
              </a:rPr>
              <a:t>, </a:t>
            </a:r>
            <a:r>
              <a:rPr lang="en-US" sz="2800" u="none" dirty="0" err="1" smtClean="0">
                <a:latin typeface="Trebuchet MS" pitchFamily="34" charset="0"/>
              </a:rPr>
              <a:t>vmerugu</a:t>
            </a:r>
            <a:r>
              <a:rPr lang="en-US" sz="2800" u="none" dirty="0" smtClean="0">
                <a:latin typeface="Trebuchet MS" pitchFamily="34" charset="0"/>
              </a:rPr>
              <a:t>)@xilinx.com</a:t>
            </a:r>
          </a:p>
        </p:txBody>
      </p:sp>
      <p:sp>
        <p:nvSpPr>
          <p:cNvPr id="44" name="Text Placeholder 43"/>
          <p:cNvSpPr>
            <a:spLocks noGrp="1"/>
          </p:cNvSpPr>
          <p:nvPr>
            <p:ph type="body" sz="quarter" idx="156"/>
          </p:nvPr>
        </p:nvSpPr>
        <p:spPr>
          <a:xfrm>
            <a:off x="636588" y="27882850"/>
            <a:ext cx="14290675" cy="800100"/>
          </a:xfrm>
        </p:spPr>
        <p:txBody>
          <a:bodyPr/>
          <a:lstStyle/>
          <a:p>
            <a:pPr defTabSz="4298410" eaLnBrk="1" fontAlgn="auto" hangingPunct="1">
              <a:spcAft>
                <a:spcPts val="0"/>
              </a:spcAft>
              <a:buFont typeface="Arial" pitchFamily="34" charset="0"/>
              <a:buNone/>
              <a:defRPr/>
            </a:pPr>
            <a:r>
              <a:rPr lang="nl-NL" dirty="0" smtClean="0"/>
              <a:t>RESULTS </a:t>
            </a:r>
            <a:endParaRPr lang="en-US" dirty="0"/>
          </a:p>
        </p:txBody>
      </p:sp>
      <p:sp>
        <p:nvSpPr>
          <p:cNvPr id="45" name="Text Placeholder 44"/>
          <p:cNvSpPr>
            <a:spLocks noGrp="1"/>
          </p:cNvSpPr>
          <p:nvPr>
            <p:ph type="body" sz="quarter" idx="157"/>
          </p:nvPr>
        </p:nvSpPr>
        <p:spPr>
          <a:xfrm>
            <a:off x="15533688" y="32809784"/>
            <a:ext cx="14284325" cy="800100"/>
          </a:xfrm>
        </p:spPr>
        <p:txBody>
          <a:bodyPr/>
          <a:lstStyle/>
          <a:p>
            <a:pPr defTabSz="4298410" eaLnBrk="1" fontAlgn="auto" hangingPunct="1">
              <a:spcAft>
                <a:spcPts val="0"/>
              </a:spcAft>
              <a:buFont typeface="Arial" pitchFamily="34" charset="0"/>
              <a:buNone/>
              <a:defRPr/>
            </a:pPr>
            <a:r>
              <a:rPr lang="nl-NL" dirty="0" smtClean="0"/>
              <a:t>REFERENCES</a:t>
            </a:r>
            <a:endParaRPr lang="en-US" dirty="0"/>
          </a:p>
        </p:txBody>
      </p:sp>
      <p:sp>
        <p:nvSpPr>
          <p:cNvPr id="46" name="Text Placeholder 45"/>
          <p:cNvSpPr>
            <a:spLocks noGrp="1"/>
          </p:cNvSpPr>
          <p:nvPr>
            <p:ph type="body" sz="quarter" idx="158"/>
          </p:nvPr>
        </p:nvSpPr>
        <p:spPr>
          <a:xfrm>
            <a:off x="15482780" y="33466962"/>
            <a:ext cx="14289088" cy="5708950"/>
          </a:xfrm>
        </p:spPr>
        <p:txBody>
          <a:bodyPr/>
          <a:lstStyle/>
          <a:p>
            <a:pPr marL="514350" indent="-514350" algn="just" defTabSz="4298410" eaLnBrk="1" fontAlgn="auto" hangingPunct="1">
              <a:spcAft>
                <a:spcPts val="0"/>
              </a:spcAft>
              <a:buAutoNum type="arabicPeriod"/>
              <a:defRPr/>
            </a:pPr>
            <a:r>
              <a:rPr lang="en-IN" dirty="0" smtClean="0"/>
              <a:t>US </a:t>
            </a:r>
            <a:r>
              <a:rPr lang="en-IN" dirty="0"/>
              <a:t>8020126 (Links and chains verification and validation methodology for digital devices</a:t>
            </a:r>
            <a:r>
              <a:rPr lang="en-IN" dirty="0"/>
              <a:t>). http://www.google.co.in/patents/US8020126</a:t>
            </a:r>
            <a:endParaRPr lang="en-IN" dirty="0" smtClean="0"/>
          </a:p>
          <a:p>
            <a:pPr marL="514350" indent="-514350" algn="just" defTabSz="4298410" eaLnBrk="1" fontAlgn="auto" hangingPunct="1">
              <a:spcAft>
                <a:spcPts val="0"/>
              </a:spcAft>
              <a:buAutoNum type="arabicPeriod"/>
              <a:defRPr/>
            </a:pPr>
            <a:r>
              <a:rPr lang="en-US" dirty="0" smtClean="0"/>
              <a:t>Publication on “Streamlining </a:t>
            </a:r>
            <a:r>
              <a:rPr lang="en-US" dirty="0"/>
              <a:t>HW-SW Architecture Development, Verification and </a:t>
            </a:r>
            <a:r>
              <a:rPr lang="en-US" dirty="0" smtClean="0"/>
              <a:t>Validation” from Qamrul </a:t>
            </a:r>
            <a:r>
              <a:rPr lang="en-US" dirty="0" smtClean="0"/>
              <a:t>Hasan 2012 IEEE 11</a:t>
            </a:r>
            <a:r>
              <a:rPr lang="en-US" baseline="30000" dirty="0" smtClean="0"/>
              <a:t>th</a:t>
            </a:r>
            <a:r>
              <a:rPr lang="en-US" dirty="0" smtClean="0"/>
              <a:t> International Conference.</a:t>
            </a:r>
            <a:endParaRPr lang="en-IN" dirty="0" smtClean="0"/>
          </a:p>
          <a:p>
            <a:pPr marL="514350" indent="-514350" algn="just" defTabSz="4298410" eaLnBrk="1" fontAlgn="auto" hangingPunct="1">
              <a:spcAft>
                <a:spcPts val="0"/>
              </a:spcAft>
              <a:buAutoNum type="arabicPeriod"/>
              <a:defRPr/>
            </a:pPr>
            <a:r>
              <a:rPr lang="en-IN" dirty="0" smtClean="0"/>
              <a:t>VELOCE Emulation systems with Isolve Multimedia Analyser from Mentor graphics</a:t>
            </a:r>
            <a:r>
              <a:rPr lang="en-IN" dirty="0"/>
              <a:t>. http://www.mentor.com/products/fv/emulation-systems/</a:t>
            </a:r>
            <a:endParaRPr lang="en-IN" dirty="0" smtClean="0"/>
          </a:p>
          <a:p>
            <a:pPr marL="514350" indent="-514350" defTabSz="4298410" eaLnBrk="1" fontAlgn="auto" hangingPunct="1">
              <a:spcAft>
                <a:spcPts val="0"/>
              </a:spcAft>
              <a:buFont typeface="Arial" charset="0"/>
              <a:buAutoNum type="arabicPeriod"/>
              <a:defRPr/>
            </a:pPr>
            <a:r>
              <a:rPr lang="en-US" dirty="0" smtClean="0"/>
              <a:t>Xilinx’s ASIC </a:t>
            </a:r>
            <a:r>
              <a:rPr lang="en-US" dirty="0"/>
              <a:t>prototyping and emulation </a:t>
            </a:r>
            <a:r>
              <a:rPr lang="en-US" dirty="0" smtClean="0"/>
              <a:t>methodology. </a:t>
            </a:r>
            <a:r>
              <a:rPr lang="en-US" dirty="0" smtClean="0"/>
              <a:t>http</a:t>
            </a:r>
            <a:r>
              <a:rPr lang="en-US" dirty="0"/>
              <a:t>://www.xilinx.com/applications/asic-prototyping.html</a:t>
            </a:r>
            <a:endParaRPr lang="en-IN" dirty="0"/>
          </a:p>
          <a:p>
            <a:pPr marL="514350" indent="-514350" algn="just" defTabSz="4298410" eaLnBrk="1" fontAlgn="auto" hangingPunct="1">
              <a:spcAft>
                <a:spcPts val="0"/>
              </a:spcAft>
              <a:buAutoNum type="arabicPeriod"/>
              <a:defRPr/>
            </a:pPr>
            <a:endParaRPr lang="en-IN" dirty="0" smtClean="0"/>
          </a:p>
          <a:p>
            <a:pPr marL="514350" indent="-514350" algn="just" defTabSz="4298410" eaLnBrk="1" fontAlgn="auto" hangingPunct="1">
              <a:spcAft>
                <a:spcPts val="0"/>
              </a:spcAft>
              <a:buAutoNum type="arabicPeriod"/>
              <a:defRPr/>
            </a:pPr>
            <a:endParaRPr lang="en-US" dirty="0"/>
          </a:p>
          <a:p>
            <a:pPr defTabSz="4298410" eaLnBrk="1" fontAlgn="auto" hangingPunct="1">
              <a:spcAft>
                <a:spcPts val="0"/>
              </a:spcAft>
              <a:defRPr/>
            </a:pPr>
            <a:endParaRPr lang="en-US" dirty="0"/>
          </a:p>
        </p:txBody>
      </p:sp>
      <p:cxnSp>
        <p:nvCxnSpPr>
          <p:cNvPr id="15" name="Straight Connector 14"/>
          <p:cNvCxnSpPr/>
          <p:nvPr/>
        </p:nvCxnSpPr>
        <p:spPr>
          <a:xfrm>
            <a:off x="15136813" y="17210088"/>
            <a:ext cx="0" cy="9440862"/>
          </a:xfrm>
          <a:prstGeom prst="line">
            <a:avLst/>
          </a:prstGeom>
          <a:ln w="1270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a:off x="15136813" y="27979688"/>
            <a:ext cx="0" cy="9439275"/>
          </a:xfrm>
          <a:prstGeom prst="line">
            <a:avLst/>
          </a:prstGeom>
          <a:ln w="1270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15136813" y="6330950"/>
            <a:ext cx="0" cy="9440863"/>
          </a:xfrm>
          <a:prstGeom prst="line">
            <a:avLst/>
          </a:prstGeom>
          <a:ln w="1270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pic>
        <p:nvPicPr>
          <p:cNvPr id="23" name="Picture 22"/>
          <p:cNvPicPr>
            <a:picLocks noChangeAspect="1"/>
          </p:cNvPicPr>
          <p:nvPr/>
        </p:nvPicPr>
        <p:blipFill>
          <a:blip r:embed="rId4"/>
          <a:stretch>
            <a:fillRect/>
          </a:stretch>
        </p:blipFill>
        <p:spPr>
          <a:xfrm>
            <a:off x="15641929" y="17712738"/>
            <a:ext cx="13701129" cy="6037304"/>
          </a:xfrm>
          <a:prstGeom prst="rect">
            <a:avLst/>
          </a:prstGeom>
        </p:spPr>
      </p:pic>
      <p:pic>
        <p:nvPicPr>
          <p:cNvPr id="24" name="Picture 23"/>
          <p:cNvPicPr>
            <a:picLocks noChangeAspect="1"/>
          </p:cNvPicPr>
          <p:nvPr/>
        </p:nvPicPr>
        <p:blipFill>
          <a:blip r:embed="rId5"/>
          <a:stretch>
            <a:fillRect/>
          </a:stretch>
        </p:blipFill>
        <p:spPr>
          <a:xfrm>
            <a:off x="15352713" y="23904643"/>
            <a:ext cx="14041437" cy="2911663"/>
          </a:xfrm>
          <a:prstGeom prst="rect">
            <a:avLst/>
          </a:prstGeom>
        </p:spPr>
      </p:pic>
      <p:sp>
        <p:nvSpPr>
          <p:cNvPr id="4" name="TextBox 3"/>
          <p:cNvSpPr txBox="1"/>
          <p:nvPr/>
        </p:nvSpPr>
        <p:spPr>
          <a:xfrm>
            <a:off x="980139" y="28622858"/>
            <a:ext cx="13986613" cy="4401205"/>
          </a:xfrm>
          <a:prstGeom prst="rect">
            <a:avLst/>
          </a:prstGeom>
          <a:noFill/>
        </p:spPr>
        <p:txBody>
          <a:bodyPr wrap="square" rtlCol="0">
            <a:spAutoFit/>
          </a:bodyPr>
          <a:lstStyle/>
          <a:p>
            <a:pPr algn="just"/>
            <a:r>
              <a:rPr lang="en-US" sz="2800" b="1" u="sng" dirty="0" smtClean="0">
                <a:solidFill>
                  <a:schemeClr val="accent5">
                    <a:lumMod val="50000"/>
                  </a:schemeClr>
                </a:solidFill>
                <a:latin typeface="Trebuchet MS" pitchFamily="34" charset="0"/>
                <a:cs typeface="+mn-cs"/>
              </a:rPr>
              <a:t>Scenario</a:t>
            </a:r>
            <a:r>
              <a:rPr lang="en-US" sz="2800" dirty="0" smtClean="0">
                <a:solidFill>
                  <a:schemeClr val="accent5">
                    <a:lumMod val="50000"/>
                  </a:schemeClr>
                </a:solidFill>
                <a:latin typeface="Trebuchet MS" pitchFamily="34" charset="0"/>
                <a:cs typeface="+mn-cs"/>
              </a:rPr>
              <a:t>:</a:t>
            </a:r>
          </a:p>
          <a:p>
            <a:pPr algn="just"/>
            <a:r>
              <a:rPr lang="en-US" sz="2800" dirty="0" smtClean="0">
                <a:solidFill>
                  <a:schemeClr val="accent5">
                    <a:lumMod val="50000"/>
                  </a:schemeClr>
                </a:solidFill>
                <a:latin typeface="Trebuchet MS" pitchFamily="34" charset="0"/>
                <a:cs typeface="+mn-cs"/>
              </a:rPr>
              <a:t>  - Four CPUs </a:t>
            </a:r>
            <a:r>
              <a:rPr lang="en-US" sz="2800" dirty="0" smtClean="0">
                <a:solidFill>
                  <a:schemeClr val="accent5">
                    <a:lumMod val="50000"/>
                  </a:schemeClr>
                </a:solidFill>
                <a:latin typeface="Trebuchet MS" pitchFamily="34" charset="0"/>
                <a:cs typeface="+mn-cs"/>
              </a:rPr>
              <a:t>(ARM Cortex </a:t>
            </a:r>
            <a:r>
              <a:rPr lang="en-US" sz="2800" dirty="0" smtClean="0">
                <a:solidFill>
                  <a:schemeClr val="accent5">
                    <a:lumMod val="50000"/>
                  </a:schemeClr>
                </a:solidFill>
                <a:latin typeface="Trebuchet MS" pitchFamily="34" charset="0"/>
                <a:cs typeface="+mn-cs"/>
              </a:rPr>
              <a:t>A53s) are executing random instructions from DDR.</a:t>
            </a:r>
          </a:p>
          <a:p>
            <a:pPr algn="just"/>
            <a:r>
              <a:rPr lang="en-US" sz="2800" dirty="0">
                <a:solidFill>
                  <a:schemeClr val="accent5">
                    <a:lumMod val="50000"/>
                  </a:schemeClr>
                </a:solidFill>
                <a:latin typeface="Trebuchet MS" pitchFamily="34" charset="0"/>
                <a:cs typeface="+mn-cs"/>
              </a:rPr>
              <a:t> </a:t>
            </a:r>
            <a:r>
              <a:rPr lang="en-US" sz="2800" dirty="0" smtClean="0">
                <a:solidFill>
                  <a:schemeClr val="accent5">
                    <a:lumMod val="50000"/>
                  </a:schemeClr>
                </a:solidFill>
                <a:latin typeface="Trebuchet MS" pitchFamily="34" charset="0"/>
                <a:cs typeface="+mn-cs"/>
              </a:rPr>
              <a:t> - System DMA/SD/Ethernet masters reading and writing to DDR.</a:t>
            </a:r>
          </a:p>
          <a:p>
            <a:pPr algn="just"/>
            <a:r>
              <a:rPr lang="en-US" sz="2800" dirty="0" smtClean="0">
                <a:solidFill>
                  <a:schemeClr val="accent5">
                    <a:lumMod val="50000"/>
                  </a:schemeClr>
                </a:solidFill>
                <a:latin typeface="Trebuchet MS" pitchFamily="34" charset="0"/>
                <a:cs typeface="+mn-cs"/>
              </a:rPr>
              <a:t>  - Video stream @ resolution </a:t>
            </a:r>
            <a:r>
              <a:rPr lang="en-US" sz="2800" dirty="0" smtClean="0">
                <a:solidFill>
                  <a:schemeClr val="accent5">
                    <a:lumMod val="50000"/>
                  </a:schemeClr>
                </a:solidFill>
                <a:latin typeface="Trebuchet MS" pitchFamily="34" charset="0"/>
              </a:rPr>
              <a:t>1080P </a:t>
            </a:r>
            <a:r>
              <a:rPr lang="en-US" sz="2800" dirty="0">
                <a:solidFill>
                  <a:schemeClr val="accent5">
                    <a:lumMod val="50000"/>
                  </a:schemeClr>
                </a:solidFill>
                <a:latin typeface="Trebuchet MS" pitchFamily="34" charset="0"/>
              </a:rPr>
              <a:t>@</a:t>
            </a:r>
            <a:r>
              <a:rPr lang="en-US" sz="2800" dirty="0" smtClean="0">
                <a:solidFill>
                  <a:schemeClr val="accent5">
                    <a:lumMod val="50000"/>
                  </a:schemeClr>
                </a:solidFill>
                <a:latin typeface="Trebuchet MS" pitchFamily="34" charset="0"/>
              </a:rPr>
              <a:t>60fps</a:t>
            </a:r>
            <a:r>
              <a:rPr lang="en-US" sz="2800" dirty="0" smtClean="0">
                <a:solidFill>
                  <a:schemeClr val="accent5">
                    <a:lumMod val="50000"/>
                  </a:schemeClr>
                </a:solidFill>
                <a:latin typeface="Trebuchet MS" pitchFamily="34" charset="0"/>
                <a:cs typeface="+mn-cs"/>
              </a:rPr>
              <a:t>.</a:t>
            </a:r>
          </a:p>
          <a:p>
            <a:pPr algn="just"/>
            <a:r>
              <a:rPr lang="en-US" sz="2800" dirty="0" smtClean="0">
                <a:solidFill>
                  <a:schemeClr val="accent5">
                    <a:lumMod val="50000"/>
                  </a:schemeClr>
                </a:solidFill>
                <a:latin typeface="Trebuchet MS" pitchFamily="34" charset="0"/>
                <a:cs typeface="+mn-cs"/>
              </a:rPr>
              <a:t>Once in a while, the Video access to DRAM sees more latency and display FIFO underflows, thereafter, the Video Test bench records pixel errors with interesting traces. The waveform thus recorded shows that stream of repeated writes on </a:t>
            </a:r>
            <a:r>
              <a:rPr lang="en-US" sz="2800" dirty="0">
                <a:solidFill>
                  <a:schemeClr val="accent5">
                    <a:lumMod val="50000"/>
                  </a:schemeClr>
                </a:solidFill>
                <a:latin typeface="Trebuchet MS" pitchFamily="34" charset="0"/>
              </a:rPr>
              <a:t>DDR_S1 </a:t>
            </a:r>
            <a:r>
              <a:rPr lang="en-US" sz="2800" dirty="0" smtClean="0">
                <a:solidFill>
                  <a:schemeClr val="accent5">
                    <a:lumMod val="50000"/>
                  </a:schemeClr>
                </a:solidFill>
                <a:latin typeface="Trebuchet MS" pitchFamily="34" charset="0"/>
                <a:cs typeface="+mn-cs"/>
              </a:rPr>
              <a:t>port blocks DDR_S3 port.  (Key info to system designer is to tune </a:t>
            </a:r>
            <a:r>
              <a:rPr lang="en-US" sz="2800" dirty="0" err="1" smtClean="0">
                <a:solidFill>
                  <a:schemeClr val="accent5">
                    <a:lumMod val="50000"/>
                  </a:schemeClr>
                </a:solidFill>
                <a:latin typeface="Trebuchet MS" pitchFamily="34" charset="0"/>
                <a:cs typeface="+mn-cs"/>
              </a:rPr>
              <a:t>QoS</a:t>
            </a:r>
            <a:r>
              <a:rPr lang="en-US" sz="2800" dirty="0" smtClean="0">
                <a:solidFill>
                  <a:schemeClr val="accent5">
                    <a:lumMod val="50000"/>
                  </a:schemeClr>
                </a:solidFill>
                <a:latin typeface="Trebuchet MS" pitchFamily="34" charset="0"/>
                <a:cs typeface="+mn-cs"/>
              </a:rPr>
              <a:t> to prioritize the Video reads to DRAM to prevent such underruns)</a:t>
            </a:r>
          </a:p>
          <a:p>
            <a:endParaRPr lang="en-US" sz="2800" dirty="0">
              <a:solidFill>
                <a:schemeClr val="accent5">
                  <a:lumMod val="50000"/>
                </a:schemeClr>
              </a:solidFill>
              <a:latin typeface="Trebuchet MS" pitchFamily="34" charset="0"/>
              <a:cs typeface="+mn-cs"/>
            </a:endParaRPr>
          </a:p>
        </p:txBody>
      </p:sp>
      <p:sp>
        <p:nvSpPr>
          <p:cNvPr id="38" name="Text Placeholder 44"/>
          <p:cNvSpPr>
            <a:spLocks noGrp="1"/>
          </p:cNvSpPr>
          <p:nvPr>
            <p:ph type="body" sz="quarter" idx="157"/>
          </p:nvPr>
        </p:nvSpPr>
        <p:spPr>
          <a:xfrm>
            <a:off x="15573375" y="27863140"/>
            <a:ext cx="14284325" cy="800100"/>
          </a:xfrm>
        </p:spPr>
        <p:txBody>
          <a:bodyPr/>
          <a:lstStyle/>
          <a:p>
            <a:pPr defTabSz="4298410" eaLnBrk="1" fontAlgn="auto" hangingPunct="1">
              <a:spcAft>
                <a:spcPts val="0"/>
              </a:spcAft>
              <a:buFont typeface="Arial" pitchFamily="34" charset="0"/>
              <a:buNone/>
              <a:defRPr/>
            </a:pPr>
            <a:r>
              <a:rPr lang="nl-NL" dirty="0" smtClean="0"/>
              <a:t>CONCLUSION</a:t>
            </a:r>
            <a:endParaRPr lang="en-US" dirty="0"/>
          </a:p>
        </p:txBody>
      </p:sp>
      <p:sp>
        <p:nvSpPr>
          <p:cNvPr id="16" name="Rectangle 15"/>
          <p:cNvSpPr/>
          <p:nvPr/>
        </p:nvSpPr>
        <p:spPr>
          <a:xfrm>
            <a:off x="15573375" y="28501200"/>
            <a:ext cx="15135225" cy="4401205"/>
          </a:xfrm>
          <a:prstGeom prst="rect">
            <a:avLst/>
          </a:prstGeom>
        </p:spPr>
        <p:txBody>
          <a:bodyPr>
            <a:spAutoFit/>
          </a:bodyPr>
          <a:lstStyle/>
          <a:p>
            <a:pPr marR="0" lvl="0" algn="just">
              <a:spcBef>
                <a:spcPts val="0"/>
              </a:spcBef>
              <a:spcAft>
                <a:spcPts val="0"/>
              </a:spcAft>
            </a:pPr>
            <a:endParaRPr lang="en-US" sz="2800" dirty="0" smtClean="0">
              <a:solidFill>
                <a:schemeClr val="accent5">
                  <a:lumMod val="50000"/>
                </a:schemeClr>
              </a:solidFill>
              <a:latin typeface="Trebuchet MS" pitchFamily="34" charset="0"/>
              <a:cs typeface="+mn-cs"/>
            </a:endParaRPr>
          </a:p>
          <a:p>
            <a:pPr marR="0" lvl="0" algn="just">
              <a:spcBef>
                <a:spcPts val="0"/>
              </a:spcBef>
              <a:spcAft>
                <a:spcPts val="0"/>
              </a:spcAft>
            </a:pPr>
            <a:r>
              <a:rPr lang="en-US" sz="2800" b="1" dirty="0" smtClean="0">
                <a:solidFill>
                  <a:schemeClr val="accent5">
                    <a:lumMod val="50000"/>
                  </a:schemeClr>
                </a:solidFill>
                <a:latin typeface="Trebuchet MS" pitchFamily="34" charset="0"/>
                <a:cs typeface="+mn-cs"/>
              </a:rPr>
              <a:t>Key Takeaways</a:t>
            </a:r>
            <a:r>
              <a:rPr lang="en-US" sz="2800" dirty="0" smtClean="0">
                <a:solidFill>
                  <a:schemeClr val="accent5">
                    <a:lumMod val="50000"/>
                  </a:schemeClr>
                </a:solidFill>
                <a:latin typeface="Trebuchet MS" pitchFamily="34" charset="0"/>
                <a:cs typeface="+mn-cs"/>
              </a:rPr>
              <a:t>:</a:t>
            </a:r>
            <a:endParaRPr lang="en-US" sz="2800" dirty="0">
              <a:solidFill>
                <a:schemeClr val="accent5">
                  <a:lumMod val="50000"/>
                </a:schemeClr>
              </a:solidFill>
              <a:latin typeface="Trebuchet MS" pitchFamily="34" charset="0"/>
              <a:cs typeface="+mn-cs"/>
            </a:endParaRPr>
          </a:p>
          <a:p>
            <a:pPr marL="514350" marR="0" lvl="0" indent="-514350" algn="just">
              <a:spcBef>
                <a:spcPts val="0"/>
              </a:spcBef>
              <a:spcAft>
                <a:spcPts val="0"/>
              </a:spcAft>
              <a:buAutoNum type="arabicPeriod"/>
            </a:pPr>
            <a:r>
              <a:rPr lang="en-IN" sz="2800" dirty="0" smtClean="0">
                <a:solidFill>
                  <a:schemeClr val="accent5">
                    <a:lumMod val="50000"/>
                  </a:schemeClr>
                </a:solidFill>
                <a:latin typeface="Trebuchet MS" pitchFamily="34" charset="0"/>
              </a:rPr>
              <a:t>Focus </a:t>
            </a:r>
            <a:r>
              <a:rPr lang="en-IN" sz="2800" dirty="0">
                <a:solidFill>
                  <a:schemeClr val="accent5">
                    <a:lumMod val="50000"/>
                  </a:schemeClr>
                </a:solidFill>
                <a:latin typeface="Trebuchet MS" pitchFamily="34" charset="0"/>
              </a:rPr>
              <a:t>on </a:t>
            </a:r>
            <a:r>
              <a:rPr lang="en-IN" sz="2800" b="1" dirty="0">
                <a:solidFill>
                  <a:schemeClr val="accent5">
                    <a:lumMod val="50000"/>
                  </a:schemeClr>
                </a:solidFill>
                <a:latin typeface="Trebuchet MS" pitchFamily="34" charset="0"/>
              </a:rPr>
              <a:t>Display Use case Validation </a:t>
            </a:r>
            <a:r>
              <a:rPr lang="en-IN" sz="2800" b="1" dirty="0" smtClean="0">
                <a:solidFill>
                  <a:schemeClr val="accent5">
                    <a:lumMod val="50000"/>
                  </a:schemeClr>
                </a:solidFill>
                <a:latin typeface="Trebuchet MS" pitchFamily="34" charset="0"/>
              </a:rPr>
              <a:t>and avoid duplicating </a:t>
            </a:r>
            <a:r>
              <a:rPr lang="en-IN" sz="2800" dirty="0" smtClean="0">
                <a:solidFill>
                  <a:schemeClr val="accent5">
                    <a:lumMod val="50000"/>
                  </a:schemeClr>
                </a:solidFill>
                <a:latin typeface="Trebuchet MS" pitchFamily="34" charset="0"/>
                <a:cs typeface="+mn-cs"/>
              </a:rPr>
              <a:t>IP Verification effort.</a:t>
            </a:r>
          </a:p>
          <a:p>
            <a:pPr marL="514350" marR="0" lvl="0" indent="-514350" algn="just">
              <a:spcBef>
                <a:spcPts val="0"/>
              </a:spcBef>
              <a:spcAft>
                <a:spcPts val="0"/>
              </a:spcAft>
              <a:buAutoNum type="arabicPeriod"/>
            </a:pPr>
            <a:r>
              <a:rPr lang="en-IN" sz="2800" dirty="0" smtClean="0">
                <a:solidFill>
                  <a:schemeClr val="accent5">
                    <a:lumMod val="50000"/>
                  </a:schemeClr>
                </a:solidFill>
                <a:latin typeface="Trebuchet MS" pitchFamily="34" charset="0"/>
                <a:cs typeface="+mn-cs"/>
              </a:rPr>
              <a:t>Software (APIs</a:t>
            </a:r>
            <a:r>
              <a:rPr lang="en-IN" sz="2800" dirty="0">
                <a:solidFill>
                  <a:schemeClr val="accent5">
                    <a:lumMod val="50000"/>
                  </a:schemeClr>
                </a:solidFill>
                <a:latin typeface="Trebuchet MS" pitchFamily="34" charset="0"/>
                <a:cs typeface="+mn-cs"/>
              </a:rPr>
              <a:t>) are </a:t>
            </a:r>
            <a:r>
              <a:rPr lang="en-IN" sz="2800" b="1" dirty="0">
                <a:solidFill>
                  <a:schemeClr val="accent5">
                    <a:lumMod val="50000"/>
                  </a:schemeClr>
                </a:solidFill>
                <a:latin typeface="Trebuchet MS" pitchFamily="34" charset="0"/>
                <a:cs typeface="+mn-cs"/>
              </a:rPr>
              <a:t>co-verified with </a:t>
            </a:r>
            <a:r>
              <a:rPr lang="en-IN" sz="2800" b="1" dirty="0" smtClean="0">
                <a:solidFill>
                  <a:schemeClr val="accent5">
                    <a:lumMod val="50000"/>
                  </a:schemeClr>
                </a:solidFill>
                <a:latin typeface="Trebuchet MS" pitchFamily="34" charset="0"/>
                <a:cs typeface="+mn-cs"/>
              </a:rPr>
              <a:t>actual Hardware </a:t>
            </a:r>
            <a:r>
              <a:rPr lang="en-IN" sz="2800" dirty="0">
                <a:solidFill>
                  <a:schemeClr val="accent5">
                    <a:lumMod val="50000"/>
                  </a:schemeClr>
                </a:solidFill>
                <a:latin typeface="Trebuchet MS" pitchFamily="34" charset="0"/>
                <a:cs typeface="+mn-cs"/>
              </a:rPr>
              <a:t>on Pre-silicon </a:t>
            </a:r>
            <a:r>
              <a:rPr lang="en-IN" sz="2800" dirty="0" smtClean="0">
                <a:solidFill>
                  <a:schemeClr val="accent5">
                    <a:lumMod val="50000"/>
                  </a:schemeClr>
                </a:solidFill>
                <a:latin typeface="Trebuchet MS" pitchFamily="34" charset="0"/>
                <a:cs typeface="+mn-cs"/>
              </a:rPr>
              <a:t>environment.</a:t>
            </a:r>
            <a:endParaRPr lang="en-US" sz="2800" dirty="0">
              <a:solidFill>
                <a:schemeClr val="accent5">
                  <a:lumMod val="50000"/>
                </a:schemeClr>
              </a:solidFill>
              <a:latin typeface="Trebuchet MS" pitchFamily="34" charset="0"/>
              <a:cs typeface="+mn-cs"/>
            </a:endParaRPr>
          </a:p>
          <a:p>
            <a:pPr marR="0" lvl="0" algn="just">
              <a:spcBef>
                <a:spcPts val="0"/>
              </a:spcBef>
              <a:spcAft>
                <a:spcPts val="0"/>
              </a:spcAft>
            </a:pPr>
            <a:r>
              <a:rPr lang="en-IN" sz="2800" dirty="0" smtClean="0">
                <a:solidFill>
                  <a:schemeClr val="accent5">
                    <a:lumMod val="50000"/>
                  </a:schemeClr>
                </a:solidFill>
                <a:latin typeface="Trebuchet MS" pitchFamily="34" charset="0"/>
                <a:cs typeface="+mn-cs"/>
              </a:rPr>
              <a:t>3.  Find </a:t>
            </a:r>
            <a:r>
              <a:rPr lang="en-IN" sz="2800" b="1" dirty="0">
                <a:solidFill>
                  <a:schemeClr val="accent5">
                    <a:lumMod val="50000"/>
                  </a:schemeClr>
                </a:solidFill>
                <a:latin typeface="Trebuchet MS" pitchFamily="34" charset="0"/>
                <a:cs typeface="+mn-cs"/>
              </a:rPr>
              <a:t>system level bugs </a:t>
            </a:r>
            <a:r>
              <a:rPr lang="en-IN" sz="2800" dirty="0">
                <a:solidFill>
                  <a:schemeClr val="accent5">
                    <a:lumMod val="50000"/>
                  </a:schemeClr>
                </a:solidFill>
                <a:latin typeface="Trebuchet MS" pitchFamily="34" charset="0"/>
                <a:cs typeface="+mn-cs"/>
              </a:rPr>
              <a:t>like Display </a:t>
            </a:r>
            <a:r>
              <a:rPr lang="en-IN" sz="2800" dirty="0" smtClean="0">
                <a:solidFill>
                  <a:schemeClr val="accent5">
                    <a:lumMod val="50000"/>
                  </a:schemeClr>
                </a:solidFill>
                <a:latin typeface="Trebuchet MS" pitchFamily="34" charset="0"/>
                <a:cs typeface="+mn-cs"/>
              </a:rPr>
              <a:t>Underruns</a:t>
            </a:r>
            <a:r>
              <a:rPr lang="en-IN" sz="2800" dirty="0">
                <a:solidFill>
                  <a:schemeClr val="accent5">
                    <a:lumMod val="50000"/>
                  </a:schemeClr>
                </a:solidFill>
                <a:latin typeface="Trebuchet MS" pitchFamily="34" charset="0"/>
                <a:cs typeface="+mn-cs"/>
              </a:rPr>
              <a:t>, </a:t>
            </a:r>
            <a:r>
              <a:rPr lang="en-IN" sz="2800" dirty="0" smtClean="0">
                <a:solidFill>
                  <a:schemeClr val="accent5">
                    <a:lumMod val="50000"/>
                  </a:schemeClr>
                </a:solidFill>
                <a:latin typeface="Trebuchet MS" pitchFamily="34" charset="0"/>
                <a:cs typeface="+mn-cs"/>
              </a:rPr>
              <a:t>Overflows</a:t>
            </a:r>
            <a:r>
              <a:rPr lang="en-IN" sz="2800" dirty="0">
                <a:solidFill>
                  <a:schemeClr val="accent5">
                    <a:lumMod val="50000"/>
                  </a:schemeClr>
                </a:solidFill>
                <a:latin typeface="Trebuchet MS" pitchFamily="34" charset="0"/>
                <a:cs typeface="+mn-cs"/>
              </a:rPr>
              <a:t>, </a:t>
            </a:r>
            <a:r>
              <a:rPr lang="en-IN" sz="2800" dirty="0" smtClean="0">
                <a:solidFill>
                  <a:schemeClr val="accent5">
                    <a:lumMod val="50000"/>
                  </a:schemeClr>
                </a:solidFill>
                <a:latin typeface="Trebuchet MS" pitchFamily="34" charset="0"/>
                <a:cs typeface="+mn-cs"/>
              </a:rPr>
              <a:t>deadlocks and Livelocks</a:t>
            </a:r>
          </a:p>
          <a:p>
            <a:pPr marR="0" lvl="0" algn="just">
              <a:spcBef>
                <a:spcPts val="0"/>
              </a:spcBef>
              <a:spcAft>
                <a:spcPts val="0"/>
              </a:spcAft>
            </a:pPr>
            <a:r>
              <a:rPr lang="en-IN" sz="2800" dirty="0">
                <a:solidFill>
                  <a:schemeClr val="accent5">
                    <a:lumMod val="50000"/>
                  </a:schemeClr>
                </a:solidFill>
                <a:latin typeface="Trebuchet MS" pitchFamily="34" charset="0"/>
                <a:cs typeface="+mn-cs"/>
              </a:rPr>
              <a:t> </a:t>
            </a:r>
            <a:r>
              <a:rPr lang="en-IN" sz="2800" dirty="0" smtClean="0">
                <a:solidFill>
                  <a:schemeClr val="accent5">
                    <a:lumMod val="50000"/>
                  </a:schemeClr>
                </a:solidFill>
                <a:latin typeface="Trebuchet MS" pitchFamily="34" charset="0"/>
                <a:cs typeface="+mn-cs"/>
              </a:rPr>
              <a:t>    etc. in </a:t>
            </a:r>
            <a:r>
              <a:rPr lang="en-IN" sz="2800" dirty="0">
                <a:solidFill>
                  <a:schemeClr val="accent5">
                    <a:lumMod val="50000"/>
                  </a:schemeClr>
                </a:solidFill>
                <a:latin typeface="Trebuchet MS" pitchFamily="34" charset="0"/>
                <a:cs typeface="+mn-cs"/>
              </a:rPr>
              <a:t>presence </a:t>
            </a:r>
            <a:r>
              <a:rPr lang="en-IN" sz="2800" dirty="0" smtClean="0">
                <a:solidFill>
                  <a:schemeClr val="accent5">
                    <a:lumMod val="50000"/>
                  </a:schemeClr>
                </a:solidFill>
                <a:latin typeface="Trebuchet MS" pitchFamily="34" charset="0"/>
                <a:cs typeface="+mn-cs"/>
              </a:rPr>
              <a:t>of heavy CPU and DMA  traffic.</a:t>
            </a:r>
            <a:endParaRPr lang="en-US" sz="2800" dirty="0">
              <a:solidFill>
                <a:schemeClr val="accent5">
                  <a:lumMod val="50000"/>
                </a:schemeClr>
              </a:solidFill>
              <a:latin typeface="Trebuchet MS" pitchFamily="34" charset="0"/>
              <a:cs typeface="+mn-cs"/>
            </a:endParaRPr>
          </a:p>
          <a:p>
            <a:pPr marL="514350" marR="0" lvl="0" indent="-514350" algn="just">
              <a:spcBef>
                <a:spcPts val="0"/>
              </a:spcBef>
              <a:spcAft>
                <a:spcPts val="0"/>
              </a:spcAft>
              <a:buAutoNum type="arabicPeriod" startAt="4"/>
            </a:pPr>
            <a:r>
              <a:rPr lang="en-IN" sz="2800" dirty="0" smtClean="0">
                <a:solidFill>
                  <a:schemeClr val="accent5">
                    <a:lumMod val="50000"/>
                  </a:schemeClr>
                </a:solidFill>
                <a:latin typeface="Trebuchet MS" pitchFamily="34" charset="0"/>
                <a:cs typeface="+mn-cs"/>
              </a:rPr>
              <a:t>Measure </a:t>
            </a:r>
            <a:r>
              <a:rPr lang="en-IN" sz="2800" b="1" dirty="0">
                <a:solidFill>
                  <a:schemeClr val="accent5">
                    <a:lumMod val="50000"/>
                  </a:schemeClr>
                </a:solidFill>
                <a:latin typeface="Trebuchet MS" pitchFamily="34" charset="0"/>
                <a:cs typeface="+mn-cs"/>
              </a:rPr>
              <a:t>Quality of </a:t>
            </a:r>
            <a:r>
              <a:rPr lang="en-IN" sz="2800" b="1" dirty="0" smtClean="0">
                <a:solidFill>
                  <a:schemeClr val="accent5">
                    <a:lumMod val="50000"/>
                  </a:schemeClr>
                </a:solidFill>
                <a:latin typeface="Trebuchet MS" pitchFamily="34" charset="0"/>
                <a:cs typeface="+mn-cs"/>
              </a:rPr>
              <a:t>Service(</a:t>
            </a:r>
            <a:r>
              <a:rPr lang="en-IN" sz="2800" b="1" dirty="0" err="1" smtClean="0">
                <a:solidFill>
                  <a:schemeClr val="accent5">
                    <a:lumMod val="50000"/>
                  </a:schemeClr>
                </a:solidFill>
                <a:latin typeface="Trebuchet MS" pitchFamily="34" charset="0"/>
                <a:cs typeface="+mn-cs"/>
              </a:rPr>
              <a:t>QoS</a:t>
            </a:r>
            <a:r>
              <a:rPr lang="en-IN" sz="2800" b="1" dirty="0" smtClean="0">
                <a:solidFill>
                  <a:schemeClr val="accent5">
                    <a:lumMod val="50000"/>
                  </a:schemeClr>
                </a:solidFill>
                <a:latin typeface="Trebuchet MS" pitchFamily="34" charset="0"/>
                <a:cs typeface="+mn-cs"/>
              </a:rPr>
              <a:t>) </a:t>
            </a:r>
            <a:r>
              <a:rPr lang="en-IN" sz="2800" b="1" dirty="0">
                <a:solidFill>
                  <a:schemeClr val="accent5">
                    <a:lumMod val="50000"/>
                  </a:schemeClr>
                </a:solidFill>
                <a:latin typeface="Trebuchet MS" pitchFamily="34" charset="0"/>
                <a:cs typeface="+mn-cs"/>
              </a:rPr>
              <a:t>for Video traffic on DDR</a:t>
            </a:r>
            <a:r>
              <a:rPr lang="en-IN" sz="2800" dirty="0">
                <a:solidFill>
                  <a:schemeClr val="accent5">
                    <a:lumMod val="50000"/>
                  </a:schemeClr>
                </a:solidFill>
                <a:latin typeface="Trebuchet MS" pitchFamily="34" charset="0"/>
                <a:cs typeface="+mn-cs"/>
              </a:rPr>
              <a:t>/ High speed memory </a:t>
            </a:r>
            <a:r>
              <a:rPr lang="en-IN" sz="2800" dirty="0" smtClean="0">
                <a:solidFill>
                  <a:schemeClr val="accent5">
                    <a:lumMod val="50000"/>
                  </a:schemeClr>
                </a:solidFill>
                <a:latin typeface="Trebuchet MS" pitchFamily="34" charset="0"/>
                <a:cs typeface="+mn-cs"/>
              </a:rPr>
              <a:t>and</a:t>
            </a:r>
          </a:p>
          <a:p>
            <a:pPr marR="0" lvl="0" algn="just">
              <a:spcBef>
                <a:spcPts val="0"/>
              </a:spcBef>
              <a:spcAft>
                <a:spcPts val="0"/>
              </a:spcAft>
            </a:pPr>
            <a:r>
              <a:rPr lang="en-IN" sz="2800" dirty="0">
                <a:solidFill>
                  <a:schemeClr val="accent5">
                    <a:lumMod val="50000"/>
                  </a:schemeClr>
                </a:solidFill>
                <a:latin typeface="Trebuchet MS" pitchFamily="34" charset="0"/>
                <a:cs typeface="+mn-cs"/>
              </a:rPr>
              <a:t> </a:t>
            </a:r>
            <a:r>
              <a:rPr lang="en-IN" sz="2800" dirty="0" smtClean="0">
                <a:solidFill>
                  <a:schemeClr val="accent5">
                    <a:lumMod val="50000"/>
                  </a:schemeClr>
                </a:solidFill>
                <a:latin typeface="Trebuchet MS" pitchFamily="34" charset="0"/>
                <a:cs typeface="+mn-cs"/>
              </a:rPr>
              <a:t>    identify </a:t>
            </a:r>
            <a:r>
              <a:rPr lang="en-IN" sz="2800" dirty="0">
                <a:solidFill>
                  <a:schemeClr val="accent5">
                    <a:lumMod val="50000"/>
                  </a:schemeClr>
                </a:solidFill>
                <a:latin typeface="Trebuchet MS" pitchFamily="34" charset="0"/>
                <a:cs typeface="+mn-cs"/>
              </a:rPr>
              <a:t>potential system </a:t>
            </a:r>
            <a:r>
              <a:rPr lang="en-IN" sz="2800" dirty="0" smtClean="0">
                <a:solidFill>
                  <a:schemeClr val="accent5">
                    <a:lumMod val="50000"/>
                  </a:schemeClr>
                </a:solidFill>
                <a:latin typeface="Trebuchet MS" pitchFamily="34" charset="0"/>
                <a:cs typeface="+mn-cs"/>
              </a:rPr>
              <a:t>bottlenecks.</a:t>
            </a:r>
          </a:p>
          <a:p>
            <a:pPr marR="0" lvl="0" algn="just">
              <a:spcBef>
                <a:spcPts val="0"/>
              </a:spcBef>
              <a:spcAft>
                <a:spcPts val="0"/>
              </a:spcAft>
            </a:pPr>
            <a:endParaRPr lang="en-IN" sz="2800" dirty="0">
              <a:solidFill>
                <a:schemeClr val="accent5">
                  <a:lumMod val="50000"/>
                </a:schemeClr>
              </a:solidFill>
              <a:latin typeface="Trebuchet MS" pitchFamily="34" charset="0"/>
              <a:cs typeface="+mn-cs"/>
            </a:endParaRPr>
          </a:p>
          <a:p>
            <a:pPr marR="0" lvl="0" algn="just">
              <a:spcBef>
                <a:spcPts val="0"/>
              </a:spcBef>
              <a:spcAft>
                <a:spcPts val="0"/>
              </a:spcAft>
            </a:pPr>
            <a:r>
              <a:rPr lang="en-US" sz="2800" b="1" dirty="0" smtClean="0">
                <a:solidFill>
                  <a:schemeClr val="accent5">
                    <a:lumMod val="50000"/>
                  </a:schemeClr>
                </a:solidFill>
                <a:latin typeface="Trebuchet MS" pitchFamily="34" charset="0"/>
                <a:cs typeface="+mn-cs"/>
              </a:rPr>
              <a:t>Future work: </a:t>
            </a:r>
            <a:r>
              <a:rPr lang="en-US" sz="2800" dirty="0" smtClean="0">
                <a:solidFill>
                  <a:schemeClr val="accent5">
                    <a:lumMod val="50000"/>
                  </a:schemeClr>
                </a:solidFill>
                <a:latin typeface="Trebuchet MS" pitchFamily="34" charset="0"/>
                <a:cs typeface="+mn-cs"/>
              </a:rPr>
              <a:t>Deployment on </a:t>
            </a:r>
            <a:r>
              <a:rPr lang="en-US" sz="2800" b="1" dirty="0" smtClean="0">
                <a:solidFill>
                  <a:schemeClr val="accent5">
                    <a:lumMod val="50000"/>
                  </a:schemeClr>
                </a:solidFill>
                <a:latin typeface="Trebuchet MS" pitchFamily="34" charset="0"/>
                <a:cs typeface="+mn-cs"/>
              </a:rPr>
              <a:t>Non - Video related use cases like Audio/USB</a:t>
            </a:r>
            <a:r>
              <a:rPr lang="en-US" sz="2800" b="1" dirty="0">
                <a:solidFill>
                  <a:schemeClr val="accent5">
                    <a:lumMod val="50000"/>
                  </a:schemeClr>
                </a:solidFill>
                <a:latin typeface="Trebuchet MS" pitchFamily="34" charset="0"/>
              </a:rPr>
              <a:t>/Ethernet</a:t>
            </a:r>
            <a:r>
              <a:rPr lang="en-US" sz="2800" dirty="0" smtClean="0">
                <a:solidFill>
                  <a:schemeClr val="accent5">
                    <a:lumMod val="50000"/>
                  </a:schemeClr>
                </a:solidFill>
                <a:latin typeface="Trebuchet MS" pitchFamily="34" charset="0"/>
                <a:cs typeface="+mn-cs"/>
              </a:rPr>
              <a:t>.</a:t>
            </a:r>
            <a:endParaRPr lang="en-US" sz="2800" dirty="0">
              <a:solidFill>
                <a:schemeClr val="accent5">
                  <a:lumMod val="50000"/>
                </a:schemeClr>
              </a:solidFill>
              <a:latin typeface="Trebuchet MS" pitchFamily="34" charset="0"/>
              <a:cs typeface="+mn-cs"/>
            </a:endParaRPr>
          </a:p>
        </p:txBody>
      </p:sp>
      <p:pic>
        <p:nvPicPr>
          <p:cNvPr id="55" name="Picture 54"/>
          <p:cNvPicPr>
            <a:picLocks noChangeAspect="1"/>
          </p:cNvPicPr>
          <p:nvPr/>
        </p:nvPicPr>
        <p:blipFill>
          <a:blip r:embed="rId6"/>
          <a:stretch>
            <a:fillRect/>
          </a:stretch>
        </p:blipFill>
        <p:spPr>
          <a:xfrm>
            <a:off x="1225548" y="39175912"/>
            <a:ext cx="5085352" cy="1776078"/>
          </a:xfrm>
          <a:prstGeom prst="rect">
            <a:avLst/>
          </a:prstGeom>
        </p:spPr>
      </p:pic>
      <p:pic>
        <p:nvPicPr>
          <p:cNvPr id="121" name="Picture 120"/>
          <p:cNvPicPr>
            <a:picLocks noChangeAspect="1"/>
          </p:cNvPicPr>
          <p:nvPr/>
        </p:nvPicPr>
        <p:blipFill>
          <a:blip r:embed="rId7"/>
          <a:stretch>
            <a:fillRect/>
          </a:stretch>
        </p:blipFill>
        <p:spPr>
          <a:xfrm>
            <a:off x="980139" y="32492416"/>
            <a:ext cx="13875885" cy="5229839"/>
          </a:xfrm>
          <a:prstGeom prst="rect">
            <a:avLst/>
          </a:prstGeom>
        </p:spPr>
      </p:pic>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PosterPresentations.com-100CMx140CM">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PosterPresentations.com-100CMx140CM</Template>
  <TotalTime>0</TotalTime>
  <Words>809</Words>
  <Application>Microsoft Office PowerPoint</Application>
  <PresentationFormat>Custom</PresentationFormat>
  <Paragraphs>66</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Trebuchet MS</vt:lpstr>
      <vt:lpstr>PosterPresentations.com-100CMx140CM</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keywords>No Markings</cp:keywords>
  <cp:lastModifiedBy/>
  <cp:revision>1</cp:revision>
  <dcterms:created xsi:type="dcterms:W3CDTF">2014-08-15T11:56:08Z</dcterms:created>
  <dcterms:modified xsi:type="dcterms:W3CDTF">2015-08-21T04:25:14Z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41779ecc-ae1e-4682-9565-b2c2f89b7aaf</vt:lpwstr>
  </property>
  <property fmtid="{D5CDD505-2E9C-101B-9397-08002B2CF9AE}" pid="3" name="XilinxClassification">
    <vt:lpwstr>No Markings</vt:lpwstr>
  </property>
</Properties>
</file>