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35"/>
  </p:notesMasterIdLst>
  <p:handoutMasterIdLst>
    <p:handoutMasterId r:id="rId36"/>
  </p:handoutMasterIdLst>
  <p:sldIdLst>
    <p:sldId id="501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3" r:id="rId32"/>
    <p:sldId id="532" r:id="rId33"/>
    <p:sldId id="505" r:id="rId34"/>
  </p:sldIdLst>
  <p:sldSz cx="9144000" cy="6858000" type="screen4x3"/>
  <p:notesSz cx="10048875" cy="6918325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7" autoAdjust="0"/>
    <p:restoredTop sz="85829" autoAdjust="0"/>
  </p:normalViewPr>
  <p:slideViewPr>
    <p:cSldViewPr>
      <p:cViewPr varScale="1">
        <p:scale>
          <a:sx n="116" d="100"/>
          <a:sy n="116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gupt18\Documents\Office_docs\Papers%20&amp;%20posters\IJUG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FV</a:t>
            </a:r>
            <a:r>
              <a:rPr lang="en-US" baseline="0"/>
              <a:t> ROI on Globals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FV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Sheet1!$B$1:$C$1</c:f>
              <c:strCache>
                <c:ptCount val="2"/>
                <c:pt idx="0">
                  <c:v>Bugs/Engg costs</c:v>
                </c:pt>
                <c:pt idx="1">
                  <c:v>Bugs/Machine costs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138.5</c:v>
                </c:pt>
                <c:pt idx="1">
                  <c:v>3692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DV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Sheet1!$B$1:$C$1</c:f>
              <c:strCache>
                <c:ptCount val="2"/>
                <c:pt idx="0">
                  <c:v>Bugs/Engg costs</c:v>
                </c:pt>
                <c:pt idx="1">
                  <c:v>Bugs/Machine costs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23484752"/>
        <c:axId val="923487888"/>
        <c:axId val="0"/>
      </c:bar3DChart>
      <c:catAx>
        <c:axId val="92348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2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487888"/>
        <c:crosses val="autoZero"/>
        <c:auto val="1"/>
        <c:lblAlgn val="ctr"/>
        <c:lblOffset val="100"/>
        <c:noMultiLvlLbl val="0"/>
      </c:catAx>
      <c:valAx>
        <c:axId val="92348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48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F68D9-0AA9-4CB5-B57C-7137DE5983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9A754-24F1-40F6-997D-C77E972D304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E638DC09-950E-4C15-9E72-A3B87FD6B527}" type="parTrans" cxnId="{30FD0188-F6A0-4E79-810C-EA9E01583F89}">
      <dgm:prSet/>
      <dgm:spPr/>
      <dgm:t>
        <a:bodyPr/>
        <a:lstStyle/>
        <a:p>
          <a:endParaRPr lang="en-US"/>
        </a:p>
      </dgm:t>
    </dgm:pt>
    <dgm:pt modelId="{576C6286-1AA1-4912-97EA-4B206D9933D8}" type="sibTrans" cxnId="{30FD0188-F6A0-4E79-810C-EA9E01583F89}">
      <dgm:prSet/>
      <dgm:spPr/>
      <dgm:t>
        <a:bodyPr/>
        <a:lstStyle/>
        <a:p>
          <a:endParaRPr lang="en-US"/>
        </a:p>
      </dgm:t>
    </dgm:pt>
    <dgm:pt modelId="{BFD220AF-4EBB-4B1B-A50A-FA6403FA846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Need for FV Deployment Drive</a:t>
          </a:r>
          <a:endParaRPr lang="en-US" dirty="0"/>
        </a:p>
      </dgm:t>
    </dgm:pt>
    <dgm:pt modelId="{92DC2DC0-7921-4115-B9EC-FF93A3B571E0}" type="parTrans" cxnId="{09C96A5F-7AD2-4217-92E3-80C817BAD9B8}">
      <dgm:prSet/>
      <dgm:spPr/>
      <dgm:t>
        <a:bodyPr/>
        <a:lstStyle/>
        <a:p>
          <a:endParaRPr lang="en-US"/>
        </a:p>
      </dgm:t>
    </dgm:pt>
    <dgm:pt modelId="{EB6FC2A2-5B17-4DE3-9EA7-558B9B0340FD}" type="sibTrans" cxnId="{09C96A5F-7AD2-4217-92E3-80C817BAD9B8}">
      <dgm:prSet/>
      <dgm:spPr/>
      <dgm:t>
        <a:bodyPr/>
        <a:lstStyle/>
        <a:p>
          <a:endParaRPr lang="en-US"/>
        </a:p>
      </dgm:t>
    </dgm:pt>
    <dgm:pt modelId="{2DB026F6-1660-4847-90D7-6BF3179EF64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4D62CA15-6C50-46CC-9D1A-59E94F5B3698}" type="parTrans" cxnId="{7ADE5600-8E8A-4763-A857-25DD08A6751F}">
      <dgm:prSet/>
      <dgm:spPr/>
      <dgm:t>
        <a:bodyPr/>
        <a:lstStyle/>
        <a:p>
          <a:endParaRPr lang="en-US"/>
        </a:p>
      </dgm:t>
    </dgm:pt>
    <dgm:pt modelId="{EFEC3C09-05B9-4A13-AD6B-616F43D0EE48}" type="sibTrans" cxnId="{7ADE5600-8E8A-4763-A857-25DD08A6751F}">
      <dgm:prSet/>
      <dgm:spPr/>
      <dgm:t>
        <a:bodyPr/>
        <a:lstStyle/>
        <a:p>
          <a:endParaRPr lang="en-US"/>
        </a:p>
      </dgm:t>
    </dgm:pt>
    <dgm:pt modelId="{903F63EF-D196-4E23-BCA4-F1151F9EE25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VPG FV Deployment Planning and Execution</a:t>
          </a:r>
          <a:endParaRPr lang="en-US" dirty="0"/>
        </a:p>
      </dgm:t>
    </dgm:pt>
    <dgm:pt modelId="{A46811F0-DB01-4809-AAC8-92B7683A6A2E}" type="parTrans" cxnId="{DEA8DB51-1DD9-4841-BBAB-1E4FA4C3FFA5}">
      <dgm:prSet/>
      <dgm:spPr/>
      <dgm:t>
        <a:bodyPr/>
        <a:lstStyle/>
        <a:p>
          <a:endParaRPr lang="en-US"/>
        </a:p>
      </dgm:t>
    </dgm:pt>
    <dgm:pt modelId="{3C739E27-7F67-4F8A-8376-43DF16D51564}" type="sibTrans" cxnId="{DEA8DB51-1DD9-4841-BBAB-1E4FA4C3FFA5}">
      <dgm:prSet/>
      <dgm:spPr/>
      <dgm:t>
        <a:bodyPr/>
        <a:lstStyle/>
        <a:p>
          <a:endParaRPr lang="en-US"/>
        </a:p>
      </dgm:t>
    </dgm:pt>
    <dgm:pt modelId="{AF3AC4BC-DC97-4804-92F6-BDA3E7A170D3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What was Achieved?</a:t>
          </a:r>
          <a:endParaRPr lang="en-US" dirty="0"/>
        </a:p>
      </dgm:t>
    </dgm:pt>
    <dgm:pt modelId="{B7F2BBB2-04A1-4462-B17D-143C97E73AA9}" type="parTrans" cxnId="{1B24F39C-C8EF-41FE-BED5-6AF72F33A955}">
      <dgm:prSet/>
      <dgm:spPr/>
      <dgm:t>
        <a:bodyPr/>
        <a:lstStyle/>
        <a:p>
          <a:endParaRPr lang="en-US"/>
        </a:p>
      </dgm:t>
    </dgm:pt>
    <dgm:pt modelId="{CE7135F8-1F68-4C4C-AD92-2A4435830AEE}" type="sibTrans" cxnId="{1B24F39C-C8EF-41FE-BED5-6AF72F33A955}">
      <dgm:prSet/>
      <dgm:spPr/>
      <dgm:t>
        <a:bodyPr/>
        <a:lstStyle/>
        <a:p>
          <a:endParaRPr lang="en-US"/>
        </a:p>
      </dgm:t>
    </dgm:pt>
    <dgm:pt modelId="{C9582584-60FF-43EA-A13C-F083FB18B0E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Results of FV Deployment</a:t>
          </a:r>
          <a:endParaRPr lang="en-US" dirty="0"/>
        </a:p>
      </dgm:t>
    </dgm:pt>
    <dgm:pt modelId="{ED46B64E-5155-4580-82AF-23BE4FAB0BC3}" type="parTrans" cxnId="{6835A72B-D98E-4B66-A6D2-CA1771B1DB8A}">
      <dgm:prSet/>
      <dgm:spPr/>
      <dgm:t>
        <a:bodyPr/>
        <a:lstStyle/>
        <a:p>
          <a:endParaRPr lang="en-US"/>
        </a:p>
      </dgm:t>
    </dgm:pt>
    <dgm:pt modelId="{33798D44-CB87-44E2-A678-764EC351CFD0}" type="sibTrans" cxnId="{6835A72B-D98E-4B66-A6D2-CA1771B1DB8A}">
      <dgm:prSet/>
      <dgm:spPr/>
      <dgm:t>
        <a:bodyPr/>
        <a:lstStyle/>
        <a:p>
          <a:endParaRPr lang="en-US"/>
        </a:p>
      </dgm:t>
    </dgm:pt>
    <dgm:pt modelId="{D32EF9DE-2B7B-4DC2-B3A9-7E811AFF4EED}" type="pres">
      <dgm:prSet presAssocID="{B4AF68D9-0AA9-4CB5-B57C-7137DE5983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0FFF80-EABD-467B-9D86-930B79424016}" type="pres">
      <dgm:prSet presAssocID="{CFD9A754-24F1-40F6-997D-C77E972D3045}" presName="composite" presStyleCnt="0"/>
      <dgm:spPr/>
    </dgm:pt>
    <dgm:pt modelId="{126208A7-5DDF-480C-8812-EC93480C69F9}" type="pres">
      <dgm:prSet presAssocID="{CFD9A754-24F1-40F6-997D-C77E972D30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FE3C9-0D59-44BC-946F-E6AAF0340AA5}" type="pres">
      <dgm:prSet presAssocID="{CFD9A754-24F1-40F6-997D-C77E972D3045}" presName="descendantText" presStyleLbl="alignAcc1" presStyleIdx="0" presStyleCnt="3" custLinFactNeighborX="0" custLinFactNeighborY="-1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96C9A-26BE-48EA-B575-995418E5BD2D}" type="pres">
      <dgm:prSet presAssocID="{576C6286-1AA1-4912-97EA-4B206D9933D8}" presName="sp" presStyleCnt="0"/>
      <dgm:spPr/>
    </dgm:pt>
    <dgm:pt modelId="{B0A33C95-F8D3-47ED-9C20-C06047A237BC}" type="pres">
      <dgm:prSet presAssocID="{2DB026F6-1660-4847-90D7-6BF3179EF64A}" presName="composite" presStyleCnt="0"/>
      <dgm:spPr/>
    </dgm:pt>
    <dgm:pt modelId="{9820E3D8-211E-41F5-9337-69768A4DDE70}" type="pres">
      <dgm:prSet presAssocID="{2DB026F6-1660-4847-90D7-6BF3179EF6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D6A3D-5D29-410A-810F-54BADC15AA52}" type="pres">
      <dgm:prSet presAssocID="{2DB026F6-1660-4847-90D7-6BF3179EF6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8C942-181C-49CD-8AF3-A9738C48DE98}" type="pres">
      <dgm:prSet presAssocID="{EFEC3C09-05B9-4A13-AD6B-616F43D0EE48}" presName="sp" presStyleCnt="0"/>
      <dgm:spPr/>
    </dgm:pt>
    <dgm:pt modelId="{9ED2169B-4A60-4CA7-BCF0-AE73619D597C}" type="pres">
      <dgm:prSet presAssocID="{AF3AC4BC-DC97-4804-92F6-BDA3E7A170D3}" presName="composite" presStyleCnt="0"/>
      <dgm:spPr/>
    </dgm:pt>
    <dgm:pt modelId="{CE5239E4-40E3-4B97-8538-AC5148E86C37}" type="pres">
      <dgm:prSet presAssocID="{AF3AC4BC-DC97-4804-92F6-BDA3E7A170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EF89E-5B15-4B4E-9877-0CFC3E507575}" type="pres">
      <dgm:prSet presAssocID="{AF3AC4BC-DC97-4804-92F6-BDA3E7A170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A8DB51-1DD9-4841-BBAB-1E4FA4C3FFA5}" srcId="{2DB026F6-1660-4847-90D7-6BF3179EF64A}" destId="{903F63EF-D196-4E23-BCA4-F1151F9EE255}" srcOrd="0" destOrd="0" parTransId="{A46811F0-DB01-4809-AAC8-92B7683A6A2E}" sibTransId="{3C739E27-7F67-4F8A-8376-43DF16D51564}"/>
    <dgm:cxn modelId="{58A80FF2-B2A2-406F-B00F-C5A040D7C09E}" type="presOf" srcId="{903F63EF-D196-4E23-BCA4-F1151F9EE255}" destId="{C37D6A3D-5D29-410A-810F-54BADC15AA52}" srcOrd="0" destOrd="0" presId="urn:microsoft.com/office/officeart/2005/8/layout/chevron2"/>
    <dgm:cxn modelId="{09C96A5F-7AD2-4217-92E3-80C817BAD9B8}" srcId="{CFD9A754-24F1-40F6-997D-C77E972D3045}" destId="{BFD220AF-4EBB-4B1B-A50A-FA6403FA8461}" srcOrd="0" destOrd="0" parTransId="{92DC2DC0-7921-4115-B9EC-FF93A3B571E0}" sibTransId="{EB6FC2A2-5B17-4DE3-9EA7-558B9B0340FD}"/>
    <dgm:cxn modelId="{3A1DECBC-53F3-428A-AE25-E02207CE3A99}" type="presOf" srcId="{AF3AC4BC-DC97-4804-92F6-BDA3E7A170D3}" destId="{CE5239E4-40E3-4B97-8538-AC5148E86C37}" srcOrd="0" destOrd="0" presId="urn:microsoft.com/office/officeart/2005/8/layout/chevron2"/>
    <dgm:cxn modelId="{266F45C4-034F-4A7C-9447-4699C97304DA}" type="presOf" srcId="{B4AF68D9-0AA9-4CB5-B57C-7137DE59834B}" destId="{D32EF9DE-2B7B-4DC2-B3A9-7E811AFF4EED}" srcOrd="0" destOrd="0" presId="urn:microsoft.com/office/officeart/2005/8/layout/chevron2"/>
    <dgm:cxn modelId="{B074E306-54C6-474C-A2F1-8272EA9A7E7A}" type="presOf" srcId="{BFD220AF-4EBB-4B1B-A50A-FA6403FA8461}" destId="{C93FE3C9-0D59-44BC-946F-E6AAF0340AA5}" srcOrd="0" destOrd="0" presId="urn:microsoft.com/office/officeart/2005/8/layout/chevron2"/>
    <dgm:cxn modelId="{32B0189E-4D84-47B8-9DEE-EE499B054E95}" type="presOf" srcId="{CFD9A754-24F1-40F6-997D-C77E972D3045}" destId="{126208A7-5DDF-480C-8812-EC93480C69F9}" srcOrd="0" destOrd="0" presId="urn:microsoft.com/office/officeart/2005/8/layout/chevron2"/>
    <dgm:cxn modelId="{1B24F39C-C8EF-41FE-BED5-6AF72F33A955}" srcId="{B4AF68D9-0AA9-4CB5-B57C-7137DE59834B}" destId="{AF3AC4BC-DC97-4804-92F6-BDA3E7A170D3}" srcOrd="2" destOrd="0" parTransId="{B7F2BBB2-04A1-4462-B17D-143C97E73AA9}" sibTransId="{CE7135F8-1F68-4C4C-AD92-2A4435830AEE}"/>
    <dgm:cxn modelId="{9D0CEFD2-7233-4866-BF8E-02E5C8A16A79}" type="presOf" srcId="{2DB026F6-1660-4847-90D7-6BF3179EF64A}" destId="{9820E3D8-211E-41F5-9337-69768A4DDE70}" srcOrd="0" destOrd="0" presId="urn:microsoft.com/office/officeart/2005/8/layout/chevron2"/>
    <dgm:cxn modelId="{30FD0188-F6A0-4E79-810C-EA9E01583F89}" srcId="{B4AF68D9-0AA9-4CB5-B57C-7137DE59834B}" destId="{CFD9A754-24F1-40F6-997D-C77E972D3045}" srcOrd="0" destOrd="0" parTransId="{E638DC09-950E-4C15-9E72-A3B87FD6B527}" sibTransId="{576C6286-1AA1-4912-97EA-4B206D9933D8}"/>
    <dgm:cxn modelId="{F68AB025-A72B-4256-8AD0-B641358DC2F6}" type="presOf" srcId="{C9582584-60FF-43EA-A13C-F083FB18B0E4}" destId="{A8BEF89E-5B15-4B4E-9877-0CFC3E507575}" srcOrd="0" destOrd="0" presId="urn:microsoft.com/office/officeart/2005/8/layout/chevron2"/>
    <dgm:cxn modelId="{6835A72B-D98E-4B66-A6D2-CA1771B1DB8A}" srcId="{AF3AC4BC-DC97-4804-92F6-BDA3E7A170D3}" destId="{C9582584-60FF-43EA-A13C-F083FB18B0E4}" srcOrd="0" destOrd="0" parTransId="{ED46B64E-5155-4580-82AF-23BE4FAB0BC3}" sibTransId="{33798D44-CB87-44E2-A678-764EC351CFD0}"/>
    <dgm:cxn modelId="{7ADE5600-8E8A-4763-A857-25DD08A6751F}" srcId="{B4AF68D9-0AA9-4CB5-B57C-7137DE59834B}" destId="{2DB026F6-1660-4847-90D7-6BF3179EF64A}" srcOrd="1" destOrd="0" parTransId="{4D62CA15-6C50-46CC-9D1A-59E94F5B3698}" sibTransId="{EFEC3C09-05B9-4A13-AD6B-616F43D0EE48}"/>
    <dgm:cxn modelId="{6ACC7102-A590-41D4-9393-0C5B864E680C}" type="presParOf" srcId="{D32EF9DE-2B7B-4DC2-B3A9-7E811AFF4EED}" destId="{420FFF80-EABD-467B-9D86-930B79424016}" srcOrd="0" destOrd="0" presId="urn:microsoft.com/office/officeart/2005/8/layout/chevron2"/>
    <dgm:cxn modelId="{916EE4F9-923F-4238-B5EA-C3273DD56649}" type="presParOf" srcId="{420FFF80-EABD-467B-9D86-930B79424016}" destId="{126208A7-5DDF-480C-8812-EC93480C69F9}" srcOrd="0" destOrd="0" presId="urn:microsoft.com/office/officeart/2005/8/layout/chevron2"/>
    <dgm:cxn modelId="{B2895625-AC61-4FFB-A7FA-A387123199E8}" type="presParOf" srcId="{420FFF80-EABD-467B-9D86-930B79424016}" destId="{C93FE3C9-0D59-44BC-946F-E6AAF0340AA5}" srcOrd="1" destOrd="0" presId="urn:microsoft.com/office/officeart/2005/8/layout/chevron2"/>
    <dgm:cxn modelId="{480FD015-2B4A-41FE-A8E2-3F2012F8B765}" type="presParOf" srcId="{D32EF9DE-2B7B-4DC2-B3A9-7E811AFF4EED}" destId="{E6C96C9A-26BE-48EA-B575-995418E5BD2D}" srcOrd="1" destOrd="0" presId="urn:microsoft.com/office/officeart/2005/8/layout/chevron2"/>
    <dgm:cxn modelId="{72F1662B-9A24-49DB-BF56-6002282752CC}" type="presParOf" srcId="{D32EF9DE-2B7B-4DC2-B3A9-7E811AFF4EED}" destId="{B0A33C95-F8D3-47ED-9C20-C06047A237BC}" srcOrd="2" destOrd="0" presId="urn:microsoft.com/office/officeart/2005/8/layout/chevron2"/>
    <dgm:cxn modelId="{3B7E6FA4-9552-4AC6-BD0F-9EEFBEDFAC6D}" type="presParOf" srcId="{B0A33C95-F8D3-47ED-9C20-C06047A237BC}" destId="{9820E3D8-211E-41F5-9337-69768A4DDE70}" srcOrd="0" destOrd="0" presId="urn:microsoft.com/office/officeart/2005/8/layout/chevron2"/>
    <dgm:cxn modelId="{2EC28301-6CFA-43CC-8C26-A86C94B640DA}" type="presParOf" srcId="{B0A33C95-F8D3-47ED-9C20-C06047A237BC}" destId="{C37D6A3D-5D29-410A-810F-54BADC15AA52}" srcOrd="1" destOrd="0" presId="urn:microsoft.com/office/officeart/2005/8/layout/chevron2"/>
    <dgm:cxn modelId="{A9E44730-5EC3-4D80-9AB9-D9537BF02DF2}" type="presParOf" srcId="{D32EF9DE-2B7B-4DC2-B3A9-7E811AFF4EED}" destId="{3B58C942-181C-49CD-8AF3-A9738C48DE98}" srcOrd="3" destOrd="0" presId="urn:microsoft.com/office/officeart/2005/8/layout/chevron2"/>
    <dgm:cxn modelId="{87EB0F4F-A61C-4EFB-A4AF-E6C9159517DA}" type="presParOf" srcId="{D32EF9DE-2B7B-4DC2-B3A9-7E811AFF4EED}" destId="{9ED2169B-4A60-4CA7-BCF0-AE73619D597C}" srcOrd="4" destOrd="0" presId="urn:microsoft.com/office/officeart/2005/8/layout/chevron2"/>
    <dgm:cxn modelId="{F849008C-8CCD-4796-B7AE-BBBBDEB2C4BA}" type="presParOf" srcId="{9ED2169B-4A60-4CA7-BCF0-AE73619D597C}" destId="{CE5239E4-40E3-4B97-8538-AC5148E86C37}" srcOrd="0" destOrd="0" presId="urn:microsoft.com/office/officeart/2005/8/layout/chevron2"/>
    <dgm:cxn modelId="{9D8CA67A-47A4-4070-B8DC-0C0B842BA096}" type="presParOf" srcId="{9ED2169B-4A60-4CA7-BCF0-AE73619D597C}" destId="{A8BEF89E-5B15-4B4E-9877-0CFC3E5075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F68D9-0AA9-4CB5-B57C-7137DE5983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9A754-24F1-40F6-997D-C77E972D304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E638DC09-950E-4C15-9E72-A3B87FD6B527}" type="parTrans" cxnId="{30FD0188-F6A0-4E79-810C-EA9E01583F89}">
      <dgm:prSet/>
      <dgm:spPr/>
      <dgm:t>
        <a:bodyPr/>
        <a:lstStyle/>
        <a:p>
          <a:endParaRPr lang="en-US"/>
        </a:p>
      </dgm:t>
    </dgm:pt>
    <dgm:pt modelId="{576C6286-1AA1-4912-97EA-4B206D9933D8}" type="sibTrans" cxnId="{30FD0188-F6A0-4E79-810C-EA9E01583F89}">
      <dgm:prSet/>
      <dgm:spPr/>
      <dgm:t>
        <a:bodyPr/>
        <a:lstStyle/>
        <a:p>
          <a:endParaRPr lang="en-US"/>
        </a:p>
      </dgm:t>
    </dgm:pt>
    <dgm:pt modelId="{BFD220AF-4EBB-4B1B-A50A-FA6403FA846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Need for FV Deployment Drive</a:t>
          </a:r>
          <a:endParaRPr lang="en-US" dirty="0"/>
        </a:p>
      </dgm:t>
    </dgm:pt>
    <dgm:pt modelId="{92DC2DC0-7921-4115-B9EC-FF93A3B571E0}" type="parTrans" cxnId="{09C96A5F-7AD2-4217-92E3-80C817BAD9B8}">
      <dgm:prSet/>
      <dgm:spPr/>
      <dgm:t>
        <a:bodyPr/>
        <a:lstStyle/>
        <a:p>
          <a:endParaRPr lang="en-US"/>
        </a:p>
      </dgm:t>
    </dgm:pt>
    <dgm:pt modelId="{EB6FC2A2-5B17-4DE3-9EA7-558B9B0340FD}" type="sibTrans" cxnId="{09C96A5F-7AD2-4217-92E3-80C817BAD9B8}">
      <dgm:prSet/>
      <dgm:spPr/>
      <dgm:t>
        <a:bodyPr/>
        <a:lstStyle/>
        <a:p>
          <a:endParaRPr lang="en-US"/>
        </a:p>
      </dgm:t>
    </dgm:pt>
    <dgm:pt modelId="{2DB026F6-1660-4847-90D7-6BF3179EF64A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4D62CA15-6C50-46CC-9D1A-59E94F5B3698}" type="parTrans" cxnId="{7ADE5600-8E8A-4763-A857-25DD08A6751F}">
      <dgm:prSet/>
      <dgm:spPr/>
      <dgm:t>
        <a:bodyPr/>
        <a:lstStyle/>
        <a:p>
          <a:endParaRPr lang="en-US"/>
        </a:p>
      </dgm:t>
    </dgm:pt>
    <dgm:pt modelId="{EFEC3C09-05B9-4A13-AD6B-616F43D0EE48}" type="sibTrans" cxnId="{7ADE5600-8E8A-4763-A857-25DD08A6751F}">
      <dgm:prSet/>
      <dgm:spPr/>
      <dgm:t>
        <a:bodyPr/>
        <a:lstStyle/>
        <a:p>
          <a:endParaRPr lang="en-US"/>
        </a:p>
      </dgm:t>
    </dgm:pt>
    <dgm:pt modelId="{903F63EF-D196-4E23-BCA4-F1151F9EE25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/>
            </a:gs>
            <a:gs pos="9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VPG FV Deployment Planning and Execution</a:t>
          </a:r>
          <a:endParaRPr lang="en-US" dirty="0"/>
        </a:p>
      </dgm:t>
    </dgm:pt>
    <dgm:pt modelId="{A46811F0-DB01-4809-AAC8-92B7683A6A2E}" type="parTrans" cxnId="{DEA8DB51-1DD9-4841-BBAB-1E4FA4C3FFA5}">
      <dgm:prSet/>
      <dgm:spPr/>
      <dgm:t>
        <a:bodyPr/>
        <a:lstStyle/>
        <a:p>
          <a:endParaRPr lang="en-US"/>
        </a:p>
      </dgm:t>
    </dgm:pt>
    <dgm:pt modelId="{3C739E27-7F67-4F8A-8376-43DF16D51564}" type="sibTrans" cxnId="{DEA8DB51-1DD9-4841-BBAB-1E4FA4C3FFA5}">
      <dgm:prSet/>
      <dgm:spPr/>
      <dgm:t>
        <a:bodyPr/>
        <a:lstStyle/>
        <a:p>
          <a:endParaRPr lang="en-US"/>
        </a:p>
      </dgm:t>
    </dgm:pt>
    <dgm:pt modelId="{AF3AC4BC-DC97-4804-92F6-BDA3E7A170D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What was Achieved?</a:t>
          </a:r>
          <a:endParaRPr lang="en-US" dirty="0"/>
        </a:p>
      </dgm:t>
    </dgm:pt>
    <dgm:pt modelId="{B7F2BBB2-04A1-4462-B17D-143C97E73AA9}" type="parTrans" cxnId="{1B24F39C-C8EF-41FE-BED5-6AF72F33A955}">
      <dgm:prSet/>
      <dgm:spPr/>
      <dgm:t>
        <a:bodyPr/>
        <a:lstStyle/>
        <a:p>
          <a:endParaRPr lang="en-US"/>
        </a:p>
      </dgm:t>
    </dgm:pt>
    <dgm:pt modelId="{CE7135F8-1F68-4C4C-AD92-2A4435830AEE}" type="sibTrans" cxnId="{1B24F39C-C8EF-41FE-BED5-6AF72F33A955}">
      <dgm:prSet/>
      <dgm:spPr/>
      <dgm:t>
        <a:bodyPr/>
        <a:lstStyle/>
        <a:p>
          <a:endParaRPr lang="en-US"/>
        </a:p>
      </dgm:t>
    </dgm:pt>
    <dgm:pt modelId="{C9582584-60FF-43EA-A13C-F083FB18B0E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Results of FV Deployment</a:t>
          </a:r>
          <a:endParaRPr lang="en-US" dirty="0"/>
        </a:p>
      </dgm:t>
    </dgm:pt>
    <dgm:pt modelId="{ED46B64E-5155-4580-82AF-23BE4FAB0BC3}" type="parTrans" cxnId="{6835A72B-D98E-4B66-A6D2-CA1771B1DB8A}">
      <dgm:prSet/>
      <dgm:spPr/>
      <dgm:t>
        <a:bodyPr/>
        <a:lstStyle/>
        <a:p>
          <a:endParaRPr lang="en-US"/>
        </a:p>
      </dgm:t>
    </dgm:pt>
    <dgm:pt modelId="{33798D44-CB87-44E2-A678-764EC351CFD0}" type="sibTrans" cxnId="{6835A72B-D98E-4B66-A6D2-CA1771B1DB8A}">
      <dgm:prSet/>
      <dgm:spPr/>
      <dgm:t>
        <a:bodyPr/>
        <a:lstStyle/>
        <a:p>
          <a:endParaRPr lang="en-US"/>
        </a:p>
      </dgm:t>
    </dgm:pt>
    <dgm:pt modelId="{D32EF9DE-2B7B-4DC2-B3A9-7E811AFF4EED}" type="pres">
      <dgm:prSet presAssocID="{B4AF68D9-0AA9-4CB5-B57C-7137DE5983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0FFF80-EABD-467B-9D86-930B79424016}" type="pres">
      <dgm:prSet presAssocID="{CFD9A754-24F1-40F6-997D-C77E972D3045}" presName="composite" presStyleCnt="0"/>
      <dgm:spPr/>
    </dgm:pt>
    <dgm:pt modelId="{126208A7-5DDF-480C-8812-EC93480C69F9}" type="pres">
      <dgm:prSet presAssocID="{CFD9A754-24F1-40F6-997D-C77E972D30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FE3C9-0D59-44BC-946F-E6AAF0340AA5}" type="pres">
      <dgm:prSet presAssocID="{CFD9A754-24F1-40F6-997D-C77E972D3045}" presName="descendantText" presStyleLbl="alignAcc1" presStyleIdx="0" presStyleCnt="3" custLinFactNeighborX="0" custLinFactNeighborY="-1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96C9A-26BE-48EA-B575-995418E5BD2D}" type="pres">
      <dgm:prSet presAssocID="{576C6286-1AA1-4912-97EA-4B206D9933D8}" presName="sp" presStyleCnt="0"/>
      <dgm:spPr/>
    </dgm:pt>
    <dgm:pt modelId="{B0A33C95-F8D3-47ED-9C20-C06047A237BC}" type="pres">
      <dgm:prSet presAssocID="{2DB026F6-1660-4847-90D7-6BF3179EF64A}" presName="composite" presStyleCnt="0"/>
      <dgm:spPr/>
    </dgm:pt>
    <dgm:pt modelId="{9820E3D8-211E-41F5-9337-69768A4DDE70}" type="pres">
      <dgm:prSet presAssocID="{2DB026F6-1660-4847-90D7-6BF3179EF6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D6A3D-5D29-410A-810F-54BADC15AA52}" type="pres">
      <dgm:prSet presAssocID="{2DB026F6-1660-4847-90D7-6BF3179EF6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8C942-181C-49CD-8AF3-A9738C48DE98}" type="pres">
      <dgm:prSet presAssocID="{EFEC3C09-05B9-4A13-AD6B-616F43D0EE48}" presName="sp" presStyleCnt="0"/>
      <dgm:spPr/>
    </dgm:pt>
    <dgm:pt modelId="{9ED2169B-4A60-4CA7-BCF0-AE73619D597C}" type="pres">
      <dgm:prSet presAssocID="{AF3AC4BC-DC97-4804-92F6-BDA3E7A170D3}" presName="composite" presStyleCnt="0"/>
      <dgm:spPr/>
    </dgm:pt>
    <dgm:pt modelId="{CE5239E4-40E3-4B97-8538-AC5148E86C37}" type="pres">
      <dgm:prSet presAssocID="{AF3AC4BC-DC97-4804-92F6-BDA3E7A170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EF89E-5B15-4B4E-9877-0CFC3E507575}" type="pres">
      <dgm:prSet presAssocID="{AF3AC4BC-DC97-4804-92F6-BDA3E7A170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A8DB51-1DD9-4841-BBAB-1E4FA4C3FFA5}" srcId="{2DB026F6-1660-4847-90D7-6BF3179EF64A}" destId="{903F63EF-D196-4E23-BCA4-F1151F9EE255}" srcOrd="0" destOrd="0" parTransId="{A46811F0-DB01-4809-AAC8-92B7683A6A2E}" sibTransId="{3C739E27-7F67-4F8A-8376-43DF16D51564}"/>
    <dgm:cxn modelId="{AF89002A-CE1A-4121-8E56-5F7A1AC3E5EB}" type="presOf" srcId="{2DB026F6-1660-4847-90D7-6BF3179EF64A}" destId="{9820E3D8-211E-41F5-9337-69768A4DDE70}" srcOrd="0" destOrd="0" presId="urn:microsoft.com/office/officeart/2005/8/layout/chevron2"/>
    <dgm:cxn modelId="{56952632-3C50-4C14-84D0-9841A2472BBB}" type="presOf" srcId="{B4AF68D9-0AA9-4CB5-B57C-7137DE59834B}" destId="{D32EF9DE-2B7B-4DC2-B3A9-7E811AFF4EED}" srcOrd="0" destOrd="0" presId="urn:microsoft.com/office/officeart/2005/8/layout/chevron2"/>
    <dgm:cxn modelId="{09C96A5F-7AD2-4217-92E3-80C817BAD9B8}" srcId="{CFD9A754-24F1-40F6-997D-C77E972D3045}" destId="{BFD220AF-4EBB-4B1B-A50A-FA6403FA8461}" srcOrd="0" destOrd="0" parTransId="{92DC2DC0-7921-4115-B9EC-FF93A3B571E0}" sibTransId="{EB6FC2A2-5B17-4DE3-9EA7-558B9B0340FD}"/>
    <dgm:cxn modelId="{D17630EC-1CD4-4540-A578-29F4A7509D45}" type="presOf" srcId="{BFD220AF-4EBB-4B1B-A50A-FA6403FA8461}" destId="{C93FE3C9-0D59-44BC-946F-E6AAF0340AA5}" srcOrd="0" destOrd="0" presId="urn:microsoft.com/office/officeart/2005/8/layout/chevron2"/>
    <dgm:cxn modelId="{72BF8EEA-1761-4EB6-A6DD-3CE4899AA1F5}" type="presOf" srcId="{CFD9A754-24F1-40F6-997D-C77E972D3045}" destId="{126208A7-5DDF-480C-8812-EC93480C69F9}" srcOrd="0" destOrd="0" presId="urn:microsoft.com/office/officeart/2005/8/layout/chevron2"/>
    <dgm:cxn modelId="{ADCDE564-5326-4E77-8985-093FD94187B6}" type="presOf" srcId="{903F63EF-D196-4E23-BCA4-F1151F9EE255}" destId="{C37D6A3D-5D29-410A-810F-54BADC15AA52}" srcOrd="0" destOrd="0" presId="urn:microsoft.com/office/officeart/2005/8/layout/chevron2"/>
    <dgm:cxn modelId="{1B24F39C-C8EF-41FE-BED5-6AF72F33A955}" srcId="{B4AF68D9-0AA9-4CB5-B57C-7137DE59834B}" destId="{AF3AC4BC-DC97-4804-92F6-BDA3E7A170D3}" srcOrd="2" destOrd="0" parTransId="{B7F2BBB2-04A1-4462-B17D-143C97E73AA9}" sibTransId="{CE7135F8-1F68-4C4C-AD92-2A4435830AEE}"/>
    <dgm:cxn modelId="{10AA2B4F-3B98-46C7-BAD4-59EFE9E3F63D}" type="presOf" srcId="{C9582584-60FF-43EA-A13C-F083FB18B0E4}" destId="{A8BEF89E-5B15-4B4E-9877-0CFC3E507575}" srcOrd="0" destOrd="0" presId="urn:microsoft.com/office/officeart/2005/8/layout/chevron2"/>
    <dgm:cxn modelId="{30FD0188-F6A0-4E79-810C-EA9E01583F89}" srcId="{B4AF68D9-0AA9-4CB5-B57C-7137DE59834B}" destId="{CFD9A754-24F1-40F6-997D-C77E972D3045}" srcOrd="0" destOrd="0" parTransId="{E638DC09-950E-4C15-9E72-A3B87FD6B527}" sibTransId="{576C6286-1AA1-4912-97EA-4B206D9933D8}"/>
    <dgm:cxn modelId="{6835A72B-D98E-4B66-A6D2-CA1771B1DB8A}" srcId="{AF3AC4BC-DC97-4804-92F6-BDA3E7A170D3}" destId="{C9582584-60FF-43EA-A13C-F083FB18B0E4}" srcOrd="0" destOrd="0" parTransId="{ED46B64E-5155-4580-82AF-23BE4FAB0BC3}" sibTransId="{33798D44-CB87-44E2-A678-764EC351CFD0}"/>
    <dgm:cxn modelId="{7ADE5600-8E8A-4763-A857-25DD08A6751F}" srcId="{B4AF68D9-0AA9-4CB5-B57C-7137DE59834B}" destId="{2DB026F6-1660-4847-90D7-6BF3179EF64A}" srcOrd="1" destOrd="0" parTransId="{4D62CA15-6C50-46CC-9D1A-59E94F5B3698}" sibTransId="{EFEC3C09-05B9-4A13-AD6B-616F43D0EE48}"/>
    <dgm:cxn modelId="{815AAFCB-33AA-4E70-8CDE-E0821E9D470A}" type="presOf" srcId="{AF3AC4BC-DC97-4804-92F6-BDA3E7A170D3}" destId="{CE5239E4-40E3-4B97-8538-AC5148E86C37}" srcOrd="0" destOrd="0" presId="urn:microsoft.com/office/officeart/2005/8/layout/chevron2"/>
    <dgm:cxn modelId="{65E68271-E6EE-474B-821B-715439E676E5}" type="presParOf" srcId="{D32EF9DE-2B7B-4DC2-B3A9-7E811AFF4EED}" destId="{420FFF80-EABD-467B-9D86-930B79424016}" srcOrd="0" destOrd="0" presId="urn:microsoft.com/office/officeart/2005/8/layout/chevron2"/>
    <dgm:cxn modelId="{E4326660-DE5C-4A70-A12D-5D9AA5DF141D}" type="presParOf" srcId="{420FFF80-EABD-467B-9D86-930B79424016}" destId="{126208A7-5DDF-480C-8812-EC93480C69F9}" srcOrd="0" destOrd="0" presId="urn:microsoft.com/office/officeart/2005/8/layout/chevron2"/>
    <dgm:cxn modelId="{34F258A5-A773-4593-A865-CB1638052942}" type="presParOf" srcId="{420FFF80-EABD-467B-9D86-930B79424016}" destId="{C93FE3C9-0D59-44BC-946F-E6AAF0340AA5}" srcOrd="1" destOrd="0" presId="urn:microsoft.com/office/officeart/2005/8/layout/chevron2"/>
    <dgm:cxn modelId="{761811C6-FFB6-4366-A239-F78E4FAEB62A}" type="presParOf" srcId="{D32EF9DE-2B7B-4DC2-B3A9-7E811AFF4EED}" destId="{E6C96C9A-26BE-48EA-B575-995418E5BD2D}" srcOrd="1" destOrd="0" presId="urn:microsoft.com/office/officeart/2005/8/layout/chevron2"/>
    <dgm:cxn modelId="{E366DB7B-CE8F-4877-8C7C-45C83DAC8F44}" type="presParOf" srcId="{D32EF9DE-2B7B-4DC2-B3A9-7E811AFF4EED}" destId="{B0A33C95-F8D3-47ED-9C20-C06047A237BC}" srcOrd="2" destOrd="0" presId="urn:microsoft.com/office/officeart/2005/8/layout/chevron2"/>
    <dgm:cxn modelId="{777498E5-7450-483F-8175-6163A1B51476}" type="presParOf" srcId="{B0A33C95-F8D3-47ED-9C20-C06047A237BC}" destId="{9820E3D8-211E-41F5-9337-69768A4DDE70}" srcOrd="0" destOrd="0" presId="urn:microsoft.com/office/officeart/2005/8/layout/chevron2"/>
    <dgm:cxn modelId="{1286236D-E22A-45C0-BE89-F0C179F1265B}" type="presParOf" srcId="{B0A33C95-F8D3-47ED-9C20-C06047A237BC}" destId="{C37D6A3D-5D29-410A-810F-54BADC15AA52}" srcOrd="1" destOrd="0" presId="urn:microsoft.com/office/officeart/2005/8/layout/chevron2"/>
    <dgm:cxn modelId="{5EB47AEC-8927-4AA3-A534-7E23CA35B3E3}" type="presParOf" srcId="{D32EF9DE-2B7B-4DC2-B3A9-7E811AFF4EED}" destId="{3B58C942-181C-49CD-8AF3-A9738C48DE98}" srcOrd="3" destOrd="0" presId="urn:microsoft.com/office/officeart/2005/8/layout/chevron2"/>
    <dgm:cxn modelId="{03384A1D-B94B-4AB3-AAEA-42E15415329D}" type="presParOf" srcId="{D32EF9DE-2B7B-4DC2-B3A9-7E811AFF4EED}" destId="{9ED2169B-4A60-4CA7-BCF0-AE73619D597C}" srcOrd="4" destOrd="0" presId="urn:microsoft.com/office/officeart/2005/8/layout/chevron2"/>
    <dgm:cxn modelId="{DCD8E039-88DF-4F70-96DB-C24CBC7DD2F3}" type="presParOf" srcId="{9ED2169B-4A60-4CA7-BCF0-AE73619D597C}" destId="{CE5239E4-40E3-4B97-8538-AC5148E86C37}" srcOrd="0" destOrd="0" presId="urn:microsoft.com/office/officeart/2005/8/layout/chevron2"/>
    <dgm:cxn modelId="{650B0999-0B75-4F40-9965-469F5C9F93A7}" type="presParOf" srcId="{9ED2169B-4A60-4CA7-BCF0-AE73619D597C}" destId="{A8BEF89E-5B15-4B4E-9877-0CFC3E5075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127FF-8A7A-486A-8771-B82D008AC8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FD26999-C279-46AC-B6B4-97E0A1C3FC57}">
      <dgm:prSet/>
      <dgm:spPr>
        <a:xfrm>
          <a:off x="399" y="2370739"/>
          <a:ext cx="1187648" cy="2041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6BA1F96-E755-4806-AEE8-8087D6C08108}" type="parTrans" cxnId="{74DE5FAF-1288-4BF3-873C-C1DD0FDEF08A}">
      <dgm:prSet/>
      <dgm:spPr/>
      <dgm:t>
        <a:bodyPr/>
        <a:lstStyle/>
        <a:p>
          <a:endParaRPr lang="en-US"/>
        </a:p>
      </dgm:t>
    </dgm:pt>
    <dgm:pt modelId="{885556B1-9B02-4FA7-ACCA-E16AA34B8A76}" type="sibTrans" cxnId="{74DE5FAF-1288-4BF3-873C-C1DD0FDEF08A}">
      <dgm:prSet/>
      <dgm:spPr>
        <a:xfrm>
          <a:off x="1292118" y="3262392"/>
          <a:ext cx="220628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A88C12E-81D0-4D71-B6F0-D6960E6424A9}">
      <dgm:prSet/>
      <dgm:spPr>
        <a:xfrm>
          <a:off x="1604329" y="2515982"/>
          <a:ext cx="1040701" cy="17509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909EFF43-27BB-43F7-A5E7-79534C1E7F1A}" type="sibTrans" cxnId="{595625DC-DC2A-4CBD-83F2-D29CE5A6340F}">
      <dgm:prSet/>
      <dgm:spPr>
        <a:xfrm>
          <a:off x="2749101" y="3262392"/>
          <a:ext cx="220628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3B3AC51A-532B-445D-818E-CEEDB3C28FBB}" type="parTrans" cxnId="{595625DC-DC2A-4CBD-83F2-D29CE5A6340F}">
      <dgm:prSet/>
      <dgm:spPr/>
      <dgm:t>
        <a:bodyPr/>
        <a:lstStyle/>
        <a:p>
          <a:endParaRPr lang="en-US"/>
        </a:p>
      </dgm:t>
    </dgm:pt>
    <dgm:pt modelId="{BB6656C1-64E7-4122-BA28-E75A8BFBB74E}">
      <dgm:prSet/>
      <dgm:spPr>
        <a:xfrm>
          <a:off x="3061311" y="2490668"/>
          <a:ext cx="1040701" cy="18015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C95C574-0896-4141-8E94-30CFA0C4965A}" type="parTrans" cxnId="{EF233C30-8AAE-4FDC-B677-B30F9844A31B}">
      <dgm:prSet/>
      <dgm:spPr/>
      <dgm:t>
        <a:bodyPr/>
        <a:lstStyle/>
        <a:p>
          <a:endParaRPr lang="en-US"/>
        </a:p>
      </dgm:t>
    </dgm:pt>
    <dgm:pt modelId="{60E2E40F-E9AB-41AD-889E-315FC5BD8060}" type="sibTrans" cxnId="{EF233C30-8AAE-4FDC-B677-B30F9844A31B}">
      <dgm:prSet/>
      <dgm:spPr>
        <a:xfrm>
          <a:off x="4206083" y="3262392"/>
          <a:ext cx="220628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2523F26A-DED3-48DD-B1A9-8AA510A64780}">
      <dgm:prSet/>
      <dgm:spPr>
        <a:xfrm>
          <a:off x="4518294" y="2378888"/>
          <a:ext cx="1508611" cy="2025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36F9635F-EE27-42F6-8A4A-611FAD7AE99B}" type="parTrans" cxnId="{6F60E1D8-5ABA-4871-9953-6375679C9370}">
      <dgm:prSet/>
      <dgm:spPr/>
      <dgm:t>
        <a:bodyPr/>
        <a:lstStyle/>
        <a:p>
          <a:endParaRPr lang="en-US"/>
        </a:p>
      </dgm:t>
    </dgm:pt>
    <dgm:pt modelId="{A599CDCF-88DF-4730-B9CF-5250251B2DD0}" type="sibTrans" cxnId="{6F60E1D8-5ABA-4871-9953-6375679C9370}">
      <dgm:prSet/>
      <dgm:spPr>
        <a:xfrm>
          <a:off x="6130976" y="3262392"/>
          <a:ext cx="220628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8A6A7EE-55CE-4213-B55C-0CB15378569D}">
      <dgm:prSet/>
      <dgm:spPr>
        <a:xfrm>
          <a:off x="8096549" y="2499108"/>
          <a:ext cx="1040701" cy="1784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D667A4F0-18D0-4CDF-93B0-BDC1A9760BB1}" type="parTrans" cxnId="{28F7D784-422E-4825-86C4-B54125B93B55}">
      <dgm:prSet/>
      <dgm:spPr/>
      <dgm:t>
        <a:bodyPr/>
        <a:lstStyle/>
        <a:p>
          <a:endParaRPr lang="en-US"/>
        </a:p>
      </dgm:t>
    </dgm:pt>
    <dgm:pt modelId="{07C551D9-6343-4DC8-A03F-53062ECF1D03}" type="sibTrans" cxnId="{28F7D784-422E-4825-86C4-B54125B93B55}">
      <dgm:prSet/>
      <dgm:spPr/>
      <dgm:t>
        <a:bodyPr/>
        <a:lstStyle/>
        <a:p>
          <a:endParaRPr lang="en-US"/>
        </a:p>
      </dgm:t>
    </dgm:pt>
    <dgm:pt modelId="{CE3B34E7-CAC6-44FD-AF88-81099437A577}">
      <dgm:prSet/>
      <dgm:spPr>
        <a:xfrm>
          <a:off x="6443186" y="2402903"/>
          <a:ext cx="1237082" cy="19770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FFCD9D00-9EB2-4456-AA06-B3BEBD7E7254}" type="parTrans" cxnId="{251C9EC7-97CF-4D50-BE23-C92F42519753}">
      <dgm:prSet/>
      <dgm:spPr/>
      <dgm:t>
        <a:bodyPr/>
        <a:lstStyle/>
        <a:p>
          <a:endParaRPr lang="en-US"/>
        </a:p>
      </dgm:t>
    </dgm:pt>
    <dgm:pt modelId="{568F2B3E-8649-418C-BF19-EABE1525B2DA}" type="sibTrans" cxnId="{251C9EC7-97CF-4D50-BE23-C92F42519753}">
      <dgm:prSet/>
      <dgm:spPr>
        <a:xfrm>
          <a:off x="7784338" y="3262392"/>
          <a:ext cx="220628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02ADD157-46F8-4A02-AC03-D76B535F0427}" type="pres">
      <dgm:prSet presAssocID="{DA3127FF-8A7A-486A-8771-B82D008AC88A}" presName="Name0" presStyleCnt="0">
        <dgm:presLayoutVars>
          <dgm:dir/>
          <dgm:resizeHandles val="exact"/>
        </dgm:presLayoutVars>
      </dgm:prSet>
      <dgm:spPr/>
    </dgm:pt>
    <dgm:pt modelId="{0338A89E-E7D9-4EBD-AEC8-42A06DE1D857}" type="pres">
      <dgm:prSet presAssocID="{DFD26999-C279-46AC-B6B4-97E0A1C3FC57}" presName="node" presStyleLbl="node1" presStyleIdx="0" presStyleCnt="6" custScaleX="114120" custScaleY="326927" custLinFactNeighborX="99154" custLinFactNeighborY="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751E-4017-4D99-A99D-2335FEFF5C3D}" type="pres">
      <dgm:prSet presAssocID="{885556B1-9B02-4FA7-ACCA-E16AA34B8A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8C16B9-9266-45F8-978B-86B54DDAF9BD}" type="pres">
      <dgm:prSet presAssocID="{885556B1-9B02-4FA7-ACCA-E16AA34B8A7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1D7B200-FC37-44EB-9394-909192BBBE18}" type="pres">
      <dgm:prSet presAssocID="{1A88C12E-81D0-4D71-B6F0-D6960E6424A9}" presName="node" presStyleLbl="node1" presStyleIdx="1" presStyleCnt="6" custScaleY="280406" custLinFactNeighborX="52779" custLinFactNeighborY="1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BEF4C-ADB4-4157-A2BC-26CE5B39001A}" type="pres">
      <dgm:prSet presAssocID="{909EFF43-27BB-43F7-A5E7-79534C1E7F1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49D6D1-D48A-439D-8602-0118B98A1866}" type="pres">
      <dgm:prSet presAssocID="{909EFF43-27BB-43F7-A5E7-79534C1E7F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B33E582-33AF-4908-A9DC-9C574445EBFB}" type="pres">
      <dgm:prSet presAssocID="{BB6656C1-64E7-4122-BA28-E75A8BFBB74E}" presName="node" presStyleLbl="node1" presStyleIdx="2" presStyleCnt="6" custScaleY="288514" custLinFactNeighborX="17098" custLinFactNeighborY="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EE00A-D6F9-4A73-80DF-EA3B8885C5B3}" type="pres">
      <dgm:prSet presAssocID="{60E2E40F-E9AB-41AD-889E-315FC5BD8060}" presName="sibTrans" presStyleLbl="sibTrans2D1" presStyleIdx="2" presStyleCnt="5" custLinFactNeighborX="31140" custLinFactNeighborY="3614"/>
      <dgm:spPr/>
      <dgm:t>
        <a:bodyPr/>
        <a:lstStyle/>
        <a:p>
          <a:endParaRPr lang="en-US"/>
        </a:p>
      </dgm:t>
    </dgm:pt>
    <dgm:pt modelId="{7B50F035-4D8C-4940-B395-4C7D8AA9E02E}" type="pres">
      <dgm:prSet presAssocID="{60E2E40F-E9AB-41AD-889E-315FC5BD806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E61A13-0188-4D54-AE9D-FB1B216E79DA}" type="pres">
      <dgm:prSet presAssocID="{2523F26A-DED3-48DD-B1A9-8AA510A64780}" presName="node" presStyleLbl="node1" presStyleIdx="3" presStyleCnt="6" custScaleX="144961" custScaleY="324317" custLinFactNeighborX="2605" custLinFactNeighborY="-1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9E4E7-9890-444B-8993-F2EE2C7CDB70}" type="pres">
      <dgm:prSet presAssocID="{A599CDCF-88DF-4730-B9CF-5250251B2DD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695AED8-C440-47E9-9DDC-DB703718963C}" type="pres">
      <dgm:prSet presAssocID="{A599CDCF-88DF-4730-B9CF-5250251B2DD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6FDCB38-3EE4-4962-8A5A-BAB60243AA3F}" type="pres">
      <dgm:prSet presAssocID="{CE3B34E7-CAC6-44FD-AF88-81099437A577}" presName="node" presStyleLbl="node1" presStyleIdx="4" presStyleCnt="6" custScaleX="118870" custScaleY="316625" custLinFactNeighborX="-29631" custLinFactNeighborY="-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AC92F-9BCF-49FA-B19B-AF1AAD7C0BD0}" type="pres">
      <dgm:prSet presAssocID="{568F2B3E-8649-418C-BF19-EABE1525B2D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1083E5-D1C0-46B9-A9B0-82399B13D1AD}" type="pres">
      <dgm:prSet presAssocID="{568F2B3E-8649-418C-BF19-EABE1525B2D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AA346FE-BA3B-420B-886C-D8EEEE5F4BB4}" type="pres">
      <dgm:prSet presAssocID="{58A6A7EE-55CE-4213-B55C-0CB15378569D}" presName="node" presStyleLbl="node1" presStyleIdx="5" presStyleCnt="6" custScaleY="285811" custLinFactNeighborX="-79012" custLinFactNeighborY="4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D89DC-75A7-40AA-A169-77DE11FAECE2}" type="presOf" srcId="{909EFF43-27BB-43F7-A5E7-79534C1E7F1A}" destId="{162BEF4C-ADB4-4157-A2BC-26CE5B39001A}" srcOrd="0" destOrd="0" presId="urn:microsoft.com/office/officeart/2005/8/layout/process1"/>
    <dgm:cxn modelId="{D3EB42D9-E7EF-4783-AAEE-635745CE891F}" type="presOf" srcId="{DFD26999-C279-46AC-B6B4-97E0A1C3FC57}" destId="{0338A89E-E7D9-4EBD-AEC8-42A06DE1D857}" srcOrd="0" destOrd="0" presId="urn:microsoft.com/office/officeart/2005/8/layout/process1"/>
    <dgm:cxn modelId="{FFBD8802-32C8-4D79-A32A-0BFBB4A2CA36}" type="presOf" srcId="{568F2B3E-8649-418C-BF19-EABE1525B2DA}" destId="{2A1083E5-D1C0-46B9-A9B0-82399B13D1AD}" srcOrd="1" destOrd="0" presId="urn:microsoft.com/office/officeart/2005/8/layout/process1"/>
    <dgm:cxn modelId="{FFB75224-7A15-4A6B-8A41-AC78389C934D}" type="presOf" srcId="{A599CDCF-88DF-4730-B9CF-5250251B2DD0}" destId="{67A9E4E7-9890-444B-8993-F2EE2C7CDB70}" srcOrd="0" destOrd="0" presId="urn:microsoft.com/office/officeart/2005/8/layout/process1"/>
    <dgm:cxn modelId="{6A00255C-D6ED-4F1F-918E-92A2ED912740}" type="presOf" srcId="{60E2E40F-E9AB-41AD-889E-315FC5BD8060}" destId="{7B50F035-4D8C-4940-B395-4C7D8AA9E02E}" srcOrd="1" destOrd="0" presId="urn:microsoft.com/office/officeart/2005/8/layout/process1"/>
    <dgm:cxn modelId="{F37E0A5E-9258-443C-88BD-447335F30302}" type="presOf" srcId="{909EFF43-27BB-43F7-A5E7-79534C1E7F1A}" destId="{6349D6D1-D48A-439D-8602-0118B98A1866}" srcOrd="1" destOrd="0" presId="urn:microsoft.com/office/officeart/2005/8/layout/process1"/>
    <dgm:cxn modelId="{6C19DDA7-7290-4E62-B75D-98A75565FB09}" type="presOf" srcId="{568F2B3E-8649-418C-BF19-EABE1525B2DA}" destId="{3EEAC92F-9BCF-49FA-B19B-AF1AAD7C0BD0}" srcOrd="0" destOrd="0" presId="urn:microsoft.com/office/officeart/2005/8/layout/process1"/>
    <dgm:cxn modelId="{BB24E45C-F831-43AC-8AAF-DD11C18972CE}" type="presOf" srcId="{60E2E40F-E9AB-41AD-889E-315FC5BD8060}" destId="{684EE00A-D6F9-4A73-80DF-EA3B8885C5B3}" srcOrd="0" destOrd="0" presId="urn:microsoft.com/office/officeart/2005/8/layout/process1"/>
    <dgm:cxn modelId="{B3F02180-7211-4BA0-9105-1D022EB403CA}" type="presOf" srcId="{BB6656C1-64E7-4122-BA28-E75A8BFBB74E}" destId="{4B33E582-33AF-4908-A9DC-9C574445EBFB}" srcOrd="0" destOrd="0" presId="urn:microsoft.com/office/officeart/2005/8/layout/process1"/>
    <dgm:cxn modelId="{0C3B3078-92E8-48EA-8B89-220327CE3E57}" type="presOf" srcId="{885556B1-9B02-4FA7-ACCA-E16AA34B8A76}" destId="{618C16B9-9266-45F8-978B-86B54DDAF9BD}" srcOrd="1" destOrd="0" presId="urn:microsoft.com/office/officeart/2005/8/layout/process1"/>
    <dgm:cxn modelId="{380C108F-5806-4EBA-A1A5-0B24580C8EC2}" type="presOf" srcId="{1A88C12E-81D0-4D71-B6F0-D6960E6424A9}" destId="{51D7B200-FC37-44EB-9394-909192BBBE18}" srcOrd="0" destOrd="0" presId="urn:microsoft.com/office/officeart/2005/8/layout/process1"/>
    <dgm:cxn modelId="{EF233C30-8AAE-4FDC-B677-B30F9844A31B}" srcId="{DA3127FF-8A7A-486A-8771-B82D008AC88A}" destId="{BB6656C1-64E7-4122-BA28-E75A8BFBB74E}" srcOrd="2" destOrd="0" parTransId="{BC95C574-0896-4141-8E94-30CFA0C4965A}" sibTransId="{60E2E40F-E9AB-41AD-889E-315FC5BD8060}"/>
    <dgm:cxn modelId="{3F9E4201-1D90-458F-BFF6-8BE7D01B7B2E}" type="presOf" srcId="{CE3B34E7-CAC6-44FD-AF88-81099437A577}" destId="{06FDCB38-3EE4-4962-8A5A-BAB60243AA3F}" srcOrd="0" destOrd="0" presId="urn:microsoft.com/office/officeart/2005/8/layout/process1"/>
    <dgm:cxn modelId="{D394473C-FF27-4F4C-864A-AF37422F8A0A}" type="presOf" srcId="{DA3127FF-8A7A-486A-8771-B82D008AC88A}" destId="{02ADD157-46F8-4A02-AC03-D76B535F0427}" srcOrd="0" destOrd="0" presId="urn:microsoft.com/office/officeart/2005/8/layout/process1"/>
    <dgm:cxn modelId="{47F577FA-BF0E-4B49-8B03-8F7CEC3BB6B6}" type="presOf" srcId="{58A6A7EE-55CE-4213-B55C-0CB15378569D}" destId="{8AA346FE-BA3B-420B-886C-D8EEEE5F4BB4}" srcOrd="0" destOrd="0" presId="urn:microsoft.com/office/officeart/2005/8/layout/process1"/>
    <dgm:cxn modelId="{6F60E1D8-5ABA-4871-9953-6375679C9370}" srcId="{DA3127FF-8A7A-486A-8771-B82D008AC88A}" destId="{2523F26A-DED3-48DD-B1A9-8AA510A64780}" srcOrd="3" destOrd="0" parTransId="{36F9635F-EE27-42F6-8A4A-611FAD7AE99B}" sibTransId="{A599CDCF-88DF-4730-B9CF-5250251B2DD0}"/>
    <dgm:cxn modelId="{C224FDE5-BACC-40C7-8A26-C8C090188DC4}" type="presOf" srcId="{A599CDCF-88DF-4730-B9CF-5250251B2DD0}" destId="{7695AED8-C440-47E9-9DDC-DB703718963C}" srcOrd="1" destOrd="0" presId="urn:microsoft.com/office/officeart/2005/8/layout/process1"/>
    <dgm:cxn modelId="{8C4A266F-07E0-4155-849D-22B9262F059E}" type="presOf" srcId="{885556B1-9B02-4FA7-ACCA-E16AA34B8A76}" destId="{B106751E-4017-4D99-A99D-2335FEFF5C3D}" srcOrd="0" destOrd="0" presId="urn:microsoft.com/office/officeart/2005/8/layout/process1"/>
    <dgm:cxn modelId="{595625DC-DC2A-4CBD-83F2-D29CE5A6340F}" srcId="{DA3127FF-8A7A-486A-8771-B82D008AC88A}" destId="{1A88C12E-81D0-4D71-B6F0-D6960E6424A9}" srcOrd="1" destOrd="0" parTransId="{3B3AC51A-532B-445D-818E-CEEDB3C28FBB}" sibTransId="{909EFF43-27BB-43F7-A5E7-79534C1E7F1A}"/>
    <dgm:cxn modelId="{251C9EC7-97CF-4D50-BE23-C92F42519753}" srcId="{DA3127FF-8A7A-486A-8771-B82D008AC88A}" destId="{CE3B34E7-CAC6-44FD-AF88-81099437A577}" srcOrd="4" destOrd="0" parTransId="{FFCD9D00-9EB2-4456-AA06-B3BEBD7E7254}" sibTransId="{568F2B3E-8649-418C-BF19-EABE1525B2DA}"/>
    <dgm:cxn modelId="{1CAB1525-91E9-4FAA-AFB2-A71C8BC84C8A}" type="presOf" srcId="{2523F26A-DED3-48DD-B1A9-8AA510A64780}" destId="{D4E61A13-0188-4D54-AE9D-FB1B216E79DA}" srcOrd="0" destOrd="0" presId="urn:microsoft.com/office/officeart/2005/8/layout/process1"/>
    <dgm:cxn modelId="{74DE5FAF-1288-4BF3-873C-C1DD0FDEF08A}" srcId="{DA3127FF-8A7A-486A-8771-B82D008AC88A}" destId="{DFD26999-C279-46AC-B6B4-97E0A1C3FC57}" srcOrd="0" destOrd="0" parTransId="{76BA1F96-E755-4806-AEE8-8087D6C08108}" sibTransId="{885556B1-9B02-4FA7-ACCA-E16AA34B8A76}"/>
    <dgm:cxn modelId="{28F7D784-422E-4825-86C4-B54125B93B55}" srcId="{DA3127FF-8A7A-486A-8771-B82D008AC88A}" destId="{58A6A7EE-55CE-4213-B55C-0CB15378569D}" srcOrd="5" destOrd="0" parTransId="{D667A4F0-18D0-4CDF-93B0-BDC1A9760BB1}" sibTransId="{07C551D9-6343-4DC8-A03F-53062ECF1D03}"/>
    <dgm:cxn modelId="{A0982401-4CA0-4FEC-BE93-200BF61C1CCF}" type="presParOf" srcId="{02ADD157-46F8-4A02-AC03-D76B535F0427}" destId="{0338A89E-E7D9-4EBD-AEC8-42A06DE1D857}" srcOrd="0" destOrd="0" presId="urn:microsoft.com/office/officeart/2005/8/layout/process1"/>
    <dgm:cxn modelId="{9E12B4ED-F46D-4264-A0E7-76AAC2A93250}" type="presParOf" srcId="{02ADD157-46F8-4A02-AC03-D76B535F0427}" destId="{B106751E-4017-4D99-A99D-2335FEFF5C3D}" srcOrd="1" destOrd="0" presId="urn:microsoft.com/office/officeart/2005/8/layout/process1"/>
    <dgm:cxn modelId="{1E191245-59F6-4F51-A9A9-CA88A3C5C599}" type="presParOf" srcId="{B106751E-4017-4D99-A99D-2335FEFF5C3D}" destId="{618C16B9-9266-45F8-978B-86B54DDAF9BD}" srcOrd="0" destOrd="0" presId="urn:microsoft.com/office/officeart/2005/8/layout/process1"/>
    <dgm:cxn modelId="{620ABD28-18B9-4EA3-9383-A399C463FFF7}" type="presParOf" srcId="{02ADD157-46F8-4A02-AC03-D76B535F0427}" destId="{51D7B200-FC37-44EB-9394-909192BBBE18}" srcOrd="2" destOrd="0" presId="urn:microsoft.com/office/officeart/2005/8/layout/process1"/>
    <dgm:cxn modelId="{89D5EFE4-1975-4B70-B49E-18B03C9BCEB2}" type="presParOf" srcId="{02ADD157-46F8-4A02-AC03-D76B535F0427}" destId="{162BEF4C-ADB4-4157-A2BC-26CE5B39001A}" srcOrd="3" destOrd="0" presId="urn:microsoft.com/office/officeart/2005/8/layout/process1"/>
    <dgm:cxn modelId="{CDF7D7CB-355F-4EE6-8858-31FD574C7DE0}" type="presParOf" srcId="{162BEF4C-ADB4-4157-A2BC-26CE5B39001A}" destId="{6349D6D1-D48A-439D-8602-0118B98A1866}" srcOrd="0" destOrd="0" presId="urn:microsoft.com/office/officeart/2005/8/layout/process1"/>
    <dgm:cxn modelId="{D987FD06-F8B6-40C8-8B6A-4E86E9589C8A}" type="presParOf" srcId="{02ADD157-46F8-4A02-AC03-D76B535F0427}" destId="{4B33E582-33AF-4908-A9DC-9C574445EBFB}" srcOrd="4" destOrd="0" presId="urn:microsoft.com/office/officeart/2005/8/layout/process1"/>
    <dgm:cxn modelId="{E00603C5-D32B-45F1-A394-57542C9D7781}" type="presParOf" srcId="{02ADD157-46F8-4A02-AC03-D76B535F0427}" destId="{684EE00A-D6F9-4A73-80DF-EA3B8885C5B3}" srcOrd="5" destOrd="0" presId="urn:microsoft.com/office/officeart/2005/8/layout/process1"/>
    <dgm:cxn modelId="{1A490E87-188A-45B5-AFEB-570ED0256BFC}" type="presParOf" srcId="{684EE00A-D6F9-4A73-80DF-EA3B8885C5B3}" destId="{7B50F035-4D8C-4940-B395-4C7D8AA9E02E}" srcOrd="0" destOrd="0" presId="urn:microsoft.com/office/officeart/2005/8/layout/process1"/>
    <dgm:cxn modelId="{AC3C81EB-020F-4473-A8BF-B62E98AAB6A8}" type="presParOf" srcId="{02ADD157-46F8-4A02-AC03-D76B535F0427}" destId="{D4E61A13-0188-4D54-AE9D-FB1B216E79DA}" srcOrd="6" destOrd="0" presId="urn:microsoft.com/office/officeart/2005/8/layout/process1"/>
    <dgm:cxn modelId="{F0A9AC10-58AF-4A2D-AC8C-160F9E0A7E17}" type="presParOf" srcId="{02ADD157-46F8-4A02-AC03-D76B535F0427}" destId="{67A9E4E7-9890-444B-8993-F2EE2C7CDB70}" srcOrd="7" destOrd="0" presId="urn:microsoft.com/office/officeart/2005/8/layout/process1"/>
    <dgm:cxn modelId="{725E6762-7BD5-48B6-825A-E093F072B80B}" type="presParOf" srcId="{67A9E4E7-9890-444B-8993-F2EE2C7CDB70}" destId="{7695AED8-C440-47E9-9DDC-DB703718963C}" srcOrd="0" destOrd="0" presId="urn:microsoft.com/office/officeart/2005/8/layout/process1"/>
    <dgm:cxn modelId="{17A2033B-0CCC-4137-A987-1578B9DDFF2A}" type="presParOf" srcId="{02ADD157-46F8-4A02-AC03-D76B535F0427}" destId="{06FDCB38-3EE4-4962-8A5A-BAB60243AA3F}" srcOrd="8" destOrd="0" presId="urn:microsoft.com/office/officeart/2005/8/layout/process1"/>
    <dgm:cxn modelId="{10ABDA43-8D15-4555-81A4-D677DBAAD582}" type="presParOf" srcId="{02ADD157-46F8-4A02-AC03-D76B535F0427}" destId="{3EEAC92F-9BCF-49FA-B19B-AF1AAD7C0BD0}" srcOrd="9" destOrd="0" presId="urn:microsoft.com/office/officeart/2005/8/layout/process1"/>
    <dgm:cxn modelId="{F6C67AE0-2AE7-4CE1-9DC5-3ADFC2A7CE46}" type="presParOf" srcId="{3EEAC92F-9BCF-49FA-B19B-AF1AAD7C0BD0}" destId="{2A1083E5-D1C0-46B9-A9B0-82399B13D1AD}" srcOrd="0" destOrd="0" presId="urn:microsoft.com/office/officeart/2005/8/layout/process1"/>
    <dgm:cxn modelId="{D5B8F340-A69E-43B5-BCD9-2350D8469035}" type="presParOf" srcId="{02ADD157-46F8-4A02-AC03-D76B535F0427}" destId="{8AA346FE-BA3B-420B-886C-D8EEEE5F4BB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127FF-8A7A-486A-8771-B82D008AC8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FD26999-C279-46AC-B6B4-97E0A1C3FC5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2"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76BA1F96-E755-4806-AEE8-8087D6C08108}" type="parTrans" cxnId="{74DE5FAF-1288-4BF3-873C-C1DD0FDEF08A}">
      <dgm:prSet/>
      <dgm:spPr/>
      <dgm:t>
        <a:bodyPr/>
        <a:lstStyle/>
        <a:p>
          <a:endParaRPr lang="en-US"/>
        </a:p>
      </dgm:t>
    </dgm:pt>
    <dgm:pt modelId="{885556B1-9B02-4FA7-ACCA-E16AA34B8A76}" type="sibTrans" cxnId="{74DE5FAF-1288-4BF3-873C-C1DD0FDEF08A}">
      <dgm:prSet/>
      <dgm:spPr/>
      <dgm:t>
        <a:bodyPr/>
        <a:lstStyle/>
        <a:p>
          <a:endParaRPr lang="en-US"/>
        </a:p>
      </dgm:t>
    </dgm:pt>
    <dgm:pt modelId="{1A88C12E-81D0-4D71-B6F0-D6960E6424A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9EFF43-27BB-43F7-A5E7-79534C1E7F1A}" type="sibTrans" cxnId="{595625DC-DC2A-4CBD-83F2-D29CE5A6340F}">
      <dgm:prSet/>
      <dgm:spPr/>
      <dgm:t>
        <a:bodyPr/>
        <a:lstStyle/>
        <a:p>
          <a:endParaRPr lang="en-US"/>
        </a:p>
      </dgm:t>
    </dgm:pt>
    <dgm:pt modelId="{3B3AC51A-532B-445D-818E-CEEDB3C28FBB}" type="parTrans" cxnId="{595625DC-DC2A-4CBD-83F2-D29CE5A6340F}">
      <dgm:prSet/>
      <dgm:spPr/>
      <dgm:t>
        <a:bodyPr/>
        <a:lstStyle/>
        <a:p>
          <a:endParaRPr lang="en-US"/>
        </a:p>
      </dgm:t>
    </dgm:pt>
    <dgm:pt modelId="{BB6656C1-64E7-4122-BA28-E75A8BFBB74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95C574-0896-4141-8E94-30CFA0C4965A}" type="parTrans" cxnId="{EF233C30-8AAE-4FDC-B677-B30F9844A31B}">
      <dgm:prSet/>
      <dgm:spPr/>
      <dgm:t>
        <a:bodyPr/>
        <a:lstStyle/>
        <a:p>
          <a:endParaRPr lang="en-US"/>
        </a:p>
      </dgm:t>
    </dgm:pt>
    <dgm:pt modelId="{60E2E40F-E9AB-41AD-889E-315FC5BD8060}" type="sibTrans" cxnId="{EF233C30-8AAE-4FDC-B677-B30F9844A31B}">
      <dgm:prSet/>
      <dgm:spPr/>
      <dgm:t>
        <a:bodyPr/>
        <a:lstStyle/>
        <a:p>
          <a:endParaRPr lang="en-US"/>
        </a:p>
      </dgm:t>
    </dgm:pt>
    <dgm:pt modelId="{2523F26A-DED3-48DD-B1A9-8AA510A64780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6F9635F-EE27-42F6-8A4A-611FAD7AE99B}" type="parTrans" cxnId="{6F60E1D8-5ABA-4871-9953-6375679C9370}">
      <dgm:prSet/>
      <dgm:spPr/>
      <dgm:t>
        <a:bodyPr/>
        <a:lstStyle/>
        <a:p>
          <a:endParaRPr lang="en-US"/>
        </a:p>
      </dgm:t>
    </dgm:pt>
    <dgm:pt modelId="{A599CDCF-88DF-4730-B9CF-5250251B2DD0}" type="sibTrans" cxnId="{6F60E1D8-5ABA-4871-9953-6375679C9370}">
      <dgm:prSet/>
      <dgm:spPr/>
      <dgm:t>
        <a:bodyPr/>
        <a:lstStyle/>
        <a:p>
          <a:endParaRPr lang="en-US"/>
        </a:p>
      </dgm:t>
    </dgm:pt>
    <dgm:pt modelId="{58A6A7EE-55CE-4213-B55C-0CB15378569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667A4F0-18D0-4CDF-93B0-BDC1A9760BB1}" type="parTrans" cxnId="{28F7D784-422E-4825-86C4-B54125B93B55}">
      <dgm:prSet/>
      <dgm:spPr/>
      <dgm:t>
        <a:bodyPr/>
        <a:lstStyle/>
        <a:p>
          <a:endParaRPr lang="en-US"/>
        </a:p>
      </dgm:t>
    </dgm:pt>
    <dgm:pt modelId="{07C551D9-6343-4DC8-A03F-53062ECF1D03}" type="sibTrans" cxnId="{28F7D784-422E-4825-86C4-B54125B93B55}">
      <dgm:prSet/>
      <dgm:spPr/>
      <dgm:t>
        <a:bodyPr/>
        <a:lstStyle/>
        <a:p>
          <a:endParaRPr lang="en-US"/>
        </a:p>
      </dgm:t>
    </dgm:pt>
    <dgm:pt modelId="{CE3B34E7-CAC6-44FD-AF88-81099437A57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CD9D00-9EB2-4456-AA06-B3BEBD7E7254}" type="parTrans" cxnId="{251C9EC7-97CF-4D50-BE23-C92F42519753}">
      <dgm:prSet/>
      <dgm:spPr/>
      <dgm:t>
        <a:bodyPr/>
        <a:lstStyle/>
        <a:p>
          <a:endParaRPr lang="en-US"/>
        </a:p>
      </dgm:t>
    </dgm:pt>
    <dgm:pt modelId="{568F2B3E-8649-418C-BF19-EABE1525B2DA}" type="sibTrans" cxnId="{251C9EC7-97CF-4D50-BE23-C92F42519753}">
      <dgm:prSet/>
      <dgm:spPr/>
      <dgm:t>
        <a:bodyPr/>
        <a:lstStyle/>
        <a:p>
          <a:endParaRPr lang="en-US"/>
        </a:p>
      </dgm:t>
    </dgm:pt>
    <dgm:pt modelId="{02ADD157-46F8-4A02-AC03-D76B535F0427}" type="pres">
      <dgm:prSet presAssocID="{DA3127FF-8A7A-486A-8771-B82D008AC88A}" presName="Name0" presStyleCnt="0">
        <dgm:presLayoutVars>
          <dgm:dir/>
          <dgm:resizeHandles val="exact"/>
        </dgm:presLayoutVars>
      </dgm:prSet>
      <dgm:spPr/>
    </dgm:pt>
    <dgm:pt modelId="{0338A89E-E7D9-4EBD-AEC8-42A06DE1D857}" type="pres">
      <dgm:prSet presAssocID="{DFD26999-C279-46AC-B6B4-97E0A1C3FC57}" presName="node" presStyleLbl="node1" presStyleIdx="0" presStyleCnt="6" custScaleX="198948" custScaleY="396832" custLinFactNeighborX="20461" custLinFactNeighborY="-2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751E-4017-4D99-A99D-2335FEFF5C3D}" type="pres">
      <dgm:prSet presAssocID="{885556B1-9B02-4FA7-ACCA-E16AA34B8A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8C16B9-9266-45F8-978B-86B54DDAF9BD}" type="pres">
      <dgm:prSet presAssocID="{885556B1-9B02-4FA7-ACCA-E16AA34B8A7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1D7B200-FC37-44EB-9394-909192BBBE18}" type="pres">
      <dgm:prSet presAssocID="{1A88C12E-81D0-4D71-B6F0-D6960E6424A9}" presName="node" presStyleLbl="node1" presStyleIdx="1" presStyleCnt="6" custScaleY="28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BEF4C-ADB4-4157-A2BC-26CE5B39001A}" type="pres">
      <dgm:prSet presAssocID="{909EFF43-27BB-43F7-A5E7-79534C1E7F1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49D6D1-D48A-439D-8602-0118B98A1866}" type="pres">
      <dgm:prSet presAssocID="{909EFF43-27BB-43F7-A5E7-79534C1E7F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B33E582-33AF-4908-A9DC-9C574445EBFB}" type="pres">
      <dgm:prSet presAssocID="{BB6656C1-64E7-4122-BA28-E75A8BFBB74E}" presName="node" presStyleLbl="node1" presStyleIdx="2" presStyleCnt="6" custScaleY="288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EE00A-D6F9-4A73-80DF-EA3B8885C5B3}" type="pres">
      <dgm:prSet presAssocID="{60E2E40F-E9AB-41AD-889E-315FC5BD80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50F035-4D8C-4940-B395-4C7D8AA9E02E}" type="pres">
      <dgm:prSet presAssocID="{60E2E40F-E9AB-41AD-889E-315FC5BD806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E61A13-0188-4D54-AE9D-FB1B216E79DA}" type="pres">
      <dgm:prSet presAssocID="{2523F26A-DED3-48DD-B1A9-8AA510A64780}" presName="node" presStyleLbl="node1" presStyleIdx="3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9E4E7-9890-444B-8993-F2EE2C7CDB70}" type="pres">
      <dgm:prSet presAssocID="{A599CDCF-88DF-4730-B9CF-5250251B2DD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695AED8-C440-47E9-9DDC-DB703718963C}" type="pres">
      <dgm:prSet presAssocID="{A599CDCF-88DF-4730-B9CF-5250251B2DD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6FDCB38-3EE4-4962-8A5A-BAB60243AA3F}" type="pres">
      <dgm:prSet presAssocID="{CE3B34E7-CAC6-44FD-AF88-81099437A577}" presName="node" presStyleLbl="node1" presStyleIdx="4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AC92F-9BCF-49FA-B19B-AF1AAD7C0BD0}" type="pres">
      <dgm:prSet presAssocID="{568F2B3E-8649-418C-BF19-EABE1525B2D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1083E5-D1C0-46B9-A9B0-82399B13D1AD}" type="pres">
      <dgm:prSet presAssocID="{568F2B3E-8649-418C-BF19-EABE1525B2D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AA346FE-BA3B-420B-886C-D8EEEE5F4BB4}" type="pres">
      <dgm:prSet presAssocID="{58A6A7EE-55CE-4213-B55C-0CB15378569D}" presName="node" presStyleLbl="node1" presStyleIdx="5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4E64D8-1C95-49CB-8011-1A0DD3D55557}" type="presOf" srcId="{909EFF43-27BB-43F7-A5E7-79534C1E7F1A}" destId="{6349D6D1-D48A-439D-8602-0118B98A1866}" srcOrd="1" destOrd="0" presId="urn:microsoft.com/office/officeart/2005/8/layout/process1"/>
    <dgm:cxn modelId="{70A18383-207C-43C3-AA3C-FA0C88B2C196}" type="presOf" srcId="{58A6A7EE-55CE-4213-B55C-0CB15378569D}" destId="{8AA346FE-BA3B-420B-886C-D8EEEE5F4BB4}" srcOrd="0" destOrd="0" presId="urn:microsoft.com/office/officeart/2005/8/layout/process1"/>
    <dgm:cxn modelId="{40D049B9-582A-4C3B-94F1-91A70C929E59}" type="presOf" srcId="{909EFF43-27BB-43F7-A5E7-79534C1E7F1A}" destId="{162BEF4C-ADB4-4157-A2BC-26CE5B39001A}" srcOrd="0" destOrd="0" presId="urn:microsoft.com/office/officeart/2005/8/layout/process1"/>
    <dgm:cxn modelId="{AA0C22AC-B41E-4A24-B941-401AA77CB3A9}" type="presOf" srcId="{A599CDCF-88DF-4730-B9CF-5250251B2DD0}" destId="{7695AED8-C440-47E9-9DDC-DB703718963C}" srcOrd="1" destOrd="0" presId="urn:microsoft.com/office/officeart/2005/8/layout/process1"/>
    <dgm:cxn modelId="{DA225C12-C493-44DE-80E2-B682D384917B}" type="presOf" srcId="{A599CDCF-88DF-4730-B9CF-5250251B2DD0}" destId="{67A9E4E7-9890-444B-8993-F2EE2C7CDB70}" srcOrd="0" destOrd="0" presId="urn:microsoft.com/office/officeart/2005/8/layout/process1"/>
    <dgm:cxn modelId="{6E81A5C1-4D99-4757-8C18-B2729C35F7F6}" type="presOf" srcId="{CE3B34E7-CAC6-44FD-AF88-81099437A577}" destId="{06FDCB38-3EE4-4962-8A5A-BAB60243AA3F}" srcOrd="0" destOrd="0" presId="urn:microsoft.com/office/officeart/2005/8/layout/process1"/>
    <dgm:cxn modelId="{2968430D-1898-4B39-9093-E202E3A6CCE8}" type="presOf" srcId="{60E2E40F-E9AB-41AD-889E-315FC5BD8060}" destId="{684EE00A-D6F9-4A73-80DF-EA3B8885C5B3}" srcOrd="0" destOrd="0" presId="urn:microsoft.com/office/officeart/2005/8/layout/process1"/>
    <dgm:cxn modelId="{82B2AFE0-5F17-4221-B348-AA324BBD3441}" type="presOf" srcId="{60E2E40F-E9AB-41AD-889E-315FC5BD8060}" destId="{7B50F035-4D8C-4940-B395-4C7D8AA9E02E}" srcOrd="1" destOrd="0" presId="urn:microsoft.com/office/officeart/2005/8/layout/process1"/>
    <dgm:cxn modelId="{72AD5BA6-B93C-42D8-A4AF-56835889AE6E}" type="presOf" srcId="{2523F26A-DED3-48DD-B1A9-8AA510A64780}" destId="{D4E61A13-0188-4D54-AE9D-FB1B216E79DA}" srcOrd="0" destOrd="0" presId="urn:microsoft.com/office/officeart/2005/8/layout/process1"/>
    <dgm:cxn modelId="{A7DE0E0C-C75A-4C03-A634-A0E04A3E096C}" type="presOf" srcId="{568F2B3E-8649-418C-BF19-EABE1525B2DA}" destId="{2A1083E5-D1C0-46B9-A9B0-82399B13D1AD}" srcOrd="1" destOrd="0" presId="urn:microsoft.com/office/officeart/2005/8/layout/process1"/>
    <dgm:cxn modelId="{9BE43115-5B45-4B1F-95E9-432A3E64E944}" type="presOf" srcId="{BB6656C1-64E7-4122-BA28-E75A8BFBB74E}" destId="{4B33E582-33AF-4908-A9DC-9C574445EBFB}" srcOrd="0" destOrd="0" presId="urn:microsoft.com/office/officeart/2005/8/layout/process1"/>
    <dgm:cxn modelId="{66F3C7BD-1E0D-4AB0-BD62-CFA88ED44A9B}" type="presOf" srcId="{885556B1-9B02-4FA7-ACCA-E16AA34B8A76}" destId="{618C16B9-9266-45F8-978B-86B54DDAF9BD}" srcOrd="1" destOrd="0" presId="urn:microsoft.com/office/officeart/2005/8/layout/process1"/>
    <dgm:cxn modelId="{EF233C30-8AAE-4FDC-B677-B30F9844A31B}" srcId="{DA3127FF-8A7A-486A-8771-B82D008AC88A}" destId="{BB6656C1-64E7-4122-BA28-E75A8BFBB74E}" srcOrd="2" destOrd="0" parTransId="{BC95C574-0896-4141-8E94-30CFA0C4965A}" sibTransId="{60E2E40F-E9AB-41AD-889E-315FC5BD8060}"/>
    <dgm:cxn modelId="{10088DA3-254A-4343-8D00-D3D0335390BC}" type="presOf" srcId="{1A88C12E-81D0-4D71-B6F0-D6960E6424A9}" destId="{51D7B200-FC37-44EB-9394-909192BBBE18}" srcOrd="0" destOrd="0" presId="urn:microsoft.com/office/officeart/2005/8/layout/process1"/>
    <dgm:cxn modelId="{6F60E1D8-5ABA-4871-9953-6375679C9370}" srcId="{DA3127FF-8A7A-486A-8771-B82D008AC88A}" destId="{2523F26A-DED3-48DD-B1A9-8AA510A64780}" srcOrd="3" destOrd="0" parTransId="{36F9635F-EE27-42F6-8A4A-611FAD7AE99B}" sibTransId="{A599CDCF-88DF-4730-B9CF-5250251B2DD0}"/>
    <dgm:cxn modelId="{595625DC-DC2A-4CBD-83F2-D29CE5A6340F}" srcId="{DA3127FF-8A7A-486A-8771-B82D008AC88A}" destId="{1A88C12E-81D0-4D71-B6F0-D6960E6424A9}" srcOrd="1" destOrd="0" parTransId="{3B3AC51A-532B-445D-818E-CEEDB3C28FBB}" sibTransId="{909EFF43-27BB-43F7-A5E7-79534C1E7F1A}"/>
    <dgm:cxn modelId="{CBE79EB5-0B15-4E50-B662-3EEDB9278608}" type="presOf" srcId="{885556B1-9B02-4FA7-ACCA-E16AA34B8A76}" destId="{B106751E-4017-4D99-A99D-2335FEFF5C3D}" srcOrd="0" destOrd="0" presId="urn:microsoft.com/office/officeart/2005/8/layout/process1"/>
    <dgm:cxn modelId="{251C9EC7-97CF-4D50-BE23-C92F42519753}" srcId="{DA3127FF-8A7A-486A-8771-B82D008AC88A}" destId="{CE3B34E7-CAC6-44FD-AF88-81099437A577}" srcOrd="4" destOrd="0" parTransId="{FFCD9D00-9EB2-4456-AA06-B3BEBD7E7254}" sibTransId="{568F2B3E-8649-418C-BF19-EABE1525B2DA}"/>
    <dgm:cxn modelId="{9EAEF1E2-A56E-42E1-B27D-913127061C0D}" type="presOf" srcId="{DFD26999-C279-46AC-B6B4-97E0A1C3FC57}" destId="{0338A89E-E7D9-4EBD-AEC8-42A06DE1D857}" srcOrd="0" destOrd="0" presId="urn:microsoft.com/office/officeart/2005/8/layout/process1"/>
    <dgm:cxn modelId="{ABBC0323-D8A7-4A4E-B269-48A5157FBD15}" type="presOf" srcId="{568F2B3E-8649-418C-BF19-EABE1525B2DA}" destId="{3EEAC92F-9BCF-49FA-B19B-AF1AAD7C0BD0}" srcOrd="0" destOrd="0" presId="urn:microsoft.com/office/officeart/2005/8/layout/process1"/>
    <dgm:cxn modelId="{82E53279-FED1-410E-8B46-BCDB98EC71CA}" type="presOf" srcId="{DA3127FF-8A7A-486A-8771-B82D008AC88A}" destId="{02ADD157-46F8-4A02-AC03-D76B535F0427}" srcOrd="0" destOrd="0" presId="urn:microsoft.com/office/officeart/2005/8/layout/process1"/>
    <dgm:cxn modelId="{74DE5FAF-1288-4BF3-873C-C1DD0FDEF08A}" srcId="{DA3127FF-8A7A-486A-8771-B82D008AC88A}" destId="{DFD26999-C279-46AC-B6B4-97E0A1C3FC57}" srcOrd="0" destOrd="0" parTransId="{76BA1F96-E755-4806-AEE8-8087D6C08108}" sibTransId="{885556B1-9B02-4FA7-ACCA-E16AA34B8A76}"/>
    <dgm:cxn modelId="{28F7D784-422E-4825-86C4-B54125B93B55}" srcId="{DA3127FF-8A7A-486A-8771-B82D008AC88A}" destId="{58A6A7EE-55CE-4213-B55C-0CB15378569D}" srcOrd="5" destOrd="0" parTransId="{D667A4F0-18D0-4CDF-93B0-BDC1A9760BB1}" sibTransId="{07C551D9-6343-4DC8-A03F-53062ECF1D03}"/>
    <dgm:cxn modelId="{B1B4D06A-28B4-4B3B-8A96-74AD07EE8AC2}" type="presParOf" srcId="{02ADD157-46F8-4A02-AC03-D76B535F0427}" destId="{0338A89E-E7D9-4EBD-AEC8-42A06DE1D857}" srcOrd="0" destOrd="0" presId="urn:microsoft.com/office/officeart/2005/8/layout/process1"/>
    <dgm:cxn modelId="{62C03232-E007-4D02-860B-DAE7682ACDED}" type="presParOf" srcId="{02ADD157-46F8-4A02-AC03-D76B535F0427}" destId="{B106751E-4017-4D99-A99D-2335FEFF5C3D}" srcOrd="1" destOrd="0" presId="urn:microsoft.com/office/officeart/2005/8/layout/process1"/>
    <dgm:cxn modelId="{14AF44E5-5430-485A-A604-46D4D2C4268D}" type="presParOf" srcId="{B106751E-4017-4D99-A99D-2335FEFF5C3D}" destId="{618C16B9-9266-45F8-978B-86B54DDAF9BD}" srcOrd="0" destOrd="0" presId="urn:microsoft.com/office/officeart/2005/8/layout/process1"/>
    <dgm:cxn modelId="{548FF934-1AD3-4C6B-9E87-890610C4DB1E}" type="presParOf" srcId="{02ADD157-46F8-4A02-AC03-D76B535F0427}" destId="{51D7B200-FC37-44EB-9394-909192BBBE18}" srcOrd="2" destOrd="0" presId="urn:microsoft.com/office/officeart/2005/8/layout/process1"/>
    <dgm:cxn modelId="{9193A5C5-E8FD-4D8D-8CA0-FF177F63BED2}" type="presParOf" srcId="{02ADD157-46F8-4A02-AC03-D76B535F0427}" destId="{162BEF4C-ADB4-4157-A2BC-26CE5B39001A}" srcOrd="3" destOrd="0" presId="urn:microsoft.com/office/officeart/2005/8/layout/process1"/>
    <dgm:cxn modelId="{CE5499A9-D2D7-43D3-9AD3-B1E940D1B757}" type="presParOf" srcId="{162BEF4C-ADB4-4157-A2BC-26CE5B39001A}" destId="{6349D6D1-D48A-439D-8602-0118B98A1866}" srcOrd="0" destOrd="0" presId="urn:microsoft.com/office/officeart/2005/8/layout/process1"/>
    <dgm:cxn modelId="{D661720C-B2C3-461B-A0DA-5C4EA2588D6A}" type="presParOf" srcId="{02ADD157-46F8-4A02-AC03-D76B535F0427}" destId="{4B33E582-33AF-4908-A9DC-9C574445EBFB}" srcOrd="4" destOrd="0" presId="urn:microsoft.com/office/officeart/2005/8/layout/process1"/>
    <dgm:cxn modelId="{96A3C436-1A95-4AF3-A386-B85433AE4F9C}" type="presParOf" srcId="{02ADD157-46F8-4A02-AC03-D76B535F0427}" destId="{684EE00A-D6F9-4A73-80DF-EA3B8885C5B3}" srcOrd="5" destOrd="0" presId="urn:microsoft.com/office/officeart/2005/8/layout/process1"/>
    <dgm:cxn modelId="{8E69DD6D-3A72-49EF-8578-EDD01A94DAC3}" type="presParOf" srcId="{684EE00A-D6F9-4A73-80DF-EA3B8885C5B3}" destId="{7B50F035-4D8C-4940-B395-4C7D8AA9E02E}" srcOrd="0" destOrd="0" presId="urn:microsoft.com/office/officeart/2005/8/layout/process1"/>
    <dgm:cxn modelId="{39DDCF0E-AC9B-496A-82E8-0DFB83AEC199}" type="presParOf" srcId="{02ADD157-46F8-4A02-AC03-D76B535F0427}" destId="{D4E61A13-0188-4D54-AE9D-FB1B216E79DA}" srcOrd="6" destOrd="0" presId="urn:microsoft.com/office/officeart/2005/8/layout/process1"/>
    <dgm:cxn modelId="{FD1D8D6C-4114-428B-B16B-33BF416121D2}" type="presParOf" srcId="{02ADD157-46F8-4A02-AC03-D76B535F0427}" destId="{67A9E4E7-9890-444B-8993-F2EE2C7CDB70}" srcOrd="7" destOrd="0" presId="urn:microsoft.com/office/officeart/2005/8/layout/process1"/>
    <dgm:cxn modelId="{5BB6D8C8-7332-4C52-932B-2BE72E517456}" type="presParOf" srcId="{67A9E4E7-9890-444B-8993-F2EE2C7CDB70}" destId="{7695AED8-C440-47E9-9DDC-DB703718963C}" srcOrd="0" destOrd="0" presId="urn:microsoft.com/office/officeart/2005/8/layout/process1"/>
    <dgm:cxn modelId="{33F8529F-1944-4411-B84F-4BA4D737DB02}" type="presParOf" srcId="{02ADD157-46F8-4A02-AC03-D76B535F0427}" destId="{06FDCB38-3EE4-4962-8A5A-BAB60243AA3F}" srcOrd="8" destOrd="0" presId="urn:microsoft.com/office/officeart/2005/8/layout/process1"/>
    <dgm:cxn modelId="{ECAE7AD7-BDF9-49D1-BD39-5026131EA379}" type="presParOf" srcId="{02ADD157-46F8-4A02-AC03-D76B535F0427}" destId="{3EEAC92F-9BCF-49FA-B19B-AF1AAD7C0BD0}" srcOrd="9" destOrd="0" presId="urn:microsoft.com/office/officeart/2005/8/layout/process1"/>
    <dgm:cxn modelId="{3F0708B4-9935-46C9-98DA-1B3D7DC66CD3}" type="presParOf" srcId="{3EEAC92F-9BCF-49FA-B19B-AF1AAD7C0BD0}" destId="{2A1083E5-D1C0-46B9-A9B0-82399B13D1AD}" srcOrd="0" destOrd="0" presId="urn:microsoft.com/office/officeart/2005/8/layout/process1"/>
    <dgm:cxn modelId="{84D031CE-F3EE-48AC-8C8B-C62C2E9492E6}" type="presParOf" srcId="{02ADD157-46F8-4A02-AC03-D76B535F0427}" destId="{8AA346FE-BA3B-420B-886C-D8EEEE5F4BB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127FF-8A7A-486A-8771-B82D008AC8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FD26999-C279-46AC-B6B4-97E0A1C3FC5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6BA1F96-E755-4806-AEE8-8087D6C08108}" type="parTrans" cxnId="{74DE5FAF-1288-4BF3-873C-C1DD0FDEF08A}">
      <dgm:prSet/>
      <dgm:spPr/>
      <dgm:t>
        <a:bodyPr/>
        <a:lstStyle/>
        <a:p>
          <a:endParaRPr lang="en-US"/>
        </a:p>
      </dgm:t>
    </dgm:pt>
    <dgm:pt modelId="{885556B1-9B02-4FA7-ACCA-E16AA34B8A76}" type="sibTrans" cxnId="{74DE5FAF-1288-4BF3-873C-C1DD0FDEF08A}">
      <dgm:prSet/>
      <dgm:spPr/>
      <dgm:t>
        <a:bodyPr/>
        <a:lstStyle/>
        <a:p>
          <a:endParaRPr lang="en-US"/>
        </a:p>
      </dgm:t>
    </dgm:pt>
    <dgm:pt modelId="{1A88C12E-81D0-4D71-B6F0-D6960E6424A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2">
              <a:alpha val="40000"/>
            </a:schemeClr>
          </a:glow>
          <a:outerShdw blurRad="190500" dist="228600" dir="2700000" algn="ctr" rotWithShape="0">
            <a:schemeClr val="tx1">
              <a:alpha val="30000"/>
            </a:scheme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909EFF43-27BB-43F7-A5E7-79534C1E7F1A}" type="sibTrans" cxnId="{595625DC-DC2A-4CBD-83F2-D29CE5A6340F}">
      <dgm:prSet/>
      <dgm:spPr/>
      <dgm:t>
        <a:bodyPr/>
        <a:lstStyle/>
        <a:p>
          <a:endParaRPr lang="en-US"/>
        </a:p>
      </dgm:t>
    </dgm:pt>
    <dgm:pt modelId="{3B3AC51A-532B-445D-818E-CEEDB3C28FBB}" type="parTrans" cxnId="{595625DC-DC2A-4CBD-83F2-D29CE5A6340F}">
      <dgm:prSet/>
      <dgm:spPr/>
      <dgm:t>
        <a:bodyPr/>
        <a:lstStyle/>
        <a:p>
          <a:endParaRPr lang="en-US"/>
        </a:p>
      </dgm:t>
    </dgm:pt>
    <dgm:pt modelId="{BB6656C1-64E7-4122-BA28-E75A8BFBB74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95C574-0896-4141-8E94-30CFA0C4965A}" type="parTrans" cxnId="{EF233C30-8AAE-4FDC-B677-B30F9844A31B}">
      <dgm:prSet/>
      <dgm:spPr/>
      <dgm:t>
        <a:bodyPr/>
        <a:lstStyle/>
        <a:p>
          <a:endParaRPr lang="en-US"/>
        </a:p>
      </dgm:t>
    </dgm:pt>
    <dgm:pt modelId="{60E2E40F-E9AB-41AD-889E-315FC5BD8060}" type="sibTrans" cxnId="{EF233C30-8AAE-4FDC-B677-B30F9844A31B}">
      <dgm:prSet/>
      <dgm:spPr/>
      <dgm:t>
        <a:bodyPr/>
        <a:lstStyle/>
        <a:p>
          <a:endParaRPr lang="en-US"/>
        </a:p>
      </dgm:t>
    </dgm:pt>
    <dgm:pt modelId="{2523F26A-DED3-48DD-B1A9-8AA510A64780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6F9635F-EE27-42F6-8A4A-611FAD7AE99B}" type="parTrans" cxnId="{6F60E1D8-5ABA-4871-9953-6375679C9370}">
      <dgm:prSet/>
      <dgm:spPr/>
      <dgm:t>
        <a:bodyPr/>
        <a:lstStyle/>
        <a:p>
          <a:endParaRPr lang="en-US"/>
        </a:p>
      </dgm:t>
    </dgm:pt>
    <dgm:pt modelId="{A599CDCF-88DF-4730-B9CF-5250251B2DD0}" type="sibTrans" cxnId="{6F60E1D8-5ABA-4871-9953-6375679C9370}">
      <dgm:prSet/>
      <dgm:spPr/>
      <dgm:t>
        <a:bodyPr/>
        <a:lstStyle/>
        <a:p>
          <a:endParaRPr lang="en-US"/>
        </a:p>
      </dgm:t>
    </dgm:pt>
    <dgm:pt modelId="{58A6A7EE-55CE-4213-B55C-0CB15378569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667A4F0-18D0-4CDF-93B0-BDC1A9760BB1}" type="parTrans" cxnId="{28F7D784-422E-4825-86C4-B54125B93B55}">
      <dgm:prSet/>
      <dgm:spPr/>
      <dgm:t>
        <a:bodyPr/>
        <a:lstStyle/>
        <a:p>
          <a:endParaRPr lang="en-US"/>
        </a:p>
      </dgm:t>
    </dgm:pt>
    <dgm:pt modelId="{07C551D9-6343-4DC8-A03F-53062ECF1D03}" type="sibTrans" cxnId="{28F7D784-422E-4825-86C4-B54125B93B55}">
      <dgm:prSet/>
      <dgm:spPr/>
      <dgm:t>
        <a:bodyPr/>
        <a:lstStyle/>
        <a:p>
          <a:endParaRPr lang="en-US"/>
        </a:p>
      </dgm:t>
    </dgm:pt>
    <dgm:pt modelId="{CE3B34E7-CAC6-44FD-AF88-81099437A57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CD9D00-9EB2-4456-AA06-B3BEBD7E7254}" type="parTrans" cxnId="{251C9EC7-97CF-4D50-BE23-C92F42519753}">
      <dgm:prSet/>
      <dgm:spPr/>
      <dgm:t>
        <a:bodyPr/>
        <a:lstStyle/>
        <a:p>
          <a:endParaRPr lang="en-US"/>
        </a:p>
      </dgm:t>
    </dgm:pt>
    <dgm:pt modelId="{568F2B3E-8649-418C-BF19-EABE1525B2DA}" type="sibTrans" cxnId="{251C9EC7-97CF-4D50-BE23-C92F42519753}">
      <dgm:prSet/>
      <dgm:spPr/>
      <dgm:t>
        <a:bodyPr/>
        <a:lstStyle/>
        <a:p>
          <a:endParaRPr lang="en-US"/>
        </a:p>
      </dgm:t>
    </dgm:pt>
    <dgm:pt modelId="{02ADD157-46F8-4A02-AC03-D76B535F0427}" type="pres">
      <dgm:prSet presAssocID="{DA3127FF-8A7A-486A-8771-B82D008AC88A}" presName="Name0" presStyleCnt="0">
        <dgm:presLayoutVars>
          <dgm:dir/>
          <dgm:resizeHandles val="exact"/>
        </dgm:presLayoutVars>
      </dgm:prSet>
      <dgm:spPr/>
    </dgm:pt>
    <dgm:pt modelId="{0338A89E-E7D9-4EBD-AEC8-42A06DE1D857}" type="pres">
      <dgm:prSet presAssocID="{DFD26999-C279-46AC-B6B4-97E0A1C3FC57}" presName="node" presStyleLbl="node1" presStyleIdx="0" presStyleCnt="6" custScaleY="28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751E-4017-4D99-A99D-2335FEFF5C3D}" type="pres">
      <dgm:prSet presAssocID="{885556B1-9B02-4FA7-ACCA-E16AA34B8A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8C16B9-9266-45F8-978B-86B54DDAF9BD}" type="pres">
      <dgm:prSet presAssocID="{885556B1-9B02-4FA7-ACCA-E16AA34B8A7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1D7B200-FC37-44EB-9394-909192BBBE18}" type="pres">
      <dgm:prSet presAssocID="{1A88C12E-81D0-4D71-B6F0-D6960E6424A9}" presName="node" presStyleLbl="node1" presStyleIdx="1" presStyleCnt="6" custScaleX="144412" custScaleY="39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BEF4C-ADB4-4157-A2BC-26CE5B39001A}" type="pres">
      <dgm:prSet presAssocID="{909EFF43-27BB-43F7-A5E7-79534C1E7F1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49D6D1-D48A-439D-8602-0118B98A1866}" type="pres">
      <dgm:prSet presAssocID="{909EFF43-27BB-43F7-A5E7-79534C1E7F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B33E582-33AF-4908-A9DC-9C574445EBFB}" type="pres">
      <dgm:prSet presAssocID="{BB6656C1-64E7-4122-BA28-E75A8BFBB74E}" presName="node" presStyleLbl="node1" presStyleIdx="2" presStyleCnt="6" custScaleY="288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EE00A-D6F9-4A73-80DF-EA3B8885C5B3}" type="pres">
      <dgm:prSet presAssocID="{60E2E40F-E9AB-41AD-889E-315FC5BD80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50F035-4D8C-4940-B395-4C7D8AA9E02E}" type="pres">
      <dgm:prSet presAssocID="{60E2E40F-E9AB-41AD-889E-315FC5BD806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E61A13-0188-4D54-AE9D-FB1B216E79DA}" type="pres">
      <dgm:prSet presAssocID="{2523F26A-DED3-48DD-B1A9-8AA510A64780}" presName="node" presStyleLbl="node1" presStyleIdx="3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9E4E7-9890-444B-8993-F2EE2C7CDB70}" type="pres">
      <dgm:prSet presAssocID="{A599CDCF-88DF-4730-B9CF-5250251B2DD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695AED8-C440-47E9-9DDC-DB703718963C}" type="pres">
      <dgm:prSet presAssocID="{A599CDCF-88DF-4730-B9CF-5250251B2DD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6FDCB38-3EE4-4962-8A5A-BAB60243AA3F}" type="pres">
      <dgm:prSet presAssocID="{CE3B34E7-CAC6-44FD-AF88-81099437A577}" presName="node" presStyleLbl="node1" presStyleIdx="4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AC92F-9BCF-49FA-B19B-AF1AAD7C0BD0}" type="pres">
      <dgm:prSet presAssocID="{568F2B3E-8649-418C-BF19-EABE1525B2D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1083E5-D1C0-46B9-A9B0-82399B13D1AD}" type="pres">
      <dgm:prSet presAssocID="{568F2B3E-8649-418C-BF19-EABE1525B2D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AA346FE-BA3B-420B-886C-D8EEEE5F4BB4}" type="pres">
      <dgm:prSet presAssocID="{58A6A7EE-55CE-4213-B55C-0CB15378569D}" presName="node" presStyleLbl="node1" presStyleIdx="5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C9EC7-97CF-4D50-BE23-C92F42519753}" srcId="{DA3127FF-8A7A-486A-8771-B82D008AC88A}" destId="{CE3B34E7-CAC6-44FD-AF88-81099437A577}" srcOrd="4" destOrd="0" parTransId="{FFCD9D00-9EB2-4456-AA06-B3BEBD7E7254}" sibTransId="{568F2B3E-8649-418C-BF19-EABE1525B2DA}"/>
    <dgm:cxn modelId="{C92D5BED-630A-4535-AA48-22CF27A2D22E}" type="presOf" srcId="{909EFF43-27BB-43F7-A5E7-79534C1E7F1A}" destId="{6349D6D1-D48A-439D-8602-0118B98A1866}" srcOrd="1" destOrd="0" presId="urn:microsoft.com/office/officeart/2005/8/layout/process1"/>
    <dgm:cxn modelId="{EF233C30-8AAE-4FDC-B677-B30F9844A31B}" srcId="{DA3127FF-8A7A-486A-8771-B82D008AC88A}" destId="{BB6656C1-64E7-4122-BA28-E75A8BFBB74E}" srcOrd="2" destOrd="0" parTransId="{BC95C574-0896-4141-8E94-30CFA0C4965A}" sibTransId="{60E2E40F-E9AB-41AD-889E-315FC5BD8060}"/>
    <dgm:cxn modelId="{50FE7378-9C74-4A19-AC2A-AF56FC34D80B}" type="presOf" srcId="{885556B1-9B02-4FA7-ACCA-E16AA34B8A76}" destId="{618C16B9-9266-45F8-978B-86B54DDAF9BD}" srcOrd="1" destOrd="0" presId="urn:microsoft.com/office/officeart/2005/8/layout/process1"/>
    <dgm:cxn modelId="{F27EDBCC-0F58-42E0-8B80-C48A4967D4E7}" type="presOf" srcId="{DA3127FF-8A7A-486A-8771-B82D008AC88A}" destId="{02ADD157-46F8-4A02-AC03-D76B535F0427}" srcOrd="0" destOrd="0" presId="urn:microsoft.com/office/officeart/2005/8/layout/process1"/>
    <dgm:cxn modelId="{592EAB9B-CFEE-4892-AF3B-575B6D4BC21D}" type="presOf" srcId="{A599CDCF-88DF-4730-B9CF-5250251B2DD0}" destId="{7695AED8-C440-47E9-9DDC-DB703718963C}" srcOrd="1" destOrd="0" presId="urn:microsoft.com/office/officeart/2005/8/layout/process1"/>
    <dgm:cxn modelId="{8425EB68-4EA4-441A-A67E-02EEF89E8327}" type="presOf" srcId="{60E2E40F-E9AB-41AD-889E-315FC5BD8060}" destId="{684EE00A-D6F9-4A73-80DF-EA3B8885C5B3}" srcOrd="0" destOrd="0" presId="urn:microsoft.com/office/officeart/2005/8/layout/process1"/>
    <dgm:cxn modelId="{4425EAF0-7027-4CC7-94A2-5D889A3BACDD}" type="presOf" srcId="{DFD26999-C279-46AC-B6B4-97E0A1C3FC57}" destId="{0338A89E-E7D9-4EBD-AEC8-42A06DE1D857}" srcOrd="0" destOrd="0" presId="urn:microsoft.com/office/officeart/2005/8/layout/process1"/>
    <dgm:cxn modelId="{F5CCCC9B-D870-432C-99D7-C98BE95A271E}" type="presOf" srcId="{CE3B34E7-CAC6-44FD-AF88-81099437A577}" destId="{06FDCB38-3EE4-4962-8A5A-BAB60243AA3F}" srcOrd="0" destOrd="0" presId="urn:microsoft.com/office/officeart/2005/8/layout/process1"/>
    <dgm:cxn modelId="{28F7D784-422E-4825-86C4-B54125B93B55}" srcId="{DA3127FF-8A7A-486A-8771-B82D008AC88A}" destId="{58A6A7EE-55CE-4213-B55C-0CB15378569D}" srcOrd="5" destOrd="0" parTransId="{D667A4F0-18D0-4CDF-93B0-BDC1A9760BB1}" sibTransId="{07C551D9-6343-4DC8-A03F-53062ECF1D03}"/>
    <dgm:cxn modelId="{D7B076F7-DD10-481B-932F-9D97AE72DA9E}" type="presOf" srcId="{A599CDCF-88DF-4730-B9CF-5250251B2DD0}" destId="{67A9E4E7-9890-444B-8993-F2EE2C7CDB70}" srcOrd="0" destOrd="0" presId="urn:microsoft.com/office/officeart/2005/8/layout/process1"/>
    <dgm:cxn modelId="{640A0064-4BC8-4AC3-B06E-141C43471D49}" type="presOf" srcId="{2523F26A-DED3-48DD-B1A9-8AA510A64780}" destId="{D4E61A13-0188-4D54-AE9D-FB1B216E79DA}" srcOrd="0" destOrd="0" presId="urn:microsoft.com/office/officeart/2005/8/layout/process1"/>
    <dgm:cxn modelId="{74DE5FAF-1288-4BF3-873C-C1DD0FDEF08A}" srcId="{DA3127FF-8A7A-486A-8771-B82D008AC88A}" destId="{DFD26999-C279-46AC-B6B4-97E0A1C3FC57}" srcOrd="0" destOrd="0" parTransId="{76BA1F96-E755-4806-AEE8-8087D6C08108}" sibTransId="{885556B1-9B02-4FA7-ACCA-E16AA34B8A76}"/>
    <dgm:cxn modelId="{C234AF05-30A6-4479-BB34-ECEDDE31A581}" type="presOf" srcId="{BB6656C1-64E7-4122-BA28-E75A8BFBB74E}" destId="{4B33E582-33AF-4908-A9DC-9C574445EBFB}" srcOrd="0" destOrd="0" presId="urn:microsoft.com/office/officeart/2005/8/layout/process1"/>
    <dgm:cxn modelId="{6A9390C3-8B34-4A00-A9F4-B4DE58BC1825}" type="presOf" srcId="{885556B1-9B02-4FA7-ACCA-E16AA34B8A76}" destId="{B106751E-4017-4D99-A99D-2335FEFF5C3D}" srcOrd="0" destOrd="0" presId="urn:microsoft.com/office/officeart/2005/8/layout/process1"/>
    <dgm:cxn modelId="{E507CB08-6E6A-4AB0-BEAB-86EE6E11C408}" type="presOf" srcId="{58A6A7EE-55CE-4213-B55C-0CB15378569D}" destId="{8AA346FE-BA3B-420B-886C-D8EEEE5F4BB4}" srcOrd="0" destOrd="0" presId="urn:microsoft.com/office/officeart/2005/8/layout/process1"/>
    <dgm:cxn modelId="{62ACE9FC-C119-44B3-A0F4-49AB65BE612B}" type="presOf" srcId="{909EFF43-27BB-43F7-A5E7-79534C1E7F1A}" destId="{162BEF4C-ADB4-4157-A2BC-26CE5B39001A}" srcOrd="0" destOrd="0" presId="urn:microsoft.com/office/officeart/2005/8/layout/process1"/>
    <dgm:cxn modelId="{46B5D6D5-DE9E-4E99-9E40-A63E8BC3231C}" type="presOf" srcId="{568F2B3E-8649-418C-BF19-EABE1525B2DA}" destId="{2A1083E5-D1C0-46B9-A9B0-82399B13D1AD}" srcOrd="1" destOrd="0" presId="urn:microsoft.com/office/officeart/2005/8/layout/process1"/>
    <dgm:cxn modelId="{C3B336AB-EDD7-437E-8E98-290048000720}" type="presOf" srcId="{1A88C12E-81D0-4D71-B6F0-D6960E6424A9}" destId="{51D7B200-FC37-44EB-9394-909192BBBE18}" srcOrd="0" destOrd="0" presId="urn:microsoft.com/office/officeart/2005/8/layout/process1"/>
    <dgm:cxn modelId="{6F60E1D8-5ABA-4871-9953-6375679C9370}" srcId="{DA3127FF-8A7A-486A-8771-B82D008AC88A}" destId="{2523F26A-DED3-48DD-B1A9-8AA510A64780}" srcOrd="3" destOrd="0" parTransId="{36F9635F-EE27-42F6-8A4A-611FAD7AE99B}" sibTransId="{A599CDCF-88DF-4730-B9CF-5250251B2DD0}"/>
    <dgm:cxn modelId="{595625DC-DC2A-4CBD-83F2-D29CE5A6340F}" srcId="{DA3127FF-8A7A-486A-8771-B82D008AC88A}" destId="{1A88C12E-81D0-4D71-B6F0-D6960E6424A9}" srcOrd="1" destOrd="0" parTransId="{3B3AC51A-532B-445D-818E-CEEDB3C28FBB}" sibTransId="{909EFF43-27BB-43F7-A5E7-79534C1E7F1A}"/>
    <dgm:cxn modelId="{27C436C0-621A-4109-ADD9-EFDDE44B65F6}" type="presOf" srcId="{60E2E40F-E9AB-41AD-889E-315FC5BD8060}" destId="{7B50F035-4D8C-4940-B395-4C7D8AA9E02E}" srcOrd="1" destOrd="0" presId="urn:microsoft.com/office/officeart/2005/8/layout/process1"/>
    <dgm:cxn modelId="{33AD30C4-05DA-4E84-94BA-CFD388E81BA0}" type="presOf" srcId="{568F2B3E-8649-418C-BF19-EABE1525B2DA}" destId="{3EEAC92F-9BCF-49FA-B19B-AF1AAD7C0BD0}" srcOrd="0" destOrd="0" presId="urn:microsoft.com/office/officeart/2005/8/layout/process1"/>
    <dgm:cxn modelId="{B9D15BC5-FD60-4E1B-A124-B9961575DB7C}" type="presParOf" srcId="{02ADD157-46F8-4A02-AC03-D76B535F0427}" destId="{0338A89E-E7D9-4EBD-AEC8-42A06DE1D857}" srcOrd="0" destOrd="0" presId="urn:microsoft.com/office/officeart/2005/8/layout/process1"/>
    <dgm:cxn modelId="{EC30CB30-F563-46DF-8D07-964F57959918}" type="presParOf" srcId="{02ADD157-46F8-4A02-AC03-D76B535F0427}" destId="{B106751E-4017-4D99-A99D-2335FEFF5C3D}" srcOrd="1" destOrd="0" presId="urn:microsoft.com/office/officeart/2005/8/layout/process1"/>
    <dgm:cxn modelId="{DA6A593B-A78C-49DF-A42B-2EAD062DB582}" type="presParOf" srcId="{B106751E-4017-4D99-A99D-2335FEFF5C3D}" destId="{618C16B9-9266-45F8-978B-86B54DDAF9BD}" srcOrd="0" destOrd="0" presId="urn:microsoft.com/office/officeart/2005/8/layout/process1"/>
    <dgm:cxn modelId="{081CED3F-51B2-406D-BB15-1CA18A120A73}" type="presParOf" srcId="{02ADD157-46F8-4A02-AC03-D76B535F0427}" destId="{51D7B200-FC37-44EB-9394-909192BBBE18}" srcOrd="2" destOrd="0" presId="urn:microsoft.com/office/officeart/2005/8/layout/process1"/>
    <dgm:cxn modelId="{BF0DE506-C5BF-4157-8A37-355DE4B75D41}" type="presParOf" srcId="{02ADD157-46F8-4A02-AC03-D76B535F0427}" destId="{162BEF4C-ADB4-4157-A2BC-26CE5B39001A}" srcOrd="3" destOrd="0" presId="urn:microsoft.com/office/officeart/2005/8/layout/process1"/>
    <dgm:cxn modelId="{694BD4A4-0F93-442C-BCA5-284137F99602}" type="presParOf" srcId="{162BEF4C-ADB4-4157-A2BC-26CE5B39001A}" destId="{6349D6D1-D48A-439D-8602-0118B98A1866}" srcOrd="0" destOrd="0" presId="urn:microsoft.com/office/officeart/2005/8/layout/process1"/>
    <dgm:cxn modelId="{5C8A47F4-1E0A-4C46-94ED-411C2C702AB1}" type="presParOf" srcId="{02ADD157-46F8-4A02-AC03-D76B535F0427}" destId="{4B33E582-33AF-4908-A9DC-9C574445EBFB}" srcOrd="4" destOrd="0" presId="urn:microsoft.com/office/officeart/2005/8/layout/process1"/>
    <dgm:cxn modelId="{588223C3-7EE0-49D8-9E31-B7E1E70C43DD}" type="presParOf" srcId="{02ADD157-46F8-4A02-AC03-D76B535F0427}" destId="{684EE00A-D6F9-4A73-80DF-EA3B8885C5B3}" srcOrd="5" destOrd="0" presId="urn:microsoft.com/office/officeart/2005/8/layout/process1"/>
    <dgm:cxn modelId="{0980161E-06F8-49D1-99A1-970DD42DC569}" type="presParOf" srcId="{684EE00A-D6F9-4A73-80DF-EA3B8885C5B3}" destId="{7B50F035-4D8C-4940-B395-4C7D8AA9E02E}" srcOrd="0" destOrd="0" presId="urn:microsoft.com/office/officeart/2005/8/layout/process1"/>
    <dgm:cxn modelId="{D8BD5180-ADCB-40E2-A90E-1A8868F95645}" type="presParOf" srcId="{02ADD157-46F8-4A02-AC03-D76B535F0427}" destId="{D4E61A13-0188-4D54-AE9D-FB1B216E79DA}" srcOrd="6" destOrd="0" presId="urn:microsoft.com/office/officeart/2005/8/layout/process1"/>
    <dgm:cxn modelId="{33E2D1B1-ECE8-481A-9A97-8B9927D165C4}" type="presParOf" srcId="{02ADD157-46F8-4A02-AC03-D76B535F0427}" destId="{67A9E4E7-9890-444B-8993-F2EE2C7CDB70}" srcOrd="7" destOrd="0" presId="urn:microsoft.com/office/officeart/2005/8/layout/process1"/>
    <dgm:cxn modelId="{617061D8-9E36-4530-AB64-75D16054BF29}" type="presParOf" srcId="{67A9E4E7-9890-444B-8993-F2EE2C7CDB70}" destId="{7695AED8-C440-47E9-9DDC-DB703718963C}" srcOrd="0" destOrd="0" presId="urn:microsoft.com/office/officeart/2005/8/layout/process1"/>
    <dgm:cxn modelId="{C4A5FDF6-2607-4863-B5D0-0A87D10D0FD2}" type="presParOf" srcId="{02ADD157-46F8-4A02-AC03-D76B535F0427}" destId="{06FDCB38-3EE4-4962-8A5A-BAB60243AA3F}" srcOrd="8" destOrd="0" presId="urn:microsoft.com/office/officeart/2005/8/layout/process1"/>
    <dgm:cxn modelId="{649B5354-F68B-40BE-9CBB-6A68AF79E018}" type="presParOf" srcId="{02ADD157-46F8-4A02-AC03-D76B535F0427}" destId="{3EEAC92F-9BCF-49FA-B19B-AF1AAD7C0BD0}" srcOrd="9" destOrd="0" presId="urn:microsoft.com/office/officeart/2005/8/layout/process1"/>
    <dgm:cxn modelId="{2D7E73FA-FFC8-4617-ACC4-AF9B8829AADD}" type="presParOf" srcId="{3EEAC92F-9BCF-49FA-B19B-AF1AAD7C0BD0}" destId="{2A1083E5-D1C0-46B9-A9B0-82399B13D1AD}" srcOrd="0" destOrd="0" presId="urn:microsoft.com/office/officeart/2005/8/layout/process1"/>
    <dgm:cxn modelId="{C6613035-5EFF-4518-90E4-F5DF889DDAD5}" type="presParOf" srcId="{02ADD157-46F8-4A02-AC03-D76B535F0427}" destId="{8AA346FE-BA3B-420B-886C-D8EEEE5F4BB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3127FF-8A7A-486A-8771-B82D008AC8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FD26999-C279-46AC-B6B4-97E0A1C3FC5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6BA1F96-E755-4806-AEE8-8087D6C08108}" type="parTrans" cxnId="{74DE5FAF-1288-4BF3-873C-C1DD0FDEF08A}">
      <dgm:prSet/>
      <dgm:spPr/>
      <dgm:t>
        <a:bodyPr/>
        <a:lstStyle/>
        <a:p>
          <a:endParaRPr lang="en-US"/>
        </a:p>
      </dgm:t>
    </dgm:pt>
    <dgm:pt modelId="{885556B1-9B02-4FA7-ACCA-E16AA34B8A76}" type="sibTrans" cxnId="{74DE5FAF-1288-4BF3-873C-C1DD0FDEF08A}">
      <dgm:prSet/>
      <dgm:spPr/>
      <dgm:t>
        <a:bodyPr/>
        <a:lstStyle/>
        <a:p>
          <a:endParaRPr lang="en-US"/>
        </a:p>
      </dgm:t>
    </dgm:pt>
    <dgm:pt modelId="{1A88C12E-81D0-4D71-B6F0-D6960E6424A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9EFF43-27BB-43F7-A5E7-79534C1E7F1A}" type="sibTrans" cxnId="{595625DC-DC2A-4CBD-83F2-D29CE5A6340F}">
      <dgm:prSet/>
      <dgm:spPr/>
      <dgm:t>
        <a:bodyPr/>
        <a:lstStyle/>
        <a:p>
          <a:endParaRPr lang="en-US"/>
        </a:p>
      </dgm:t>
    </dgm:pt>
    <dgm:pt modelId="{3B3AC51A-532B-445D-818E-CEEDB3C28FBB}" type="parTrans" cxnId="{595625DC-DC2A-4CBD-83F2-D29CE5A6340F}">
      <dgm:prSet/>
      <dgm:spPr/>
      <dgm:t>
        <a:bodyPr/>
        <a:lstStyle/>
        <a:p>
          <a:endParaRPr lang="en-US"/>
        </a:p>
      </dgm:t>
    </dgm:pt>
    <dgm:pt modelId="{BB6656C1-64E7-4122-BA28-E75A8BFBB74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2"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BC95C574-0896-4141-8E94-30CFA0C4965A}" type="parTrans" cxnId="{EF233C30-8AAE-4FDC-B677-B30F9844A31B}">
      <dgm:prSet/>
      <dgm:spPr/>
      <dgm:t>
        <a:bodyPr/>
        <a:lstStyle/>
        <a:p>
          <a:endParaRPr lang="en-US"/>
        </a:p>
      </dgm:t>
    </dgm:pt>
    <dgm:pt modelId="{60E2E40F-E9AB-41AD-889E-315FC5BD8060}" type="sibTrans" cxnId="{EF233C30-8AAE-4FDC-B677-B30F9844A31B}">
      <dgm:prSet/>
      <dgm:spPr/>
      <dgm:t>
        <a:bodyPr/>
        <a:lstStyle/>
        <a:p>
          <a:endParaRPr lang="en-US"/>
        </a:p>
      </dgm:t>
    </dgm:pt>
    <dgm:pt modelId="{2523F26A-DED3-48DD-B1A9-8AA510A64780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6F9635F-EE27-42F6-8A4A-611FAD7AE99B}" type="parTrans" cxnId="{6F60E1D8-5ABA-4871-9953-6375679C9370}">
      <dgm:prSet/>
      <dgm:spPr/>
      <dgm:t>
        <a:bodyPr/>
        <a:lstStyle/>
        <a:p>
          <a:endParaRPr lang="en-US"/>
        </a:p>
      </dgm:t>
    </dgm:pt>
    <dgm:pt modelId="{A599CDCF-88DF-4730-B9CF-5250251B2DD0}" type="sibTrans" cxnId="{6F60E1D8-5ABA-4871-9953-6375679C9370}">
      <dgm:prSet/>
      <dgm:spPr/>
      <dgm:t>
        <a:bodyPr/>
        <a:lstStyle/>
        <a:p>
          <a:endParaRPr lang="en-US"/>
        </a:p>
      </dgm:t>
    </dgm:pt>
    <dgm:pt modelId="{58A6A7EE-55CE-4213-B55C-0CB15378569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667A4F0-18D0-4CDF-93B0-BDC1A9760BB1}" type="parTrans" cxnId="{28F7D784-422E-4825-86C4-B54125B93B55}">
      <dgm:prSet/>
      <dgm:spPr/>
      <dgm:t>
        <a:bodyPr/>
        <a:lstStyle/>
        <a:p>
          <a:endParaRPr lang="en-US"/>
        </a:p>
      </dgm:t>
    </dgm:pt>
    <dgm:pt modelId="{07C551D9-6343-4DC8-A03F-53062ECF1D03}" type="sibTrans" cxnId="{28F7D784-422E-4825-86C4-B54125B93B55}">
      <dgm:prSet/>
      <dgm:spPr/>
      <dgm:t>
        <a:bodyPr/>
        <a:lstStyle/>
        <a:p>
          <a:endParaRPr lang="en-US"/>
        </a:p>
      </dgm:t>
    </dgm:pt>
    <dgm:pt modelId="{CE3B34E7-CAC6-44FD-AF88-81099437A57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FCD9D00-9EB2-4456-AA06-B3BEBD7E7254}" type="parTrans" cxnId="{251C9EC7-97CF-4D50-BE23-C92F42519753}">
      <dgm:prSet/>
      <dgm:spPr/>
      <dgm:t>
        <a:bodyPr/>
        <a:lstStyle/>
        <a:p>
          <a:endParaRPr lang="en-US"/>
        </a:p>
      </dgm:t>
    </dgm:pt>
    <dgm:pt modelId="{568F2B3E-8649-418C-BF19-EABE1525B2DA}" type="sibTrans" cxnId="{251C9EC7-97CF-4D50-BE23-C92F42519753}">
      <dgm:prSet/>
      <dgm:spPr/>
      <dgm:t>
        <a:bodyPr/>
        <a:lstStyle/>
        <a:p>
          <a:endParaRPr lang="en-US"/>
        </a:p>
      </dgm:t>
    </dgm:pt>
    <dgm:pt modelId="{02ADD157-46F8-4A02-AC03-D76B535F0427}" type="pres">
      <dgm:prSet presAssocID="{DA3127FF-8A7A-486A-8771-B82D008AC88A}" presName="Name0" presStyleCnt="0">
        <dgm:presLayoutVars>
          <dgm:dir/>
          <dgm:resizeHandles val="exact"/>
        </dgm:presLayoutVars>
      </dgm:prSet>
      <dgm:spPr/>
    </dgm:pt>
    <dgm:pt modelId="{0338A89E-E7D9-4EBD-AEC8-42A06DE1D857}" type="pres">
      <dgm:prSet presAssocID="{DFD26999-C279-46AC-B6B4-97E0A1C3FC57}" presName="node" presStyleLbl="node1" presStyleIdx="0" presStyleCnt="6" custScaleY="28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6751E-4017-4D99-A99D-2335FEFF5C3D}" type="pres">
      <dgm:prSet presAssocID="{885556B1-9B02-4FA7-ACCA-E16AA34B8A7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8C16B9-9266-45F8-978B-86B54DDAF9BD}" type="pres">
      <dgm:prSet presAssocID="{885556B1-9B02-4FA7-ACCA-E16AA34B8A7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1D7B200-FC37-44EB-9394-909192BBBE18}" type="pres">
      <dgm:prSet presAssocID="{1A88C12E-81D0-4D71-B6F0-D6960E6424A9}" presName="node" presStyleLbl="node1" presStyleIdx="1" presStyleCnt="6" custScaleY="28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BEF4C-ADB4-4157-A2BC-26CE5B39001A}" type="pres">
      <dgm:prSet presAssocID="{909EFF43-27BB-43F7-A5E7-79534C1E7F1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49D6D1-D48A-439D-8602-0118B98A1866}" type="pres">
      <dgm:prSet presAssocID="{909EFF43-27BB-43F7-A5E7-79534C1E7F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B33E582-33AF-4908-A9DC-9C574445EBFB}" type="pres">
      <dgm:prSet presAssocID="{BB6656C1-64E7-4122-BA28-E75A8BFBB74E}" presName="node" presStyleLbl="node1" presStyleIdx="2" presStyleCnt="6" custScaleX="197494" custScaleY="362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EE00A-D6F9-4A73-80DF-EA3B8885C5B3}" type="pres">
      <dgm:prSet presAssocID="{60E2E40F-E9AB-41AD-889E-315FC5BD806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50F035-4D8C-4940-B395-4C7D8AA9E02E}" type="pres">
      <dgm:prSet presAssocID="{60E2E40F-E9AB-41AD-889E-315FC5BD806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E61A13-0188-4D54-AE9D-FB1B216E79DA}" type="pres">
      <dgm:prSet presAssocID="{2523F26A-DED3-48DD-B1A9-8AA510A64780}" presName="node" presStyleLbl="node1" presStyleIdx="3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9E4E7-9890-444B-8993-F2EE2C7CDB70}" type="pres">
      <dgm:prSet presAssocID="{A599CDCF-88DF-4730-B9CF-5250251B2DD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695AED8-C440-47E9-9DDC-DB703718963C}" type="pres">
      <dgm:prSet presAssocID="{A599CDCF-88DF-4730-B9CF-5250251B2DD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6FDCB38-3EE4-4962-8A5A-BAB60243AA3F}" type="pres">
      <dgm:prSet presAssocID="{CE3B34E7-CAC6-44FD-AF88-81099437A577}" presName="node" presStyleLbl="node1" presStyleIdx="4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AC92F-9BCF-49FA-B19B-AF1AAD7C0BD0}" type="pres">
      <dgm:prSet presAssocID="{568F2B3E-8649-418C-BF19-EABE1525B2D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A1083E5-D1C0-46B9-A9B0-82399B13D1AD}" type="pres">
      <dgm:prSet presAssocID="{568F2B3E-8649-418C-BF19-EABE1525B2D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AA346FE-BA3B-420B-886C-D8EEEE5F4BB4}" type="pres">
      <dgm:prSet presAssocID="{58A6A7EE-55CE-4213-B55C-0CB15378569D}" presName="node" presStyleLbl="node1" presStyleIdx="5" presStyleCnt="6" custScaleY="28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C9EC7-97CF-4D50-BE23-C92F42519753}" srcId="{DA3127FF-8A7A-486A-8771-B82D008AC88A}" destId="{CE3B34E7-CAC6-44FD-AF88-81099437A577}" srcOrd="4" destOrd="0" parTransId="{FFCD9D00-9EB2-4456-AA06-B3BEBD7E7254}" sibTransId="{568F2B3E-8649-418C-BF19-EABE1525B2DA}"/>
    <dgm:cxn modelId="{EF233C30-8AAE-4FDC-B677-B30F9844A31B}" srcId="{DA3127FF-8A7A-486A-8771-B82D008AC88A}" destId="{BB6656C1-64E7-4122-BA28-E75A8BFBB74E}" srcOrd="2" destOrd="0" parTransId="{BC95C574-0896-4141-8E94-30CFA0C4965A}" sibTransId="{60E2E40F-E9AB-41AD-889E-315FC5BD8060}"/>
    <dgm:cxn modelId="{ED5271A7-B8AF-4847-BA51-6DD8CF62B916}" type="presOf" srcId="{60E2E40F-E9AB-41AD-889E-315FC5BD8060}" destId="{684EE00A-D6F9-4A73-80DF-EA3B8885C5B3}" srcOrd="0" destOrd="0" presId="urn:microsoft.com/office/officeart/2005/8/layout/process1"/>
    <dgm:cxn modelId="{3151EE7A-1F8F-48B9-A3BF-D25EE7AA73C9}" type="presOf" srcId="{60E2E40F-E9AB-41AD-889E-315FC5BD8060}" destId="{7B50F035-4D8C-4940-B395-4C7D8AA9E02E}" srcOrd="1" destOrd="0" presId="urn:microsoft.com/office/officeart/2005/8/layout/process1"/>
    <dgm:cxn modelId="{4827982E-C7B3-4D4C-82A4-1A5B62429083}" type="presOf" srcId="{A599CDCF-88DF-4730-B9CF-5250251B2DD0}" destId="{7695AED8-C440-47E9-9DDC-DB703718963C}" srcOrd="1" destOrd="0" presId="urn:microsoft.com/office/officeart/2005/8/layout/process1"/>
    <dgm:cxn modelId="{102ACBF8-487C-4B43-B482-83DA0057E5A8}" type="presOf" srcId="{568F2B3E-8649-418C-BF19-EABE1525B2DA}" destId="{2A1083E5-D1C0-46B9-A9B0-82399B13D1AD}" srcOrd="1" destOrd="0" presId="urn:microsoft.com/office/officeart/2005/8/layout/process1"/>
    <dgm:cxn modelId="{B388C4B1-3587-4D41-8891-2A8BF0A52C4C}" type="presOf" srcId="{885556B1-9B02-4FA7-ACCA-E16AA34B8A76}" destId="{B106751E-4017-4D99-A99D-2335FEFF5C3D}" srcOrd="0" destOrd="0" presId="urn:microsoft.com/office/officeart/2005/8/layout/process1"/>
    <dgm:cxn modelId="{3738BA5D-7BBB-4C17-A848-C85262A141E2}" type="presOf" srcId="{DFD26999-C279-46AC-B6B4-97E0A1C3FC57}" destId="{0338A89E-E7D9-4EBD-AEC8-42A06DE1D857}" srcOrd="0" destOrd="0" presId="urn:microsoft.com/office/officeart/2005/8/layout/process1"/>
    <dgm:cxn modelId="{A152C6AD-F073-4F31-B483-2223B03F5B6E}" type="presOf" srcId="{909EFF43-27BB-43F7-A5E7-79534C1E7F1A}" destId="{162BEF4C-ADB4-4157-A2BC-26CE5B39001A}" srcOrd="0" destOrd="0" presId="urn:microsoft.com/office/officeart/2005/8/layout/process1"/>
    <dgm:cxn modelId="{FC4CF117-A93A-4FFA-83A8-4119C8106DFD}" type="presOf" srcId="{BB6656C1-64E7-4122-BA28-E75A8BFBB74E}" destId="{4B33E582-33AF-4908-A9DC-9C574445EBFB}" srcOrd="0" destOrd="0" presId="urn:microsoft.com/office/officeart/2005/8/layout/process1"/>
    <dgm:cxn modelId="{3D0EFDBA-FFE3-4ACD-8E08-4FD5D4A39C37}" type="presOf" srcId="{568F2B3E-8649-418C-BF19-EABE1525B2DA}" destId="{3EEAC92F-9BCF-49FA-B19B-AF1AAD7C0BD0}" srcOrd="0" destOrd="0" presId="urn:microsoft.com/office/officeart/2005/8/layout/process1"/>
    <dgm:cxn modelId="{8866BF35-FEC1-4459-9E29-10F8EFB990BF}" type="presOf" srcId="{909EFF43-27BB-43F7-A5E7-79534C1E7F1A}" destId="{6349D6D1-D48A-439D-8602-0118B98A1866}" srcOrd="1" destOrd="0" presId="urn:microsoft.com/office/officeart/2005/8/layout/process1"/>
    <dgm:cxn modelId="{5D5941C6-DC6A-44E1-BA8E-27111AA85A90}" type="presOf" srcId="{1A88C12E-81D0-4D71-B6F0-D6960E6424A9}" destId="{51D7B200-FC37-44EB-9394-909192BBBE18}" srcOrd="0" destOrd="0" presId="urn:microsoft.com/office/officeart/2005/8/layout/process1"/>
    <dgm:cxn modelId="{28F7D784-422E-4825-86C4-B54125B93B55}" srcId="{DA3127FF-8A7A-486A-8771-B82D008AC88A}" destId="{58A6A7EE-55CE-4213-B55C-0CB15378569D}" srcOrd="5" destOrd="0" parTransId="{D667A4F0-18D0-4CDF-93B0-BDC1A9760BB1}" sibTransId="{07C551D9-6343-4DC8-A03F-53062ECF1D03}"/>
    <dgm:cxn modelId="{F1DF0A09-B28B-47C3-8D99-F29958E0BACF}" type="presOf" srcId="{DA3127FF-8A7A-486A-8771-B82D008AC88A}" destId="{02ADD157-46F8-4A02-AC03-D76B535F0427}" srcOrd="0" destOrd="0" presId="urn:microsoft.com/office/officeart/2005/8/layout/process1"/>
    <dgm:cxn modelId="{74DE5FAF-1288-4BF3-873C-C1DD0FDEF08A}" srcId="{DA3127FF-8A7A-486A-8771-B82D008AC88A}" destId="{DFD26999-C279-46AC-B6B4-97E0A1C3FC57}" srcOrd="0" destOrd="0" parTransId="{76BA1F96-E755-4806-AEE8-8087D6C08108}" sibTransId="{885556B1-9B02-4FA7-ACCA-E16AA34B8A76}"/>
    <dgm:cxn modelId="{4D17065F-3E49-4386-B3AF-04A95F54B45D}" type="presOf" srcId="{2523F26A-DED3-48DD-B1A9-8AA510A64780}" destId="{D4E61A13-0188-4D54-AE9D-FB1B216E79DA}" srcOrd="0" destOrd="0" presId="urn:microsoft.com/office/officeart/2005/8/layout/process1"/>
    <dgm:cxn modelId="{89138D02-86D8-4389-8F5D-C3A032DAE426}" type="presOf" srcId="{A599CDCF-88DF-4730-B9CF-5250251B2DD0}" destId="{67A9E4E7-9890-444B-8993-F2EE2C7CDB70}" srcOrd="0" destOrd="0" presId="urn:microsoft.com/office/officeart/2005/8/layout/process1"/>
    <dgm:cxn modelId="{595625DC-DC2A-4CBD-83F2-D29CE5A6340F}" srcId="{DA3127FF-8A7A-486A-8771-B82D008AC88A}" destId="{1A88C12E-81D0-4D71-B6F0-D6960E6424A9}" srcOrd="1" destOrd="0" parTransId="{3B3AC51A-532B-445D-818E-CEEDB3C28FBB}" sibTransId="{909EFF43-27BB-43F7-A5E7-79534C1E7F1A}"/>
    <dgm:cxn modelId="{232AB19E-753B-4865-A795-E4C1DE804077}" type="presOf" srcId="{58A6A7EE-55CE-4213-B55C-0CB15378569D}" destId="{8AA346FE-BA3B-420B-886C-D8EEEE5F4BB4}" srcOrd="0" destOrd="0" presId="urn:microsoft.com/office/officeart/2005/8/layout/process1"/>
    <dgm:cxn modelId="{6F60E1D8-5ABA-4871-9953-6375679C9370}" srcId="{DA3127FF-8A7A-486A-8771-B82D008AC88A}" destId="{2523F26A-DED3-48DD-B1A9-8AA510A64780}" srcOrd="3" destOrd="0" parTransId="{36F9635F-EE27-42F6-8A4A-611FAD7AE99B}" sibTransId="{A599CDCF-88DF-4730-B9CF-5250251B2DD0}"/>
    <dgm:cxn modelId="{17E814C3-EAE9-4CFE-8B2E-1810ADC47778}" type="presOf" srcId="{CE3B34E7-CAC6-44FD-AF88-81099437A577}" destId="{06FDCB38-3EE4-4962-8A5A-BAB60243AA3F}" srcOrd="0" destOrd="0" presId="urn:microsoft.com/office/officeart/2005/8/layout/process1"/>
    <dgm:cxn modelId="{791CB308-D1E4-4853-9214-23C167943867}" type="presOf" srcId="{885556B1-9B02-4FA7-ACCA-E16AA34B8A76}" destId="{618C16B9-9266-45F8-978B-86B54DDAF9BD}" srcOrd="1" destOrd="0" presId="urn:microsoft.com/office/officeart/2005/8/layout/process1"/>
    <dgm:cxn modelId="{10DFD740-9DF7-4D74-8397-6391682A1555}" type="presParOf" srcId="{02ADD157-46F8-4A02-AC03-D76B535F0427}" destId="{0338A89E-E7D9-4EBD-AEC8-42A06DE1D857}" srcOrd="0" destOrd="0" presId="urn:microsoft.com/office/officeart/2005/8/layout/process1"/>
    <dgm:cxn modelId="{E34081B2-1B33-478B-9648-CD25FC861EEF}" type="presParOf" srcId="{02ADD157-46F8-4A02-AC03-D76B535F0427}" destId="{B106751E-4017-4D99-A99D-2335FEFF5C3D}" srcOrd="1" destOrd="0" presId="urn:microsoft.com/office/officeart/2005/8/layout/process1"/>
    <dgm:cxn modelId="{D1918744-BEF9-40F5-95B3-17FB04F65F08}" type="presParOf" srcId="{B106751E-4017-4D99-A99D-2335FEFF5C3D}" destId="{618C16B9-9266-45F8-978B-86B54DDAF9BD}" srcOrd="0" destOrd="0" presId="urn:microsoft.com/office/officeart/2005/8/layout/process1"/>
    <dgm:cxn modelId="{923C4E05-0AC7-43A3-A697-79FC6B903775}" type="presParOf" srcId="{02ADD157-46F8-4A02-AC03-D76B535F0427}" destId="{51D7B200-FC37-44EB-9394-909192BBBE18}" srcOrd="2" destOrd="0" presId="urn:microsoft.com/office/officeart/2005/8/layout/process1"/>
    <dgm:cxn modelId="{8389C6D5-B317-48C9-A649-A787871AC6A4}" type="presParOf" srcId="{02ADD157-46F8-4A02-AC03-D76B535F0427}" destId="{162BEF4C-ADB4-4157-A2BC-26CE5B39001A}" srcOrd="3" destOrd="0" presId="urn:microsoft.com/office/officeart/2005/8/layout/process1"/>
    <dgm:cxn modelId="{CBA98C3B-AA33-48CE-97C7-C968E0F8D245}" type="presParOf" srcId="{162BEF4C-ADB4-4157-A2BC-26CE5B39001A}" destId="{6349D6D1-D48A-439D-8602-0118B98A1866}" srcOrd="0" destOrd="0" presId="urn:microsoft.com/office/officeart/2005/8/layout/process1"/>
    <dgm:cxn modelId="{F83D4FAF-7BAE-44AD-8F4E-12972CF90AC7}" type="presParOf" srcId="{02ADD157-46F8-4A02-AC03-D76B535F0427}" destId="{4B33E582-33AF-4908-A9DC-9C574445EBFB}" srcOrd="4" destOrd="0" presId="urn:microsoft.com/office/officeart/2005/8/layout/process1"/>
    <dgm:cxn modelId="{AAAADB14-75E9-4AA8-AE64-480BE874549D}" type="presParOf" srcId="{02ADD157-46F8-4A02-AC03-D76B535F0427}" destId="{684EE00A-D6F9-4A73-80DF-EA3B8885C5B3}" srcOrd="5" destOrd="0" presId="urn:microsoft.com/office/officeart/2005/8/layout/process1"/>
    <dgm:cxn modelId="{79C82BAB-ACF4-4A59-81F3-3E1BC77644B3}" type="presParOf" srcId="{684EE00A-D6F9-4A73-80DF-EA3B8885C5B3}" destId="{7B50F035-4D8C-4940-B395-4C7D8AA9E02E}" srcOrd="0" destOrd="0" presId="urn:microsoft.com/office/officeart/2005/8/layout/process1"/>
    <dgm:cxn modelId="{200B4534-D645-4828-8655-8FB4D4E53DD3}" type="presParOf" srcId="{02ADD157-46F8-4A02-AC03-D76B535F0427}" destId="{D4E61A13-0188-4D54-AE9D-FB1B216E79DA}" srcOrd="6" destOrd="0" presId="urn:microsoft.com/office/officeart/2005/8/layout/process1"/>
    <dgm:cxn modelId="{300AB911-1CCC-423E-B1A0-BE4C195858B0}" type="presParOf" srcId="{02ADD157-46F8-4A02-AC03-D76B535F0427}" destId="{67A9E4E7-9890-444B-8993-F2EE2C7CDB70}" srcOrd="7" destOrd="0" presId="urn:microsoft.com/office/officeart/2005/8/layout/process1"/>
    <dgm:cxn modelId="{3BB4EE9E-59CF-4179-83F3-D86AC9D6E937}" type="presParOf" srcId="{67A9E4E7-9890-444B-8993-F2EE2C7CDB70}" destId="{7695AED8-C440-47E9-9DDC-DB703718963C}" srcOrd="0" destOrd="0" presId="urn:microsoft.com/office/officeart/2005/8/layout/process1"/>
    <dgm:cxn modelId="{5989ACC7-35DA-4A44-A8E3-58A2D9B1A1D1}" type="presParOf" srcId="{02ADD157-46F8-4A02-AC03-D76B535F0427}" destId="{06FDCB38-3EE4-4962-8A5A-BAB60243AA3F}" srcOrd="8" destOrd="0" presId="urn:microsoft.com/office/officeart/2005/8/layout/process1"/>
    <dgm:cxn modelId="{350764AE-2A9E-4FE1-9BD3-2CC69746550D}" type="presParOf" srcId="{02ADD157-46F8-4A02-AC03-D76B535F0427}" destId="{3EEAC92F-9BCF-49FA-B19B-AF1AAD7C0BD0}" srcOrd="9" destOrd="0" presId="urn:microsoft.com/office/officeart/2005/8/layout/process1"/>
    <dgm:cxn modelId="{6D657876-47EC-4A2C-8BD0-FB433D45C3BF}" type="presParOf" srcId="{3EEAC92F-9BCF-49FA-B19B-AF1AAD7C0BD0}" destId="{2A1083E5-D1C0-46B9-A9B0-82399B13D1AD}" srcOrd="0" destOrd="0" presId="urn:microsoft.com/office/officeart/2005/8/layout/process1"/>
    <dgm:cxn modelId="{00B66B18-A4A0-4901-BCBA-BC848B431D87}" type="presParOf" srcId="{02ADD157-46F8-4A02-AC03-D76B535F0427}" destId="{8AA346FE-BA3B-420B-886C-D8EEEE5F4BB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208A7-5DDF-480C-8812-EC93480C69F9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Why?</a:t>
          </a:r>
          <a:endParaRPr lang="en-US" sz="1600" kern="1200" dirty="0"/>
        </a:p>
      </dsp:txBody>
      <dsp:txXfrm rot="-5400000">
        <a:off x="1" y="571065"/>
        <a:ext cx="1138657" cy="487997"/>
      </dsp:txXfrm>
    </dsp:sp>
    <dsp:sp modelId="{C93FE3C9-0D59-44BC-946F-E6AAF0340AA5}">
      <dsp:nvSpPr>
        <dsp:cNvPr id="0" name=""/>
        <dsp:cNvSpPr/>
      </dsp:nvSpPr>
      <dsp:spPr>
        <a:xfrm rot="5400000">
          <a:off x="4155466" y="-3016808"/>
          <a:ext cx="1057325" cy="7090942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Need for FV Deployment Drive</a:t>
          </a:r>
          <a:endParaRPr lang="en-US" sz="3200" kern="1200" dirty="0"/>
        </a:p>
      </dsp:txBody>
      <dsp:txXfrm rot="-5400000">
        <a:off x="1138658" y="51614"/>
        <a:ext cx="7039328" cy="954097"/>
      </dsp:txXfrm>
    </dsp:sp>
    <dsp:sp modelId="{9820E3D8-211E-41F5-9337-69768A4DDE70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How?</a:t>
          </a:r>
          <a:endParaRPr lang="en-US" sz="1600" kern="1200" dirty="0"/>
        </a:p>
      </dsp:txBody>
      <dsp:txXfrm rot="-5400000">
        <a:off x="1" y="2003902"/>
        <a:ext cx="1138657" cy="487997"/>
      </dsp:txXfrm>
    </dsp:sp>
    <dsp:sp modelId="{C37D6A3D-5D29-410A-810F-54BADC15AA52}">
      <dsp:nvSpPr>
        <dsp:cNvPr id="0" name=""/>
        <dsp:cNvSpPr/>
      </dsp:nvSpPr>
      <dsp:spPr>
        <a:xfrm rot="5400000">
          <a:off x="4155466" y="-1582235"/>
          <a:ext cx="1057325" cy="7090942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VPG FV Deployment Planning and Execution</a:t>
          </a:r>
          <a:endParaRPr lang="en-US" sz="3200" kern="1200" dirty="0"/>
        </a:p>
      </dsp:txBody>
      <dsp:txXfrm rot="-5400000">
        <a:off x="1138658" y="1486187"/>
        <a:ext cx="7039328" cy="954097"/>
      </dsp:txXfrm>
    </dsp:sp>
    <dsp:sp modelId="{CE5239E4-40E3-4B97-8538-AC5148E86C37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was Achieved?</a:t>
          </a:r>
          <a:endParaRPr lang="en-US" sz="1600" kern="1200" dirty="0"/>
        </a:p>
      </dsp:txBody>
      <dsp:txXfrm rot="-5400000">
        <a:off x="1" y="3436738"/>
        <a:ext cx="1138657" cy="487997"/>
      </dsp:txXfrm>
    </dsp:sp>
    <dsp:sp modelId="{A8BEF89E-5B15-4B4E-9877-0CFC3E507575}">
      <dsp:nvSpPr>
        <dsp:cNvPr id="0" name=""/>
        <dsp:cNvSpPr/>
      </dsp:nvSpPr>
      <dsp:spPr>
        <a:xfrm rot="5400000">
          <a:off x="4155466" y="-149399"/>
          <a:ext cx="1057325" cy="7090942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 of FV Deployment</a:t>
          </a:r>
          <a:endParaRPr lang="en-US" sz="3200" kern="1200" dirty="0"/>
        </a:p>
      </dsp:txBody>
      <dsp:txXfrm rot="-5400000">
        <a:off x="1138658" y="2919023"/>
        <a:ext cx="7039328" cy="95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208A7-5DDF-480C-8812-EC93480C69F9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Why?</a:t>
          </a:r>
          <a:endParaRPr lang="en-US" sz="1600" kern="1200" dirty="0"/>
        </a:p>
      </dsp:txBody>
      <dsp:txXfrm rot="-5400000">
        <a:off x="1" y="571065"/>
        <a:ext cx="1138657" cy="487997"/>
      </dsp:txXfrm>
    </dsp:sp>
    <dsp:sp modelId="{C93FE3C9-0D59-44BC-946F-E6AAF0340AA5}">
      <dsp:nvSpPr>
        <dsp:cNvPr id="0" name=""/>
        <dsp:cNvSpPr/>
      </dsp:nvSpPr>
      <dsp:spPr>
        <a:xfrm rot="5400000">
          <a:off x="4155466" y="-3016808"/>
          <a:ext cx="1057325" cy="7090942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Need for FV Deployment Drive</a:t>
          </a:r>
          <a:endParaRPr lang="en-US" sz="3200" kern="1200" dirty="0"/>
        </a:p>
      </dsp:txBody>
      <dsp:txXfrm rot="-5400000">
        <a:off x="1138658" y="51614"/>
        <a:ext cx="7039328" cy="954097"/>
      </dsp:txXfrm>
    </dsp:sp>
    <dsp:sp modelId="{9820E3D8-211E-41F5-9337-69768A4DDE70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How?</a:t>
          </a:r>
          <a:endParaRPr lang="en-US" sz="1600" kern="1200" dirty="0"/>
        </a:p>
      </dsp:txBody>
      <dsp:txXfrm rot="-5400000">
        <a:off x="1" y="2003902"/>
        <a:ext cx="1138657" cy="487997"/>
      </dsp:txXfrm>
    </dsp:sp>
    <dsp:sp modelId="{C37D6A3D-5D29-410A-810F-54BADC15AA52}">
      <dsp:nvSpPr>
        <dsp:cNvPr id="0" name=""/>
        <dsp:cNvSpPr/>
      </dsp:nvSpPr>
      <dsp:spPr>
        <a:xfrm rot="5400000">
          <a:off x="4155466" y="-1582235"/>
          <a:ext cx="1057325" cy="7090942"/>
        </a:xfrm>
        <a:prstGeom prst="round2SameRect">
          <a:avLst/>
        </a:prstGeom>
        <a:gradFill rotWithShape="0">
          <a:gsLst>
            <a:gs pos="0">
              <a:schemeClr val="accent2"/>
            </a:gs>
            <a:gs pos="9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VPG FV Deployment Planning and Execution</a:t>
          </a:r>
          <a:endParaRPr lang="en-US" sz="3200" kern="1200" dirty="0"/>
        </a:p>
      </dsp:txBody>
      <dsp:txXfrm rot="-5400000">
        <a:off x="1138658" y="1486187"/>
        <a:ext cx="7039328" cy="954097"/>
      </dsp:txXfrm>
    </dsp:sp>
    <dsp:sp modelId="{CE5239E4-40E3-4B97-8538-AC5148E86C37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was Achieved?</a:t>
          </a:r>
          <a:endParaRPr lang="en-US" sz="1600" kern="1200" dirty="0"/>
        </a:p>
      </dsp:txBody>
      <dsp:txXfrm rot="-5400000">
        <a:off x="1" y="3436738"/>
        <a:ext cx="1138657" cy="487997"/>
      </dsp:txXfrm>
    </dsp:sp>
    <dsp:sp modelId="{A8BEF89E-5B15-4B4E-9877-0CFC3E507575}">
      <dsp:nvSpPr>
        <dsp:cNvPr id="0" name=""/>
        <dsp:cNvSpPr/>
      </dsp:nvSpPr>
      <dsp:spPr>
        <a:xfrm rot="5400000">
          <a:off x="4155466" y="-149399"/>
          <a:ext cx="1057325" cy="7090942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 of FV Deployment</a:t>
          </a:r>
          <a:endParaRPr lang="en-US" sz="3200" kern="1200" dirty="0"/>
        </a:p>
      </dsp:txBody>
      <dsp:txXfrm rot="-5400000">
        <a:off x="1138658" y="2919023"/>
        <a:ext cx="7039328" cy="954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8A89E-E7D9-4EBD-AEC8-42A06DE1D857}">
      <dsp:nvSpPr>
        <dsp:cNvPr id="0" name=""/>
        <dsp:cNvSpPr/>
      </dsp:nvSpPr>
      <dsp:spPr>
        <a:xfrm>
          <a:off x="413158" y="2374392"/>
          <a:ext cx="1187648" cy="2041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47943" y="2409177"/>
        <a:ext cx="1118078" cy="1971830"/>
      </dsp:txXfrm>
    </dsp:sp>
    <dsp:sp modelId="{B106751E-4017-4D99-A99D-2335FEFF5C3D}">
      <dsp:nvSpPr>
        <dsp:cNvPr id="0" name=""/>
        <dsp:cNvSpPr/>
      </dsp:nvSpPr>
      <dsp:spPr>
        <a:xfrm rot="18394">
          <a:off x="1656614" y="3269838"/>
          <a:ext cx="118313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656614" y="3321362"/>
        <a:ext cx="82819" cy="154856"/>
      </dsp:txXfrm>
    </dsp:sp>
    <dsp:sp modelId="{51D7B200-FC37-44EB-9394-909192BBBE18}">
      <dsp:nvSpPr>
        <dsp:cNvPr id="0" name=""/>
        <dsp:cNvSpPr/>
      </dsp:nvSpPr>
      <dsp:spPr>
        <a:xfrm>
          <a:off x="1824038" y="2526791"/>
          <a:ext cx="1040701" cy="17509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854519" y="2557272"/>
        <a:ext cx="979739" cy="1689952"/>
      </dsp:txXfrm>
    </dsp:sp>
    <dsp:sp modelId="{162BEF4C-ADB4-4157-A2BC-26CE5B39001A}">
      <dsp:nvSpPr>
        <dsp:cNvPr id="0" name=""/>
        <dsp:cNvSpPr/>
      </dsp:nvSpPr>
      <dsp:spPr>
        <a:xfrm rot="66500">
          <a:off x="2931663" y="3285936"/>
          <a:ext cx="141932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931667" y="3337143"/>
        <a:ext cx="99352" cy="154856"/>
      </dsp:txXfrm>
    </dsp:sp>
    <dsp:sp modelId="{4B33E582-33AF-4908-A9DC-9C574445EBFB}">
      <dsp:nvSpPr>
        <dsp:cNvPr id="0" name=""/>
        <dsp:cNvSpPr/>
      </dsp:nvSpPr>
      <dsp:spPr>
        <a:xfrm>
          <a:off x="3132487" y="2526791"/>
          <a:ext cx="1040701" cy="18015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162968" y="2557272"/>
        <a:ext cx="979739" cy="1740580"/>
      </dsp:txXfrm>
    </dsp:sp>
    <dsp:sp modelId="{684EE00A-D6F9-4A73-80DF-EA3B8885C5B3}">
      <dsp:nvSpPr>
        <dsp:cNvPr id="0" name=""/>
        <dsp:cNvSpPr/>
      </dsp:nvSpPr>
      <dsp:spPr>
        <a:xfrm rot="21354140">
          <a:off x="4320831" y="3257432"/>
          <a:ext cx="189136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320904" y="3311078"/>
        <a:ext cx="132395" cy="154856"/>
      </dsp:txXfrm>
    </dsp:sp>
    <dsp:sp modelId="{D4E61A13-0188-4D54-AE9D-FB1B216E79DA}">
      <dsp:nvSpPr>
        <dsp:cNvPr id="0" name=""/>
        <dsp:cNvSpPr/>
      </dsp:nvSpPr>
      <dsp:spPr>
        <a:xfrm>
          <a:off x="4529138" y="2298194"/>
          <a:ext cx="1508611" cy="2025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573324" y="2342380"/>
        <a:ext cx="1420239" cy="1936731"/>
      </dsp:txXfrm>
    </dsp:sp>
    <dsp:sp modelId="{67A9E4E7-9890-444B-8993-F2EE2C7CDB70}">
      <dsp:nvSpPr>
        <dsp:cNvPr id="0" name=""/>
        <dsp:cNvSpPr/>
      </dsp:nvSpPr>
      <dsp:spPr>
        <a:xfrm rot="108362">
          <a:off x="6108234" y="3210064"/>
          <a:ext cx="149581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108245" y="3260976"/>
        <a:ext cx="104707" cy="154856"/>
      </dsp:txXfrm>
    </dsp:sp>
    <dsp:sp modelId="{06FDCB38-3EE4-4962-8A5A-BAB60243AA3F}">
      <dsp:nvSpPr>
        <dsp:cNvPr id="0" name=""/>
        <dsp:cNvSpPr/>
      </dsp:nvSpPr>
      <dsp:spPr>
        <a:xfrm>
          <a:off x="6319838" y="2374392"/>
          <a:ext cx="1237082" cy="19770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356071" y="2410625"/>
        <a:ext cx="1164616" cy="1904607"/>
      </dsp:txXfrm>
    </dsp:sp>
    <dsp:sp modelId="{3EEAC92F-9BCF-49FA-B19B-AF1AAD7C0BD0}">
      <dsp:nvSpPr>
        <dsp:cNvPr id="0" name=""/>
        <dsp:cNvSpPr/>
      </dsp:nvSpPr>
      <dsp:spPr>
        <a:xfrm rot="143066">
          <a:off x="7609551" y="3264156"/>
          <a:ext cx="111776" cy="258094"/>
        </a:xfrm>
        <a:prstGeom prst="rightArrow">
          <a:avLst>
            <a:gd name="adj1" fmla="val 60000"/>
            <a:gd name="adj2" fmla="val 50000"/>
          </a:avLst>
        </a:prstGeom>
        <a:solidFill>
          <a:srgbClr val="F2F2F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7609566" y="3315077"/>
        <a:ext cx="78243" cy="154856"/>
      </dsp:txXfrm>
    </dsp:sp>
    <dsp:sp modelId="{8AA346FE-BA3B-420B-886C-D8EEEE5F4BB4}">
      <dsp:nvSpPr>
        <dsp:cNvPr id="0" name=""/>
        <dsp:cNvSpPr/>
      </dsp:nvSpPr>
      <dsp:spPr>
        <a:xfrm>
          <a:off x="7767637" y="2526794"/>
          <a:ext cx="1040701" cy="1784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7798118" y="2557275"/>
        <a:ext cx="979739" cy="1723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8A89E-E7D9-4EBD-AEC8-42A06DE1D857}">
      <dsp:nvSpPr>
        <dsp:cNvPr id="0" name=""/>
        <dsp:cNvSpPr/>
      </dsp:nvSpPr>
      <dsp:spPr>
        <a:xfrm>
          <a:off x="76199" y="1142999"/>
          <a:ext cx="1820734" cy="21790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glow rad="228600">
            <a:schemeClr val="accent2"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129526" y="1196326"/>
        <a:ext cx="1714080" cy="2072385"/>
      </dsp:txXfrm>
    </dsp:sp>
    <dsp:sp modelId="{B106751E-4017-4D99-A99D-2335FEFF5C3D}">
      <dsp:nvSpPr>
        <dsp:cNvPr id="0" name=""/>
        <dsp:cNvSpPr/>
      </dsp:nvSpPr>
      <dsp:spPr>
        <a:xfrm rot="31868">
          <a:off x="1969724" y="2128866"/>
          <a:ext cx="154326" cy="22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69725" y="2174044"/>
        <a:ext cx="108028" cy="136178"/>
      </dsp:txXfrm>
    </dsp:sp>
    <dsp:sp modelId="{51D7B200-FC37-44EB-9394-909192BBBE18}">
      <dsp:nvSpPr>
        <dsp:cNvPr id="0" name=""/>
        <dsp:cNvSpPr/>
      </dsp:nvSpPr>
      <dsp:spPr>
        <a:xfrm>
          <a:off x="2188105" y="1478032"/>
          <a:ext cx="915181" cy="15397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214910" y="1504837"/>
        <a:ext cx="861571" cy="1486124"/>
      </dsp:txXfrm>
    </dsp:sp>
    <dsp:sp modelId="{162BEF4C-ADB4-4157-A2BC-26CE5B39001A}">
      <dsp:nvSpPr>
        <dsp:cNvPr id="0" name=""/>
        <dsp:cNvSpPr/>
      </dsp:nvSpPr>
      <dsp:spPr>
        <a:xfrm>
          <a:off x="3194804" y="2134417"/>
          <a:ext cx="194018" cy="22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194804" y="2179810"/>
        <a:ext cx="135813" cy="136178"/>
      </dsp:txXfrm>
    </dsp:sp>
    <dsp:sp modelId="{4B33E582-33AF-4908-A9DC-9C574445EBFB}">
      <dsp:nvSpPr>
        <dsp:cNvPr id="0" name=""/>
        <dsp:cNvSpPr/>
      </dsp:nvSpPr>
      <dsp:spPr>
        <a:xfrm>
          <a:off x="3469359" y="1455772"/>
          <a:ext cx="915181" cy="15842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496164" y="1482577"/>
        <a:ext cx="861571" cy="1530645"/>
      </dsp:txXfrm>
    </dsp:sp>
    <dsp:sp modelId="{684EE00A-D6F9-4A73-80DF-EA3B8885C5B3}">
      <dsp:nvSpPr>
        <dsp:cNvPr id="0" name=""/>
        <dsp:cNvSpPr/>
      </dsp:nvSpPr>
      <dsp:spPr>
        <a:xfrm>
          <a:off x="4476058" y="2134417"/>
          <a:ext cx="194018" cy="22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76058" y="2179810"/>
        <a:ext cx="135813" cy="136178"/>
      </dsp:txXfrm>
    </dsp:sp>
    <dsp:sp modelId="{D4E61A13-0188-4D54-AE9D-FB1B216E79DA}">
      <dsp:nvSpPr>
        <dsp:cNvPr id="0" name=""/>
        <dsp:cNvSpPr/>
      </dsp:nvSpPr>
      <dsp:spPr>
        <a:xfrm>
          <a:off x="4750613" y="1463193"/>
          <a:ext cx="915181" cy="1569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4777418" y="1489998"/>
        <a:ext cx="861571" cy="1515803"/>
      </dsp:txXfrm>
    </dsp:sp>
    <dsp:sp modelId="{67A9E4E7-9890-444B-8993-F2EE2C7CDB70}">
      <dsp:nvSpPr>
        <dsp:cNvPr id="0" name=""/>
        <dsp:cNvSpPr/>
      </dsp:nvSpPr>
      <dsp:spPr>
        <a:xfrm>
          <a:off x="5757312" y="2134417"/>
          <a:ext cx="194018" cy="22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57312" y="2179810"/>
        <a:ext cx="135813" cy="136178"/>
      </dsp:txXfrm>
    </dsp:sp>
    <dsp:sp modelId="{06FDCB38-3EE4-4962-8A5A-BAB60243AA3F}">
      <dsp:nvSpPr>
        <dsp:cNvPr id="0" name=""/>
        <dsp:cNvSpPr/>
      </dsp:nvSpPr>
      <dsp:spPr>
        <a:xfrm>
          <a:off x="6031866" y="1463193"/>
          <a:ext cx="915181" cy="1569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6058671" y="1489998"/>
        <a:ext cx="861571" cy="1515803"/>
      </dsp:txXfrm>
    </dsp:sp>
    <dsp:sp modelId="{3EEAC92F-9BCF-49FA-B19B-AF1AAD7C0BD0}">
      <dsp:nvSpPr>
        <dsp:cNvPr id="0" name=""/>
        <dsp:cNvSpPr/>
      </dsp:nvSpPr>
      <dsp:spPr>
        <a:xfrm>
          <a:off x="7038566" y="2134417"/>
          <a:ext cx="194018" cy="22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038566" y="2179810"/>
        <a:ext cx="135813" cy="136178"/>
      </dsp:txXfrm>
    </dsp:sp>
    <dsp:sp modelId="{8AA346FE-BA3B-420B-886C-D8EEEE5F4BB4}">
      <dsp:nvSpPr>
        <dsp:cNvPr id="0" name=""/>
        <dsp:cNvSpPr/>
      </dsp:nvSpPr>
      <dsp:spPr>
        <a:xfrm>
          <a:off x="7313120" y="1463193"/>
          <a:ext cx="915181" cy="1569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7339925" y="1489998"/>
        <a:ext cx="861571" cy="1515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8A89E-E7D9-4EBD-AEC8-42A06DE1D857}">
      <dsp:nvSpPr>
        <dsp:cNvPr id="0" name=""/>
        <dsp:cNvSpPr/>
      </dsp:nvSpPr>
      <dsp:spPr>
        <a:xfrm>
          <a:off x="604" y="1428173"/>
          <a:ext cx="974452" cy="16394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9145" y="1456714"/>
        <a:ext cx="917370" cy="1582371"/>
      </dsp:txXfrm>
    </dsp:sp>
    <dsp:sp modelId="{B106751E-4017-4D99-A99D-2335FEFF5C3D}">
      <dsp:nvSpPr>
        <dsp:cNvPr id="0" name=""/>
        <dsp:cNvSpPr/>
      </dsp:nvSpPr>
      <dsp:spPr>
        <a:xfrm>
          <a:off x="1072501" y="2127067"/>
          <a:ext cx="206583" cy="241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072501" y="2175400"/>
        <a:ext cx="144608" cy="144998"/>
      </dsp:txXfrm>
    </dsp:sp>
    <dsp:sp modelId="{51D7B200-FC37-44EB-9394-909192BBBE18}">
      <dsp:nvSpPr>
        <dsp:cNvPr id="0" name=""/>
        <dsp:cNvSpPr/>
      </dsp:nvSpPr>
      <dsp:spPr>
        <a:xfrm>
          <a:off x="1364837" y="1103575"/>
          <a:ext cx="1407225" cy="228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glow rad="228600">
            <a:schemeClr val="accent2">
              <a:alpha val="40000"/>
            </a:schemeClr>
          </a:glow>
          <a:outerShdw blurRad="190500" dist="228600" dir="2700000" algn="ctr" rotWithShape="0">
            <a:schemeClr val="tx1">
              <a:alpha val="30000"/>
            </a:scheme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1406053" y="1144791"/>
        <a:ext cx="1324793" cy="2206216"/>
      </dsp:txXfrm>
    </dsp:sp>
    <dsp:sp modelId="{162BEF4C-ADB4-4157-A2BC-26CE5B39001A}">
      <dsp:nvSpPr>
        <dsp:cNvPr id="0" name=""/>
        <dsp:cNvSpPr/>
      </dsp:nvSpPr>
      <dsp:spPr>
        <a:xfrm>
          <a:off x="2869508" y="2127067"/>
          <a:ext cx="206583" cy="241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69508" y="2175400"/>
        <a:ext cx="144608" cy="144998"/>
      </dsp:txXfrm>
    </dsp:sp>
    <dsp:sp modelId="{4B33E582-33AF-4908-A9DC-9C574445EBFB}">
      <dsp:nvSpPr>
        <dsp:cNvPr id="0" name=""/>
        <dsp:cNvSpPr/>
      </dsp:nvSpPr>
      <dsp:spPr>
        <a:xfrm>
          <a:off x="3161844" y="1404470"/>
          <a:ext cx="974452" cy="1686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190385" y="1433011"/>
        <a:ext cx="917370" cy="1629776"/>
      </dsp:txXfrm>
    </dsp:sp>
    <dsp:sp modelId="{684EE00A-D6F9-4A73-80DF-EA3B8885C5B3}">
      <dsp:nvSpPr>
        <dsp:cNvPr id="0" name=""/>
        <dsp:cNvSpPr/>
      </dsp:nvSpPr>
      <dsp:spPr>
        <a:xfrm>
          <a:off x="4233741" y="2127067"/>
          <a:ext cx="206583" cy="241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33741" y="2175400"/>
        <a:ext cx="144608" cy="144998"/>
      </dsp:txXfrm>
    </dsp:sp>
    <dsp:sp modelId="{D4E61A13-0188-4D54-AE9D-FB1B216E79DA}">
      <dsp:nvSpPr>
        <dsp:cNvPr id="0" name=""/>
        <dsp:cNvSpPr/>
      </dsp:nvSpPr>
      <dsp:spPr>
        <a:xfrm>
          <a:off x="4526077" y="1412372"/>
          <a:ext cx="974452" cy="1671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4554618" y="1440913"/>
        <a:ext cx="917370" cy="1613972"/>
      </dsp:txXfrm>
    </dsp:sp>
    <dsp:sp modelId="{67A9E4E7-9890-444B-8993-F2EE2C7CDB70}">
      <dsp:nvSpPr>
        <dsp:cNvPr id="0" name=""/>
        <dsp:cNvSpPr/>
      </dsp:nvSpPr>
      <dsp:spPr>
        <a:xfrm>
          <a:off x="5597974" y="2127067"/>
          <a:ext cx="206583" cy="241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597974" y="2175400"/>
        <a:ext cx="144608" cy="144998"/>
      </dsp:txXfrm>
    </dsp:sp>
    <dsp:sp modelId="{06FDCB38-3EE4-4962-8A5A-BAB60243AA3F}">
      <dsp:nvSpPr>
        <dsp:cNvPr id="0" name=""/>
        <dsp:cNvSpPr/>
      </dsp:nvSpPr>
      <dsp:spPr>
        <a:xfrm>
          <a:off x="5890310" y="1412372"/>
          <a:ext cx="974452" cy="1671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5918851" y="1440913"/>
        <a:ext cx="917370" cy="1613972"/>
      </dsp:txXfrm>
    </dsp:sp>
    <dsp:sp modelId="{3EEAC92F-9BCF-49FA-B19B-AF1AAD7C0BD0}">
      <dsp:nvSpPr>
        <dsp:cNvPr id="0" name=""/>
        <dsp:cNvSpPr/>
      </dsp:nvSpPr>
      <dsp:spPr>
        <a:xfrm>
          <a:off x="6962207" y="2127067"/>
          <a:ext cx="206583" cy="241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962207" y="2175400"/>
        <a:ext cx="144608" cy="144998"/>
      </dsp:txXfrm>
    </dsp:sp>
    <dsp:sp modelId="{8AA346FE-BA3B-420B-886C-D8EEEE5F4BB4}">
      <dsp:nvSpPr>
        <dsp:cNvPr id="0" name=""/>
        <dsp:cNvSpPr/>
      </dsp:nvSpPr>
      <dsp:spPr>
        <a:xfrm>
          <a:off x="7254543" y="1412372"/>
          <a:ext cx="974452" cy="1671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7283084" y="1440913"/>
        <a:ext cx="917370" cy="16139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8A89E-E7D9-4EBD-AEC8-42A06DE1D857}">
      <dsp:nvSpPr>
        <dsp:cNvPr id="0" name=""/>
        <dsp:cNvSpPr/>
      </dsp:nvSpPr>
      <dsp:spPr>
        <a:xfrm>
          <a:off x="3443" y="1477187"/>
          <a:ext cx="916185" cy="15414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0277" y="1504021"/>
        <a:ext cx="862517" cy="1487756"/>
      </dsp:txXfrm>
    </dsp:sp>
    <dsp:sp modelId="{B106751E-4017-4D99-A99D-2335FEFF5C3D}">
      <dsp:nvSpPr>
        <dsp:cNvPr id="0" name=""/>
        <dsp:cNvSpPr/>
      </dsp:nvSpPr>
      <dsp:spPr>
        <a:xfrm>
          <a:off x="1011247" y="2134292"/>
          <a:ext cx="194231" cy="2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011247" y="2179735"/>
        <a:ext cx="135962" cy="136328"/>
      </dsp:txXfrm>
    </dsp:sp>
    <dsp:sp modelId="{51D7B200-FC37-44EB-9394-909192BBBE18}">
      <dsp:nvSpPr>
        <dsp:cNvPr id="0" name=""/>
        <dsp:cNvSpPr/>
      </dsp:nvSpPr>
      <dsp:spPr>
        <a:xfrm>
          <a:off x="1286103" y="1477187"/>
          <a:ext cx="916185" cy="15414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1312937" y="1504021"/>
        <a:ext cx="862517" cy="1487756"/>
      </dsp:txXfrm>
    </dsp:sp>
    <dsp:sp modelId="{162BEF4C-ADB4-4157-A2BC-26CE5B39001A}">
      <dsp:nvSpPr>
        <dsp:cNvPr id="0" name=""/>
        <dsp:cNvSpPr/>
      </dsp:nvSpPr>
      <dsp:spPr>
        <a:xfrm>
          <a:off x="2293907" y="2134292"/>
          <a:ext cx="194231" cy="2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293907" y="2179735"/>
        <a:ext cx="135962" cy="136328"/>
      </dsp:txXfrm>
    </dsp:sp>
    <dsp:sp modelId="{4B33E582-33AF-4908-A9DC-9C574445EBFB}">
      <dsp:nvSpPr>
        <dsp:cNvPr id="0" name=""/>
        <dsp:cNvSpPr/>
      </dsp:nvSpPr>
      <dsp:spPr>
        <a:xfrm>
          <a:off x="2568763" y="1251468"/>
          <a:ext cx="1809412" cy="19928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glow rad="228600">
            <a:schemeClr val="accent2"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621759" y="1304464"/>
        <a:ext cx="1703420" cy="1886871"/>
      </dsp:txXfrm>
    </dsp:sp>
    <dsp:sp modelId="{684EE00A-D6F9-4A73-80DF-EA3B8885C5B3}">
      <dsp:nvSpPr>
        <dsp:cNvPr id="0" name=""/>
        <dsp:cNvSpPr/>
      </dsp:nvSpPr>
      <dsp:spPr>
        <a:xfrm>
          <a:off x="4469794" y="2134292"/>
          <a:ext cx="194231" cy="2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69794" y="2179735"/>
        <a:ext cx="135962" cy="136328"/>
      </dsp:txXfrm>
    </dsp:sp>
    <dsp:sp modelId="{D4E61A13-0188-4D54-AE9D-FB1B216E79DA}">
      <dsp:nvSpPr>
        <dsp:cNvPr id="0" name=""/>
        <dsp:cNvSpPr/>
      </dsp:nvSpPr>
      <dsp:spPr>
        <a:xfrm>
          <a:off x="4744650" y="1462331"/>
          <a:ext cx="916185" cy="1571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4771484" y="1489165"/>
        <a:ext cx="862517" cy="1517468"/>
      </dsp:txXfrm>
    </dsp:sp>
    <dsp:sp modelId="{67A9E4E7-9890-444B-8993-F2EE2C7CDB70}">
      <dsp:nvSpPr>
        <dsp:cNvPr id="0" name=""/>
        <dsp:cNvSpPr/>
      </dsp:nvSpPr>
      <dsp:spPr>
        <a:xfrm>
          <a:off x="5752454" y="2134292"/>
          <a:ext cx="194231" cy="2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752454" y="2179735"/>
        <a:ext cx="135962" cy="136328"/>
      </dsp:txXfrm>
    </dsp:sp>
    <dsp:sp modelId="{06FDCB38-3EE4-4962-8A5A-BAB60243AA3F}">
      <dsp:nvSpPr>
        <dsp:cNvPr id="0" name=""/>
        <dsp:cNvSpPr/>
      </dsp:nvSpPr>
      <dsp:spPr>
        <a:xfrm>
          <a:off x="6027310" y="1462331"/>
          <a:ext cx="916185" cy="1571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6054144" y="1489165"/>
        <a:ext cx="862517" cy="1517468"/>
      </dsp:txXfrm>
    </dsp:sp>
    <dsp:sp modelId="{3EEAC92F-9BCF-49FA-B19B-AF1AAD7C0BD0}">
      <dsp:nvSpPr>
        <dsp:cNvPr id="0" name=""/>
        <dsp:cNvSpPr/>
      </dsp:nvSpPr>
      <dsp:spPr>
        <a:xfrm>
          <a:off x="7035115" y="2134292"/>
          <a:ext cx="194231" cy="22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7035115" y="2179735"/>
        <a:ext cx="135962" cy="136328"/>
      </dsp:txXfrm>
    </dsp:sp>
    <dsp:sp modelId="{8AA346FE-BA3B-420B-886C-D8EEEE5F4BB4}">
      <dsp:nvSpPr>
        <dsp:cNvPr id="0" name=""/>
        <dsp:cNvSpPr/>
      </dsp:nvSpPr>
      <dsp:spPr>
        <a:xfrm>
          <a:off x="7309970" y="1462331"/>
          <a:ext cx="916185" cy="1571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7336804" y="1489165"/>
        <a:ext cx="862517" cy="15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07.08.2017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19113"/>
            <a:ext cx="3457575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0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48D3D-B91D-4C0E-B577-B2CAAE2DB8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96200" y="58674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948653"/>
            <a:ext cx="1336994" cy="828936"/>
          </a:xfrm>
          <a:prstGeom prst="rect">
            <a:avLst/>
          </a:prstGeom>
        </p:spPr>
      </p:pic>
      <p:pic>
        <p:nvPicPr>
          <p:cNvPr id="11" name="Picture 10" descr="accellera-logo-T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54" y="5973178"/>
            <a:ext cx="1463040" cy="80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209800" cy="365125"/>
          </a:xfrm>
        </p:spPr>
        <p:txBody>
          <a:bodyPr/>
          <a:lstStyle/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ccellera-logo-TM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6200" y="6228949"/>
            <a:ext cx="99785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76" y="6004667"/>
            <a:ext cx="1246648" cy="772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Formal Property Verification </a:t>
            </a:r>
            <a:r>
              <a:rPr lang="en-US" dirty="0" smtClean="0"/>
              <a:t>Mainstream: </a:t>
            </a:r>
            <a:r>
              <a:rPr lang="en-US" sz="4000" dirty="0" smtClean="0"/>
              <a:t>An </a:t>
            </a:r>
            <a:r>
              <a:rPr lang="en-US" sz="4000" dirty="0"/>
              <a:t>Intel® Graphics Experience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Achutha KiranKumar V</a:t>
            </a:r>
          </a:p>
          <a:p>
            <a:r>
              <a:rPr lang="en-US" dirty="0" smtClean="0"/>
              <a:t>Bindumadhava S 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Abhijith</a:t>
            </a:r>
            <a:r>
              <a:rPr lang="en-US" dirty="0" smtClean="0"/>
              <a:t> A </a:t>
            </a:r>
            <a:r>
              <a:rPr lang="en-US" dirty="0" err="1" smtClean="0"/>
              <a:t>Bharadwaj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</a:t>
            </a:r>
            <a:br>
              <a:rPr lang="en-US" dirty="0"/>
            </a:br>
            <a:r>
              <a:rPr lang="en-US" sz="2800" dirty="0"/>
              <a:t>Preparation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 smtClean="0">
                <a:solidFill>
                  <a:srgbClr val="FF0000"/>
                </a:solidFill>
              </a:rPr>
              <a:t>Cookie-cutter </a:t>
            </a:r>
            <a:r>
              <a:rPr lang="en-US" altLang="en-US" sz="2600" b="1" dirty="0">
                <a:solidFill>
                  <a:srgbClr val="FF0000"/>
                </a:solidFill>
              </a:rPr>
              <a:t>Property </a:t>
            </a:r>
            <a:endParaRPr lang="en-US" alt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FF0000"/>
                </a:solidFill>
              </a:rPr>
              <a:t>	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Templates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Automated properties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511300"/>
            <a:ext cx="44243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402263" y="2065338"/>
            <a:ext cx="2301875" cy="757237"/>
          </a:xfrm>
          <a:prstGeom prst="ellipse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84738" y="1668463"/>
            <a:ext cx="825500" cy="239712"/>
          </a:xfrm>
          <a:prstGeom prst="ellipse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</a:t>
            </a:r>
            <a:br>
              <a:rPr lang="en-US" dirty="0"/>
            </a:br>
            <a:r>
              <a:rPr lang="en-US" sz="2800" dirty="0"/>
              <a:t>Preparation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 smtClean="0">
                <a:solidFill>
                  <a:srgbClr val="FF0000"/>
                </a:solidFill>
              </a:rPr>
              <a:t>Cookie-cutter </a:t>
            </a:r>
            <a:r>
              <a:rPr lang="en-US" altLang="en-US" sz="2600" b="1" dirty="0">
                <a:solidFill>
                  <a:srgbClr val="FF0000"/>
                </a:solidFill>
              </a:rPr>
              <a:t>Property </a:t>
            </a:r>
            <a:endParaRPr lang="en-US" alt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FF0000"/>
                </a:solidFill>
              </a:rPr>
              <a:t>	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Templates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Automated properties</a:t>
            </a:r>
          </a:p>
          <a:p>
            <a:pPr lvl="1"/>
            <a:r>
              <a:rPr lang="en-US" altLang="en-US" dirty="0"/>
              <a:t>Standard Interfaces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417638"/>
            <a:ext cx="44243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89363"/>
            <a:ext cx="2497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716587" y="3276601"/>
            <a:ext cx="2211388" cy="295275"/>
          </a:xfrm>
          <a:prstGeom prst="ellipse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/>
              <a:t>Preparation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>
                <a:solidFill>
                  <a:srgbClr val="FF0000"/>
                </a:solidFill>
              </a:rPr>
              <a:t>Cookie-cutter Property </a:t>
            </a:r>
            <a:endParaRPr lang="en-US" alt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FF0000"/>
                </a:solidFill>
              </a:rPr>
              <a:t>	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Templates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Automated properties</a:t>
            </a:r>
          </a:p>
          <a:p>
            <a:pPr lvl="1"/>
            <a:r>
              <a:rPr lang="en-US" altLang="en-US" dirty="0"/>
              <a:t>Standard Interfaces</a:t>
            </a:r>
          </a:p>
          <a:p>
            <a:pPr lvl="1"/>
            <a:r>
              <a:rPr lang="en-US" altLang="en-US" dirty="0"/>
              <a:t>Arbiter Properties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738313"/>
            <a:ext cx="41783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45756"/>
            <a:ext cx="33242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969000" y="1900238"/>
            <a:ext cx="825500" cy="184150"/>
          </a:xfrm>
          <a:prstGeom prst="ellipse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VPG FV Deployment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83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Training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657600" cy="44958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700" dirty="0"/>
              <a:t>Identifying Local Experts</a:t>
            </a:r>
          </a:p>
          <a:p>
            <a:pPr marL="398462" lvl="1" indent="0" algn="ctr">
              <a:spcBef>
                <a:spcPct val="0"/>
              </a:spcBef>
              <a:buNone/>
              <a:defRPr/>
            </a:pPr>
            <a:r>
              <a:rPr lang="en-US" sz="2700" dirty="0"/>
              <a:t>FV champion from each cluster</a:t>
            </a:r>
          </a:p>
          <a:p>
            <a:pPr marL="398462" lvl="1" indent="0" algn="ctr">
              <a:spcBef>
                <a:spcPct val="0"/>
              </a:spcBef>
              <a:buNone/>
              <a:defRPr/>
            </a:pPr>
            <a:r>
              <a:rPr lang="en-US" sz="2700" dirty="0"/>
              <a:t>Immediate support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700" dirty="0"/>
              <a:t>Setting-up Self Help Materials</a:t>
            </a:r>
          </a:p>
          <a:p>
            <a:pPr marL="398462" lvl="1" indent="0" algn="ctr">
              <a:spcBef>
                <a:spcPct val="0"/>
              </a:spcBef>
              <a:buNone/>
              <a:defRPr/>
            </a:pPr>
            <a:r>
              <a:rPr lang="en-US" sz="2700" dirty="0"/>
              <a:t>Dojos</a:t>
            </a:r>
          </a:p>
          <a:p>
            <a:pPr marL="398462" lvl="1" indent="0" algn="ctr">
              <a:spcBef>
                <a:spcPct val="0"/>
              </a:spcBef>
              <a:buNone/>
              <a:defRPr/>
            </a:pPr>
            <a:r>
              <a:rPr lang="en-US" sz="2700" dirty="0"/>
              <a:t>FAQs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700" dirty="0"/>
              <a:t>Training Dungeons</a:t>
            </a:r>
          </a:p>
          <a:p>
            <a:pPr marL="398462" lvl="1" indent="0" algn="ctr">
              <a:spcBef>
                <a:spcPct val="0"/>
              </a:spcBef>
              <a:buNone/>
              <a:defRPr/>
            </a:pPr>
            <a:r>
              <a:rPr lang="en-US" sz="2700" dirty="0"/>
              <a:t>2-week rigorous training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907382"/>
            <a:ext cx="4529138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VPG FV Deployment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46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Test 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</a:rPr>
              <a:t>Clear Goal Definitions</a:t>
            </a:r>
          </a:p>
          <a:p>
            <a:pPr lvl="1">
              <a:defRPr/>
            </a:pPr>
            <a:r>
              <a:rPr lang="en-US" dirty="0"/>
              <a:t>Assigning FV problem to correct category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300"/>
          <p:cNvGrpSpPr>
            <a:grpSpLocks/>
          </p:cNvGrpSpPr>
          <p:nvPr/>
        </p:nvGrpSpPr>
        <p:grpSpPr bwMode="auto">
          <a:xfrm>
            <a:off x="1828800" y="3048000"/>
            <a:ext cx="4616450" cy="2373312"/>
            <a:chOff x="6050841" y="1623527"/>
            <a:chExt cx="6154221" cy="3164485"/>
          </a:xfrm>
        </p:grpSpPr>
        <p:grpSp>
          <p:nvGrpSpPr>
            <p:cNvPr id="7" name="Group 5"/>
            <p:cNvGrpSpPr>
              <a:grpSpLocks noChangeAspect="1"/>
            </p:cNvGrpSpPr>
            <p:nvPr/>
          </p:nvGrpSpPr>
          <p:grpSpPr bwMode="auto">
            <a:xfrm>
              <a:off x="6050841" y="2859089"/>
              <a:ext cx="1905000" cy="1181100"/>
              <a:chOff x="1248" y="2128"/>
              <a:chExt cx="1200" cy="744"/>
            </a:xfrm>
          </p:grpSpPr>
          <p:sp>
            <p:nvSpPr>
              <p:cNvPr id="12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248" y="2128"/>
                <a:ext cx="1200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1573" y="2314"/>
                <a:ext cx="779" cy="169"/>
              </a:xfrm>
              <a:custGeom>
                <a:avLst/>
                <a:gdLst>
                  <a:gd name="T0" fmla="*/ 98 w 779"/>
                  <a:gd name="T1" fmla="*/ 4 h 339"/>
                  <a:gd name="T2" fmla="*/ 274 w 779"/>
                  <a:gd name="T3" fmla="*/ 5 h 339"/>
                  <a:gd name="T4" fmla="*/ 390 w 779"/>
                  <a:gd name="T5" fmla="*/ 5 h 339"/>
                  <a:gd name="T6" fmla="*/ 501 w 779"/>
                  <a:gd name="T7" fmla="*/ 5 h 339"/>
                  <a:gd name="T8" fmla="*/ 614 w 779"/>
                  <a:gd name="T9" fmla="*/ 4 h 339"/>
                  <a:gd name="T10" fmla="*/ 730 w 779"/>
                  <a:gd name="T11" fmla="*/ 3 h 339"/>
                  <a:gd name="T12" fmla="*/ 779 w 779"/>
                  <a:gd name="T13" fmla="*/ 2 h 339"/>
                  <a:gd name="T14" fmla="*/ 773 w 779"/>
                  <a:gd name="T15" fmla="*/ 1 h 339"/>
                  <a:gd name="T16" fmla="*/ 690 w 779"/>
                  <a:gd name="T17" fmla="*/ 0 h 339"/>
                  <a:gd name="T18" fmla="*/ 555 w 779"/>
                  <a:gd name="T19" fmla="*/ 0 h 339"/>
                  <a:gd name="T20" fmla="*/ 370 w 779"/>
                  <a:gd name="T21" fmla="*/ 0 h 339"/>
                  <a:gd name="T22" fmla="*/ 131 w 779"/>
                  <a:gd name="T23" fmla="*/ 0 h 339"/>
                  <a:gd name="T24" fmla="*/ 4 w 779"/>
                  <a:gd name="T25" fmla="*/ 1 h 339"/>
                  <a:gd name="T26" fmla="*/ 0 w 779"/>
                  <a:gd name="T27" fmla="*/ 3 h 339"/>
                  <a:gd name="T28" fmla="*/ 85 w 779"/>
                  <a:gd name="T29" fmla="*/ 4 h 339"/>
                  <a:gd name="T30" fmla="*/ 98 w 779"/>
                  <a:gd name="T31" fmla="*/ 4 h 339"/>
                  <a:gd name="T32" fmla="*/ 98 w 779"/>
                  <a:gd name="T33" fmla="*/ 4 h 3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9" h="339">
                    <a:moveTo>
                      <a:pt x="98" y="270"/>
                    </a:moveTo>
                    <a:lnTo>
                      <a:pt x="274" y="325"/>
                    </a:lnTo>
                    <a:lnTo>
                      <a:pt x="390" y="339"/>
                    </a:lnTo>
                    <a:lnTo>
                      <a:pt x="501" y="335"/>
                    </a:lnTo>
                    <a:lnTo>
                      <a:pt x="614" y="295"/>
                    </a:lnTo>
                    <a:lnTo>
                      <a:pt x="730" y="236"/>
                    </a:lnTo>
                    <a:lnTo>
                      <a:pt x="779" y="177"/>
                    </a:lnTo>
                    <a:lnTo>
                      <a:pt x="773" y="103"/>
                    </a:lnTo>
                    <a:lnTo>
                      <a:pt x="690" y="40"/>
                    </a:lnTo>
                    <a:lnTo>
                      <a:pt x="555" y="18"/>
                    </a:lnTo>
                    <a:lnTo>
                      <a:pt x="370" y="0"/>
                    </a:lnTo>
                    <a:lnTo>
                      <a:pt x="131" y="38"/>
                    </a:lnTo>
                    <a:lnTo>
                      <a:pt x="4" y="124"/>
                    </a:lnTo>
                    <a:lnTo>
                      <a:pt x="0" y="194"/>
                    </a:lnTo>
                    <a:lnTo>
                      <a:pt x="85" y="267"/>
                    </a:lnTo>
                    <a:lnTo>
                      <a:pt x="98" y="270"/>
                    </a:lnTo>
                    <a:close/>
                  </a:path>
                </a:pathLst>
              </a:custGeom>
              <a:solidFill>
                <a:srgbClr val="B0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1822" y="2411"/>
                <a:ext cx="399" cy="37"/>
              </a:xfrm>
              <a:custGeom>
                <a:avLst/>
                <a:gdLst>
                  <a:gd name="T0" fmla="*/ 386 w 399"/>
                  <a:gd name="T1" fmla="*/ 1 h 74"/>
                  <a:gd name="T2" fmla="*/ 395 w 399"/>
                  <a:gd name="T3" fmla="*/ 1 h 74"/>
                  <a:gd name="T4" fmla="*/ 392 w 399"/>
                  <a:gd name="T5" fmla="*/ 1 h 74"/>
                  <a:gd name="T6" fmla="*/ 374 w 399"/>
                  <a:gd name="T7" fmla="*/ 1 h 74"/>
                  <a:gd name="T8" fmla="*/ 357 w 399"/>
                  <a:gd name="T9" fmla="*/ 1 h 74"/>
                  <a:gd name="T10" fmla="*/ 343 w 399"/>
                  <a:gd name="T11" fmla="*/ 1 h 74"/>
                  <a:gd name="T12" fmla="*/ 326 w 399"/>
                  <a:gd name="T13" fmla="*/ 1 h 74"/>
                  <a:gd name="T14" fmla="*/ 308 w 399"/>
                  <a:gd name="T15" fmla="*/ 1 h 74"/>
                  <a:gd name="T16" fmla="*/ 292 w 399"/>
                  <a:gd name="T17" fmla="*/ 1 h 74"/>
                  <a:gd name="T18" fmla="*/ 274 w 399"/>
                  <a:gd name="T19" fmla="*/ 2 h 74"/>
                  <a:gd name="T20" fmla="*/ 256 w 399"/>
                  <a:gd name="T21" fmla="*/ 2 h 74"/>
                  <a:gd name="T22" fmla="*/ 239 w 399"/>
                  <a:gd name="T23" fmla="*/ 2 h 74"/>
                  <a:gd name="T24" fmla="*/ 221 w 399"/>
                  <a:gd name="T25" fmla="*/ 2 h 74"/>
                  <a:gd name="T26" fmla="*/ 203 w 399"/>
                  <a:gd name="T27" fmla="*/ 2 h 74"/>
                  <a:gd name="T28" fmla="*/ 185 w 399"/>
                  <a:gd name="T29" fmla="*/ 2 h 74"/>
                  <a:gd name="T30" fmla="*/ 167 w 399"/>
                  <a:gd name="T31" fmla="*/ 2 h 74"/>
                  <a:gd name="T32" fmla="*/ 149 w 399"/>
                  <a:gd name="T33" fmla="*/ 2 h 74"/>
                  <a:gd name="T34" fmla="*/ 130 w 399"/>
                  <a:gd name="T35" fmla="*/ 2 h 74"/>
                  <a:gd name="T36" fmla="*/ 114 w 399"/>
                  <a:gd name="T37" fmla="*/ 2 h 74"/>
                  <a:gd name="T38" fmla="*/ 98 w 399"/>
                  <a:gd name="T39" fmla="*/ 2 h 74"/>
                  <a:gd name="T40" fmla="*/ 81 w 399"/>
                  <a:gd name="T41" fmla="*/ 2 h 74"/>
                  <a:gd name="T42" fmla="*/ 63 w 399"/>
                  <a:gd name="T43" fmla="*/ 2 h 74"/>
                  <a:gd name="T44" fmla="*/ 52 w 399"/>
                  <a:gd name="T45" fmla="*/ 2 h 74"/>
                  <a:gd name="T46" fmla="*/ 40 w 399"/>
                  <a:gd name="T47" fmla="*/ 2 h 74"/>
                  <a:gd name="T48" fmla="*/ 25 w 399"/>
                  <a:gd name="T49" fmla="*/ 1 h 74"/>
                  <a:gd name="T50" fmla="*/ 11 w 399"/>
                  <a:gd name="T51" fmla="*/ 1 h 74"/>
                  <a:gd name="T52" fmla="*/ 7 w 399"/>
                  <a:gd name="T53" fmla="*/ 1 h 74"/>
                  <a:gd name="T54" fmla="*/ 1 w 399"/>
                  <a:gd name="T55" fmla="*/ 1 h 74"/>
                  <a:gd name="T56" fmla="*/ 9 w 399"/>
                  <a:gd name="T57" fmla="*/ 1 h 74"/>
                  <a:gd name="T58" fmla="*/ 27 w 399"/>
                  <a:gd name="T59" fmla="*/ 1 h 74"/>
                  <a:gd name="T60" fmla="*/ 45 w 399"/>
                  <a:gd name="T61" fmla="*/ 1 h 74"/>
                  <a:gd name="T62" fmla="*/ 65 w 399"/>
                  <a:gd name="T63" fmla="*/ 1 h 74"/>
                  <a:gd name="T64" fmla="*/ 85 w 399"/>
                  <a:gd name="T65" fmla="*/ 1 h 74"/>
                  <a:gd name="T66" fmla="*/ 105 w 399"/>
                  <a:gd name="T67" fmla="*/ 1 h 74"/>
                  <a:gd name="T68" fmla="*/ 125 w 399"/>
                  <a:gd name="T69" fmla="*/ 1 h 74"/>
                  <a:gd name="T70" fmla="*/ 145 w 399"/>
                  <a:gd name="T71" fmla="*/ 1 h 74"/>
                  <a:gd name="T72" fmla="*/ 161 w 399"/>
                  <a:gd name="T73" fmla="*/ 1 h 74"/>
                  <a:gd name="T74" fmla="*/ 176 w 399"/>
                  <a:gd name="T75" fmla="*/ 1 h 74"/>
                  <a:gd name="T76" fmla="*/ 190 w 399"/>
                  <a:gd name="T77" fmla="*/ 1 h 74"/>
                  <a:gd name="T78" fmla="*/ 207 w 399"/>
                  <a:gd name="T79" fmla="*/ 1 h 74"/>
                  <a:gd name="T80" fmla="*/ 221 w 399"/>
                  <a:gd name="T81" fmla="*/ 1 h 74"/>
                  <a:gd name="T82" fmla="*/ 236 w 399"/>
                  <a:gd name="T83" fmla="*/ 1 h 74"/>
                  <a:gd name="T84" fmla="*/ 250 w 399"/>
                  <a:gd name="T85" fmla="*/ 1 h 74"/>
                  <a:gd name="T86" fmla="*/ 267 w 399"/>
                  <a:gd name="T87" fmla="*/ 1 h 74"/>
                  <a:gd name="T88" fmla="*/ 279 w 399"/>
                  <a:gd name="T89" fmla="*/ 1 h 74"/>
                  <a:gd name="T90" fmla="*/ 294 w 399"/>
                  <a:gd name="T91" fmla="*/ 1 h 74"/>
                  <a:gd name="T92" fmla="*/ 308 w 399"/>
                  <a:gd name="T93" fmla="*/ 1 h 74"/>
                  <a:gd name="T94" fmla="*/ 323 w 399"/>
                  <a:gd name="T95" fmla="*/ 1 h 74"/>
                  <a:gd name="T96" fmla="*/ 337 w 399"/>
                  <a:gd name="T97" fmla="*/ 1 h 74"/>
                  <a:gd name="T98" fmla="*/ 350 w 399"/>
                  <a:gd name="T99" fmla="*/ 1 h 74"/>
                  <a:gd name="T100" fmla="*/ 365 w 399"/>
                  <a:gd name="T101" fmla="*/ 1 h 74"/>
                  <a:gd name="T102" fmla="*/ 377 w 399"/>
                  <a:gd name="T103" fmla="*/ 1 h 74"/>
                  <a:gd name="T104" fmla="*/ 385 w 399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99" h="74">
                    <a:moveTo>
                      <a:pt x="385" y="0"/>
                    </a:moveTo>
                    <a:lnTo>
                      <a:pt x="386" y="4"/>
                    </a:lnTo>
                    <a:lnTo>
                      <a:pt x="392" y="12"/>
                    </a:lnTo>
                    <a:lnTo>
                      <a:pt x="395" y="19"/>
                    </a:lnTo>
                    <a:lnTo>
                      <a:pt x="399" y="27"/>
                    </a:lnTo>
                    <a:lnTo>
                      <a:pt x="392" y="31"/>
                    </a:lnTo>
                    <a:lnTo>
                      <a:pt x="383" y="35"/>
                    </a:lnTo>
                    <a:lnTo>
                      <a:pt x="374" y="36"/>
                    </a:lnTo>
                    <a:lnTo>
                      <a:pt x="366" y="40"/>
                    </a:lnTo>
                    <a:lnTo>
                      <a:pt x="357" y="44"/>
                    </a:lnTo>
                    <a:lnTo>
                      <a:pt x="350" y="48"/>
                    </a:lnTo>
                    <a:lnTo>
                      <a:pt x="343" y="50"/>
                    </a:lnTo>
                    <a:lnTo>
                      <a:pt x="334" y="54"/>
                    </a:lnTo>
                    <a:lnTo>
                      <a:pt x="326" y="54"/>
                    </a:lnTo>
                    <a:lnTo>
                      <a:pt x="317" y="55"/>
                    </a:lnTo>
                    <a:lnTo>
                      <a:pt x="308" y="59"/>
                    </a:lnTo>
                    <a:lnTo>
                      <a:pt x="301" y="61"/>
                    </a:lnTo>
                    <a:lnTo>
                      <a:pt x="292" y="61"/>
                    </a:lnTo>
                    <a:lnTo>
                      <a:pt x="283" y="63"/>
                    </a:lnTo>
                    <a:lnTo>
                      <a:pt x="274" y="65"/>
                    </a:lnTo>
                    <a:lnTo>
                      <a:pt x="267" y="67"/>
                    </a:lnTo>
                    <a:lnTo>
                      <a:pt x="256" y="67"/>
                    </a:lnTo>
                    <a:lnTo>
                      <a:pt x="248" y="67"/>
                    </a:lnTo>
                    <a:lnTo>
                      <a:pt x="239" y="69"/>
                    </a:lnTo>
                    <a:lnTo>
                      <a:pt x="230" y="69"/>
                    </a:lnTo>
                    <a:lnTo>
                      <a:pt x="221" y="69"/>
                    </a:lnTo>
                    <a:lnTo>
                      <a:pt x="212" y="71"/>
                    </a:lnTo>
                    <a:lnTo>
                      <a:pt x="203" y="71"/>
                    </a:lnTo>
                    <a:lnTo>
                      <a:pt x="194" y="71"/>
                    </a:lnTo>
                    <a:lnTo>
                      <a:pt x="185" y="71"/>
                    </a:lnTo>
                    <a:lnTo>
                      <a:pt x="176" y="71"/>
                    </a:lnTo>
                    <a:lnTo>
                      <a:pt x="167" y="71"/>
                    </a:lnTo>
                    <a:lnTo>
                      <a:pt x="158" y="73"/>
                    </a:lnTo>
                    <a:lnTo>
                      <a:pt x="149" y="73"/>
                    </a:lnTo>
                    <a:lnTo>
                      <a:pt x="139" y="74"/>
                    </a:lnTo>
                    <a:lnTo>
                      <a:pt x="130" y="74"/>
                    </a:lnTo>
                    <a:lnTo>
                      <a:pt x="121" y="74"/>
                    </a:lnTo>
                    <a:lnTo>
                      <a:pt x="114" y="71"/>
                    </a:lnTo>
                    <a:lnTo>
                      <a:pt x="105" y="71"/>
                    </a:lnTo>
                    <a:lnTo>
                      <a:pt x="98" y="69"/>
                    </a:lnTo>
                    <a:lnTo>
                      <a:pt x="90" y="69"/>
                    </a:lnTo>
                    <a:lnTo>
                      <a:pt x="81" y="69"/>
                    </a:lnTo>
                    <a:lnTo>
                      <a:pt x="72" y="69"/>
                    </a:lnTo>
                    <a:lnTo>
                      <a:pt x="63" y="69"/>
                    </a:lnTo>
                    <a:lnTo>
                      <a:pt x="56" y="71"/>
                    </a:lnTo>
                    <a:lnTo>
                      <a:pt x="52" y="69"/>
                    </a:lnTo>
                    <a:lnTo>
                      <a:pt x="47" y="69"/>
                    </a:lnTo>
                    <a:lnTo>
                      <a:pt x="40" y="67"/>
                    </a:lnTo>
                    <a:lnTo>
                      <a:pt x="32" y="65"/>
                    </a:lnTo>
                    <a:lnTo>
                      <a:pt x="25" y="63"/>
                    </a:lnTo>
                    <a:lnTo>
                      <a:pt x="18" y="61"/>
                    </a:lnTo>
                    <a:lnTo>
                      <a:pt x="11" y="59"/>
                    </a:lnTo>
                    <a:lnTo>
                      <a:pt x="9" y="59"/>
                    </a:lnTo>
                    <a:lnTo>
                      <a:pt x="7" y="54"/>
                    </a:lnTo>
                    <a:lnTo>
                      <a:pt x="3" y="48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8" y="36"/>
                    </a:lnTo>
                    <a:lnTo>
                      <a:pt x="27" y="36"/>
                    </a:lnTo>
                    <a:lnTo>
                      <a:pt x="38" y="36"/>
                    </a:lnTo>
                    <a:lnTo>
                      <a:pt x="45" y="36"/>
                    </a:lnTo>
                    <a:lnTo>
                      <a:pt x="56" y="36"/>
                    </a:lnTo>
                    <a:lnTo>
                      <a:pt x="65" y="38"/>
                    </a:lnTo>
                    <a:lnTo>
                      <a:pt x="76" y="38"/>
                    </a:lnTo>
                    <a:lnTo>
                      <a:pt x="85" y="38"/>
                    </a:lnTo>
                    <a:lnTo>
                      <a:pt x="96" y="40"/>
                    </a:lnTo>
                    <a:lnTo>
                      <a:pt x="105" y="40"/>
                    </a:lnTo>
                    <a:lnTo>
                      <a:pt x="116" y="42"/>
                    </a:lnTo>
                    <a:lnTo>
                      <a:pt x="125" y="42"/>
                    </a:lnTo>
                    <a:lnTo>
                      <a:pt x="134" y="42"/>
                    </a:lnTo>
                    <a:lnTo>
                      <a:pt x="145" y="42"/>
                    </a:lnTo>
                    <a:lnTo>
                      <a:pt x="156" y="42"/>
                    </a:lnTo>
                    <a:lnTo>
                      <a:pt x="161" y="40"/>
                    </a:lnTo>
                    <a:lnTo>
                      <a:pt x="170" y="40"/>
                    </a:lnTo>
                    <a:lnTo>
                      <a:pt x="176" y="40"/>
                    </a:lnTo>
                    <a:lnTo>
                      <a:pt x="185" y="40"/>
                    </a:lnTo>
                    <a:lnTo>
                      <a:pt x="190" y="40"/>
                    </a:lnTo>
                    <a:lnTo>
                      <a:pt x="199" y="40"/>
                    </a:lnTo>
                    <a:lnTo>
                      <a:pt x="207" y="40"/>
                    </a:lnTo>
                    <a:lnTo>
                      <a:pt x="214" y="40"/>
                    </a:lnTo>
                    <a:lnTo>
                      <a:pt x="221" y="38"/>
                    </a:lnTo>
                    <a:lnTo>
                      <a:pt x="228" y="38"/>
                    </a:lnTo>
                    <a:lnTo>
                      <a:pt x="236" y="36"/>
                    </a:lnTo>
                    <a:lnTo>
                      <a:pt x="243" y="36"/>
                    </a:lnTo>
                    <a:lnTo>
                      <a:pt x="250" y="36"/>
                    </a:lnTo>
                    <a:lnTo>
                      <a:pt x="259" y="35"/>
                    </a:lnTo>
                    <a:lnTo>
                      <a:pt x="267" y="35"/>
                    </a:lnTo>
                    <a:lnTo>
                      <a:pt x="274" y="35"/>
                    </a:lnTo>
                    <a:lnTo>
                      <a:pt x="279" y="33"/>
                    </a:lnTo>
                    <a:lnTo>
                      <a:pt x="288" y="31"/>
                    </a:lnTo>
                    <a:lnTo>
                      <a:pt x="294" y="29"/>
                    </a:lnTo>
                    <a:lnTo>
                      <a:pt x="303" y="27"/>
                    </a:lnTo>
                    <a:lnTo>
                      <a:pt x="308" y="25"/>
                    </a:lnTo>
                    <a:lnTo>
                      <a:pt x="316" y="23"/>
                    </a:lnTo>
                    <a:lnTo>
                      <a:pt x="323" y="21"/>
                    </a:lnTo>
                    <a:lnTo>
                      <a:pt x="330" y="21"/>
                    </a:lnTo>
                    <a:lnTo>
                      <a:pt x="337" y="17"/>
                    </a:lnTo>
                    <a:lnTo>
                      <a:pt x="345" y="16"/>
                    </a:lnTo>
                    <a:lnTo>
                      <a:pt x="350" y="14"/>
                    </a:lnTo>
                    <a:lnTo>
                      <a:pt x="357" y="12"/>
                    </a:lnTo>
                    <a:lnTo>
                      <a:pt x="365" y="8"/>
                    </a:lnTo>
                    <a:lnTo>
                      <a:pt x="372" y="6"/>
                    </a:lnTo>
                    <a:lnTo>
                      <a:pt x="377" y="4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8" name="Freeform 8"/>
              <p:cNvSpPr>
                <a:spLocks/>
              </p:cNvSpPr>
              <p:nvPr/>
            </p:nvSpPr>
            <p:spPr bwMode="auto">
              <a:xfrm>
                <a:off x="1284" y="2583"/>
                <a:ext cx="933" cy="270"/>
              </a:xfrm>
              <a:custGeom>
                <a:avLst/>
                <a:gdLst>
                  <a:gd name="T0" fmla="*/ 917 w 933"/>
                  <a:gd name="T1" fmla="*/ 7 h 540"/>
                  <a:gd name="T2" fmla="*/ 870 w 933"/>
                  <a:gd name="T3" fmla="*/ 7 h 540"/>
                  <a:gd name="T4" fmla="*/ 834 w 933"/>
                  <a:gd name="T5" fmla="*/ 8 h 540"/>
                  <a:gd name="T6" fmla="*/ 792 w 933"/>
                  <a:gd name="T7" fmla="*/ 8 h 540"/>
                  <a:gd name="T8" fmla="*/ 743 w 933"/>
                  <a:gd name="T9" fmla="*/ 8 h 540"/>
                  <a:gd name="T10" fmla="*/ 688 w 933"/>
                  <a:gd name="T11" fmla="*/ 8 h 540"/>
                  <a:gd name="T12" fmla="*/ 625 w 933"/>
                  <a:gd name="T13" fmla="*/ 9 h 540"/>
                  <a:gd name="T14" fmla="*/ 558 w 933"/>
                  <a:gd name="T15" fmla="*/ 9 h 540"/>
                  <a:gd name="T16" fmla="*/ 498 w 933"/>
                  <a:gd name="T17" fmla="*/ 9 h 540"/>
                  <a:gd name="T18" fmla="*/ 463 w 933"/>
                  <a:gd name="T19" fmla="*/ 9 h 540"/>
                  <a:gd name="T20" fmla="*/ 421 w 933"/>
                  <a:gd name="T21" fmla="*/ 9 h 540"/>
                  <a:gd name="T22" fmla="*/ 414 w 933"/>
                  <a:gd name="T23" fmla="*/ 8 h 540"/>
                  <a:gd name="T24" fmla="*/ 372 w 933"/>
                  <a:gd name="T25" fmla="*/ 9 h 540"/>
                  <a:gd name="T26" fmla="*/ 325 w 933"/>
                  <a:gd name="T27" fmla="*/ 9 h 540"/>
                  <a:gd name="T28" fmla="*/ 303 w 933"/>
                  <a:gd name="T29" fmla="*/ 9 h 540"/>
                  <a:gd name="T30" fmla="*/ 345 w 933"/>
                  <a:gd name="T31" fmla="*/ 8 h 540"/>
                  <a:gd name="T32" fmla="*/ 307 w 933"/>
                  <a:gd name="T33" fmla="*/ 8 h 540"/>
                  <a:gd name="T34" fmla="*/ 274 w 933"/>
                  <a:gd name="T35" fmla="*/ 8 h 540"/>
                  <a:gd name="T36" fmla="*/ 242 w 933"/>
                  <a:gd name="T37" fmla="*/ 9 h 540"/>
                  <a:gd name="T38" fmla="*/ 200 w 933"/>
                  <a:gd name="T39" fmla="*/ 9 h 540"/>
                  <a:gd name="T40" fmla="*/ 193 w 933"/>
                  <a:gd name="T41" fmla="*/ 8 h 540"/>
                  <a:gd name="T42" fmla="*/ 225 w 933"/>
                  <a:gd name="T43" fmla="*/ 8 h 540"/>
                  <a:gd name="T44" fmla="*/ 258 w 933"/>
                  <a:gd name="T45" fmla="*/ 8 h 540"/>
                  <a:gd name="T46" fmla="*/ 227 w 933"/>
                  <a:gd name="T47" fmla="*/ 7 h 540"/>
                  <a:gd name="T48" fmla="*/ 182 w 933"/>
                  <a:gd name="T49" fmla="*/ 8 h 540"/>
                  <a:gd name="T50" fmla="*/ 136 w 933"/>
                  <a:gd name="T51" fmla="*/ 8 h 540"/>
                  <a:gd name="T52" fmla="*/ 91 w 933"/>
                  <a:gd name="T53" fmla="*/ 8 h 540"/>
                  <a:gd name="T54" fmla="*/ 78 w 933"/>
                  <a:gd name="T55" fmla="*/ 7 h 540"/>
                  <a:gd name="T56" fmla="*/ 126 w 933"/>
                  <a:gd name="T57" fmla="*/ 7 h 540"/>
                  <a:gd name="T58" fmla="*/ 169 w 933"/>
                  <a:gd name="T59" fmla="*/ 7 h 540"/>
                  <a:gd name="T60" fmla="*/ 166 w 933"/>
                  <a:gd name="T61" fmla="*/ 6 h 540"/>
                  <a:gd name="T62" fmla="*/ 116 w 933"/>
                  <a:gd name="T63" fmla="*/ 7 h 540"/>
                  <a:gd name="T64" fmla="*/ 69 w 933"/>
                  <a:gd name="T65" fmla="*/ 7 h 540"/>
                  <a:gd name="T66" fmla="*/ 26 w 933"/>
                  <a:gd name="T67" fmla="*/ 7 h 540"/>
                  <a:gd name="T68" fmla="*/ 33 w 933"/>
                  <a:gd name="T69" fmla="*/ 6 h 540"/>
                  <a:gd name="T70" fmla="*/ 87 w 933"/>
                  <a:gd name="T71" fmla="*/ 6 h 540"/>
                  <a:gd name="T72" fmla="*/ 138 w 933"/>
                  <a:gd name="T73" fmla="*/ 6 h 540"/>
                  <a:gd name="T74" fmla="*/ 136 w 933"/>
                  <a:gd name="T75" fmla="*/ 5 h 540"/>
                  <a:gd name="T76" fmla="*/ 87 w 933"/>
                  <a:gd name="T77" fmla="*/ 6 h 540"/>
                  <a:gd name="T78" fmla="*/ 38 w 933"/>
                  <a:gd name="T79" fmla="*/ 6 h 540"/>
                  <a:gd name="T80" fmla="*/ 2 w 933"/>
                  <a:gd name="T81" fmla="*/ 6 h 540"/>
                  <a:gd name="T82" fmla="*/ 22 w 933"/>
                  <a:gd name="T83" fmla="*/ 5 h 540"/>
                  <a:gd name="T84" fmla="*/ 67 w 933"/>
                  <a:gd name="T85" fmla="*/ 5 h 540"/>
                  <a:gd name="T86" fmla="*/ 116 w 933"/>
                  <a:gd name="T87" fmla="*/ 5 h 540"/>
                  <a:gd name="T88" fmla="*/ 106 w 933"/>
                  <a:gd name="T89" fmla="*/ 4 h 540"/>
                  <a:gd name="T90" fmla="*/ 66 w 933"/>
                  <a:gd name="T91" fmla="*/ 4 h 540"/>
                  <a:gd name="T92" fmla="*/ 28 w 933"/>
                  <a:gd name="T93" fmla="*/ 5 h 540"/>
                  <a:gd name="T94" fmla="*/ 9 w 933"/>
                  <a:gd name="T95" fmla="*/ 4 h 540"/>
                  <a:gd name="T96" fmla="*/ 31 w 933"/>
                  <a:gd name="T97" fmla="*/ 4 h 540"/>
                  <a:gd name="T98" fmla="*/ 69 w 933"/>
                  <a:gd name="T99" fmla="*/ 4 h 540"/>
                  <a:gd name="T100" fmla="*/ 107 w 933"/>
                  <a:gd name="T101" fmla="*/ 4 h 540"/>
                  <a:gd name="T102" fmla="*/ 98 w 933"/>
                  <a:gd name="T103" fmla="*/ 3 h 540"/>
                  <a:gd name="T104" fmla="*/ 58 w 933"/>
                  <a:gd name="T105" fmla="*/ 3 h 540"/>
                  <a:gd name="T106" fmla="*/ 66 w 933"/>
                  <a:gd name="T107" fmla="*/ 3 h 540"/>
                  <a:gd name="T108" fmla="*/ 100 w 933"/>
                  <a:gd name="T109" fmla="*/ 3 h 540"/>
                  <a:gd name="T110" fmla="*/ 142 w 933"/>
                  <a:gd name="T111" fmla="*/ 2 h 540"/>
                  <a:gd name="T112" fmla="*/ 184 w 933"/>
                  <a:gd name="T113" fmla="*/ 2 h 540"/>
                  <a:gd name="T114" fmla="*/ 225 w 933"/>
                  <a:gd name="T115" fmla="*/ 1 h 540"/>
                  <a:gd name="T116" fmla="*/ 269 w 933"/>
                  <a:gd name="T117" fmla="*/ 1 h 540"/>
                  <a:gd name="T118" fmla="*/ 307 w 933"/>
                  <a:gd name="T119" fmla="*/ 1 h 540"/>
                  <a:gd name="T120" fmla="*/ 351 w 933"/>
                  <a:gd name="T121" fmla="*/ 1 h 540"/>
                  <a:gd name="T122" fmla="*/ 389 w 933"/>
                  <a:gd name="T123" fmla="*/ 0 h 5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33" h="540">
                    <a:moveTo>
                      <a:pt x="391" y="0"/>
                    </a:moveTo>
                    <a:lnTo>
                      <a:pt x="933" y="403"/>
                    </a:lnTo>
                    <a:lnTo>
                      <a:pt x="932" y="403"/>
                    </a:lnTo>
                    <a:lnTo>
                      <a:pt x="926" y="409"/>
                    </a:lnTo>
                    <a:lnTo>
                      <a:pt x="921" y="411"/>
                    </a:lnTo>
                    <a:lnTo>
                      <a:pt x="917" y="413"/>
                    </a:lnTo>
                    <a:lnTo>
                      <a:pt x="910" y="416"/>
                    </a:lnTo>
                    <a:lnTo>
                      <a:pt x="904" y="420"/>
                    </a:lnTo>
                    <a:lnTo>
                      <a:pt x="895" y="424"/>
                    </a:lnTo>
                    <a:lnTo>
                      <a:pt x="888" y="430"/>
                    </a:lnTo>
                    <a:lnTo>
                      <a:pt x="879" y="434"/>
                    </a:lnTo>
                    <a:lnTo>
                      <a:pt x="870" y="439"/>
                    </a:lnTo>
                    <a:lnTo>
                      <a:pt x="864" y="441"/>
                    </a:lnTo>
                    <a:lnTo>
                      <a:pt x="857" y="445"/>
                    </a:lnTo>
                    <a:lnTo>
                      <a:pt x="852" y="447"/>
                    </a:lnTo>
                    <a:lnTo>
                      <a:pt x="846" y="451"/>
                    </a:lnTo>
                    <a:lnTo>
                      <a:pt x="841" y="453"/>
                    </a:lnTo>
                    <a:lnTo>
                      <a:pt x="834" y="456"/>
                    </a:lnTo>
                    <a:lnTo>
                      <a:pt x="828" y="458"/>
                    </a:lnTo>
                    <a:lnTo>
                      <a:pt x="823" y="462"/>
                    </a:lnTo>
                    <a:lnTo>
                      <a:pt x="814" y="464"/>
                    </a:lnTo>
                    <a:lnTo>
                      <a:pt x="806" y="468"/>
                    </a:lnTo>
                    <a:lnTo>
                      <a:pt x="799" y="470"/>
                    </a:lnTo>
                    <a:lnTo>
                      <a:pt x="792" y="473"/>
                    </a:lnTo>
                    <a:lnTo>
                      <a:pt x="785" y="475"/>
                    </a:lnTo>
                    <a:lnTo>
                      <a:pt x="775" y="479"/>
                    </a:lnTo>
                    <a:lnTo>
                      <a:pt x="768" y="481"/>
                    </a:lnTo>
                    <a:lnTo>
                      <a:pt x="761" y="485"/>
                    </a:lnTo>
                    <a:lnTo>
                      <a:pt x="752" y="487"/>
                    </a:lnTo>
                    <a:lnTo>
                      <a:pt x="743" y="491"/>
                    </a:lnTo>
                    <a:lnTo>
                      <a:pt x="734" y="492"/>
                    </a:lnTo>
                    <a:lnTo>
                      <a:pt x="725" y="496"/>
                    </a:lnTo>
                    <a:lnTo>
                      <a:pt x="716" y="498"/>
                    </a:lnTo>
                    <a:lnTo>
                      <a:pt x="707" y="500"/>
                    </a:lnTo>
                    <a:lnTo>
                      <a:pt x="697" y="504"/>
                    </a:lnTo>
                    <a:lnTo>
                      <a:pt x="688" y="508"/>
                    </a:lnTo>
                    <a:lnTo>
                      <a:pt x="677" y="510"/>
                    </a:lnTo>
                    <a:lnTo>
                      <a:pt x="668" y="511"/>
                    </a:lnTo>
                    <a:lnTo>
                      <a:pt x="657" y="513"/>
                    </a:lnTo>
                    <a:lnTo>
                      <a:pt x="647" y="515"/>
                    </a:lnTo>
                    <a:lnTo>
                      <a:pt x="636" y="517"/>
                    </a:lnTo>
                    <a:lnTo>
                      <a:pt x="625" y="519"/>
                    </a:lnTo>
                    <a:lnTo>
                      <a:pt x="614" y="521"/>
                    </a:lnTo>
                    <a:lnTo>
                      <a:pt x="603" y="525"/>
                    </a:lnTo>
                    <a:lnTo>
                      <a:pt x="592" y="525"/>
                    </a:lnTo>
                    <a:lnTo>
                      <a:pt x="579" y="527"/>
                    </a:lnTo>
                    <a:lnTo>
                      <a:pt x="569" y="529"/>
                    </a:lnTo>
                    <a:lnTo>
                      <a:pt x="558" y="530"/>
                    </a:lnTo>
                    <a:lnTo>
                      <a:pt x="545" y="532"/>
                    </a:lnTo>
                    <a:lnTo>
                      <a:pt x="534" y="534"/>
                    </a:lnTo>
                    <a:lnTo>
                      <a:pt x="521" y="534"/>
                    </a:lnTo>
                    <a:lnTo>
                      <a:pt x="509" y="536"/>
                    </a:lnTo>
                    <a:lnTo>
                      <a:pt x="503" y="536"/>
                    </a:lnTo>
                    <a:lnTo>
                      <a:pt x="498" y="536"/>
                    </a:lnTo>
                    <a:lnTo>
                      <a:pt x="492" y="536"/>
                    </a:lnTo>
                    <a:lnTo>
                      <a:pt x="487" y="538"/>
                    </a:lnTo>
                    <a:lnTo>
                      <a:pt x="481" y="538"/>
                    </a:lnTo>
                    <a:lnTo>
                      <a:pt x="474" y="538"/>
                    </a:lnTo>
                    <a:lnTo>
                      <a:pt x="469" y="538"/>
                    </a:lnTo>
                    <a:lnTo>
                      <a:pt x="463" y="538"/>
                    </a:lnTo>
                    <a:lnTo>
                      <a:pt x="458" y="538"/>
                    </a:lnTo>
                    <a:lnTo>
                      <a:pt x="452" y="538"/>
                    </a:lnTo>
                    <a:lnTo>
                      <a:pt x="447" y="538"/>
                    </a:lnTo>
                    <a:lnTo>
                      <a:pt x="441" y="540"/>
                    </a:lnTo>
                    <a:lnTo>
                      <a:pt x="431" y="540"/>
                    </a:lnTo>
                    <a:lnTo>
                      <a:pt x="421" y="540"/>
                    </a:lnTo>
                    <a:lnTo>
                      <a:pt x="425" y="536"/>
                    </a:lnTo>
                    <a:lnTo>
                      <a:pt x="431" y="534"/>
                    </a:lnTo>
                    <a:lnTo>
                      <a:pt x="425" y="525"/>
                    </a:lnTo>
                    <a:lnTo>
                      <a:pt x="421" y="519"/>
                    </a:lnTo>
                    <a:lnTo>
                      <a:pt x="416" y="511"/>
                    </a:lnTo>
                    <a:lnTo>
                      <a:pt x="414" y="510"/>
                    </a:lnTo>
                    <a:lnTo>
                      <a:pt x="407" y="513"/>
                    </a:lnTo>
                    <a:lnTo>
                      <a:pt x="400" y="515"/>
                    </a:lnTo>
                    <a:lnTo>
                      <a:pt x="392" y="519"/>
                    </a:lnTo>
                    <a:lnTo>
                      <a:pt x="387" y="523"/>
                    </a:lnTo>
                    <a:lnTo>
                      <a:pt x="380" y="527"/>
                    </a:lnTo>
                    <a:lnTo>
                      <a:pt x="372" y="530"/>
                    </a:lnTo>
                    <a:lnTo>
                      <a:pt x="367" y="534"/>
                    </a:lnTo>
                    <a:lnTo>
                      <a:pt x="362" y="540"/>
                    </a:lnTo>
                    <a:lnTo>
                      <a:pt x="353" y="540"/>
                    </a:lnTo>
                    <a:lnTo>
                      <a:pt x="342" y="538"/>
                    </a:lnTo>
                    <a:lnTo>
                      <a:pt x="333" y="538"/>
                    </a:lnTo>
                    <a:lnTo>
                      <a:pt x="325" y="536"/>
                    </a:lnTo>
                    <a:lnTo>
                      <a:pt x="314" y="536"/>
                    </a:lnTo>
                    <a:lnTo>
                      <a:pt x="305" y="534"/>
                    </a:lnTo>
                    <a:lnTo>
                      <a:pt x="298" y="534"/>
                    </a:lnTo>
                    <a:lnTo>
                      <a:pt x="289" y="534"/>
                    </a:lnTo>
                    <a:lnTo>
                      <a:pt x="296" y="529"/>
                    </a:lnTo>
                    <a:lnTo>
                      <a:pt x="303" y="525"/>
                    </a:lnTo>
                    <a:lnTo>
                      <a:pt x="309" y="521"/>
                    </a:lnTo>
                    <a:lnTo>
                      <a:pt x="316" y="517"/>
                    </a:lnTo>
                    <a:lnTo>
                      <a:pt x="323" y="513"/>
                    </a:lnTo>
                    <a:lnTo>
                      <a:pt x="331" y="510"/>
                    </a:lnTo>
                    <a:lnTo>
                      <a:pt x="338" y="506"/>
                    </a:lnTo>
                    <a:lnTo>
                      <a:pt x="345" y="502"/>
                    </a:lnTo>
                    <a:lnTo>
                      <a:pt x="338" y="494"/>
                    </a:lnTo>
                    <a:lnTo>
                      <a:pt x="331" y="489"/>
                    </a:lnTo>
                    <a:lnTo>
                      <a:pt x="323" y="483"/>
                    </a:lnTo>
                    <a:lnTo>
                      <a:pt x="318" y="481"/>
                    </a:lnTo>
                    <a:lnTo>
                      <a:pt x="313" y="483"/>
                    </a:lnTo>
                    <a:lnTo>
                      <a:pt x="307" y="485"/>
                    </a:lnTo>
                    <a:lnTo>
                      <a:pt x="302" y="487"/>
                    </a:lnTo>
                    <a:lnTo>
                      <a:pt x="296" y="491"/>
                    </a:lnTo>
                    <a:lnTo>
                      <a:pt x="291" y="492"/>
                    </a:lnTo>
                    <a:lnTo>
                      <a:pt x="285" y="496"/>
                    </a:lnTo>
                    <a:lnTo>
                      <a:pt x="280" y="498"/>
                    </a:lnTo>
                    <a:lnTo>
                      <a:pt x="274" y="500"/>
                    </a:lnTo>
                    <a:lnTo>
                      <a:pt x="269" y="504"/>
                    </a:lnTo>
                    <a:lnTo>
                      <a:pt x="264" y="506"/>
                    </a:lnTo>
                    <a:lnTo>
                      <a:pt x="258" y="508"/>
                    </a:lnTo>
                    <a:lnTo>
                      <a:pt x="253" y="511"/>
                    </a:lnTo>
                    <a:lnTo>
                      <a:pt x="247" y="513"/>
                    </a:lnTo>
                    <a:lnTo>
                      <a:pt x="242" y="517"/>
                    </a:lnTo>
                    <a:lnTo>
                      <a:pt x="236" y="521"/>
                    </a:lnTo>
                    <a:lnTo>
                      <a:pt x="231" y="523"/>
                    </a:lnTo>
                    <a:lnTo>
                      <a:pt x="222" y="521"/>
                    </a:lnTo>
                    <a:lnTo>
                      <a:pt x="215" y="519"/>
                    </a:lnTo>
                    <a:lnTo>
                      <a:pt x="207" y="517"/>
                    </a:lnTo>
                    <a:lnTo>
                      <a:pt x="200" y="515"/>
                    </a:lnTo>
                    <a:lnTo>
                      <a:pt x="193" y="513"/>
                    </a:lnTo>
                    <a:lnTo>
                      <a:pt x="185" y="511"/>
                    </a:lnTo>
                    <a:lnTo>
                      <a:pt x="178" y="510"/>
                    </a:lnTo>
                    <a:lnTo>
                      <a:pt x="171" y="508"/>
                    </a:lnTo>
                    <a:lnTo>
                      <a:pt x="182" y="502"/>
                    </a:lnTo>
                    <a:lnTo>
                      <a:pt x="193" y="496"/>
                    </a:lnTo>
                    <a:lnTo>
                      <a:pt x="196" y="494"/>
                    </a:lnTo>
                    <a:lnTo>
                      <a:pt x="204" y="492"/>
                    </a:lnTo>
                    <a:lnTo>
                      <a:pt x="209" y="489"/>
                    </a:lnTo>
                    <a:lnTo>
                      <a:pt x="215" y="487"/>
                    </a:lnTo>
                    <a:lnTo>
                      <a:pt x="220" y="483"/>
                    </a:lnTo>
                    <a:lnTo>
                      <a:pt x="225" y="481"/>
                    </a:lnTo>
                    <a:lnTo>
                      <a:pt x="231" y="479"/>
                    </a:lnTo>
                    <a:lnTo>
                      <a:pt x="236" y="477"/>
                    </a:lnTo>
                    <a:lnTo>
                      <a:pt x="242" y="473"/>
                    </a:lnTo>
                    <a:lnTo>
                      <a:pt x="247" y="472"/>
                    </a:lnTo>
                    <a:lnTo>
                      <a:pt x="253" y="470"/>
                    </a:lnTo>
                    <a:lnTo>
                      <a:pt x="258" y="470"/>
                    </a:lnTo>
                    <a:lnTo>
                      <a:pt x="254" y="460"/>
                    </a:lnTo>
                    <a:lnTo>
                      <a:pt x="251" y="453"/>
                    </a:lnTo>
                    <a:lnTo>
                      <a:pt x="245" y="443"/>
                    </a:lnTo>
                    <a:lnTo>
                      <a:pt x="244" y="441"/>
                    </a:lnTo>
                    <a:lnTo>
                      <a:pt x="234" y="443"/>
                    </a:lnTo>
                    <a:lnTo>
                      <a:pt x="227" y="445"/>
                    </a:lnTo>
                    <a:lnTo>
                      <a:pt x="220" y="449"/>
                    </a:lnTo>
                    <a:lnTo>
                      <a:pt x="213" y="453"/>
                    </a:lnTo>
                    <a:lnTo>
                      <a:pt x="205" y="454"/>
                    </a:lnTo>
                    <a:lnTo>
                      <a:pt x="196" y="458"/>
                    </a:lnTo>
                    <a:lnTo>
                      <a:pt x="189" y="460"/>
                    </a:lnTo>
                    <a:lnTo>
                      <a:pt x="182" y="464"/>
                    </a:lnTo>
                    <a:lnTo>
                      <a:pt x="173" y="466"/>
                    </a:lnTo>
                    <a:lnTo>
                      <a:pt x="167" y="470"/>
                    </a:lnTo>
                    <a:lnTo>
                      <a:pt x="158" y="472"/>
                    </a:lnTo>
                    <a:lnTo>
                      <a:pt x="153" y="475"/>
                    </a:lnTo>
                    <a:lnTo>
                      <a:pt x="144" y="477"/>
                    </a:lnTo>
                    <a:lnTo>
                      <a:pt x="136" y="481"/>
                    </a:lnTo>
                    <a:lnTo>
                      <a:pt x="129" y="483"/>
                    </a:lnTo>
                    <a:lnTo>
                      <a:pt x="122" y="487"/>
                    </a:lnTo>
                    <a:lnTo>
                      <a:pt x="113" y="481"/>
                    </a:lnTo>
                    <a:lnTo>
                      <a:pt x="106" y="477"/>
                    </a:lnTo>
                    <a:lnTo>
                      <a:pt x="98" y="472"/>
                    </a:lnTo>
                    <a:lnTo>
                      <a:pt x="91" y="468"/>
                    </a:lnTo>
                    <a:lnTo>
                      <a:pt x="84" y="462"/>
                    </a:lnTo>
                    <a:lnTo>
                      <a:pt x="77" y="456"/>
                    </a:lnTo>
                    <a:lnTo>
                      <a:pt x="69" y="453"/>
                    </a:lnTo>
                    <a:lnTo>
                      <a:pt x="64" y="447"/>
                    </a:lnTo>
                    <a:lnTo>
                      <a:pt x="69" y="443"/>
                    </a:lnTo>
                    <a:lnTo>
                      <a:pt x="78" y="439"/>
                    </a:lnTo>
                    <a:lnTo>
                      <a:pt x="86" y="437"/>
                    </a:lnTo>
                    <a:lnTo>
                      <a:pt x="93" y="435"/>
                    </a:lnTo>
                    <a:lnTo>
                      <a:pt x="100" y="432"/>
                    </a:lnTo>
                    <a:lnTo>
                      <a:pt x="107" y="430"/>
                    </a:lnTo>
                    <a:lnTo>
                      <a:pt x="116" y="428"/>
                    </a:lnTo>
                    <a:lnTo>
                      <a:pt x="126" y="426"/>
                    </a:lnTo>
                    <a:lnTo>
                      <a:pt x="131" y="424"/>
                    </a:lnTo>
                    <a:lnTo>
                      <a:pt x="140" y="420"/>
                    </a:lnTo>
                    <a:lnTo>
                      <a:pt x="147" y="418"/>
                    </a:lnTo>
                    <a:lnTo>
                      <a:pt x="155" y="416"/>
                    </a:lnTo>
                    <a:lnTo>
                      <a:pt x="162" y="413"/>
                    </a:lnTo>
                    <a:lnTo>
                      <a:pt x="169" y="409"/>
                    </a:lnTo>
                    <a:lnTo>
                      <a:pt x="175" y="405"/>
                    </a:lnTo>
                    <a:lnTo>
                      <a:pt x="184" y="401"/>
                    </a:lnTo>
                    <a:lnTo>
                      <a:pt x="178" y="396"/>
                    </a:lnTo>
                    <a:lnTo>
                      <a:pt x="173" y="388"/>
                    </a:lnTo>
                    <a:lnTo>
                      <a:pt x="167" y="382"/>
                    </a:lnTo>
                    <a:lnTo>
                      <a:pt x="166" y="380"/>
                    </a:lnTo>
                    <a:lnTo>
                      <a:pt x="156" y="382"/>
                    </a:lnTo>
                    <a:lnTo>
                      <a:pt x="147" y="386"/>
                    </a:lnTo>
                    <a:lnTo>
                      <a:pt x="140" y="388"/>
                    </a:lnTo>
                    <a:lnTo>
                      <a:pt x="133" y="390"/>
                    </a:lnTo>
                    <a:lnTo>
                      <a:pt x="126" y="392"/>
                    </a:lnTo>
                    <a:lnTo>
                      <a:pt x="116" y="396"/>
                    </a:lnTo>
                    <a:lnTo>
                      <a:pt x="109" y="397"/>
                    </a:lnTo>
                    <a:lnTo>
                      <a:pt x="102" y="399"/>
                    </a:lnTo>
                    <a:lnTo>
                      <a:pt x="93" y="401"/>
                    </a:lnTo>
                    <a:lnTo>
                      <a:pt x="86" y="403"/>
                    </a:lnTo>
                    <a:lnTo>
                      <a:pt x="77" y="405"/>
                    </a:lnTo>
                    <a:lnTo>
                      <a:pt x="69" y="409"/>
                    </a:lnTo>
                    <a:lnTo>
                      <a:pt x="62" y="411"/>
                    </a:lnTo>
                    <a:lnTo>
                      <a:pt x="55" y="415"/>
                    </a:lnTo>
                    <a:lnTo>
                      <a:pt x="48" y="416"/>
                    </a:lnTo>
                    <a:lnTo>
                      <a:pt x="40" y="420"/>
                    </a:lnTo>
                    <a:lnTo>
                      <a:pt x="33" y="411"/>
                    </a:lnTo>
                    <a:lnTo>
                      <a:pt x="26" y="399"/>
                    </a:lnTo>
                    <a:lnTo>
                      <a:pt x="24" y="394"/>
                    </a:lnTo>
                    <a:lnTo>
                      <a:pt x="20" y="388"/>
                    </a:lnTo>
                    <a:lnTo>
                      <a:pt x="18" y="382"/>
                    </a:lnTo>
                    <a:lnTo>
                      <a:pt x="15" y="377"/>
                    </a:lnTo>
                    <a:lnTo>
                      <a:pt x="24" y="375"/>
                    </a:lnTo>
                    <a:lnTo>
                      <a:pt x="33" y="373"/>
                    </a:lnTo>
                    <a:lnTo>
                      <a:pt x="42" y="371"/>
                    </a:lnTo>
                    <a:lnTo>
                      <a:pt x="51" y="369"/>
                    </a:lnTo>
                    <a:lnTo>
                      <a:pt x="60" y="365"/>
                    </a:lnTo>
                    <a:lnTo>
                      <a:pt x="67" y="365"/>
                    </a:lnTo>
                    <a:lnTo>
                      <a:pt x="77" y="363"/>
                    </a:lnTo>
                    <a:lnTo>
                      <a:pt x="87" y="361"/>
                    </a:lnTo>
                    <a:lnTo>
                      <a:pt x="95" y="359"/>
                    </a:lnTo>
                    <a:lnTo>
                      <a:pt x="104" y="358"/>
                    </a:lnTo>
                    <a:lnTo>
                      <a:pt x="113" y="354"/>
                    </a:lnTo>
                    <a:lnTo>
                      <a:pt x="122" y="352"/>
                    </a:lnTo>
                    <a:lnTo>
                      <a:pt x="129" y="348"/>
                    </a:lnTo>
                    <a:lnTo>
                      <a:pt x="138" y="344"/>
                    </a:lnTo>
                    <a:lnTo>
                      <a:pt x="146" y="340"/>
                    </a:lnTo>
                    <a:lnTo>
                      <a:pt x="155" y="337"/>
                    </a:lnTo>
                    <a:lnTo>
                      <a:pt x="151" y="329"/>
                    </a:lnTo>
                    <a:lnTo>
                      <a:pt x="146" y="320"/>
                    </a:lnTo>
                    <a:lnTo>
                      <a:pt x="140" y="314"/>
                    </a:lnTo>
                    <a:lnTo>
                      <a:pt x="136" y="310"/>
                    </a:lnTo>
                    <a:lnTo>
                      <a:pt x="127" y="314"/>
                    </a:lnTo>
                    <a:lnTo>
                      <a:pt x="120" y="316"/>
                    </a:lnTo>
                    <a:lnTo>
                      <a:pt x="111" y="318"/>
                    </a:lnTo>
                    <a:lnTo>
                      <a:pt x="104" y="320"/>
                    </a:lnTo>
                    <a:lnTo>
                      <a:pt x="95" y="321"/>
                    </a:lnTo>
                    <a:lnTo>
                      <a:pt x="87" y="323"/>
                    </a:lnTo>
                    <a:lnTo>
                      <a:pt x="78" y="327"/>
                    </a:lnTo>
                    <a:lnTo>
                      <a:pt x="71" y="329"/>
                    </a:lnTo>
                    <a:lnTo>
                      <a:pt x="62" y="331"/>
                    </a:lnTo>
                    <a:lnTo>
                      <a:pt x="53" y="333"/>
                    </a:lnTo>
                    <a:lnTo>
                      <a:pt x="46" y="335"/>
                    </a:lnTo>
                    <a:lnTo>
                      <a:pt x="38" y="337"/>
                    </a:lnTo>
                    <a:lnTo>
                      <a:pt x="29" y="340"/>
                    </a:lnTo>
                    <a:lnTo>
                      <a:pt x="22" y="342"/>
                    </a:lnTo>
                    <a:lnTo>
                      <a:pt x="13" y="344"/>
                    </a:lnTo>
                    <a:lnTo>
                      <a:pt x="6" y="348"/>
                    </a:lnTo>
                    <a:lnTo>
                      <a:pt x="4" y="339"/>
                    </a:lnTo>
                    <a:lnTo>
                      <a:pt x="2" y="329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4" y="312"/>
                    </a:lnTo>
                    <a:lnTo>
                      <a:pt x="8" y="310"/>
                    </a:lnTo>
                    <a:lnTo>
                      <a:pt x="13" y="304"/>
                    </a:lnTo>
                    <a:lnTo>
                      <a:pt x="22" y="301"/>
                    </a:lnTo>
                    <a:lnTo>
                      <a:pt x="28" y="295"/>
                    </a:lnTo>
                    <a:lnTo>
                      <a:pt x="37" y="293"/>
                    </a:lnTo>
                    <a:lnTo>
                      <a:pt x="44" y="289"/>
                    </a:lnTo>
                    <a:lnTo>
                      <a:pt x="51" y="287"/>
                    </a:lnTo>
                    <a:lnTo>
                      <a:pt x="60" y="285"/>
                    </a:lnTo>
                    <a:lnTo>
                      <a:pt x="67" y="285"/>
                    </a:lnTo>
                    <a:lnTo>
                      <a:pt x="77" y="282"/>
                    </a:lnTo>
                    <a:lnTo>
                      <a:pt x="86" y="280"/>
                    </a:lnTo>
                    <a:lnTo>
                      <a:pt x="93" y="278"/>
                    </a:lnTo>
                    <a:lnTo>
                      <a:pt x="102" y="276"/>
                    </a:lnTo>
                    <a:lnTo>
                      <a:pt x="107" y="272"/>
                    </a:lnTo>
                    <a:lnTo>
                      <a:pt x="116" y="268"/>
                    </a:lnTo>
                    <a:lnTo>
                      <a:pt x="124" y="264"/>
                    </a:lnTo>
                    <a:lnTo>
                      <a:pt x="131" y="261"/>
                    </a:lnTo>
                    <a:lnTo>
                      <a:pt x="126" y="253"/>
                    </a:lnTo>
                    <a:lnTo>
                      <a:pt x="118" y="247"/>
                    </a:lnTo>
                    <a:lnTo>
                      <a:pt x="111" y="242"/>
                    </a:lnTo>
                    <a:lnTo>
                      <a:pt x="106" y="242"/>
                    </a:lnTo>
                    <a:lnTo>
                      <a:pt x="98" y="242"/>
                    </a:lnTo>
                    <a:lnTo>
                      <a:pt x="91" y="244"/>
                    </a:lnTo>
                    <a:lnTo>
                      <a:pt x="86" y="245"/>
                    </a:lnTo>
                    <a:lnTo>
                      <a:pt x="80" y="247"/>
                    </a:lnTo>
                    <a:lnTo>
                      <a:pt x="73" y="249"/>
                    </a:lnTo>
                    <a:lnTo>
                      <a:pt x="66" y="251"/>
                    </a:lnTo>
                    <a:lnTo>
                      <a:pt x="60" y="251"/>
                    </a:lnTo>
                    <a:lnTo>
                      <a:pt x="55" y="253"/>
                    </a:lnTo>
                    <a:lnTo>
                      <a:pt x="48" y="255"/>
                    </a:lnTo>
                    <a:lnTo>
                      <a:pt x="40" y="257"/>
                    </a:lnTo>
                    <a:lnTo>
                      <a:pt x="35" y="259"/>
                    </a:lnTo>
                    <a:lnTo>
                      <a:pt x="28" y="263"/>
                    </a:lnTo>
                    <a:lnTo>
                      <a:pt x="22" y="264"/>
                    </a:lnTo>
                    <a:lnTo>
                      <a:pt x="15" y="266"/>
                    </a:lnTo>
                    <a:lnTo>
                      <a:pt x="9" y="268"/>
                    </a:lnTo>
                    <a:lnTo>
                      <a:pt x="4" y="274"/>
                    </a:lnTo>
                    <a:lnTo>
                      <a:pt x="6" y="263"/>
                    </a:lnTo>
                    <a:lnTo>
                      <a:pt x="9" y="253"/>
                    </a:lnTo>
                    <a:lnTo>
                      <a:pt x="11" y="244"/>
                    </a:lnTo>
                    <a:lnTo>
                      <a:pt x="15" y="234"/>
                    </a:lnTo>
                    <a:lnTo>
                      <a:pt x="17" y="234"/>
                    </a:lnTo>
                    <a:lnTo>
                      <a:pt x="18" y="234"/>
                    </a:lnTo>
                    <a:lnTo>
                      <a:pt x="24" y="232"/>
                    </a:lnTo>
                    <a:lnTo>
                      <a:pt x="31" y="230"/>
                    </a:lnTo>
                    <a:lnTo>
                      <a:pt x="37" y="228"/>
                    </a:lnTo>
                    <a:lnTo>
                      <a:pt x="44" y="226"/>
                    </a:lnTo>
                    <a:lnTo>
                      <a:pt x="49" y="225"/>
                    </a:lnTo>
                    <a:lnTo>
                      <a:pt x="57" y="223"/>
                    </a:lnTo>
                    <a:lnTo>
                      <a:pt x="64" y="221"/>
                    </a:lnTo>
                    <a:lnTo>
                      <a:pt x="69" y="221"/>
                    </a:lnTo>
                    <a:lnTo>
                      <a:pt x="77" y="217"/>
                    </a:lnTo>
                    <a:lnTo>
                      <a:pt x="84" y="215"/>
                    </a:lnTo>
                    <a:lnTo>
                      <a:pt x="89" y="211"/>
                    </a:lnTo>
                    <a:lnTo>
                      <a:pt x="95" y="209"/>
                    </a:lnTo>
                    <a:lnTo>
                      <a:pt x="102" y="207"/>
                    </a:lnTo>
                    <a:lnTo>
                      <a:pt x="107" y="204"/>
                    </a:lnTo>
                    <a:lnTo>
                      <a:pt x="113" y="200"/>
                    </a:lnTo>
                    <a:lnTo>
                      <a:pt x="120" y="198"/>
                    </a:lnTo>
                    <a:lnTo>
                      <a:pt x="115" y="188"/>
                    </a:lnTo>
                    <a:lnTo>
                      <a:pt x="107" y="183"/>
                    </a:lnTo>
                    <a:lnTo>
                      <a:pt x="102" y="177"/>
                    </a:lnTo>
                    <a:lnTo>
                      <a:pt x="98" y="173"/>
                    </a:lnTo>
                    <a:lnTo>
                      <a:pt x="91" y="177"/>
                    </a:lnTo>
                    <a:lnTo>
                      <a:pt x="86" y="179"/>
                    </a:lnTo>
                    <a:lnTo>
                      <a:pt x="78" y="181"/>
                    </a:lnTo>
                    <a:lnTo>
                      <a:pt x="73" y="183"/>
                    </a:lnTo>
                    <a:lnTo>
                      <a:pt x="64" y="185"/>
                    </a:lnTo>
                    <a:lnTo>
                      <a:pt x="58" y="187"/>
                    </a:lnTo>
                    <a:lnTo>
                      <a:pt x="51" y="188"/>
                    </a:lnTo>
                    <a:lnTo>
                      <a:pt x="46" y="192"/>
                    </a:lnTo>
                    <a:lnTo>
                      <a:pt x="49" y="185"/>
                    </a:lnTo>
                    <a:lnTo>
                      <a:pt x="53" y="179"/>
                    </a:lnTo>
                    <a:lnTo>
                      <a:pt x="60" y="173"/>
                    </a:lnTo>
                    <a:lnTo>
                      <a:pt x="66" y="168"/>
                    </a:lnTo>
                    <a:lnTo>
                      <a:pt x="69" y="162"/>
                    </a:lnTo>
                    <a:lnTo>
                      <a:pt x="77" y="156"/>
                    </a:lnTo>
                    <a:lnTo>
                      <a:pt x="82" y="152"/>
                    </a:lnTo>
                    <a:lnTo>
                      <a:pt x="89" y="147"/>
                    </a:lnTo>
                    <a:lnTo>
                      <a:pt x="95" y="141"/>
                    </a:lnTo>
                    <a:lnTo>
                      <a:pt x="100" y="137"/>
                    </a:lnTo>
                    <a:lnTo>
                      <a:pt x="106" y="130"/>
                    </a:lnTo>
                    <a:lnTo>
                      <a:pt x="113" y="126"/>
                    </a:lnTo>
                    <a:lnTo>
                      <a:pt x="120" y="120"/>
                    </a:lnTo>
                    <a:lnTo>
                      <a:pt x="127" y="116"/>
                    </a:lnTo>
                    <a:lnTo>
                      <a:pt x="133" y="112"/>
                    </a:lnTo>
                    <a:lnTo>
                      <a:pt x="142" y="109"/>
                    </a:lnTo>
                    <a:lnTo>
                      <a:pt x="147" y="103"/>
                    </a:lnTo>
                    <a:lnTo>
                      <a:pt x="155" y="99"/>
                    </a:lnTo>
                    <a:lnTo>
                      <a:pt x="160" y="93"/>
                    </a:lnTo>
                    <a:lnTo>
                      <a:pt x="169" y="90"/>
                    </a:lnTo>
                    <a:lnTo>
                      <a:pt x="175" y="86"/>
                    </a:lnTo>
                    <a:lnTo>
                      <a:pt x="184" y="82"/>
                    </a:lnTo>
                    <a:lnTo>
                      <a:pt x="191" y="78"/>
                    </a:lnTo>
                    <a:lnTo>
                      <a:pt x="198" y="76"/>
                    </a:lnTo>
                    <a:lnTo>
                      <a:pt x="205" y="72"/>
                    </a:lnTo>
                    <a:lnTo>
                      <a:pt x="211" y="69"/>
                    </a:lnTo>
                    <a:lnTo>
                      <a:pt x="218" y="63"/>
                    </a:lnTo>
                    <a:lnTo>
                      <a:pt x="225" y="61"/>
                    </a:lnTo>
                    <a:lnTo>
                      <a:pt x="233" y="57"/>
                    </a:lnTo>
                    <a:lnTo>
                      <a:pt x="242" y="55"/>
                    </a:lnTo>
                    <a:lnTo>
                      <a:pt x="247" y="52"/>
                    </a:lnTo>
                    <a:lnTo>
                      <a:pt x="256" y="50"/>
                    </a:lnTo>
                    <a:lnTo>
                      <a:pt x="262" y="46"/>
                    </a:lnTo>
                    <a:lnTo>
                      <a:pt x="269" y="44"/>
                    </a:lnTo>
                    <a:lnTo>
                      <a:pt x="274" y="40"/>
                    </a:lnTo>
                    <a:lnTo>
                      <a:pt x="282" y="36"/>
                    </a:lnTo>
                    <a:lnTo>
                      <a:pt x="287" y="34"/>
                    </a:lnTo>
                    <a:lnTo>
                      <a:pt x="294" y="33"/>
                    </a:lnTo>
                    <a:lnTo>
                      <a:pt x="300" y="31"/>
                    </a:lnTo>
                    <a:lnTo>
                      <a:pt x="307" y="29"/>
                    </a:lnTo>
                    <a:lnTo>
                      <a:pt x="313" y="25"/>
                    </a:lnTo>
                    <a:lnTo>
                      <a:pt x="318" y="23"/>
                    </a:lnTo>
                    <a:lnTo>
                      <a:pt x="325" y="21"/>
                    </a:lnTo>
                    <a:lnTo>
                      <a:pt x="331" y="19"/>
                    </a:lnTo>
                    <a:lnTo>
                      <a:pt x="340" y="15"/>
                    </a:lnTo>
                    <a:lnTo>
                      <a:pt x="351" y="14"/>
                    </a:lnTo>
                    <a:lnTo>
                      <a:pt x="358" y="10"/>
                    </a:lnTo>
                    <a:lnTo>
                      <a:pt x="367" y="6"/>
                    </a:lnTo>
                    <a:lnTo>
                      <a:pt x="372" y="4"/>
                    </a:lnTo>
                    <a:lnTo>
                      <a:pt x="380" y="4"/>
                    </a:lnTo>
                    <a:lnTo>
                      <a:pt x="383" y="2"/>
                    </a:lnTo>
                    <a:lnTo>
                      <a:pt x="389" y="0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9" name="Freeform 9"/>
              <p:cNvSpPr>
                <a:spLocks/>
              </p:cNvSpPr>
              <p:nvPr/>
            </p:nvSpPr>
            <p:spPr bwMode="auto">
              <a:xfrm>
                <a:off x="1575" y="2383"/>
                <a:ext cx="809" cy="410"/>
              </a:xfrm>
              <a:custGeom>
                <a:avLst/>
                <a:gdLst>
                  <a:gd name="T0" fmla="*/ 0 w 809"/>
                  <a:gd name="T1" fmla="*/ 1 h 821"/>
                  <a:gd name="T2" fmla="*/ 42 w 809"/>
                  <a:gd name="T3" fmla="*/ 4 h 821"/>
                  <a:gd name="T4" fmla="*/ 163 w 809"/>
                  <a:gd name="T5" fmla="*/ 12 h 821"/>
                  <a:gd name="T6" fmla="*/ 347 w 809"/>
                  <a:gd name="T7" fmla="*/ 12 h 821"/>
                  <a:gd name="T8" fmla="*/ 655 w 809"/>
                  <a:gd name="T9" fmla="*/ 12 h 821"/>
                  <a:gd name="T10" fmla="*/ 733 w 809"/>
                  <a:gd name="T11" fmla="*/ 6 h 821"/>
                  <a:gd name="T12" fmla="*/ 768 w 809"/>
                  <a:gd name="T13" fmla="*/ 2 h 821"/>
                  <a:gd name="T14" fmla="*/ 800 w 809"/>
                  <a:gd name="T15" fmla="*/ 0 h 821"/>
                  <a:gd name="T16" fmla="*/ 809 w 809"/>
                  <a:gd name="T17" fmla="*/ 0 h 821"/>
                  <a:gd name="T18" fmla="*/ 802 w 809"/>
                  <a:gd name="T19" fmla="*/ 0 h 821"/>
                  <a:gd name="T20" fmla="*/ 724 w 809"/>
                  <a:gd name="T21" fmla="*/ 1 h 821"/>
                  <a:gd name="T22" fmla="*/ 601 w 809"/>
                  <a:gd name="T23" fmla="*/ 2 h 821"/>
                  <a:gd name="T24" fmla="*/ 512 w 809"/>
                  <a:gd name="T25" fmla="*/ 3 h 821"/>
                  <a:gd name="T26" fmla="*/ 421 w 809"/>
                  <a:gd name="T27" fmla="*/ 3 h 821"/>
                  <a:gd name="T28" fmla="*/ 227 w 809"/>
                  <a:gd name="T29" fmla="*/ 2 h 821"/>
                  <a:gd name="T30" fmla="*/ 62 w 809"/>
                  <a:gd name="T31" fmla="*/ 1 h 821"/>
                  <a:gd name="T32" fmla="*/ 0 w 809"/>
                  <a:gd name="T33" fmla="*/ 1 h 821"/>
                  <a:gd name="T34" fmla="*/ 0 w 809"/>
                  <a:gd name="T35" fmla="*/ 1 h 8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9" h="821">
                    <a:moveTo>
                      <a:pt x="0" y="80"/>
                    </a:moveTo>
                    <a:lnTo>
                      <a:pt x="42" y="280"/>
                    </a:lnTo>
                    <a:lnTo>
                      <a:pt x="163" y="798"/>
                    </a:lnTo>
                    <a:lnTo>
                      <a:pt x="347" y="821"/>
                    </a:lnTo>
                    <a:lnTo>
                      <a:pt x="655" y="783"/>
                    </a:lnTo>
                    <a:lnTo>
                      <a:pt x="733" y="437"/>
                    </a:lnTo>
                    <a:lnTo>
                      <a:pt x="768" y="187"/>
                    </a:lnTo>
                    <a:lnTo>
                      <a:pt x="800" y="57"/>
                    </a:lnTo>
                    <a:lnTo>
                      <a:pt x="809" y="17"/>
                    </a:lnTo>
                    <a:lnTo>
                      <a:pt x="802" y="0"/>
                    </a:lnTo>
                    <a:lnTo>
                      <a:pt x="724" y="101"/>
                    </a:lnTo>
                    <a:lnTo>
                      <a:pt x="601" y="160"/>
                    </a:lnTo>
                    <a:lnTo>
                      <a:pt x="512" y="192"/>
                    </a:lnTo>
                    <a:lnTo>
                      <a:pt x="421" y="204"/>
                    </a:lnTo>
                    <a:lnTo>
                      <a:pt x="227" y="177"/>
                    </a:lnTo>
                    <a:lnTo>
                      <a:pt x="62" y="11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1889" y="2453"/>
                <a:ext cx="434" cy="53"/>
              </a:xfrm>
              <a:custGeom>
                <a:avLst/>
                <a:gdLst>
                  <a:gd name="T0" fmla="*/ 425 w 434"/>
                  <a:gd name="T1" fmla="*/ 1 h 106"/>
                  <a:gd name="T2" fmla="*/ 426 w 434"/>
                  <a:gd name="T3" fmla="*/ 1 h 106"/>
                  <a:gd name="T4" fmla="*/ 408 w 434"/>
                  <a:gd name="T5" fmla="*/ 1 h 106"/>
                  <a:gd name="T6" fmla="*/ 390 w 434"/>
                  <a:gd name="T7" fmla="*/ 1 h 106"/>
                  <a:gd name="T8" fmla="*/ 372 w 434"/>
                  <a:gd name="T9" fmla="*/ 1 h 106"/>
                  <a:gd name="T10" fmla="*/ 352 w 434"/>
                  <a:gd name="T11" fmla="*/ 1 h 106"/>
                  <a:gd name="T12" fmla="*/ 334 w 434"/>
                  <a:gd name="T13" fmla="*/ 2 h 106"/>
                  <a:gd name="T14" fmla="*/ 314 w 434"/>
                  <a:gd name="T15" fmla="*/ 2 h 106"/>
                  <a:gd name="T16" fmla="*/ 294 w 434"/>
                  <a:gd name="T17" fmla="*/ 2 h 106"/>
                  <a:gd name="T18" fmla="*/ 274 w 434"/>
                  <a:gd name="T19" fmla="*/ 2 h 106"/>
                  <a:gd name="T20" fmla="*/ 254 w 434"/>
                  <a:gd name="T21" fmla="*/ 2 h 106"/>
                  <a:gd name="T22" fmla="*/ 234 w 434"/>
                  <a:gd name="T23" fmla="*/ 2 h 106"/>
                  <a:gd name="T24" fmla="*/ 214 w 434"/>
                  <a:gd name="T25" fmla="*/ 2 h 106"/>
                  <a:gd name="T26" fmla="*/ 194 w 434"/>
                  <a:gd name="T27" fmla="*/ 2 h 106"/>
                  <a:gd name="T28" fmla="*/ 174 w 434"/>
                  <a:gd name="T29" fmla="*/ 2 h 106"/>
                  <a:gd name="T30" fmla="*/ 152 w 434"/>
                  <a:gd name="T31" fmla="*/ 2 h 106"/>
                  <a:gd name="T32" fmla="*/ 132 w 434"/>
                  <a:gd name="T33" fmla="*/ 2 h 106"/>
                  <a:gd name="T34" fmla="*/ 112 w 434"/>
                  <a:gd name="T35" fmla="*/ 2 h 106"/>
                  <a:gd name="T36" fmla="*/ 91 w 434"/>
                  <a:gd name="T37" fmla="*/ 2 h 106"/>
                  <a:gd name="T38" fmla="*/ 69 w 434"/>
                  <a:gd name="T39" fmla="*/ 2 h 106"/>
                  <a:gd name="T40" fmla="*/ 49 w 434"/>
                  <a:gd name="T41" fmla="*/ 2 h 106"/>
                  <a:gd name="T42" fmla="*/ 29 w 434"/>
                  <a:gd name="T43" fmla="*/ 2 h 106"/>
                  <a:gd name="T44" fmla="*/ 9 w 434"/>
                  <a:gd name="T45" fmla="*/ 2 h 106"/>
                  <a:gd name="T46" fmla="*/ 3 w 434"/>
                  <a:gd name="T47" fmla="*/ 2 h 106"/>
                  <a:gd name="T48" fmla="*/ 18 w 434"/>
                  <a:gd name="T49" fmla="*/ 1 h 106"/>
                  <a:gd name="T50" fmla="*/ 47 w 434"/>
                  <a:gd name="T51" fmla="*/ 2 h 106"/>
                  <a:gd name="T52" fmla="*/ 67 w 434"/>
                  <a:gd name="T53" fmla="*/ 2 h 106"/>
                  <a:gd name="T54" fmla="*/ 85 w 434"/>
                  <a:gd name="T55" fmla="*/ 2 h 106"/>
                  <a:gd name="T56" fmla="*/ 102 w 434"/>
                  <a:gd name="T57" fmla="*/ 2 h 106"/>
                  <a:gd name="T58" fmla="*/ 118 w 434"/>
                  <a:gd name="T59" fmla="*/ 2 h 106"/>
                  <a:gd name="T60" fmla="*/ 134 w 434"/>
                  <a:gd name="T61" fmla="*/ 2 h 106"/>
                  <a:gd name="T62" fmla="*/ 151 w 434"/>
                  <a:gd name="T63" fmla="*/ 2 h 106"/>
                  <a:gd name="T64" fmla="*/ 169 w 434"/>
                  <a:gd name="T65" fmla="*/ 2 h 106"/>
                  <a:gd name="T66" fmla="*/ 183 w 434"/>
                  <a:gd name="T67" fmla="*/ 2 h 106"/>
                  <a:gd name="T68" fmla="*/ 200 w 434"/>
                  <a:gd name="T69" fmla="*/ 2 h 106"/>
                  <a:gd name="T70" fmla="*/ 216 w 434"/>
                  <a:gd name="T71" fmla="*/ 1 h 106"/>
                  <a:gd name="T72" fmla="*/ 232 w 434"/>
                  <a:gd name="T73" fmla="*/ 1 h 106"/>
                  <a:gd name="T74" fmla="*/ 249 w 434"/>
                  <a:gd name="T75" fmla="*/ 1 h 106"/>
                  <a:gd name="T76" fmla="*/ 274 w 434"/>
                  <a:gd name="T77" fmla="*/ 1 h 106"/>
                  <a:gd name="T78" fmla="*/ 305 w 434"/>
                  <a:gd name="T79" fmla="*/ 1 h 106"/>
                  <a:gd name="T80" fmla="*/ 336 w 434"/>
                  <a:gd name="T81" fmla="*/ 1 h 106"/>
                  <a:gd name="T82" fmla="*/ 367 w 434"/>
                  <a:gd name="T83" fmla="*/ 1 h 106"/>
                  <a:gd name="T84" fmla="*/ 397 w 434"/>
                  <a:gd name="T85" fmla="*/ 1 h 106"/>
                  <a:gd name="T86" fmla="*/ 417 w 434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4" h="106">
                    <a:moveTo>
                      <a:pt x="417" y="0"/>
                    </a:moveTo>
                    <a:lnTo>
                      <a:pt x="419" y="2"/>
                    </a:lnTo>
                    <a:lnTo>
                      <a:pt x="425" y="9"/>
                    </a:lnTo>
                    <a:lnTo>
                      <a:pt x="430" y="17"/>
                    </a:lnTo>
                    <a:lnTo>
                      <a:pt x="434" y="25"/>
                    </a:lnTo>
                    <a:lnTo>
                      <a:pt x="426" y="27"/>
                    </a:lnTo>
                    <a:lnTo>
                      <a:pt x="421" y="30"/>
                    </a:lnTo>
                    <a:lnTo>
                      <a:pt x="414" y="34"/>
                    </a:lnTo>
                    <a:lnTo>
                      <a:pt x="408" y="36"/>
                    </a:lnTo>
                    <a:lnTo>
                      <a:pt x="401" y="38"/>
                    </a:lnTo>
                    <a:lnTo>
                      <a:pt x="396" y="42"/>
                    </a:lnTo>
                    <a:lnTo>
                      <a:pt x="390" y="46"/>
                    </a:lnTo>
                    <a:lnTo>
                      <a:pt x="385" y="47"/>
                    </a:lnTo>
                    <a:lnTo>
                      <a:pt x="377" y="49"/>
                    </a:lnTo>
                    <a:lnTo>
                      <a:pt x="372" y="53"/>
                    </a:lnTo>
                    <a:lnTo>
                      <a:pt x="365" y="55"/>
                    </a:lnTo>
                    <a:lnTo>
                      <a:pt x="359" y="59"/>
                    </a:lnTo>
                    <a:lnTo>
                      <a:pt x="352" y="61"/>
                    </a:lnTo>
                    <a:lnTo>
                      <a:pt x="347" y="63"/>
                    </a:lnTo>
                    <a:lnTo>
                      <a:pt x="339" y="65"/>
                    </a:lnTo>
                    <a:lnTo>
                      <a:pt x="334" y="68"/>
                    </a:lnTo>
                    <a:lnTo>
                      <a:pt x="327" y="70"/>
                    </a:lnTo>
                    <a:lnTo>
                      <a:pt x="319" y="72"/>
                    </a:lnTo>
                    <a:lnTo>
                      <a:pt x="314" y="74"/>
                    </a:lnTo>
                    <a:lnTo>
                      <a:pt x="307" y="76"/>
                    </a:lnTo>
                    <a:lnTo>
                      <a:pt x="301" y="78"/>
                    </a:lnTo>
                    <a:lnTo>
                      <a:pt x="294" y="80"/>
                    </a:lnTo>
                    <a:lnTo>
                      <a:pt x="287" y="82"/>
                    </a:lnTo>
                    <a:lnTo>
                      <a:pt x="281" y="85"/>
                    </a:lnTo>
                    <a:lnTo>
                      <a:pt x="274" y="85"/>
                    </a:lnTo>
                    <a:lnTo>
                      <a:pt x="267" y="87"/>
                    </a:lnTo>
                    <a:lnTo>
                      <a:pt x="261" y="89"/>
                    </a:lnTo>
                    <a:lnTo>
                      <a:pt x="254" y="91"/>
                    </a:lnTo>
                    <a:lnTo>
                      <a:pt x="249" y="91"/>
                    </a:lnTo>
                    <a:lnTo>
                      <a:pt x="241" y="93"/>
                    </a:lnTo>
                    <a:lnTo>
                      <a:pt x="234" y="95"/>
                    </a:lnTo>
                    <a:lnTo>
                      <a:pt x="229" y="97"/>
                    </a:lnTo>
                    <a:lnTo>
                      <a:pt x="221" y="97"/>
                    </a:lnTo>
                    <a:lnTo>
                      <a:pt x="214" y="99"/>
                    </a:lnTo>
                    <a:lnTo>
                      <a:pt x="207" y="99"/>
                    </a:lnTo>
                    <a:lnTo>
                      <a:pt x="201" y="101"/>
                    </a:lnTo>
                    <a:lnTo>
                      <a:pt x="194" y="101"/>
                    </a:lnTo>
                    <a:lnTo>
                      <a:pt x="187" y="101"/>
                    </a:lnTo>
                    <a:lnTo>
                      <a:pt x="180" y="103"/>
                    </a:lnTo>
                    <a:lnTo>
                      <a:pt x="174" y="103"/>
                    </a:lnTo>
                    <a:lnTo>
                      <a:pt x="167" y="103"/>
                    </a:lnTo>
                    <a:lnTo>
                      <a:pt x="160" y="104"/>
                    </a:lnTo>
                    <a:lnTo>
                      <a:pt x="152" y="104"/>
                    </a:lnTo>
                    <a:lnTo>
                      <a:pt x="147" y="104"/>
                    </a:lnTo>
                    <a:lnTo>
                      <a:pt x="140" y="104"/>
                    </a:lnTo>
                    <a:lnTo>
                      <a:pt x="132" y="104"/>
                    </a:lnTo>
                    <a:lnTo>
                      <a:pt x="125" y="104"/>
                    </a:lnTo>
                    <a:lnTo>
                      <a:pt x="120" y="106"/>
                    </a:lnTo>
                    <a:lnTo>
                      <a:pt x="112" y="104"/>
                    </a:lnTo>
                    <a:lnTo>
                      <a:pt x="105" y="104"/>
                    </a:lnTo>
                    <a:lnTo>
                      <a:pt x="98" y="104"/>
                    </a:lnTo>
                    <a:lnTo>
                      <a:pt x="91" y="104"/>
                    </a:lnTo>
                    <a:lnTo>
                      <a:pt x="83" y="103"/>
                    </a:lnTo>
                    <a:lnTo>
                      <a:pt x="78" y="103"/>
                    </a:lnTo>
                    <a:lnTo>
                      <a:pt x="69" y="103"/>
                    </a:lnTo>
                    <a:lnTo>
                      <a:pt x="63" y="103"/>
                    </a:lnTo>
                    <a:lnTo>
                      <a:pt x="56" y="101"/>
                    </a:lnTo>
                    <a:lnTo>
                      <a:pt x="49" y="101"/>
                    </a:lnTo>
                    <a:lnTo>
                      <a:pt x="42" y="99"/>
                    </a:lnTo>
                    <a:lnTo>
                      <a:pt x="36" y="99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3"/>
                    </a:lnTo>
                    <a:lnTo>
                      <a:pt x="9" y="93"/>
                    </a:lnTo>
                    <a:lnTo>
                      <a:pt x="3" y="82"/>
                    </a:lnTo>
                    <a:lnTo>
                      <a:pt x="0" y="74"/>
                    </a:lnTo>
                    <a:lnTo>
                      <a:pt x="3" y="66"/>
                    </a:lnTo>
                    <a:lnTo>
                      <a:pt x="9" y="65"/>
                    </a:lnTo>
                    <a:lnTo>
                      <a:pt x="13" y="61"/>
                    </a:lnTo>
                    <a:lnTo>
                      <a:pt x="18" y="61"/>
                    </a:lnTo>
                    <a:lnTo>
                      <a:pt x="27" y="63"/>
                    </a:lnTo>
                    <a:lnTo>
                      <a:pt x="36" y="66"/>
                    </a:lnTo>
                    <a:lnTo>
                      <a:pt x="47" y="70"/>
                    </a:lnTo>
                    <a:lnTo>
                      <a:pt x="56" y="74"/>
                    </a:lnTo>
                    <a:lnTo>
                      <a:pt x="62" y="74"/>
                    </a:lnTo>
                    <a:lnTo>
                      <a:pt x="67" y="76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5" y="74"/>
                    </a:lnTo>
                    <a:lnTo>
                      <a:pt x="91" y="74"/>
                    </a:lnTo>
                    <a:lnTo>
                      <a:pt x="96" y="74"/>
                    </a:lnTo>
                    <a:lnTo>
                      <a:pt x="102" y="74"/>
                    </a:lnTo>
                    <a:lnTo>
                      <a:pt x="107" y="74"/>
                    </a:lnTo>
                    <a:lnTo>
                      <a:pt x="112" y="74"/>
                    </a:lnTo>
                    <a:lnTo>
                      <a:pt x="118" y="74"/>
                    </a:lnTo>
                    <a:lnTo>
                      <a:pt x="123" y="74"/>
                    </a:lnTo>
                    <a:lnTo>
                      <a:pt x="129" y="72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1" y="72"/>
                    </a:lnTo>
                    <a:lnTo>
                      <a:pt x="156" y="72"/>
                    </a:lnTo>
                    <a:lnTo>
                      <a:pt x="161" y="72"/>
                    </a:lnTo>
                    <a:lnTo>
                      <a:pt x="169" y="72"/>
                    </a:lnTo>
                    <a:lnTo>
                      <a:pt x="172" y="70"/>
                    </a:lnTo>
                    <a:lnTo>
                      <a:pt x="178" y="70"/>
                    </a:lnTo>
                    <a:lnTo>
                      <a:pt x="183" y="68"/>
                    </a:lnTo>
                    <a:lnTo>
                      <a:pt x="189" y="68"/>
                    </a:lnTo>
                    <a:lnTo>
                      <a:pt x="194" y="66"/>
                    </a:lnTo>
                    <a:lnTo>
                      <a:pt x="200" y="66"/>
                    </a:lnTo>
                    <a:lnTo>
                      <a:pt x="205" y="65"/>
                    </a:lnTo>
                    <a:lnTo>
                      <a:pt x="210" y="65"/>
                    </a:lnTo>
                    <a:lnTo>
                      <a:pt x="216" y="63"/>
                    </a:lnTo>
                    <a:lnTo>
                      <a:pt x="221" y="63"/>
                    </a:lnTo>
                    <a:lnTo>
                      <a:pt x="227" y="61"/>
                    </a:lnTo>
                    <a:lnTo>
                      <a:pt x="232" y="61"/>
                    </a:lnTo>
                    <a:lnTo>
                      <a:pt x="238" y="59"/>
                    </a:lnTo>
                    <a:lnTo>
                      <a:pt x="241" y="59"/>
                    </a:lnTo>
                    <a:lnTo>
                      <a:pt x="249" y="57"/>
                    </a:lnTo>
                    <a:lnTo>
                      <a:pt x="254" y="57"/>
                    </a:lnTo>
                    <a:lnTo>
                      <a:pt x="263" y="53"/>
                    </a:lnTo>
                    <a:lnTo>
                      <a:pt x="274" y="51"/>
                    </a:lnTo>
                    <a:lnTo>
                      <a:pt x="285" y="47"/>
                    </a:lnTo>
                    <a:lnTo>
                      <a:pt x="294" y="46"/>
                    </a:lnTo>
                    <a:lnTo>
                      <a:pt x="305" y="40"/>
                    </a:lnTo>
                    <a:lnTo>
                      <a:pt x="316" y="38"/>
                    </a:lnTo>
                    <a:lnTo>
                      <a:pt x="325" y="34"/>
                    </a:lnTo>
                    <a:lnTo>
                      <a:pt x="336" y="32"/>
                    </a:lnTo>
                    <a:lnTo>
                      <a:pt x="345" y="27"/>
                    </a:lnTo>
                    <a:lnTo>
                      <a:pt x="356" y="23"/>
                    </a:lnTo>
                    <a:lnTo>
                      <a:pt x="367" y="19"/>
                    </a:lnTo>
                    <a:lnTo>
                      <a:pt x="377" y="17"/>
                    </a:lnTo>
                    <a:lnTo>
                      <a:pt x="387" y="11"/>
                    </a:lnTo>
                    <a:lnTo>
                      <a:pt x="397" y="8"/>
                    </a:lnTo>
                    <a:lnTo>
                      <a:pt x="407" y="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>
                <a:off x="1773" y="2443"/>
                <a:ext cx="541" cy="326"/>
              </a:xfrm>
              <a:custGeom>
                <a:avLst/>
                <a:gdLst>
                  <a:gd name="T0" fmla="*/ 541 w 541"/>
                  <a:gd name="T1" fmla="*/ 1 h 652"/>
                  <a:gd name="T2" fmla="*/ 528 w 541"/>
                  <a:gd name="T3" fmla="*/ 1 h 652"/>
                  <a:gd name="T4" fmla="*/ 513 w 541"/>
                  <a:gd name="T5" fmla="*/ 2 h 652"/>
                  <a:gd name="T6" fmla="*/ 506 w 541"/>
                  <a:gd name="T7" fmla="*/ 2 h 652"/>
                  <a:gd name="T8" fmla="*/ 499 w 541"/>
                  <a:gd name="T9" fmla="*/ 3 h 652"/>
                  <a:gd name="T10" fmla="*/ 492 w 541"/>
                  <a:gd name="T11" fmla="*/ 4 h 652"/>
                  <a:gd name="T12" fmla="*/ 484 w 541"/>
                  <a:gd name="T13" fmla="*/ 4 h 652"/>
                  <a:gd name="T14" fmla="*/ 477 w 541"/>
                  <a:gd name="T15" fmla="*/ 5 h 652"/>
                  <a:gd name="T16" fmla="*/ 470 w 541"/>
                  <a:gd name="T17" fmla="*/ 6 h 652"/>
                  <a:gd name="T18" fmla="*/ 463 w 541"/>
                  <a:gd name="T19" fmla="*/ 6 h 652"/>
                  <a:gd name="T20" fmla="*/ 455 w 541"/>
                  <a:gd name="T21" fmla="*/ 7 h 652"/>
                  <a:gd name="T22" fmla="*/ 446 w 541"/>
                  <a:gd name="T23" fmla="*/ 7 h 652"/>
                  <a:gd name="T24" fmla="*/ 439 w 541"/>
                  <a:gd name="T25" fmla="*/ 8 h 652"/>
                  <a:gd name="T26" fmla="*/ 428 w 541"/>
                  <a:gd name="T27" fmla="*/ 9 h 652"/>
                  <a:gd name="T28" fmla="*/ 417 w 541"/>
                  <a:gd name="T29" fmla="*/ 9 h 652"/>
                  <a:gd name="T30" fmla="*/ 405 w 541"/>
                  <a:gd name="T31" fmla="*/ 10 h 652"/>
                  <a:gd name="T32" fmla="*/ 370 w 541"/>
                  <a:gd name="T33" fmla="*/ 10 h 652"/>
                  <a:gd name="T34" fmla="*/ 330 w 541"/>
                  <a:gd name="T35" fmla="*/ 10 h 652"/>
                  <a:gd name="T36" fmla="*/ 288 w 541"/>
                  <a:gd name="T37" fmla="*/ 11 h 652"/>
                  <a:gd name="T38" fmla="*/ 245 w 541"/>
                  <a:gd name="T39" fmla="*/ 11 h 652"/>
                  <a:gd name="T40" fmla="*/ 201 w 541"/>
                  <a:gd name="T41" fmla="*/ 11 h 652"/>
                  <a:gd name="T42" fmla="*/ 156 w 541"/>
                  <a:gd name="T43" fmla="*/ 11 h 652"/>
                  <a:gd name="T44" fmla="*/ 112 w 541"/>
                  <a:gd name="T45" fmla="*/ 11 h 652"/>
                  <a:gd name="T46" fmla="*/ 69 w 541"/>
                  <a:gd name="T47" fmla="*/ 11 h 652"/>
                  <a:gd name="T48" fmla="*/ 27 w 541"/>
                  <a:gd name="T49" fmla="*/ 10 h 652"/>
                  <a:gd name="T50" fmla="*/ 3 w 541"/>
                  <a:gd name="T51" fmla="*/ 10 h 652"/>
                  <a:gd name="T52" fmla="*/ 38 w 541"/>
                  <a:gd name="T53" fmla="*/ 10 h 652"/>
                  <a:gd name="T54" fmla="*/ 85 w 541"/>
                  <a:gd name="T55" fmla="*/ 10 h 652"/>
                  <a:gd name="T56" fmla="*/ 112 w 541"/>
                  <a:gd name="T57" fmla="*/ 10 h 652"/>
                  <a:gd name="T58" fmla="*/ 139 w 541"/>
                  <a:gd name="T59" fmla="*/ 10 h 652"/>
                  <a:gd name="T60" fmla="*/ 167 w 541"/>
                  <a:gd name="T61" fmla="*/ 10 h 652"/>
                  <a:gd name="T62" fmla="*/ 194 w 541"/>
                  <a:gd name="T63" fmla="*/ 10 h 652"/>
                  <a:gd name="T64" fmla="*/ 221 w 541"/>
                  <a:gd name="T65" fmla="*/ 10 h 652"/>
                  <a:gd name="T66" fmla="*/ 247 w 541"/>
                  <a:gd name="T67" fmla="*/ 10 h 652"/>
                  <a:gd name="T68" fmla="*/ 276 w 541"/>
                  <a:gd name="T69" fmla="*/ 10 h 652"/>
                  <a:gd name="T70" fmla="*/ 326 w 541"/>
                  <a:gd name="T71" fmla="*/ 10 h 652"/>
                  <a:gd name="T72" fmla="*/ 366 w 541"/>
                  <a:gd name="T73" fmla="*/ 10 h 652"/>
                  <a:gd name="T74" fmla="*/ 385 w 541"/>
                  <a:gd name="T75" fmla="*/ 9 h 652"/>
                  <a:gd name="T76" fmla="*/ 397 w 541"/>
                  <a:gd name="T77" fmla="*/ 9 h 652"/>
                  <a:gd name="T78" fmla="*/ 406 w 541"/>
                  <a:gd name="T79" fmla="*/ 8 h 652"/>
                  <a:gd name="T80" fmla="*/ 414 w 541"/>
                  <a:gd name="T81" fmla="*/ 7 h 652"/>
                  <a:gd name="T82" fmla="*/ 419 w 541"/>
                  <a:gd name="T83" fmla="*/ 7 h 652"/>
                  <a:gd name="T84" fmla="*/ 428 w 541"/>
                  <a:gd name="T85" fmla="*/ 6 h 652"/>
                  <a:gd name="T86" fmla="*/ 434 w 541"/>
                  <a:gd name="T87" fmla="*/ 6 h 652"/>
                  <a:gd name="T88" fmla="*/ 441 w 541"/>
                  <a:gd name="T89" fmla="*/ 5 h 652"/>
                  <a:gd name="T90" fmla="*/ 444 w 541"/>
                  <a:gd name="T91" fmla="*/ 5 h 652"/>
                  <a:gd name="T92" fmla="*/ 450 w 541"/>
                  <a:gd name="T93" fmla="*/ 5 h 652"/>
                  <a:gd name="T94" fmla="*/ 454 w 541"/>
                  <a:gd name="T95" fmla="*/ 4 h 652"/>
                  <a:gd name="T96" fmla="*/ 459 w 541"/>
                  <a:gd name="T97" fmla="*/ 4 h 652"/>
                  <a:gd name="T98" fmla="*/ 464 w 541"/>
                  <a:gd name="T99" fmla="*/ 3 h 652"/>
                  <a:gd name="T100" fmla="*/ 472 w 541"/>
                  <a:gd name="T101" fmla="*/ 3 h 652"/>
                  <a:gd name="T102" fmla="*/ 477 w 541"/>
                  <a:gd name="T103" fmla="*/ 2 h 652"/>
                  <a:gd name="T104" fmla="*/ 486 w 541"/>
                  <a:gd name="T105" fmla="*/ 2 h 652"/>
                  <a:gd name="T106" fmla="*/ 493 w 541"/>
                  <a:gd name="T107" fmla="*/ 1 h 652"/>
                  <a:gd name="T108" fmla="*/ 504 w 541"/>
                  <a:gd name="T109" fmla="*/ 1 h 652"/>
                  <a:gd name="T110" fmla="*/ 526 w 541"/>
                  <a:gd name="T111" fmla="*/ 0 h 6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1" h="652">
                    <a:moveTo>
                      <a:pt x="526" y="0"/>
                    </a:moveTo>
                    <a:lnTo>
                      <a:pt x="532" y="2"/>
                    </a:lnTo>
                    <a:lnTo>
                      <a:pt x="537" y="6"/>
                    </a:lnTo>
                    <a:lnTo>
                      <a:pt x="539" y="11"/>
                    </a:lnTo>
                    <a:lnTo>
                      <a:pt x="541" y="17"/>
                    </a:lnTo>
                    <a:lnTo>
                      <a:pt x="539" y="25"/>
                    </a:lnTo>
                    <a:lnTo>
                      <a:pt x="539" y="30"/>
                    </a:lnTo>
                    <a:lnTo>
                      <a:pt x="535" y="38"/>
                    </a:lnTo>
                    <a:lnTo>
                      <a:pt x="533" y="46"/>
                    </a:lnTo>
                    <a:lnTo>
                      <a:pt x="528" y="51"/>
                    </a:lnTo>
                    <a:lnTo>
                      <a:pt x="526" y="59"/>
                    </a:lnTo>
                    <a:lnTo>
                      <a:pt x="523" y="66"/>
                    </a:lnTo>
                    <a:lnTo>
                      <a:pt x="519" y="76"/>
                    </a:lnTo>
                    <a:lnTo>
                      <a:pt x="515" y="82"/>
                    </a:lnTo>
                    <a:lnTo>
                      <a:pt x="513" y="89"/>
                    </a:lnTo>
                    <a:lnTo>
                      <a:pt x="512" y="97"/>
                    </a:lnTo>
                    <a:lnTo>
                      <a:pt x="513" y="104"/>
                    </a:lnTo>
                    <a:lnTo>
                      <a:pt x="510" y="110"/>
                    </a:lnTo>
                    <a:lnTo>
                      <a:pt x="510" y="120"/>
                    </a:lnTo>
                    <a:lnTo>
                      <a:pt x="506" y="125"/>
                    </a:lnTo>
                    <a:lnTo>
                      <a:pt x="506" y="135"/>
                    </a:lnTo>
                    <a:lnTo>
                      <a:pt x="503" y="141"/>
                    </a:lnTo>
                    <a:lnTo>
                      <a:pt x="503" y="150"/>
                    </a:lnTo>
                    <a:lnTo>
                      <a:pt x="501" y="156"/>
                    </a:lnTo>
                    <a:lnTo>
                      <a:pt x="499" y="165"/>
                    </a:lnTo>
                    <a:lnTo>
                      <a:pt x="497" y="173"/>
                    </a:lnTo>
                    <a:lnTo>
                      <a:pt x="497" y="180"/>
                    </a:lnTo>
                    <a:lnTo>
                      <a:pt x="495" y="188"/>
                    </a:lnTo>
                    <a:lnTo>
                      <a:pt x="493" y="196"/>
                    </a:lnTo>
                    <a:lnTo>
                      <a:pt x="492" y="203"/>
                    </a:lnTo>
                    <a:lnTo>
                      <a:pt x="490" y="213"/>
                    </a:lnTo>
                    <a:lnTo>
                      <a:pt x="488" y="220"/>
                    </a:lnTo>
                    <a:lnTo>
                      <a:pt x="488" y="230"/>
                    </a:lnTo>
                    <a:lnTo>
                      <a:pt x="486" y="237"/>
                    </a:lnTo>
                    <a:lnTo>
                      <a:pt x="484" y="245"/>
                    </a:lnTo>
                    <a:lnTo>
                      <a:pt x="483" y="253"/>
                    </a:lnTo>
                    <a:lnTo>
                      <a:pt x="483" y="260"/>
                    </a:lnTo>
                    <a:lnTo>
                      <a:pt x="481" y="268"/>
                    </a:lnTo>
                    <a:lnTo>
                      <a:pt x="479" y="275"/>
                    </a:lnTo>
                    <a:lnTo>
                      <a:pt x="477" y="283"/>
                    </a:lnTo>
                    <a:lnTo>
                      <a:pt x="475" y="293"/>
                    </a:lnTo>
                    <a:lnTo>
                      <a:pt x="473" y="300"/>
                    </a:lnTo>
                    <a:lnTo>
                      <a:pt x="473" y="308"/>
                    </a:lnTo>
                    <a:lnTo>
                      <a:pt x="472" y="315"/>
                    </a:lnTo>
                    <a:lnTo>
                      <a:pt x="470" y="325"/>
                    </a:lnTo>
                    <a:lnTo>
                      <a:pt x="468" y="331"/>
                    </a:lnTo>
                    <a:lnTo>
                      <a:pt x="468" y="340"/>
                    </a:lnTo>
                    <a:lnTo>
                      <a:pt x="466" y="348"/>
                    </a:lnTo>
                    <a:lnTo>
                      <a:pt x="466" y="357"/>
                    </a:lnTo>
                    <a:lnTo>
                      <a:pt x="463" y="365"/>
                    </a:lnTo>
                    <a:lnTo>
                      <a:pt x="461" y="372"/>
                    </a:lnTo>
                    <a:lnTo>
                      <a:pt x="459" y="380"/>
                    </a:lnTo>
                    <a:lnTo>
                      <a:pt x="459" y="388"/>
                    </a:lnTo>
                    <a:lnTo>
                      <a:pt x="457" y="395"/>
                    </a:lnTo>
                    <a:lnTo>
                      <a:pt x="455" y="405"/>
                    </a:lnTo>
                    <a:lnTo>
                      <a:pt x="454" y="410"/>
                    </a:lnTo>
                    <a:lnTo>
                      <a:pt x="454" y="420"/>
                    </a:lnTo>
                    <a:lnTo>
                      <a:pt x="450" y="428"/>
                    </a:lnTo>
                    <a:lnTo>
                      <a:pt x="448" y="435"/>
                    </a:lnTo>
                    <a:lnTo>
                      <a:pt x="446" y="443"/>
                    </a:lnTo>
                    <a:lnTo>
                      <a:pt x="446" y="450"/>
                    </a:lnTo>
                    <a:lnTo>
                      <a:pt x="443" y="458"/>
                    </a:lnTo>
                    <a:lnTo>
                      <a:pt x="443" y="467"/>
                    </a:lnTo>
                    <a:lnTo>
                      <a:pt x="441" y="475"/>
                    </a:lnTo>
                    <a:lnTo>
                      <a:pt x="439" y="485"/>
                    </a:lnTo>
                    <a:lnTo>
                      <a:pt x="435" y="490"/>
                    </a:lnTo>
                    <a:lnTo>
                      <a:pt x="434" y="500"/>
                    </a:lnTo>
                    <a:lnTo>
                      <a:pt x="432" y="505"/>
                    </a:lnTo>
                    <a:lnTo>
                      <a:pt x="430" y="515"/>
                    </a:lnTo>
                    <a:lnTo>
                      <a:pt x="428" y="521"/>
                    </a:lnTo>
                    <a:lnTo>
                      <a:pt x="426" y="530"/>
                    </a:lnTo>
                    <a:lnTo>
                      <a:pt x="424" y="538"/>
                    </a:lnTo>
                    <a:lnTo>
                      <a:pt x="423" y="545"/>
                    </a:lnTo>
                    <a:lnTo>
                      <a:pt x="419" y="553"/>
                    </a:lnTo>
                    <a:lnTo>
                      <a:pt x="417" y="561"/>
                    </a:lnTo>
                    <a:lnTo>
                      <a:pt x="415" y="568"/>
                    </a:lnTo>
                    <a:lnTo>
                      <a:pt x="414" y="576"/>
                    </a:lnTo>
                    <a:lnTo>
                      <a:pt x="410" y="583"/>
                    </a:lnTo>
                    <a:lnTo>
                      <a:pt x="408" y="591"/>
                    </a:lnTo>
                    <a:lnTo>
                      <a:pt x="405" y="599"/>
                    </a:lnTo>
                    <a:lnTo>
                      <a:pt x="403" y="608"/>
                    </a:lnTo>
                    <a:lnTo>
                      <a:pt x="394" y="612"/>
                    </a:lnTo>
                    <a:lnTo>
                      <a:pt x="386" y="616"/>
                    </a:lnTo>
                    <a:lnTo>
                      <a:pt x="379" y="621"/>
                    </a:lnTo>
                    <a:lnTo>
                      <a:pt x="370" y="625"/>
                    </a:lnTo>
                    <a:lnTo>
                      <a:pt x="363" y="629"/>
                    </a:lnTo>
                    <a:lnTo>
                      <a:pt x="355" y="633"/>
                    </a:lnTo>
                    <a:lnTo>
                      <a:pt x="348" y="635"/>
                    </a:lnTo>
                    <a:lnTo>
                      <a:pt x="339" y="638"/>
                    </a:lnTo>
                    <a:lnTo>
                      <a:pt x="330" y="640"/>
                    </a:lnTo>
                    <a:lnTo>
                      <a:pt x="323" y="642"/>
                    </a:lnTo>
                    <a:lnTo>
                      <a:pt x="314" y="642"/>
                    </a:lnTo>
                    <a:lnTo>
                      <a:pt x="305" y="644"/>
                    </a:lnTo>
                    <a:lnTo>
                      <a:pt x="297" y="646"/>
                    </a:lnTo>
                    <a:lnTo>
                      <a:pt x="288" y="648"/>
                    </a:lnTo>
                    <a:lnTo>
                      <a:pt x="281" y="648"/>
                    </a:lnTo>
                    <a:lnTo>
                      <a:pt x="272" y="650"/>
                    </a:lnTo>
                    <a:lnTo>
                      <a:pt x="263" y="650"/>
                    </a:lnTo>
                    <a:lnTo>
                      <a:pt x="254" y="650"/>
                    </a:lnTo>
                    <a:lnTo>
                      <a:pt x="245" y="650"/>
                    </a:lnTo>
                    <a:lnTo>
                      <a:pt x="236" y="650"/>
                    </a:lnTo>
                    <a:lnTo>
                      <a:pt x="228" y="650"/>
                    </a:lnTo>
                    <a:lnTo>
                      <a:pt x="219" y="650"/>
                    </a:lnTo>
                    <a:lnTo>
                      <a:pt x="210" y="650"/>
                    </a:lnTo>
                    <a:lnTo>
                      <a:pt x="201" y="650"/>
                    </a:lnTo>
                    <a:lnTo>
                      <a:pt x="192" y="650"/>
                    </a:lnTo>
                    <a:lnTo>
                      <a:pt x="183" y="650"/>
                    </a:lnTo>
                    <a:lnTo>
                      <a:pt x="174" y="650"/>
                    </a:lnTo>
                    <a:lnTo>
                      <a:pt x="165" y="650"/>
                    </a:lnTo>
                    <a:lnTo>
                      <a:pt x="156" y="650"/>
                    </a:lnTo>
                    <a:lnTo>
                      <a:pt x="147" y="650"/>
                    </a:lnTo>
                    <a:lnTo>
                      <a:pt x="139" y="652"/>
                    </a:lnTo>
                    <a:lnTo>
                      <a:pt x="130" y="652"/>
                    </a:lnTo>
                    <a:lnTo>
                      <a:pt x="121" y="650"/>
                    </a:lnTo>
                    <a:lnTo>
                      <a:pt x="112" y="648"/>
                    </a:lnTo>
                    <a:lnTo>
                      <a:pt x="103" y="646"/>
                    </a:lnTo>
                    <a:lnTo>
                      <a:pt x="94" y="646"/>
                    </a:lnTo>
                    <a:lnTo>
                      <a:pt x="87" y="646"/>
                    </a:lnTo>
                    <a:lnTo>
                      <a:pt x="78" y="646"/>
                    </a:lnTo>
                    <a:lnTo>
                      <a:pt x="69" y="646"/>
                    </a:lnTo>
                    <a:lnTo>
                      <a:pt x="61" y="646"/>
                    </a:lnTo>
                    <a:lnTo>
                      <a:pt x="52" y="644"/>
                    </a:lnTo>
                    <a:lnTo>
                      <a:pt x="43" y="642"/>
                    </a:lnTo>
                    <a:lnTo>
                      <a:pt x="36" y="640"/>
                    </a:lnTo>
                    <a:lnTo>
                      <a:pt x="27" y="638"/>
                    </a:lnTo>
                    <a:lnTo>
                      <a:pt x="20" y="635"/>
                    </a:lnTo>
                    <a:lnTo>
                      <a:pt x="12" y="629"/>
                    </a:lnTo>
                    <a:lnTo>
                      <a:pt x="5" y="623"/>
                    </a:lnTo>
                    <a:lnTo>
                      <a:pt x="0" y="618"/>
                    </a:lnTo>
                    <a:lnTo>
                      <a:pt x="3" y="614"/>
                    </a:lnTo>
                    <a:lnTo>
                      <a:pt x="9" y="610"/>
                    </a:lnTo>
                    <a:lnTo>
                      <a:pt x="14" y="606"/>
                    </a:lnTo>
                    <a:lnTo>
                      <a:pt x="20" y="602"/>
                    </a:lnTo>
                    <a:lnTo>
                      <a:pt x="29" y="602"/>
                    </a:lnTo>
                    <a:lnTo>
                      <a:pt x="38" y="606"/>
                    </a:lnTo>
                    <a:lnTo>
                      <a:pt x="49" y="606"/>
                    </a:lnTo>
                    <a:lnTo>
                      <a:pt x="60" y="608"/>
                    </a:lnTo>
                    <a:lnTo>
                      <a:pt x="69" y="610"/>
                    </a:lnTo>
                    <a:lnTo>
                      <a:pt x="80" y="612"/>
                    </a:lnTo>
                    <a:lnTo>
                      <a:pt x="85" y="612"/>
                    </a:lnTo>
                    <a:lnTo>
                      <a:pt x="89" y="612"/>
                    </a:lnTo>
                    <a:lnTo>
                      <a:pt x="94" y="614"/>
                    </a:lnTo>
                    <a:lnTo>
                      <a:pt x="101" y="614"/>
                    </a:lnTo>
                    <a:lnTo>
                      <a:pt x="105" y="614"/>
                    </a:lnTo>
                    <a:lnTo>
                      <a:pt x="112" y="614"/>
                    </a:lnTo>
                    <a:lnTo>
                      <a:pt x="116" y="614"/>
                    </a:lnTo>
                    <a:lnTo>
                      <a:pt x="123" y="616"/>
                    </a:lnTo>
                    <a:lnTo>
                      <a:pt x="127" y="616"/>
                    </a:lnTo>
                    <a:lnTo>
                      <a:pt x="132" y="616"/>
                    </a:lnTo>
                    <a:lnTo>
                      <a:pt x="139" y="616"/>
                    </a:lnTo>
                    <a:lnTo>
                      <a:pt x="145" y="618"/>
                    </a:lnTo>
                    <a:lnTo>
                      <a:pt x="150" y="618"/>
                    </a:lnTo>
                    <a:lnTo>
                      <a:pt x="156" y="618"/>
                    </a:lnTo>
                    <a:lnTo>
                      <a:pt x="159" y="618"/>
                    </a:lnTo>
                    <a:lnTo>
                      <a:pt x="167" y="619"/>
                    </a:lnTo>
                    <a:lnTo>
                      <a:pt x="170" y="619"/>
                    </a:lnTo>
                    <a:lnTo>
                      <a:pt x="178" y="619"/>
                    </a:lnTo>
                    <a:lnTo>
                      <a:pt x="183" y="619"/>
                    </a:lnTo>
                    <a:lnTo>
                      <a:pt x="188" y="621"/>
                    </a:lnTo>
                    <a:lnTo>
                      <a:pt x="194" y="619"/>
                    </a:lnTo>
                    <a:lnTo>
                      <a:pt x="199" y="619"/>
                    </a:lnTo>
                    <a:lnTo>
                      <a:pt x="205" y="619"/>
                    </a:lnTo>
                    <a:lnTo>
                      <a:pt x="210" y="619"/>
                    </a:lnTo>
                    <a:lnTo>
                      <a:pt x="214" y="619"/>
                    </a:lnTo>
                    <a:lnTo>
                      <a:pt x="221" y="619"/>
                    </a:lnTo>
                    <a:lnTo>
                      <a:pt x="225" y="619"/>
                    </a:lnTo>
                    <a:lnTo>
                      <a:pt x="232" y="619"/>
                    </a:lnTo>
                    <a:lnTo>
                      <a:pt x="236" y="618"/>
                    </a:lnTo>
                    <a:lnTo>
                      <a:pt x="243" y="618"/>
                    </a:lnTo>
                    <a:lnTo>
                      <a:pt x="247" y="616"/>
                    </a:lnTo>
                    <a:lnTo>
                      <a:pt x="252" y="616"/>
                    </a:lnTo>
                    <a:lnTo>
                      <a:pt x="257" y="616"/>
                    </a:lnTo>
                    <a:lnTo>
                      <a:pt x="263" y="616"/>
                    </a:lnTo>
                    <a:lnTo>
                      <a:pt x="270" y="614"/>
                    </a:lnTo>
                    <a:lnTo>
                      <a:pt x="276" y="614"/>
                    </a:lnTo>
                    <a:lnTo>
                      <a:pt x="285" y="612"/>
                    </a:lnTo>
                    <a:lnTo>
                      <a:pt x="296" y="610"/>
                    </a:lnTo>
                    <a:lnTo>
                      <a:pt x="305" y="608"/>
                    </a:lnTo>
                    <a:lnTo>
                      <a:pt x="316" y="606"/>
                    </a:lnTo>
                    <a:lnTo>
                      <a:pt x="326" y="602"/>
                    </a:lnTo>
                    <a:lnTo>
                      <a:pt x="337" y="600"/>
                    </a:lnTo>
                    <a:lnTo>
                      <a:pt x="346" y="597"/>
                    </a:lnTo>
                    <a:lnTo>
                      <a:pt x="357" y="595"/>
                    </a:lnTo>
                    <a:lnTo>
                      <a:pt x="361" y="587"/>
                    </a:lnTo>
                    <a:lnTo>
                      <a:pt x="366" y="581"/>
                    </a:lnTo>
                    <a:lnTo>
                      <a:pt x="370" y="576"/>
                    </a:lnTo>
                    <a:lnTo>
                      <a:pt x="375" y="570"/>
                    </a:lnTo>
                    <a:lnTo>
                      <a:pt x="377" y="564"/>
                    </a:lnTo>
                    <a:lnTo>
                      <a:pt x="381" y="559"/>
                    </a:lnTo>
                    <a:lnTo>
                      <a:pt x="385" y="553"/>
                    </a:lnTo>
                    <a:lnTo>
                      <a:pt x="388" y="545"/>
                    </a:lnTo>
                    <a:lnTo>
                      <a:pt x="390" y="540"/>
                    </a:lnTo>
                    <a:lnTo>
                      <a:pt x="394" y="532"/>
                    </a:lnTo>
                    <a:lnTo>
                      <a:pt x="395" y="524"/>
                    </a:lnTo>
                    <a:lnTo>
                      <a:pt x="397" y="519"/>
                    </a:lnTo>
                    <a:lnTo>
                      <a:pt x="399" y="511"/>
                    </a:lnTo>
                    <a:lnTo>
                      <a:pt x="403" y="505"/>
                    </a:lnTo>
                    <a:lnTo>
                      <a:pt x="403" y="498"/>
                    </a:lnTo>
                    <a:lnTo>
                      <a:pt x="406" y="492"/>
                    </a:lnTo>
                    <a:lnTo>
                      <a:pt x="406" y="485"/>
                    </a:lnTo>
                    <a:lnTo>
                      <a:pt x="408" y="477"/>
                    </a:lnTo>
                    <a:lnTo>
                      <a:pt x="408" y="469"/>
                    </a:lnTo>
                    <a:lnTo>
                      <a:pt x="410" y="462"/>
                    </a:lnTo>
                    <a:lnTo>
                      <a:pt x="412" y="454"/>
                    </a:lnTo>
                    <a:lnTo>
                      <a:pt x="414" y="448"/>
                    </a:lnTo>
                    <a:lnTo>
                      <a:pt x="414" y="439"/>
                    </a:lnTo>
                    <a:lnTo>
                      <a:pt x="415" y="433"/>
                    </a:lnTo>
                    <a:lnTo>
                      <a:pt x="415" y="426"/>
                    </a:lnTo>
                    <a:lnTo>
                      <a:pt x="417" y="420"/>
                    </a:lnTo>
                    <a:lnTo>
                      <a:pt x="419" y="410"/>
                    </a:lnTo>
                    <a:lnTo>
                      <a:pt x="421" y="405"/>
                    </a:lnTo>
                    <a:lnTo>
                      <a:pt x="421" y="397"/>
                    </a:lnTo>
                    <a:lnTo>
                      <a:pt x="423" y="391"/>
                    </a:lnTo>
                    <a:lnTo>
                      <a:pt x="424" y="384"/>
                    </a:lnTo>
                    <a:lnTo>
                      <a:pt x="428" y="378"/>
                    </a:lnTo>
                    <a:lnTo>
                      <a:pt x="430" y="372"/>
                    </a:lnTo>
                    <a:lnTo>
                      <a:pt x="430" y="367"/>
                    </a:lnTo>
                    <a:lnTo>
                      <a:pt x="432" y="361"/>
                    </a:lnTo>
                    <a:lnTo>
                      <a:pt x="434" y="353"/>
                    </a:lnTo>
                    <a:lnTo>
                      <a:pt x="434" y="348"/>
                    </a:lnTo>
                    <a:lnTo>
                      <a:pt x="435" y="342"/>
                    </a:lnTo>
                    <a:lnTo>
                      <a:pt x="435" y="336"/>
                    </a:lnTo>
                    <a:lnTo>
                      <a:pt x="439" y="331"/>
                    </a:lnTo>
                    <a:lnTo>
                      <a:pt x="439" y="325"/>
                    </a:lnTo>
                    <a:lnTo>
                      <a:pt x="441" y="317"/>
                    </a:lnTo>
                    <a:lnTo>
                      <a:pt x="441" y="312"/>
                    </a:lnTo>
                    <a:lnTo>
                      <a:pt x="443" y="308"/>
                    </a:lnTo>
                    <a:lnTo>
                      <a:pt x="443" y="300"/>
                    </a:lnTo>
                    <a:lnTo>
                      <a:pt x="444" y="294"/>
                    </a:lnTo>
                    <a:lnTo>
                      <a:pt x="444" y="289"/>
                    </a:lnTo>
                    <a:lnTo>
                      <a:pt x="446" y="283"/>
                    </a:lnTo>
                    <a:lnTo>
                      <a:pt x="446" y="277"/>
                    </a:lnTo>
                    <a:lnTo>
                      <a:pt x="448" y="272"/>
                    </a:lnTo>
                    <a:lnTo>
                      <a:pt x="448" y="266"/>
                    </a:lnTo>
                    <a:lnTo>
                      <a:pt x="450" y="260"/>
                    </a:lnTo>
                    <a:lnTo>
                      <a:pt x="450" y="255"/>
                    </a:lnTo>
                    <a:lnTo>
                      <a:pt x="452" y="247"/>
                    </a:lnTo>
                    <a:lnTo>
                      <a:pt x="452" y="241"/>
                    </a:lnTo>
                    <a:lnTo>
                      <a:pt x="454" y="237"/>
                    </a:lnTo>
                    <a:lnTo>
                      <a:pt x="454" y="230"/>
                    </a:lnTo>
                    <a:lnTo>
                      <a:pt x="455" y="224"/>
                    </a:lnTo>
                    <a:lnTo>
                      <a:pt x="455" y="218"/>
                    </a:lnTo>
                    <a:lnTo>
                      <a:pt x="457" y="213"/>
                    </a:lnTo>
                    <a:lnTo>
                      <a:pt x="459" y="207"/>
                    </a:lnTo>
                    <a:lnTo>
                      <a:pt x="459" y="201"/>
                    </a:lnTo>
                    <a:lnTo>
                      <a:pt x="461" y="194"/>
                    </a:lnTo>
                    <a:lnTo>
                      <a:pt x="463" y="190"/>
                    </a:lnTo>
                    <a:lnTo>
                      <a:pt x="463" y="184"/>
                    </a:lnTo>
                    <a:lnTo>
                      <a:pt x="464" y="177"/>
                    </a:lnTo>
                    <a:lnTo>
                      <a:pt x="464" y="171"/>
                    </a:lnTo>
                    <a:lnTo>
                      <a:pt x="466" y="165"/>
                    </a:lnTo>
                    <a:lnTo>
                      <a:pt x="468" y="160"/>
                    </a:lnTo>
                    <a:lnTo>
                      <a:pt x="468" y="152"/>
                    </a:lnTo>
                    <a:lnTo>
                      <a:pt x="470" y="146"/>
                    </a:lnTo>
                    <a:lnTo>
                      <a:pt x="472" y="141"/>
                    </a:lnTo>
                    <a:lnTo>
                      <a:pt x="472" y="135"/>
                    </a:lnTo>
                    <a:lnTo>
                      <a:pt x="473" y="129"/>
                    </a:lnTo>
                    <a:lnTo>
                      <a:pt x="473" y="123"/>
                    </a:lnTo>
                    <a:lnTo>
                      <a:pt x="475" y="118"/>
                    </a:lnTo>
                    <a:lnTo>
                      <a:pt x="477" y="112"/>
                    </a:lnTo>
                    <a:lnTo>
                      <a:pt x="479" y="106"/>
                    </a:lnTo>
                    <a:lnTo>
                      <a:pt x="481" y="101"/>
                    </a:lnTo>
                    <a:lnTo>
                      <a:pt x="483" y="95"/>
                    </a:lnTo>
                    <a:lnTo>
                      <a:pt x="484" y="89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8" y="72"/>
                    </a:lnTo>
                    <a:lnTo>
                      <a:pt x="490" y="66"/>
                    </a:lnTo>
                    <a:lnTo>
                      <a:pt x="492" y="61"/>
                    </a:lnTo>
                    <a:lnTo>
                      <a:pt x="493" y="55"/>
                    </a:lnTo>
                    <a:lnTo>
                      <a:pt x="497" y="49"/>
                    </a:lnTo>
                    <a:lnTo>
                      <a:pt x="497" y="44"/>
                    </a:lnTo>
                    <a:lnTo>
                      <a:pt x="499" y="38"/>
                    </a:lnTo>
                    <a:lnTo>
                      <a:pt x="501" y="32"/>
                    </a:lnTo>
                    <a:lnTo>
                      <a:pt x="504" y="27"/>
                    </a:lnTo>
                    <a:lnTo>
                      <a:pt x="510" y="15"/>
                    </a:lnTo>
                    <a:lnTo>
                      <a:pt x="515" y="6"/>
                    </a:lnTo>
                    <a:lnTo>
                      <a:pt x="521" y="2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1673" y="2465"/>
                <a:ext cx="131" cy="42"/>
              </a:xfrm>
              <a:custGeom>
                <a:avLst/>
                <a:gdLst>
                  <a:gd name="T0" fmla="*/ 5 w 131"/>
                  <a:gd name="T1" fmla="*/ 0 h 83"/>
                  <a:gd name="T2" fmla="*/ 11 w 131"/>
                  <a:gd name="T3" fmla="*/ 1 h 83"/>
                  <a:gd name="T4" fmla="*/ 18 w 131"/>
                  <a:gd name="T5" fmla="*/ 1 h 83"/>
                  <a:gd name="T6" fmla="*/ 23 w 131"/>
                  <a:gd name="T7" fmla="*/ 1 h 83"/>
                  <a:gd name="T8" fmla="*/ 31 w 131"/>
                  <a:gd name="T9" fmla="*/ 1 h 83"/>
                  <a:gd name="T10" fmla="*/ 36 w 131"/>
                  <a:gd name="T11" fmla="*/ 1 h 83"/>
                  <a:gd name="T12" fmla="*/ 43 w 131"/>
                  <a:gd name="T13" fmla="*/ 1 h 83"/>
                  <a:gd name="T14" fmla="*/ 49 w 131"/>
                  <a:gd name="T15" fmla="*/ 1 h 83"/>
                  <a:gd name="T16" fmla="*/ 56 w 131"/>
                  <a:gd name="T17" fmla="*/ 1 h 83"/>
                  <a:gd name="T18" fmla="*/ 62 w 131"/>
                  <a:gd name="T19" fmla="*/ 1 h 83"/>
                  <a:gd name="T20" fmla="*/ 67 w 131"/>
                  <a:gd name="T21" fmla="*/ 1 h 83"/>
                  <a:gd name="T22" fmla="*/ 74 w 131"/>
                  <a:gd name="T23" fmla="*/ 1 h 83"/>
                  <a:gd name="T24" fmla="*/ 82 w 131"/>
                  <a:gd name="T25" fmla="*/ 1 h 83"/>
                  <a:gd name="T26" fmla="*/ 87 w 131"/>
                  <a:gd name="T27" fmla="*/ 1 h 83"/>
                  <a:gd name="T28" fmla="*/ 94 w 131"/>
                  <a:gd name="T29" fmla="*/ 1 h 83"/>
                  <a:gd name="T30" fmla="*/ 100 w 131"/>
                  <a:gd name="T31" fmla="*/ 1 h 83"/>
                  <a:gd name="T32" fmla="*/ 107 w 131"/>
                  <a:gd name="T33" fmla="*/ 1 h 83"/>
                  <a:gd name="T34" fmla="*/ 112 w 131"/>
                  <a:gd name="T35" fmla="*/ 1 h 83"/>
                  <a:gd name="T36" fmla="*/ 120 w 131"/>
                  <a:gd name="T37" fmla="*/ 1 h 83"/>
                  <a:gd name="T38" fmla="*/ 125 w 131"/>
                  <a:gd name="T39" fmla="*/ 1 h 83"/>
                  <a:gd name="T40" fmla="*/ 131 w 131"/>
                  <a:gd name="T41" fmla="*/ 1 h 83"/>
                  <a:gd name="T42" fmla="*/ 127 w 131"/>
                  <a:gd name="T43" fmla="*/ 2 h 83"/>
                  <a:gd name="T44" fmla="*/ 125 w 131"/>
                  <a:gd name="T45" fmla="*/ 2 h 83"/>
                  <a:gd name="T46" fmla="*/ 123 w 131"/>
                  <a:gd name="T47" fmla="*/ 2 h 83"/>
                  <a:gd name="T48" fmla="*/ 121 w 131"/>
                  <a:gd name="T49" fmla="*/ 2 h 83"/>
                  <a:gd name="T50" fmla="*/ 112 w 131"/>
                  <a:gd name="T51" fmla="*/ 2 h 83"/>
                  <a:gd name="T52" fmla="*/ 105 w 131"/>
                  <a:gd name="T53" fmla="*/ 2 h 83"/>
                  <a:gd name="T54" fmla="*/ 96 w 131"/>
                  <a:gd name="T55" fmla="*/ 2 h 83"/>
                  <a:gd name="T56" fmla="*/ 87 w 131"/>
                  <a:gd name="T57" fmla="*/ 2 h 83"/>
                  <a:gd name="T58" fmla="*/ 80 w 131"/>
                  <a:gd name="T59" fmla="*/ 2 h 83"/>
                  <a:gd name="T60" fmla="*/ 72 w 131"/>
                  <a:gd name="T61" fmla="*/ 2 h 83"/>
                  <a:gd name="T62" fmla="*/ 65 w 131"/>
                  <a:gd name="T63" fmla="*/ 2 h 83"/>
                  <a:gd name="T64" fmla="*/ 58 w 131"/>
                  <a:gd name="T65" fmla="*/ 2 h 83"/>
                  <a:gd name="T66" fmla="*/ 49 w 131"/>
                  <a:gd name="T67" fmla="*/ 1 h 83"/>
                  <a:gd name="T68" fmla="*/ 42 w 131"/>
                  <a:gd name="T69" fmla="*/ 1 h 83"/>
                  <a:gd name="T70" fmla="*/ 34 w 131"/>
                  <a:gd name="T71" fmla="*/ 1 h 83"/>
                  <a:gd name="T72" fmla="*/ 27 w 131"/>
                  <a:gd name="T73" fmla="*/ 1 h 83"/>
                  <a:gd name="T74" fmla="*/ 20 w 131"/>
                  <a:gd name="T75" fmla="*/ 1 h 83"/>
                  <a:gd name="T76" fmla="*/ 14 w 131"/>
                  <a:gd name="T77" fmla="*/ 1 h 83"/>
                  <a:gd name="T78" fmla="*/ 5 w 131"/>
                  <a:gd name="T79" fmla="*/ 1 h 83"/>
                  <a:gd name="T80" fmla="*/ 0 w 131"/>
                  <a:gd name="T81" fmla="*/ 1 h 83"/>
                  <a:gd name="T82" fmla="*/ 0 w 131"/>
                  <a:gd name="T83" fmla="*/ 1 h 83"/>
                  <a:gd name="T84" fmla="*/ 0 w 131"/>
                  <a:gd name="T85" fmla="*/ 1 h 83"/>
                  <a:gd name="T86" fmla="*/ 2 w 131"/>
                  <a:gd name="T87" fmla="*/ 1 h 83"/>
                  <a:gd name="T88" fmla="*/ 2 w 131"/>
                  <a:gd name="T89" fmla="*/ 1 h 83"/>
                  <a:gd name="T90" fmla="*/ 3 w 131"/>
                  <a:gd name="T91" fmla="*/ 1 h 83"/>
                  <a:gd name="T92" fmla="*/ 5 w 131"/>
                  <a:gd name="T93" fmla="*/ 0 h 83"/>
                  <a:gd name="T94" fmla="*/ 5 w 131"/>
                  <a:gd name="T95" fmla="*/ 0 h 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1" h="83">
                    <a:moveTo>
                      <a:pt x="5" y="0"/>
                    </a:moveTo>
                    <a:lnTo>
                      <a:pt x="11" y="3"/>
                    </a:lnTo>
                    <a:lnTo>
                      <a:pt x="18" y="7"/>
                    </a:lnTo>
                    <a:lnTo>
                      <a:pt x="23" y="11"/>
                    </a:lnTo>
                    <a:lnTo>
                      <a:pt x="31" y="15"/>
                    </a:lnTo>
                    <a:lnTo>
                      <a:pt x="36" y="19"/>
                    </a:lnTo>
                    <a:lnTo>
                      <a:pt x="43" y="22"/>
                    </a:lnTo>
                    <a:lnTo>
                      <a:pt x="49" y="24"/>
                    </a:lnTo>
                    <a:lnTo>
                      <a:pt x="56" y="28"/>
                    </a:lnTo>
                    <a:lnTo>
                      <a:pt x="62" y="32"/>
                    </a:lnTo>
                    <a:lnTo>
                      <a:pt x="67" y="34"/>
                    </a:lnTo>
                    <a:lnTo>
                      <a:pt x="74" y="36"/>
                    </a:lnTo>
                    <a:lnTo>
                      <a:pt x="82" y="40"/>
                    </a:lnTo>
                    <a:lnTo>
                      <a:pt x="87" y="41"/>
                    </a:lnTo>
                    <a:lnTo>
                      <a:pt x="94" y="43"/>
                    </a:lnTo>
                    <a:lnTo>
                      <a:pt x="100" y="45"/>
                    </a:lnTo>
                    <a:lnTo>
                      <a:pt x="107" y="49"/>
                    </a:lnTo>
                    <a:lnTo>
                      <a:pt x="112" y="51"/>
                    </a:lnTo>
                    <a:lnTo>
                      <a:pt x="120" y="55"/>
                    </a:lnTo>
                    <a:lnTo>
                      <a:pt x="125" y="57"/>
                    </a:lnTo>
                    <a:lnTo>
                      <a:pt x="131" y="62"/>
                    </a:lnTo>
                    <a:lnTo>
                      <a:pt x="127" y="66"/>
                    </a:lnTo>
                    <a:lnTo>
                      <a:pt x="125" y="72"/>
                    </a:lnTo>
                    <a:lnTo>
                      <a:pt x="123" y="78"/>
                    </a:lnTo>
                    <a:lnTo>
                      <a:pt x="121" y="83"/>
                    </a:lnTo>
                    <a:lnTo>
                      <a:pt x="112" y="81"/>
                    </a:lnTo>
                    <a:lnTo>
                      <a:pt x="105" y="79"/>
                    </a:lnTo>
                    <a:lnTo>
                      <a:pt x="96" y="78"/>
                    </a:lnTo>
                    <a:lnTo>
                      <a:pt x="87" y="76"/>
                    </a:lnTo>
                    <a:lnTo>
                      <a:pt x="80" y="74"/>
                    </a:lnTo>
                    <a:lnTo>
                      <a:pt x="72" y="72"/>
                    </a:lnTo>
                    <a:lnTo>
                      <a:pt x="65" y="68"/>
                    </a:lnTo>
                    <a:lnTo>
                      <a:pt x="58" y="66"/>
                    </a:lnTo>
                    <a:lnTo>
                      <a:pt x="49" y="62"/>
                    </a:lnTo>
                    <a:lnTo>
                      <a:pt x="42" y="60"/>
                    </a:lnTo>
                    <a:lnTo>
                      <a:pt x="34" y="55"/>
                    </a:lnTo>
                    <a:lnTo>
                      <a:pt x="27" y="53"/>
                    </a:lnTo>
                    <a:lnTo>
                      <a:pt x="20" y="47"/>
                    </a:lnTo>
                    <a:lnTo>
                      <a:pt x="14" y="43"/>
                    </a:lnTo>
                    <a:lnTo>
                      <a:pt x="5" y="4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2" y="15"/>
                    </a:lnTo>
                    <a:lnTo>
                      <a:pt x="3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auto">
              <a:xfrm>
                <a:off x="1662" y="2500"/>
                <a:ext cx="158" cy="45"/>
              </a:xfrm>
              <a:custGeom>
                <a:avLst/>
                <a:gdLst>
                  <a:gd name="T0" fmla="*/ 11 w 158"/>
                  <a:gd name="T1" fmla="*/ 0 h 91"/>
                  <a:gd name="T2" fmla="*/ 18 w 158"/>
                  <a:gd name="T3" fmla="*/ 0 h 91"/>
                  <a:gd name="T4" fmla="*/ 27 w 158"/>
                  <a:gd name="T5" fmla="*/ 0 h 91"/>
                  <a:gd name="T6" fmla="*/ 34 w 158"/>
                  <a:gd name="T7" fmla="*/ 0 h 91"/>
                  <a:gd name="T8" fmla="*/ 42 w 158"/>
                  <a:gd name="T9" fmla="*/ 0 h 91"/>
                  <a:gd name="T10" fmla="*/ 49 w 158"/>
                  <a:gd name="T11" fmla="*/ 0 h 91"/>
                  <a:gd name="T12" fmla="*/ 58 w 158"/>
                  <a:gd name="T13" fmla="*/ 0 h 91"/>
                  <a:gd name="T14" fmla="*/ 65 w 158"/>
                  <a:gd name="T15" fmla="*/ 0 h 91"/>
                  <a:gd name="T16" fmla="*/ 73 w 158"/>
                  <a:gd name="T17" fmla="*/ 0 h 91"/>
                  <a:gd name="T18" fmla="*/ 80 w 158"/>
                  <a:gd name="T19" fmla="*/ 0 h 91"/>
                  <a:gd name="T20" fmla="*/ 89 w 158"/>
                  <a:gd name="T21" fmla="*/ 0 h 91"/>
                  <a:gd name="T22" fmla="*/ 96 w 158"/>
                  <a:gd name="T23" fmla="*/ 0 h 91"/>
                  <a:gd name="T24" fmla="*/ 105 w 158"/>
                  <a:gd name="T25" fmla="*/ 0 h 91"/>
                  <a:gd name="T26" fmla="*/ 114 w 158"/>
                  <a:gd name="T27" fmla="*/ 0 h 91"/>
                  <a:gd name="T28" fmla="*/ 122 w 158"/>
                  <a:gd name="T29" fmla="*/ 0 h 91"/>
                  <a:gd name="T30" fmla="*/ 131 w 158"/>
                  <a:gd name="T31" fmla="*/ 0 h 91"/>
                  <a:gd name="T32" fmla="*/ 142 w 158"/>
                  <a:gd name="T33" fmla="*/ 0 h 91"/>
                  <a:gd name="T34" fmla="*/ 149 w 158"/>
                  <a:gd name="T35" fmla="*/ 1 h 91"/>
                  <a:gd name="T36" fmla="*/ 158 w 158"/>
                  <a:gd name="T37" fmla="*/ 1 h 91"/>
                  <a:gd name="T38" fmla="*/ 149 w 158"/>
                  <a:gd name="T39" fmla="*/ 1 h 91"/>
                  <a:gd name="T40" fmla="*/ 142 w 158"/>
                  <a:gd name="T41" fmla="*/ 1 h 91"/>
                  <a:gd name="T42" fmla="*/ 131 w 158"/>
                  <a:gd name="T43" fmla="*/ 1 h 91"/>
                  <a:gd name="T44" fmla="*/ 122 w 158"/>
                  <a:gd name="T45" fmla="*/ 1 h 91"/>
                  <a:gd name="T46" fmla="*/ 111 w 158"/>
                  <a:gd name="T47" fmla="*/ 1 h 91"/>
                  <a:gd name="T48" fmla="*/ 103 w 158"/>
                  <a:gd name="T49" fmla="*/ 1 h 91"/>
                  <a:gd name="T50" fmla="*/ 94 w 158"/>
                  <a:gd name="T51" fmla="*/ 1 h 91"/>
                  <a:gd name="T52" fmla="*/ 85 w 158"/>
                  <a:gd name="T53" fmla="*/ 1 h 91"/>
                  <a:gd name="T54" fmla="*/ 76 w 158"/>
                  <a:gd name="T55" fmla="*/ 1 h 91"/>
                  <a:gd name="T56" fmla="*/ 67 w 158"/>
                  <a:gd name="T57" fmla="*/ 1 h 91"/>
                  <a:gd name="T58" fmla="*/ 58 w 158"/>
                  <a:gd name="T59" fmla="*/ 0 h 91"/>
                  <a:gd name="T60" fmla="*/ 51 w 158"/>
                  <a:gd name="T61" fmla="*/ 0 h 91"/>
                  <a:gd name="T62" fmla="*/ 42 w 158"/>
                  <a:gd name="T63" fmla="*/ 0 h 91"/>
                  <a:gd name="T64" fmla="*/ 33 w 158"/>
                  <a:gd name="T65" fmla="*/ 0 h 91"/>
                  <a:gd name="T66" fmla="*/ 24 w 158"/>
                  <a:gd name="T67" fmla="*/ 0 h 91"/>
                  <a:gd name="T68" fmla="*/ 16 w 158"/>
                  <a:gd name="T69" fmla="*/ 0 h 91"/>
                  <a:gd name="T70" fmla="*/ 9 w 158"/>
                  <a:gd name="T71" fmla="*/ 0 h 91"/>
                  <a:gd name="T72" fmla="*/ 0 w 158"/>
                  <a:gd name="T73" fmla="*/ 0 h 91"/>
                  <a:gd name="T74" fmla="*/ 2 w 158"/>
                  <a:gd name="T75" fmla="*/ 0 h 91"/>
                  <a:gd name="T76" fmla="*/ 5 w 158"/>
                  <a:gd name="T77" fmla="*/ 0 h 91"/>
                  <a:gd name="T78" fmla="*/ 9 w 158"/>
                  <a:gd name="T79" fmla="*/ 0 h 91"/>
                  <a:gd name="T80" fmla="*/ 11 w 158"/>
                  <a:gd name="T81" fmla="*/ 0 h 91"/>
                  <a:gd name="T82" fmla="*/ 11 w 158"/>
                  <a:gd name="T83" fmla="*/ 0 h 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8" h="91">
                    <a:moveTo>
                      <a:pt x="11" y="0"/>
                    </a:moveTo>
                    <a:lnTo>
                      <a:pt x="18" y="2"/>
                    </a:lnTo>
                    <a:lnTo>
                      <a:pt x="27" y="6"/>
                    </a:lnTo>
                    <a:lnTo>
                      <a:pt x="34" y="10"/>
                    </a:lnTo>
                    <a:lnTo>
                      <a:pt x="42" y="13"/>
                    </a:lnTo>
                    <a:lnTo>
                      <a:pt x="49" y="19"/>
                    </a:lnTo>
                    <a:lnTo>
                      <a:pt x="58" y="23"/>
                    </a:lnTo>
                    <a:lnTo>
                      <a:pt x="65" y="29"/>
                    </a:lnTo>
                    <a:lnTo>
                      <a:pt x="73" y="34"/>
                    </a:lnTo>
                    <a:lnTo>
                      <a:pt x="80" y="38"/>
                    </a:lnTo>
                    <a:lnTo>
                      <a:pt x="89" y="44"/>
                    </a:lnTo>
                    <a:lnTo>
                      <a:pt x="96" y="48"/>
                    </a:lnTo>
                    <a:lnTo>
                      <a:pt x="105" y="53"/>
                    </a:lnTo>
                    <a:lnTo>
                      <a:pt x="114" y="55"/>
                    </a:lnTo>
                    <a:lnTo>
                      <a:pt x="122" y="59"/>
                    </a:lnTo>
                    <a:lnTo>
                      <a:pt x="131" y="61"/>
                    </a:lnTo>
                    <a:lnTo>
                      <a:pt x="142" y="61"/>
                    </a:lnTo>
                    <a:lnTo>
                      <a:pt x="149" y="68"/>
                    </a:lnTo>
                    <a:lnTo>
                      <a:pt x="158" y="76"/>
                    </a:lnTo>
                    <a:lnTo>
                      <a:pt x="149" y="82"/>
                    </a:lnTo>
                    <a:lnTo>
                      <a:pt x="142" y="91"/>
                    </a:lnTo>
                    <a:lnTo>
                      <a:pt x="131" y="89"/>
                    </a:lnTo>
                    <a:lnTo>
                      <a:pt x="122" y="87"/>
                    </a:lnTo>
                    <a:lnTo>
                      <a:pt x="111" y="84"/>
                    </a:lnTo>
                    <a:lnTo>
                      <a:pt x="103" y="82"/>
                    </a:lnTo>
                    <a:lnTo>
                      <a:pt x="94" y="78"/>
                    </a:lnTo>
                    <a:lnTo>
                      <a:pt x="85" y="76"/>
                    </a:lnTo>
                    <a:lnTo>
                      <a:pt x="76" y="72"/>
                    </a:lnTo>
                    <a:lnTo>
                      <a:pt x="67" y="67"/>
                    </a:lnTo>
                    <a:lnTo>
                      <a:pt x="58" y="63"/>
                    </a:lnTo>
                    <a:lnTo>
                      <a:pt x="51" y="57"/>
                    </a:lnTo>
                    <a:lnTo>
                      <a:pt x="42" y="51"/>
                    </a:lnTo>
                    <a:lnTo>
                      <a:pt x="33" y="46"/>
                    </a:lnTo>
                    <a:lnTo>
                      <a:pt x="24" y="40"/>
                    </a:lnTo>
                    <a:lnTo>
                      <a:pt x="16" y="34"/>
                    </a:lnTo>
                    <a:lnTo>
                      <a:pt x="9" y="27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auto">
              <a:xfrm>
                <a:off x="1687" y="2541"/>
                <a:ext cx="122" cy="34"/>
              </a:xfrm>
              <a:custGeom>
                <a:avLst/>
                <a:gdLst>
                  <a:gd name="T0" fmla="*/ 11 w 122"/>
                  <a:gd name="T1" fmla="*/ 0 h 66"/>
                  <a:gd name="T2" fmla="*/ 17 w 122"/>
                  <a:gd name="T3" fmla="*/ 1 h 66"/>
                  <a:gd name="T4" fmla="*/ 24 w 122"/>
                  <a:gd name="T5" fmla="*/ 1 h 66"/>
                  <a:gd name="T6" fmla="*/ 31 w 122"/>
                  <a:gd name="T7" fmla="*/ 1 h 66"/>
                  <a:gd name="T8" fmla="*/ 38 w 122"/>
                  <a:gd name="T9" fmla="*/ 1 h 66"/>
                  <a:gd name="T10" fmla="*/ 44 w 122"/>
                  <a:gd name="T11" fmla="*/ 1 h 66"/>
                  <a:gd name="T12" fmla="*/ 53 w 122"/>
                  <a:gd name="T13" fmla="*/ 1 h 66"/>
                  <a:gd name="T14" fmla="*/ 58 w 122"/>
                  <a:gd name="T15" fmla="*/ 1 h 66"/>
                  <a:gd name="T16" fmla="*/ 68 w 122"/>
                  <a:gd name="T17" fmla="*/ 1 h 66"/>
                  <a:gd name="T18" fmla="*/ 73 w 122"/>
                  <a:gd name="T19" fmla="*/ 1 h 66"/>
                  <a:gd name="T20" fmla="*/ 80 w 122"/>
                  <a:gd name="T21" fmla="*/ 1 h 66"/>
                  <a:gd name="T22" fmla="*/ 87 w 122"/>
                  <a:gd name="T23" fmla="*/ 1 h 66"/>
                  <a:gd name="T24" fmla="*/ 95 w 122"/>
                  <a:gd name="T25" fmla="*/ 1 h 66"/>
                  <a:gd name="T26" fmla="*/ 100 w 122"/>
                  <a:gd name="T27" fmla="*/ 1 h 66"/>
                  <a:gd name="T28" fmla="*/ 109 w 122"/>
                  <a:gd name="T29" fmla="*/ 1 h 66"/>
                  <a:gd name="T30" fmla="*/ 115 w 122"/>
                  <a:gd name="T31" fmla="*/ 1 h 66"/>
                  <a:gd name="T32" fmla="*/ 122 w 122"/>
                  <a:gd name="T33" fmla="*/ 1 h 66"/>
                  <a:gd name="T34" fmla="*/ 122 w 122"/>
                  <a:gd name="T35" fmla="*/ 1 h 66"/>
                  <a:gd name="T36" fmla="*/ 122 w 122"/>
                  <a:gd name="T37" fmla="*/ 1 h 66"/>
                  <a:gd name="T38" fmla="*/ 122 w 122"/>
                  <a:gd name="T39" fmla="*/ 1 h 66"/>
                  <a:gd name="T40" fmla="*/ 122 w 122"/>
                  <a:gd name="T41" fmla="*/ 2 h 66"/>
                  <a:gd name="T42" fmla="*/ 113 w 122"/>
                  <a:gd name="T43" fmla="*/ 2 h 66"/>
                  <a:gd name="T44" fmla="*/ 106 w 122"/>
                  <a:gd name="T45" fmla="*/ 2 h 66"/>
                  <a:gd name="T46" fmla="*/ 97 w 122"/>
                  <a:gd name="T47" fmla="*/ 1 h 66"/>
                  <a:gd name="T48" fmla="*/ 87 w 122"/>
                  <a:gd name="T49" fmla="*/ 1 h 66"/>
                  <a:gd name="T50" fmla="*/ 78 w 122"/>
                  <a:gd name="T51" fmla="*/ 1 h 66"/>
                  <a:gd name="T52" fmla="*/ 71 w 122"/>
                  <a:gd name="T53" fmla="*/ 1 h 66"/>
                  <a:gd name="T54" fmla="*/ 64 w 122"/>
                  <a:gd name="T55" fmla="*/ 1 h 66"/>
                  <a:gd name="T56" fmla="*/ 55 w 122"/>
                  <a:gd name="T57" fmla="*/ 1 h 66"/>
                  <a:gd name="T58" fmla="*/ 46 w 122"/>
                  <a:gd name="T59" fmla="*/ 1 h 66"/>
                  <a:gd name="T60" fmla="*/ 40 w 122"/>
                  <a:gd name="T61" fmla="*/ 1 h 66"/>
                  <a:gd name="T62" fmla="*/ 31 w 122"/>
                  <a:gd name="T63" fmla="*/ 1 h 66"/>
                  <a:gd name="T64" fmla="*/ 26 w 122"/>
                  <a:gd name="T65" fmla="*/ 1 h 66"/>
                  <a:gd name="T66" fmla="*/ 18 w 122"/>
                  <a:gd name="T67" fmla="*/ 1 h 66"/>
                  <a:gd name="T68" fmla="*/ 13 w 122"/>
                  <a:gd name="T69" fmla="*/ 1 h 66"/>
                  <a:gd name="T70" fmla="*/ 6 w 122"/>
                  <a:gd name="T71" fmla="*/ 1 h 66"/>
                  <a:gd name="T72" fmla="*/ 0 w 122"/>
                  <a:gd name="T73" fmla="*/ 1 h 66"/>
                  <a:gd name="T74" fmla="*/ 2 w 122"/>
                  <a:gd name="T75" fmla="*/ 1 h 66"/>
                  <a:gd name="T76" fmla="*/ 6 w 122"/>
                  <a:gd name="T77" fmla="*/ 1 h 66"/>
                  <a:gd name="T78" fmla="*/ 8 w 122"/>
                  <a:gd name="T79" fmla="*/ 1 h 66"/>
                  <a:gd name="T80" fmla="*/ 11 w 122"/>
                  <a:gd name="T81" fmla="*/ 0 h 66"/>
                  <a:gd name="T82" fmla="*/ 11 w 122"/>
                  <a:gd name="T83" fmla="*/ 0 h 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2" h="66">
                    <a:moveTo>
                      <a:pt x="11" y="0"/>
                    </a:moveTo>
                    <a:lnTo>
                      <a:pt x="17" y="3"/>
                    </a:lnTo>
                    <a:lnTo>
                      <a:pt x="24" y="5"/>
                    </a:lnTo>
                    <a:lnTo>
                      <a:pt x="31" y="9"/>
                    </a:lnTo>
                    <a:lnTo>
                      <a:pt x="38" y="11"/>
                    </a:lnTo>
                    <a:lnTo>
                      <a:pt x="44" y="15"/>
                    </a:lnTo>
                    <a:lnTo>
                      <a:pt x="53" y="17"/>
                    </a:lnTo>
                    <a:lnTo>
                      <a:pt x="58" y="19"/>
                    </a:lnTo>
                    <a:lnTo>
                      <a:pt x="68" y="21"/>
                    </a:lnTo>
                    <a:lnTo>
                      <a:pt x="73" y="22"/>
                    </a:lnTo>
                    <a:lnTo>
                      <a:pt x="80" y="24"/>
                    </a:lnTo>
                    <a:lnTo>
                      <a:pt x="87" y="26"/>
                    </a:lnTo>
                    <a:lnTo>
                      <a:pt x="95" y="30"/>
                    </a:lnTo>
                    <a:lnTo>
                      <a:pt x="100" y="32"/>
                    </a:lnTo>
                    <a:lnTo>
                      <a:pt x="109" y="34"/>
                    </a:lnTo>
                    <a:lnTo>
                      <a:pt x="115" y="38"/>
                    </a:lnTo>
                    <a:lnTo>
                      <a:pt x="122" y="41"/>
                    </a:lnTo>
                    <a:lnTo>
                      <a:pt x="122" y="47"/>
                    </a:lnTo>
                    <a:lnTo>
                      <a:pt x="122" y="53"/>
                    </a:lnTo>
                    <a:lnTo>
                      <a:pt x="122" y="59"/>
                    </a:lnTo>
                    <a:lnTo>
                      <a:pt x="122" y="66"/>
                    </a:lnTo>
                    <a:lnTo>
                      <a:pt x="113" y="64"/>
                    </a:lnTo>
                    <a:lnTo>
                      <a:pt x="106" y="64"/>
                    </a:lnTo>
                    <a:lnTo>
                      <a:pt x="97" y="62"/>
                    </a:lnTo>
                    <a:lnTo>
                      <a:pt x="87" y="62"/>
                    </a:lnTo>
                    <a:lnTo>
                      <a:pt x="78" y="60"/>
                    </a:lnTo>
                    <a:lnTo>
                      <a:pt x="71" y="59"/>
                    </a:lnTo>
                    <a:lnTo>
                      <a:pt x="64" y="57"/>
                    </a:lnTo>
                    <a:lnTo>
                      <a:pt x="55" y="57"/>
                    </a:lnTo>
                    <a:lnTo>
                      <a:pt x="46" y="51"/>
                    </a:lnTo>
                    <a:lnTo>
                      <a:pt x="40" y="49"/>
                    </a:lnTo>
                    <a:lnTo>
                      <a:pt x="31" y="45"/>
                    </a:lnTo>
                    <a:lnTo>
                      <a:pt x="26" y="41"/>
                    </a:lnTo>
                    <a:lnTo>
                      <a:pt x="18" y="36"/>
                    </a:lnTo>
                    <a:lnTo>
                      <a:pt x="13" y="32"/>
                    </a:lnTo>
                    <a:lnTo>
                      <a:pt x="6" y="26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6" y="9"/>
                    </a:lnTo>
                    <a:lnTo>
                      <a:pt x="8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5" name="Freeform 15"/>
              <p:cNvSpPr>
                <a:spLocks/>
              </p:cNvSpPr>
              <p:nvPr/>
            </p:nvSpPr>
            <p:spPr bwMode="auto">
              <a:xfrm>
                <a:off x="1716" y="2587"/>
                <a:ext cx="118" cy="34"/>
              </a:xfrm>
              <a:custGeom>
                <a:avLst/>
                <a:gdLst>
                  <a:gd name="T0" fmla="*/ 9 w 118"/>
                  <a:gd name="T1" fmla="*/ 0 h 68"/>
                  <a:gd name="T2" fmla="*/ 15 w 118"/>
                  <a:gd name="T3" fmla="*/ 1 h 68"/>
                  <a:gd name="T4" fmla="*/ 20 w 118"/>
                  <a:gd name="T5" fmla="*/ 1 h 68"/>
                  <a:gd name="T6" fmla="*/ 28 w 118"/>
                  <a:gd name="T7" fmla="*/ 1 h 68"/>
                  <a:gd name="T8" fmla="*/ 35 w 118"/>
                  <a:gd name="T9" fmla="*/ 1 h 68"/>
                  <a:gd name="T10" fmla="*/ 40 w 118"/>
                  <a:gd name="T11" fmla="*/ 1 h 68"/>
                  <a:gd name="T12" fmla="*/ 46 w 118"/>
                  <a:gd name="T13" fmla="*/ 1 h 68"/>
                  <a:gd name="T14" fmla="*/ 53 w 118"/>
                  <a:gd name="T15" fmla="*/ 1 h 68"/>
                  <a:gd name="T16" fmla="*/ 62 w 118"/>
                  <a:gd name="T17" fmla="*/ 1 h 68"/>
                  <a:gd name="T18" fmla="*/ 68 w 118"/>
                  <a:gd name="T19" fmla="*/ 1 h 68"/>
                  <a:gd name="T20" fmla="*/ 75 w 118"/>
                  <a:gd name="T21" fmla="*/ 1 h 68"/>
                  <a:gd name="T22" fmla="*/ 82 w 118"/>
                  <a:gd name="T23" fmla="*/ 1 h 68"/>
                  <a:gd name="T24" fmla="*/ 89 w 118"/>
                  <a:gd name="T25" fmla="*/ 1 h 68"/>
                  <a:gd name="T26" fmla="*/ 97 w 118"/>
                  <a:gd name="T27" fmla="*/ 1 h 68"/>
                  <a:gd name="T28" fmla="*/ 104 w 118"/>
                  <a:gd name="T29" fmla="*/ 1 h 68"/>
                  <a:gd name="T30" fmla="*/ 111 w 118"/>
                  <a:gd name="T31" fmla="*/ 1 h 68"/>
                  <a:gd name="T32" fmla="*/ 118 w 118"/>
                  <a:gd name="T33" fmla="*/ 1 h 68"/>
                  <a:gd name="T34" fmla="*/ 115 w 118"/>
                  <a:gd name="T35" fmla="*/ 1 h 68"/>
                  <a:gd name="T36" fmla="*/ 113 w 118"/>
                  <a:gd name="T37" fmla="*/ 1 h 68"/>
                  <a:gd name="T38" fmla="*/ 109 w 118"/>
                  <a:gd name="T39" fmla="*/ 1 h 68"/>
                  <a:gd name="T40" fmla="*/ 107 w 118"/>
                  <a:gd name="T41" fmla="*/ 2 h 68"/>
                  <a:gd name="T42" fmla="*/ 100 w 118"/>
                  <a:gd name="T43" fmla="*/ 2 h 68"/>
                  <a:gd name="T44" fmla="*/ 93 w 118"/>
                  <a:gd name="T45" fmla="*/ 2 h 68"/>
                  <a:gd name="T46" fmla="*/ 84 w 118"/>
                  <a:gd name="T47" fmla="*/ 2 h 68"/>
                  <a:gd name="T48" fmla="*/ 77 w 118"/>
                  <a:gd name="T49" fmla="*/ 2 h 68"/>
                  <a:gd name="T50" fmla="*/ 68 w 118"/>
                  <a:gd name="T51" fmla="*/ 1 h 68"/>
                  <a:gd name="T52" fmla="*/ 58 w 118"/>
                  <a:gd name="T53" fmla="*/ 1 h 68"/>
                  <a:gd name="T54" fmla="*/ 49 w 118"/>
                  <a:gd name="T55" fmla="*/ 1 h 68"/>
                  <a:gd name="T56" fmla="*/ 42 w 118"/>
                  <a:gd name="T57" fmla="*/ 1 h 68"/>
                  <a:gd name="T58" fmla="*/ 33 w 118"/>
                  <a:gd name="T59" fmla="*/ 1 h 68"/>
                  <a:gd name="T60" fmla="*/ 26 w 118"/>
                  <a:gd name="T61" fmla="*/ 1 h 68"/>
                  <a:gd name="T62" fmla="*/ 19 w 118"/>
                  <a:gd name="T63" fmla="*/ 1 h 68"/>
                  <a:gd name="T64" fmla="*/ 13 w 118"/>
                  <a:gd name="T65" fmla="*/ 1 h 68"/>
                  <a:gd name="T66" fmla="*/ 8 w 118"/>
                  <a:gd name="T67" fmla="*/ 1 h 68"/>
                  <a:gd name="T68" fmla="*/ 4 w 118"/>
                  <a:gd name="T69" fmla="*/ 1 h 68"/>
                  <a:gd name="T70" fmla="*/ 0 w 118"/>
                  <a:gd name="T71" fmla="*/ 1 h 68"/>
                  <a:gd name="T72" fmla="*/ 0 w 118"/>
                  <a:gd name="T73" fmla="*/ 1 h 68"/>
                  <a:gd name="T74" fmla="*/ 4 w 118"/>
                  <a:gd name="T75" fmla="*/ 1 h 68"/>
                  <a:gd name="T76" fmla="*/ 9 w 118"/>
                  <a:gd name="T77" fmla="*/ 0 h 68"/>
                  <a:gd name="T78" fmla="*/ 9 w 118"/>
                  <a:gd name="T79" fmla="*/ 0 h 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8" h="68">
                    <a:moveTo>
                      <a:pt x="9" y="0"/>
                    </a:moveTo>
                    <a:lnTo>
                      <a:pt x="15" y="6"/>
                    </a:lnTo>
                    <a:lnTo>
                      <a:pt x="20" y="9"/>
                    </a:lnTo>
                    <a:lnTo>
                      <a:pt x="28" y="11"/>
                    </a:lnTo>
                    <a:lnTo>
                      <a:pt x="35" y="15"/>
                    </a:lnTo>
                    <a:lnTo>
                      <a:pt x="40" y="17"/>
                    </a:lnTo>
                    <a:lnTo>
                      <a:pt x="46" y="21"/>
                    </a:lnTo>
                    <a:lnTo>
                      <a:pt x="53" y="23"/>
                    </a:lnTo>
                    <a:lnTo>
                      <a:pt x="62" y="26"/>
                    </a:lnTo>
                    <a:lnTo>
                      <a:pt x="68" y="26"/>
                    </a:lnTo>
                    <a:lnTo>
                      <a:pt x="75" y="30"/>
                    </a:lnTo>
                    <a:lnTo>
                      <a:pt x="82" y="30"/>
                    </a:lnTo>
                    <a:lnTo>
                      <a:pt x="89" y="34"/>
                    </a:lnTo>
                    <a:lnTo>
                      <a:pt x="97" y="36"/>
                    </a:lnTo>
                    <a:lnTo>
                      <a:pt x="104" y="40"/>
                    </a:lnTo>
                    <a:lnTo>
                      <a:pt x="111" y="42"/>
                    </a:lnTo>
                    <a:lnTo>
                      <a:pt x="118" y="47"/>
                    </a:lnTo>
                    <a:lnTo>
                      <a:pt x="115" y="51"/>
                    </a:lnTo>
                    <a:lnTo>
                      <a:pt x="113" y="57"/>
                    </a:lnTo>
                    <a:lnTo>
                      <a:pt x="109" y="63"/>
                    </a:lnTo>
                    <a:lnTo>
                      <a:pt x="107" y="68"/>
                    </a:lnTo>
                    <a:lnTo>
                      <a:pt x="100" y="66"/>
                    </a:lnTo>
                    <a:lnTo>
                      <a:pt x="93" y="66"/>
                    </a:lnTo>
                    <a:lnTo>
                      <a:pt x="84" y="66"/>
                    </a:lnTo>
                    <a:lnTo>
                      <a:pt x="77" y="66"/>
                    </a:lnTo>
                    <a:lnTo>
                      <a:pt x="68" y="64"/>
                    </a:lnTo>
                    <a:lnTo>
                      <a:pt x="58" y="63"/>
                    </a:lnTo>
                    <a:lnTo>
                      <a:pt x="49" y="61"/>
                    </a:lnTo>
                    <a:lnTo>
                      <a:pt x="42" y="57"/>
                    </a:lnTo>
                    <a:lnTo>
                      <a:pt x="33" y="53"/>
                    </a:lnTo>
                    <a:lnTo>
                      <a:pt x="26" y="49"/>
                    </a:lnTo>
                    <a:lnTo>
                      <a:pt x="19" y="44"/>
                    </a:lnTo>
                    <a:lnTo>
                      <a:pt x="13" y="40"/>
                    </a:lnTo>
                    <a:lnTo>
                      <a:pt x="8" y="34"/>
                    </a:lnTo>
                    <a:lnTo>
                      <a:pt x="4" y="26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6" name="Freeform 16"/>
              <p:cNvSpPr>
                <a:spLocks/>
              </p:cNvSpPr>
              <p:nvPr/>
            </p:nvSpPr>
            <p:spPr bwMode="auto">
              <a:xfrm>
                <a:off x="1718" y="2637"/>
                <a:ext cx="129" cy="24"/>
              </a:xfrm>
              <a:custGeom>
                <a:avLst/>
                <a:gdLst>
                  <a:gd name="T0" fmla="*/ 11 w 129"/>
                  <a:gd name="T1" fmla="*/ 0 h 47"/>
                  <a:gd name="T2" fmla="*/ 17 w 129"/>
                  <a:gd name="T3" fmla="*/ 1 h 47"/>
                  <a:gd name="T4" fmla="*/ 24 w 129"/>
                  <a:gd name="T5" fmla="*/ 1 h 47"/>
                  <a:gd name="T6" fmla="*/ 31 w 129"/>
                  <a:gd name="T7" fmla="*/ 1 h 47"/>
                  <a:gd name="T8" fmla="*/ 38 w 129"/>
                  <a:gd name="T9" fmla="*/ 1 h 47"/>
                  <a:gd name="T10" fmla="*/ 46 w 129"/>
                  <a:gd name="T11" fmla="*/ 1 h 47"/>
                  <a:gd name="T12" fmla="*/ 53 w 129"/>
                  <a:gd name="T13" fmla="*/ 1 h 47"/>
                  <a:gd name="T14" fmla="*/ 60 w 129"/>
                  <a:gd name="T15" fmla="*/ 1 h 47"/>
                  <a:gd name="T16" fmla="*/ 67 w 129"/>
                  <a:gd name="T17" fmla="*/ 1 h 47"/>
                  <a:gd name="T18" fmla="*/ 75 w 129"/>
                  <a:gd name="T19" fmla="*/ 1 h 47"/>
                  <a:gd name="T20" fmla="*/ 82 w 129"/>
                  <a:gd name="T21" fmla="*/ 1 h 47"/>
                  <a:gd name="T22" fmla="*/ 91 w 129"/>
                  <a:gd name="T23" fmla="*/ 1 h 47"/>
                  <a:gd name="T24" fmla="*/ 98 w 129"/>
                  <a:gd name="T25" fmla="*/ 1 h 47"/>
                  <a:gd name="T26" fmla="*/ 105 w 129"/>
                  <a:gd name="T27" fmla="*/ 1 h 47"/>
                  <a:gd name="T28" fmla="*/ 113 w 129"/>
                  <a:gd name="T29" fmla="*/ 1 h 47"/>
                  <a:gd name="T30" fmla="*/ 120 w 129"/>
                  <a:gd name="T31" fmla="*/ 1 h 47"/>
                  <a:gd name="T32" fmla="*/ 129 w 129"/>
                  <a:gd name="T33" fmla="*/ 1 h 47"/>
                  <a:gd name="T34" fmla="*/ 129 w 129"/>
                  <a:gd name="T35" fmla="*/ 1 h 47"/>
                  <a:gd name="T36" fmla="*/ 129 w 129"/>
                  <a:gd name="T37" fmla="*/ 1 h 47"/>
                  <a:gd name="T38" fmla="*/ 129 w 129"/>
                  <a:gd name="T39" fmla="*/ 1 h 47"/>
                  <a:gd name="T40" fmla="*/ 129 w 129"/>
                  <a:gd name="T41" fmla="*/ 1 h 47"/>
                  <a:gd name="T42" fmla="*/ 120 w 129"/>
                  <a:gd name="T43" fmla="*/ 1 h 47"/>
                  <a:gd name="T44" fmla="*/ 111 w 129"/>
                  <a:gd name="T45" fmla="*/ 1 h 47"/>
                  <a:gd name="T46" fmla="*/ 102 w 129"/>
                  <a:gd name="T47" fmla="*/ 1 h 47"/>
                  <a:gd name="T48" fmla="*/ 95 w 129"/>
                  <a:gd name="T49" fmla="*/ 1 h 47"/>
                  <a:gd name="T50" fmla="*/ 86 w 129"/>
                  <a:gd name="T51" fmla="*/ 1 h 47"/>
                  <a:gd name="T52" fmla="*/ 78 w 129"/>
                  <a:gd name="T53" fmla="*/ 1 h 47"/>
                  <a:gd name="T54" fmla="*/ 69 w 129"/>
                  <a:gd name="T55" fmla="*/ 1 h 47"/>
                  <a:gd name="T56" fmla="*/ 62 w 129"/>
                  <a:gd name="T57" fmla="*/ 1 h 47"/>
                  <a:gd name="T58" fmla="*/ 53 w 129"/>
                  <a:gd name="T59" fmla="*/ 1 h 47"/>
                  <a:gd name="T60" fmla="*/ 44 w 129"/>
                  <a:gd name="T61" fmla="*/ 1 h 47"/>
                  <a:gd name="T62" fmla="*/ 37 w 129"/>
                  <a:gd name="T63" fmla="*/ 1 h 47"/>
                  <a:gd name="T64" fmla="*/ 29 w 129"/>
                  <a:gd name="T65" fmla="*/ 1 h 47"/>
                  <a:gd name="T66" fmla="*/ 20 w 129"/>
                  <a:gd name="T67" fmla="*/ 1 h 47"/>
                  <a:gd name="T68" fmla="*/ 13 w 129"/>
                  <a:gd name="T69" fmla="*/ 1 h 47"/>
                  <a:gd name="T70" fmla="*/ 7 w 129"/>
                  <a:gd name="T71" fmla="*/ 1 h 47"/>
                  <a:gd name="T72" fmla="*/ 0 w 129"/>
                  <a:gd name="T73" fmla="*/ 1 h 47"/>
                  <a:gd name="T74" fmla="*/ 2 w 129"/>
                  <a:gd name="T75" fmla="*/ 1 h 47"/>
                  <a:gd name="T76" fmla="*/ 6 w 129"/>
                  <a:gd name="T77" fmla="*/ 1 h 47"/>
                  <a:gd name="T78" fmla="*/ 9 w 129"/>
                  <a:gd name="T79" fmla="*/ 1 h 47"/>
                  <a:gd name="T80" fmla="*/ 11 w 129"/>
                  <a:gd name="T81" fmla="*/ 0 h 47"/>
                  <a:gd name="T82" fmla="*/ 11 w 129"/>
                  <a:gd name="T83" fmla="*/ 0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9" h="47">
                    <a:moveTo>
                      <a:pt x="11" y="0"/>
                    </a:moveTo>
                    <a:lnTo>
                      <a:pt x="17" y="2"/>
                    </a:lnTo>
                    <a:lnTo>
                      <a:pt x="24" y="5"/>
                    </a:lnTo>
                    <a:lnTo>
                      <a:pt x="31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3" y="11"/>
                    </a:lnTo>
                    <a:lnTo>
                      <a:pt x="60" y="11"/>
                    </a:lnTo>
                    <a:lnTo>
                      <a:pt x="67" y="15"/>
                    </a:lnTo>
                    <a:lnTo>
                      <a:pt x="75" y="15"/>
                    </a:lnTo>
                    <a:lnTo>
                      <a:pt x="82" y="15"/>
                    </a:lnTo>
                    <a:lnTo>
                      <a:pt x="91" y="15"/>
                    </a:lnTo>
                    <a:lnTo>
                      <a:pt x="98" y="17"/>
                    </a:lnTo>
                    <a:lnTo>
                      <a:pt x="105" y="17"/>
                    </a:lnTo>
                    <a:lnTo>
                      <a:pt x="113" y="17"/>
                    </a:lnTo>
                    <a:lnTo>
                      <a:pt x="120" y="17"/>
                    </a:lnTo>
                    <a:lnTo>
                      <a:pt x="129" y="19"/>
                    </a:lnTo>
                    <a:lnTo>
                      <a:pt x="129" y="22"/>
                    </a:lnTo>
                    <a:lnTo>
                      <a:pt x="129" y="30"/>
                    </a:lnTo>
                    <a:lnTo>
                      <a:pt x="129" y="34"/>
                    </a:lnTo>
                    <a:lnTo>
                      <a:pt x="129" y="43"/>
                    </a:lnTo>
                    <a:lnTo>
                      <a:pt x="120" y="43"/>
                    </a:lnTo>
                    <a:lnTo>
                      <a:pt x="111" y="45"/>
                    </a:lnTo>
                    <a:lnTo>
                      <a:pt x="102" y="45"/>
                    </a:lnTo>
                    <a:lnTo>
                      <a:pt x="95" y="47"/>
                    </a:lnTo>
                    <a:lnTo>
                      <a:pt x="86" y="47"/>
                    </a:lnTo>
                    <a:lnTo>
                      <a:pt x="78" y="47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3" y="45"/>
                    </a:lnTo>
                    <a:lnTo>
                      <a:pt x="44" y="45"/>
                    </a:lnTo>
                    <a:lnTo>
                      <a:pt x="37" y="41"/>
                    </a:lnTo>
                    <a:lnTo>
                      <a:pt x="29" y="38"/>
                    </a:lnTo>
                    <a:lnTo>
                      <a:pt x="20" y="34"/>
                    </a:lnTo>
                    <a:lnTo>
                      <a:pt x="13" y="30"/>
                    </a:lnTo>
                    <a:lnTo>
                      <a:pt x="7" y="22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6" y="7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7" name="Freeform 17"/>
              <p:cNvSpPr>
                <a:spLocks/>
              </p:cNvSpPr>
              <p:nvPr/>
            </p:nvSpPr>
            <p:spPr bwMode="auto">
              <a:xfrm>
                <a:off x="1751" y="2674"/>
                <a:ext cx="105" cy="20"/>
              </a:xfrm>
              <a:custGeom>
                <a:avLst/>
                <a:gdLst>
                  <a:gd name="T0" fmla="*/ 11 w 105"/>
                  <a:gd name="T1" fmla="*/ 0 h 40"/>
                  <a:gd name="T2" fmla="*/ 16 w 105"/>
                  <a:gd name="T3" fmla="*/ 1 h 40"/>
                  <a:gd name="T4" fmla="*/ 22 w 105"/>
                  <a:gd name="T5" fmla="*/ 1 h 40"/>
                  <a:gd name="T6" fmla="*/ 27 w 105"/>
                  <a:gd name="T7" fmla="*/ 1 h 40"/>
                  <a:gd name="T8" fmla="*/ 34 w 105"/>
                  <a:gd name="T9" fmla="*/ 1 h 40"/>
                  <a:gd name="T10" fmla="*/ 40 w 105"/>
                  <a:gd name="T11" fmla="*/ 1 h 40"/>
                  <a:gd name="T12" fmla="*/ 45 w 105"/>
                  <a:gd name="T13" fmla="*/ 1 h 40"/>
                  <a:gd name="T14" fmla="*/ 53 w 105"/>
                  <a:gd name="T15" fmla="*/ 1 h 40"/>
                  <a:gd name="T16" fmla="*/ 60 w 105"/>
                  <a:gd name="T17" fmla="*/ 1 h 40"/>
                  <a:gd name="T18" fmla="*/ 65 w 105"/>
                  <a:gd name="T19" fmla="*/ 1 h 40"/>
                  <a:gd name="T20" fmla="*/ 71 w 105"/>
                  <a:gd name="T21" fmla="*/ 1 h 40"/>
                  <a:gd name="T22" fmla="*/ 78 w 105"/>
                  <a:gd name="T23" fmla="*/ 1 h 40"/>
                  <a:gd name="T24" fmla="*/ 83 w 105"/>
                  <a:gd name="T25" fmla="*/ 1 h 40"/>
                  <a:gd name="T26" fmla="*/ 87 w 105"/>
                  <a:gd name="T27" fmla="*/ 1 h 40"/>
                  <a:gd name="T28" fmla="*/ 94 w 105"/>
                  <a:gd name="T29" fmla="*/ 1 h 40"/>
                  <a:gd name="T30" fmla="*/ 98 w 105"/>
                  <a:gd name="T31" fmla="*/ 1 h 40"/>
                  <a:gd name="T32" fmla="*/ 105 w 105"/>
                  <a:gd name="T33" fmla="*/ 1 h 40"/>
                  <a:gd name="T34" fmla="*/ 102 w 105"/>
                  <a:gd name="T35" fmla="*/ 1 h 40"/>
                  <a:gd name="T36" fmla="*/ 98 w 105"/>
                  <a:gd name="T37" fmla="*/ 1 h 40"/>
                  <a:gd name="T38" fmla="*/ 96 w 105"/>
                  <a:gd name="T39" fmla="*/ 1 h 40"/>
                  <a:gd name="T40" fmla="*/ 92 w 105"/>
                  <a:gd name="T41" fmla="*/ 1 h 40"/>
                  <a:gd name="T42" fmla="*/ 83 w 105"/>
                  <a:gd name="T43" fmla="*/ 1 h 40"/>
                  <a:gd name="T44" fmla="*/ 74 w 105"/>
                  <a:gd name="T45" fmla="*/ 1 h 40"/>
                  <a:gd name="T46" fmla="*/ 69 w 105"/>
                  <a:gd name="T47" fmla="*/ 1 h 40"/>
                  <a:gd name="T48" fmla="*/ 63 w 105"/>
                  <a:gd name="T49" fmla="*/ 1 h 40"/>
                  <a:gd name="T50" fmla="*/ 58 w 105"/>
                  <a:gd name="T51" fmla="*/ 1 h 40"/>
                  <a:gd name="T52" fmla="*/ 54 w 105"/>
                  <a:gd name="T53" fmla="*/ 1 h 40"/>
                  <a:gd name="T54" fmla="*/ 43 w 105"/>
                  <a:gd name="T55" fmla="*/ 1 h 40"/>
                  <a:gd name="T56" fmla="*/ 36 w 105"/>
                  <a:gd name="T57" fmla="*/ 1 h 40"/>
                  <a:gd name="T58" fmla="*/ 29 w 105"/>
                  <a:gd name="T59" fmla="*/ 1 h 40"/>
                  <a:gd name="T60" fmla="*/ 20 w 105"/>
                  <a:gd name="T61" fmla="*/ 1 h 40"/>
                  <a:gd name="T62" fmla="*/ 11 w 105"/>
                  <a:gd name="T63" fmla="*/ 1 h 40"/>
                  <a:gd name="T64" fmla="*/ 5 w 105"/>
                  <a:gd name="T65" fmla="*/ 1 h 40"/>
                  <a:gd name="T66" fmla="*/ 2 w 105"/>
                  <a:gd name="T67" fmla="*/ 1 h 40"/>
                  <a:gd name="T68" fmla="*/ 0 w 105"/>
                  <a:gd name="T69" fmla="*/ 1 h 40"/>
                  <a:gd name="T70" fmla="*/ 0 w 105"/>
                  <a:gd name="T71" fmla="*/ 1 h 40"/>
                  <a:gd name="T72" fmla="*/ 2 w 105"/>
                  <a:gd name="T73" fmla="*/ 1 h 40"/>
                  <a:gd name="T74" fmla="*/ 5 w 105"/>
                  <a:gd name="T75" fmla="*/ 1 h 40"/>
                  <a:gd name="T76" fmla="*/ 11 w 105"/>
                  <a:gd name="T77" fmla="*/ 0 h 40"/>
                  <a:gd name="T78" fmla="*/ 11 w 105"/>
                  <a:gd name="T79" fmla="*/ 0 h 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5" h="40">
                    <a:moveTo>
                      <a:pt x="11" y="0"/>
                    </a:moveTo>
                    <a:lnTo>
                      <a:pt x="16" y="2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4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8" y="4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94" y="9"/>
                    </a:lnTo>
                    <a:lnTo>
                      <a:pt x="98" y="13"/>
                    </a:lnTo>
                    <a:lnTo>
                      <a:pt x="105" y="19"/>
                    </a:lnTo>
                    <a:lnTo>
                      <a:pt x="102" y="24"/>
                    </a:lnTo>
                    <a:lnTo>
                      <a:pt x="98" y="28"/>
                    </a:lnTo>
                    <a:lnTo>
                      <a:pt x="96" y="30"/>
                    </a:lnTo>
                    <a:lnTo>
                      <a:pt x="92" y="34"/>
                    </a:lnTo>
                    <a:lnTo>
                      <a:pt x="83" y="38"/>
                    </a:lnTo>
                    <a:lnTo>
                      <a:pt x="74" y="40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8" y="38"/>
                    </a:lnTo>
                    <a:lnTo>
                      <a:pt x="54" y="38"/>
                    </a:lnTo>
                    <a:lnTo>
                      <a:pt x="43" y="38"/>
                    </a:lnTo>
                    <a:lnTo>
                      <a:pt x="36" y="38"/>
                    </a:lnTo>
                    <a:lnTo>
                      <a:pt x="29" y="38"/>
                    </a:lnTo>
                    <a:lnTo>
                      <a:pt x="20" y="36"/>
                    </a:lnTo>
                    <a:lnTo>
                      <a:pt x="11" y="32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1774" y="2704"/>
                <a:ext cx="75" cy="19"/>
              </a:xfrm>
              <a:custGeom>
                <a:avLst/>
                <a:gdLst>
                  <a:gd name="T0" fmla="*/ 13 w 75"/>
                  <a:gd name="T1" fmla="*/ 0 h 38"/>
                  <a:gd name="T2" fmla="*/ 20 w 75"/>
                  <a:gd name="T3" fmla="*/ 0 h 38"/>
                  <a:gd name="T4" fmla="*/ 28 w 75"/>
                  <a:gd name="T5" fmla="*/ 0 h 38"/>
                  <a:gd name="T6" fmla="*/ 35 w 75"/>
                  <a:gd name="T7" fmla="*/ 1 h 38"/>
                  <a:gd name="T8" fmla="*/ 44 w 75"/>
                  <a:gd name="T9" fmla="*/ 1 h 38"/>
                  <a:gd name="T10" fmla="*/ 51 w 75"/>
                  <a:gd name="T11" fmla="*/ 1 h 38"/>
                  <a:gd name="T12" fmla="*/ 59 w 75"/>
                  <a:gd name="T13" fmla="*/ 1 h 38"/>
                  <a:gd name="T14" fmla="*/ 66 w 75"/>
                  <a:gd name="T15" fmla="*/ 1 h 38"/>
                  <a:gd name="T16" fmla="*/ 75 w 75"/>
                  <a:gd name="T17" fmla="*/ 1 h 38"/>
                  <a:gd name="T18" fmla="*/ 75 w 75"/>
                  <a:gd name="T19" fmla="*/ 1 h 38"/>
                  <a:gd name="T20" fmla="*/ 75 w 75"/>
                  <a:gd name="T21" fmla="*/ 1 h 38"/>
                  <a:gd name="T22" fmla="*/ 75 w 75"/>
                  <a:gd name="T23" fmla="*/ 1 h 38"/>
                  <a:gd name="T24" fmla="*/ 75 w 75"/>
                  <a:gd name="T25" fmla="*/ 1 h 38"/>
                  <a:gd name="T26" fmla="*/ 64 w 75"/>
                  <a:gd name="T27" fmla="*/ 1 h 38"/>
                  <a:gd name="T28" fmla="*/ 55 w 75"/>
                  <a:gd name="T29" fmla="*/ 1 h 38"/>
                  <a:gd name="T30" fmla="*/ 44 w 75"/>
                  <a:gd name="T31" fmla="*/ 1 h 38"/>
                  <a:gd name="T32" fmla="*/ 35 w 75"/>
                  <a:gd name="T33" fmla="*/ 1 h 38"/>
                  <a:gd name="T34" fmla="*/ 24 w 75"/>
                  <a:gd name="T35" fmla="*/ 1 h 38"/>
                  <a:gd name="T36" fmla="*/ 15 w 75"/>
                  <a:gd name="T37" fmla="*/ 1 h 38"/>
                  <a:gd name="T38" fmla="*/ 6 w 75"/>
                  <a:gd name="T39" fmla="*/ 1 h 38"/>
                  <a:gd name="T40" fmla="*/ 0 w 75"/>
                  <a:gd name="T41" fmla="*/ 1 h 38"/>
                  <a:gd name="T42" fmla="*/ 2 w 75"/>
                  <a:gd name="T43" fmla="*/ 1 h 38"/>
                  <a:gd name="T44" fmla="*/ 8 w 75"/>
                  <a:gd name="T45" fmla="*/ 1 h 38"/>
                  <a:gd name="T46" fmla="*/ 11 w 75"/>
                  <a:gd name="T47" fmla="*/ 0 h 38"/>
                  <a:gd name="T48" fmla="*/ 13 w 75"/>
                  <a:gd name="T49" fmla="*/ 0 h 38"/>
                  <a:gd name="T50" fmla="*/ 13 w 75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5" h="38">
                    <a:moveTo>
                      <a:pt x="13" y="0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4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6" y="13"/>
                    </a:lnTo>
                    <a:lnTo>
                      <a:pt x="75" y="17"/>
                    </a:lnTo>
                    <a:lnTo>
                      <a:pt x="75" y="21"/>
                    </a:lnTo>
                    <a:lnTo>
                      <a:pt x="75" y="26"/>
                    </a:lnTo>
                    <a:lnTo>
                      <a:pt x="75" y="32"/>
                    </a:lnTo>
                    <a:lnTo>
                      <a:pt x="75" y="38"/>
                    </a:lnTo>
                    <a:lnTo>
                      <a:pt x="64" y="38"/>
                    </a:lnTo>
                    <a:lnTo>
                      <a:pt x="55" y="38"/>
                    </a:lnTo>
                    <a:lnTo>
                      <a:pt x="44" y="38"/>
                    </a:lnTo>
                    <a:lnTo>
                      <a:pt x="35" y="38"/>
                    </a:lnTo>
                    <a:lnTo>
                      <a:pt x="24" y="36"/>
                    </a:lnTo>
                    <a:lnTo>
                      <a:pt x="15" y="32"/>
                    </a:lnTo>
                    <a:lnTo>
                      <a:pt x="6" y="26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39" name="Freeform 19"/>
              <p:cNvSpPr>
                <a:spLocks/>
              </p:cNvSpPr>
              <p:nvPr/>
            </p:nvSpPr>
            <p:spPr bwMode="auto">
              <a:xfrm>
                <a:off x="2067" y="2461"/>
                <a:ext cx="145" cy="65"/>
              </a:xfrm>
              <a:custGeom>
                <a:avLst/>
                <a:gdLst>
                  <a:gd name="T0" fmla="*/ 22 w 145"/>
                  <a:gd name="T1" fmla="*/ 0 h 131"/>
                  <a:gd name="T2" fmla="*/ 0 w 145"/>
                  <a:gd name="T3" fmla="*/ 1 h 131"/>
                  <a:gd name="T4" fmla="*/ 40 w 145"/>
                  <a:gd name="T5" fmla="*/ 2 h 131"/>
                  <a:gd name="T6" fmla="*/ 96 w 145"/>
                  <a:gd name="T7" fmla="*/ 2 h 131"/>
                  <a:gd name="T8" fmla="*/ 132 w 145"/>
                  <a:gd name="T9" fmla="*/ 1 h 131"/>
                  <a:gd name="T10" fmla="*/ 145 w 145"/>
                  <a:gd name="T11" fmla="*/ 0 h 131"/>
                  <a:gd name="T12" fmla="*/ 132 w 145"/>
                  <a:gd name="T13" fmla="*/ 0 h 131"/>
                  <a:gd name="T14" fmla="*/ 22 w 145"/>
                  <a:gd name="T15" fmla="*/ 0 h 131"/>
                  <a:gd name="T16" fmla="*/ 22 w 145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31">
                    <a:moveTo>
                      <a:pt x="22" y="34"/>
                    </a:moveTo>
                    <a:lnTo>
                      <a:pt x="0" y="91"/>
                    </a:lnTo>
                    <a:lnTo>
                      <a:pt x="40" y="129"/>
                    </a:lnTo>
                    <a:lnTo>
                      <a:pt x="96" y="131"/>
                    </a:lnTo>
                    <a:lnTo>
                      <a:pt x="132" y="99"/>
                    </a:lnTo>
                    <a:lnTo>
                      <a:pt x="145" y="59"/>
                    </a:lnTo>
                    <a:lnTo>
                      <a:pt x="132" y="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>
                <a:off x="2092" y="2468"/>
                <a:ext cx="89" cy="51"/>
              </a:xfrm>
              <a:custGeom>
                <a:avLst/>
                <a:gdLst>
                  <a:gd name="T0" fmla="*/ 42 w 89"/>
                  <a:gd name="T1" fmla="*/ 0 h 103"/>
                  <a:gd name="T2" fmla="*/ 47 w 89"/>
                  <a:gd name="T3" fmla="*/ 0 h 103"/>
                  <a:gd name="T4" fmla="*/ 53 w 89"/>
                  <a:gd name="T5" fmla="*/ 0 h 103"/>
                  <a:gd name="T6" fmla="*/ 58 w 89"/>
                  <a:gd name="T7" fmla="*/ 0 h 103"/>
                  <a:gd name="T8" fmla="*/ 64 w 89"/>
                  <a:gd name="T9" fmla="*/ 0 h 103"/>
                  <a:gd name="T10" fmla="*/ 71 w 89"/>
                  <a:gd name="T11" fmla="*/ 0 h 103"/>
                  <a:gd name="T12" fmla="*/ 78 w 89"/>
                  <a:gd name="T13" fmla="*/ 0 h 103"/>
                  <a:gd name="T14" fmla="*/ 84 w 89"/>
                  <a:gd name="T15" fmla="*/ 0 h 103"/>
                  <a:gd name="T16" fmla="*/ 87 w 89"/>
                  <a:gd name="T17" fmla="*/ 0 h 103"/>
                  <a:gd name="T18" fmla="*/ 87 w 89"/>
                  <a:gd name="T19" fmla="*/ 0 h 103"/>
                  <a:gd name="T20" fmla="*/ 89 w 89"/>
                  <a:gd name="T21" fmla="*/ 0 h 103"/>
                  <a:gd name="T22" fmla="*/ 89 w 89"/>
                  <a:gd name="T23" fmla="*/ 0 h 103"/>
                  <a:gd name="T24" fmla="*/ 89 w 89"/>
                  <a:gd name="T25" fmla="*/ 0 h 103"/>
                  <a:gd name="T26" fmla="*/ 87 w 89"/>
                  <a:gd name="T27" fmla="*/ 1 h 103"/>
                  <a:gd name="T28" fmla="*/ 86 w 89"/>
                  <a:gd name="T29" fmla="*/ 1 h 103"/>
                  <a:gd name="T30" fmla="*/ 78 w 89"/>
                  <a:gd name="T31" fmla="*/ 1 h 103"/>
                  <a:gd name="T32" fmla="*/ 75 w 89"/>
                  <a:gd name="T33" fmla="*/ 1 h 103"/>
                  <a:gd name="T34" fmla="*/ 66 w 89"/>
                  <a:gd name="T35" fmla="*/ 1 h 103"/>
                  <a:gd name="T36" fmla="*/ 56 w 89"/>
                  <a:gd name="T37" fmla="*/ 1 h 103"/>
                  <a:gd name="T38" fmla="*/ 51 w 89"/>
                  <a:gd name="T39" fmla="*/ 1 h 103"/>
                  <a:gd name="T40" fmla="*/ 46 w 89"/>
                  <a:gd name="T41" fmla="*/ 1 h 103"/>
                  <a:gd name="T42" fmla="*/ 40 w 89"/>
                  <a:gd name="T43" fmla="*/ 1 h 103"/>
                  <a:gd name="T44" fmla="*/ 35 w 89"/>
                  <a:gd name="T45" fmla="*/ 1 h 103"/>
                  <a:gd name="T46" fmla="*/ 31 w 89"/>
                  <a:gd name="T47" fmla="*/ 1 h 103"/>
                  <a:gd name="T48" fmla="*/ 26 w 89"/>
                  <a:gd name="T49" fmla="*/ 1 h 103"/>
                  <a:gd name="T50" fmla="*/ 29 w 89"/>
                  <a:gd name="T51" fmla="*/ 1 h 103"/>
                  <a:gd name="T52" fmla="*/ 35 w 89"/>
                  <a:gd name="T53" fmla="*/ 1 h 103"/>
                  <a:gd name="T54" fmla="*/ 38 w 89"/>
                  <a:gd name="T55" fmla="*/ 1 h 103"/>
                  <a:gd name="T56" fmla="*/ 46 w 89"/>
                  <a:gd name="T57" fmla="*/ 1 h 103"/>
                  <a:gd name="T58" fmla="*/ 53 w 89"/>
                  <a:gd name="T59" fmla="*/ 0 h 103"/>
                  <a:gd name="T60" fmla="*/ 60 w 89"/>
                  <a:gd name="T61" fmla="*/ 0 h 103"/>
                  <a:gd name="T62" fmla="*/ 56 w 89"/>
                  <a:gd name="T63" fmla="*/ 0 h 103"/>
                  <a:gd name="T64" fmla="*/ 51 w 89"/>
                  <a:gd name="T65" fmla="*/ 0 h 103"/>
                  <a:gd name="T66" fmla="*/ 47 w 89"/>
                  <a:gd name="T67" fmla="*/ 0 h 103"/>
                  <a:gd name="T68" fmla="*/ 46 w 89"/>
                  <a:gd name="T69" fmla="*/ 0 h 103"/>
                  <a:gd name="T70" fmla="*/ 36 w 89"/>
                  <a:gd name="T71" fmla="*/ 0 h 103"/>
                  <a:gd name="T72" fmla="*/ 31 w 89"/>
                  <a:gd name="T73" fmla="*/ 0 h 103"/>
                  <a:gd name="T74" fmla="*/ 22 w 89"/>
                  <a:gd name="T75" fmla="*/ 0 h 103"/>
                  <a:gd name="T76" fmla="*/ 15 w 89"/>
                  <a:gd name="T77" fmla="*/ 0 h 103"/>
                  <a:gd name="T78" fmla="*/ 11 w 89"/>
                  <a:gd name="T79" fmla="*/ 0 h 103"/>
                  <a:gd name="T80" fmla="*/ 7 w 89"/>
                  <a:gd name="T81" fmla="*/ 0 h 103"/>
                  <a:gd name="T82" fmla="*/ 4 w 89"/>
                  <a:gd name="T83" fmla="*/ 0 h 103"/>
                  <a:gd name="T84" fmla="*/ 0 w 89"/>
                  <a:gd name="T85" fmla="*/ 0 h 103"/>
                  <a:gd name="T86" fmla="*/ 0 w 89"/>
                  <a:gd name="T87" fmla="*/ 0 h 103"/>
                  <a:gd name="T88" fmla="*/ 6 w 89"/>
                  <a:gd name="T89" fmla="*/ 0 h 103"/>
                  <a:gd name="T90" fmla="*/ 9 w 89"/>
                  <a:gd name="T91" fmla="*/ 0 h 103"/>
                  <a:gd name="T92" fmla="*/ 15 w 89"/>
                  <a:gd name="T93" fmla="*/ 0 h 103"/>
                  <a:gd name="T94" fmla="*/ 20 w 89"/>
                  <a:gd name="T95" fmla="*/ 0 h 103"/>
                  <a:gd name="T96" fmla="*/ 27 w 89"/>
                  <a:gd name="T97" fmla="*/ 0 h 103"/>
                  <a:gd name="T98" fmla="*/ 33 w 89"/>
                  <a:gd name="T99" fmla="*/ 0 h 103"/>
                  <a:gd name="T100" fmla="*/ 42 w 89"/>
                  <a:gd name="T101" fmla="*/ 0 h 103"/>
                  <a:gd name="T102" fmla="*/ 42 w 89"/>
                  <a:gd name="T103" fmla="*/ 0 h 1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" h="103">
                    <a:moveTo>
                      <a:pt x="42" y="2"/>
                    </a:moveTo>
                    <a:lnTo>
                      <a:pt x="47" y="0"/>
                    </a:lnTo>
                    <a:lnTo>
                      <a:pt x="53" y="2"/>
                    </a:lnTo>
                    <a:lnTo>
                      <a:pt x="58" y="2"/>
                    </a:lnTo>
                    <a:lnTo>
                      <a:pt x="64" y="4"/>
                    </a:lnTo>
                    <a:lnTo>
                      <a:pt x="71" y="8"/>
                    </a:lnTo>
                    <a:lnTo>
                      <a:pt x="78" y="17"/>
                    </a:lnTo>
                    <a:lnTo>
                      <a:pt x="84" y="25"/>
                    </a:lnTo>
                    <a:lnTo>
                      <a:pt x="87" y="35"/>
                    </a:lnTo>
                    <a:lnTo>
                      <a:pt x="87" y="40"/>
                    </a:lnTo>
                    <a:lnTo>
                      <a:pt x="89" y="46"/>
                    </a:lnTo>
                    <a:lnTo>
                      <a:pt x="89" y="52"/>
                    </a:lnTo>
                    <a:lnTo>
                      <a:pt x="89" y="57"/>
                    </a:lnTo>
                    <a:lnTo>
                      <a:pt x="87" y="69"/>
                    </a:lnTo>
                    <a:lnTo>
                      <a:pt x="86" y="78"/>
                    </a:lnTo>
                    <a:lnTo>
                      <a:pt x="78" y="86"/>
                    </a:lnTo>
                    <a:lnTo>
                      <a:pt x="75" y="95"/>
                    </a:lnTo>
                    <a:lnTo>
                      <a:pt x="66" y="99"/>
                    </a:lnTo>
                    <a:lnTo>
                      <a:pt x="56" y="103"/>
                    </a:lnTo>
                    <a:lnTo>
                      <a:pt x="51" y="103"/>
                    </a:lnTo>
                    <a:lnTo>
                      <a:pt x="46" y="103"/>
                    </a:lnTo>
                    <a:lnTo>
                      <a:pt x="40" y="101"/>
                    </a:lnTo>
                    <a:lnTo>
                      <a:pt x="35" y="99"/>
                    </a:lnTo>
                    <a:lnTo>
                      <a:pt x="31" y="90"/>
                    </a:lnTo>
                    <a:lnTo>
                      <a:pt x="26" y="80"/>
                    </a:lnTo>
                    <a:lnTo>
                      <a:pt x="29" y="76"/>
                    </a:lnTo>
                    <a:lnTo>
                      <a:pt x="35" y="74"/>
                    </a:lnTo>
                    <a:lnTo>
                      <a:pt x="38" y="71"/>
                    </a:lnTo>
                    <a:lnTo>
                      <a:pt x="46" y="67"/>
                    </a:lnTo>
                    <a:lnTo>
                      <a:pt x="53" y="55"/>
                    </a:lnTo>
                    <a:lnTo>
                      <a:pt x="60" y="50"/>
                    </a:lnTo>
                    <a:lnTo>
                      <a:pt x="56" y="42"/>
                    </a:lnTo>
                    <a:lnTo>
                      <a:pt x="51" y="38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36" y="40"/>
                    </a:lnTo>
                    <a:lnTo>
                      <a:pt x="31" y="46"/>
                    </a:lnTo>
                    <a:lnTo>
                      <a:pt x="22" y="50"/>
                    </a:lnTo>
                    <a:lnTo>
                      <a:pt x="15" y="55"/>
                    </a:lnTo>
                    <a:lnTo>
                      <a:pt x="11" y="54"/>
                    </a:lnTo>
                    <a:lnTo>
                      <a:pt x="7" y="52"/>
                    </a:lnTo>
                    <a:lnTo>
                      <a:pt x="4" y="48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5" y="14"/>
                    </a:lnTo>
                    <a:lnTo>
                      <a:pt x="20" y="10"/>
                    </a:lnTo>
                    <a:lnTo>
                      <a:pt x="27" y="6"/>
                    </a:lnTo>
                    <a:lnTo>
                      <a:pt x="33" y="4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1" name="Freeform 21"/>
              <p:cNvSpPr>
                <a:spLocks/>
              </p:cNvSpPr>
              <p:nvPr/>
            </p:nvSpPr>
            <p:spPr bwMode="auto">
              <a:xfrm>
                <a:off x="1617" y="2340"/>
                <a:ext cx="698" cy="117"/>
              </a:xfrm>
              <a:custGeom>
                <a:avLst/>
                <a:gdLst>
                  <a:gd name="T0" fmla="*/ 374 w 698"/>
                  <a:gd name="T1" fmla="*/ 1 h 234"/>
                  <a:gd name="T2" fmla="*/ 403 w 698"/>
                  <a:gd name="T3" fmla="*/ 1 h 234"/>
                  <a:gd name="T4" fmla="*/ 433 w 698"/>
                  <a:gd name="T5" fmla="*/ 1 h 234"/>
                  <a:gd name="T6" fmla="*/ 466 w 698"/>
                  <a:gd name="T7" fmla="*/ 1 h 234"/>
                  <a:gd name="T8" fmla="*/ 497 w 698"/>
                  <a:gd name="T9" fmla="*/ 1 h 234"/>
                  <a:gd name="T10" fmla="*/ 528 w 698"/>
                  <a:gd name="T11" fmla="*/ 1 h 234"/>
                  <a:gd name="T12" fmla="*/ 561 w 698"/>
                  <a:gd name="T13" fmla="*/ 1 h 234"/>
                  <a:gd name="T14" fmla="*/ 591 w 698"/>
                  <a:gd name="T15" fmla="*/ 1 h 234"/>
                  <a:gd name="T16" fmla="*/ 624 w 698"/>
                  <a:gd name="T17" fmla="*/ 1 h 234"/>
                  <a:gd name="T18" fmla="*/ 651 w 698"/>
                  <a:gd name="T19" fmla="*/ 1 h 234"/>
                  <a:gd name="T20" fmla="*/ 688 w 698"/>
                  <a:gd name="T21" fmla="*/ 2 h 234"/>
                  <a:gd name="T22" fmla="*/ 698 w 698"/>
                  <a:gd name="T23" fmla="*/ 3 h 234"/>
                  <a:gd name="T24" fmla="*/ 693 w 698"/>
                  <a:gd name="T25" fmla="*/ 3 h 234"/>
                  <a:gd name="T26" fmla="*/ 679 w 698"/>
                  <a:gd name="T27" fmla="*/ 3 h 234"/>
                  <a:gd name="T28" fmla="*/ 655 w 698"/>
                  <a:gd name="T29" fmla="*/ 3 h 234"/>
                  <a:gd name="T30" fmla="*/ 633 w 698"/>
                  <a:gd name="T31" fmla="*/ 4 h 234"/>
                  <a:gd name="T32" fmla="*/ 610 w 698"/>
                  <a:gd name="T33" fmla="*/ 4 h 234"/>
                  <a:gd name="T34" fmla="*/ 588 w 698"/>
                  <a:gd name="T35" fmla="*/ 4 h 234"/>
                  <a:gd name="T36" fmla="*/ 564 w 698"/>
                  <a:gd name="T37" fmla="*/ 4 h 234"/>
                  <a:gd name="T38" fmla="*/ 541 w 698"/>
                  <a:gd name="T39" fmla="*/ 4 h 234"/>
                  <a:gd name="T40" fmla="*/ 517 w 698"/>
                  <a:gd name="T41" fmla="*/ 4 h 234"/>
                  <a:gd name="T42" fmla="*/ 492 w 698"/>
                  <a:gd name="T43" fmla="*/ 4 h 234"/>
                  <a:gd name="T44" fmla="*/ 508 w 698"/>
                  <a:gd name="T45" fmla="*/ 4 h 234"/>
                  <a:gd name="T46" fmla="*/ 548 w 698"/>
                  <a:gd name="T47" fmla="*/ 3 h 234"/>
                  <a:gd name="T48" fmla="*/ 588 w 698"/>
                  <a:gd name="T49" fmla="*/ 3 h 234"/>
                  <a:gd name="T50" fmla="*/ 626 w 698"/>
                  <a:gd name="T51" fmla="*/ 3 h 234"/>
                  <a:gd name="T52" fmla="*/ 659 w 698"/>
                  <a:gd name="T53" fmla="*/ 3 h 234"/>
                  <a:gd name="T54" fmla="*/ 664 w 698"/>
                  <a:gd name="T55" fmla="*/ 2 h 234"/>
                  <a:gd name="T56" fmla="*/ 646 w 698"/>
                  <a:gd name="T57" fmla="*/ 2 h 234"/>
                  <a:gd name="T58" fmla="*/ 617 w 698"/>
                  <a:gd name="T59" fmla="*/ 2 h 234"/>
                  <a:gd name="T60" fmla="*/ 586 w 698"/>
                  <a:gd name="T61" fmla="*/ 2 h 234"/>
                  <a:gd name="T62" fmla="*/ 553 w 698"/>
                  <a:gd name="T63" fmla="*/ 1 h 234"/>
                  <a:gd name="T64" fmla="*/ 521 w 698"/>
                  <a:gd name="T65" fmla="*/ 1 h 234"/>
                  <a:gd name="T66" fmla="*/ 486 w 698"/>
                  <a:gd name="T67" fmla="*/ 1 h 234"/>
                  <a:gd name="T68" fmla="*/ 453 w 698"/>
                  <a:gd name="T69" fmla="*/ 1 h 234"/>
                  <a:gd name="T70" fmla="*/ 419 w 698"/>
                  <a:gd name="T71" fmla="*/ 1 h 234"/>
                  <a:gd name="T72" fmla="*/ 384 w 698"/>
                  <a:gd name="T73" fmla="*/ 1 h 234"/>
                  <a:gd name="T74" fmla="*/ 352 w 698"/>
                  <a:gd name="T75" fmla="*/ 1 h 234"/>
                  <a:gd name="T76" fmla="*/ 312 w 698"/>
                  <a:gd name="T77" fmla="*/ 1 h 234"/>
                  <a:gd name="T78" fmla="*/ 272 w 698"/>
                  <a:gd name="T79" fmla="*/ 1 h 234"/>
                  <a:gd name="T80" fmla="*/ 230 w 698"/>
                  <a:gd name="T81" fmla="*/ 1 h 234"/>
                  <a:gd name="T82" fmla="*/ 190 w 698"/>
                  <a:gd name="T83" fmla="*/ 1 h 234"/>
                  <a:gd name="T84" fmla="*/ 152 w 698"/>
                  <a:gd name="T85" fmla="*/ 1 h 234"/>
                  <a:gd name="T86" fmla="*/ 114 w 698"/>
                  <a:gd name="T87" fmla="*/ 2 h 234"/>
                  <a:gd name="T88" fmla="*/ 76 w 698"/>
                  <a:gd name="T89" fmla="*/ 2 h 234"/>
                  <a:gd name="T90" fmla="*/ 41 w 698"/>
                  <a:gd name="T91" fmla="*/ 2 h 234"/>
                  <a:gd name="T92" fmla="*/ 25 w 698"/>
                  <a:gd name="T93" fmla="*/ 3 h 234"/>
                  <a:gd name="T94" fmla="*/ 7 w 698"/>
                  <a:gd name="T95" fmla="*/ 3 h 234"/>
                  <a:gd name="T96" fmla="*/ 0 w 698"/>
                  <a:gd name="T97" fmla="*/ 2 h 234"/>
                  <a:gd name="T98" fmla="*/ 20 w 698"/>
                  <a:gd name="T99" fmla="*/ 2 h 234"/>
                  <a:gd name="T100" fmla="*/ 50 w 698"/>
                  <a:gd name="T101" fmla="*/ 1 h 234"/>
                  <a:gd name="T102" fmla="*/ 81 w 698"/>
                  <a:gd name="T103" fmla="*/ 1 h 234"/>
                  <a:gd name="T104" fmla="*/ 110 w 698"/>
                  <a:gd name="T105" fmla="*/ 1 h 234"/>
                  <a:gd name="T106" fmla="*/ 141 w 698"/>
                  <a:gd name="T107" fmla="*/ 1 h 234"/>
                  <a:gd name="T108" fmla="*/ 174 w 698"/>
                  <a:gd name="T109" fmla="*/ 1 h 234"/>
                  <a:gd name="T110" fmla="*/ 206 w 698"/>
                  <a:gd name="T111" fmla="*/ 1 h 234"/>
                  <a:gd name="T112" fmla="*/ 239 w 698"/>
                  <a:gd name="T113" fmla="*/ 1 h 234"/>
                  <a:gd name="T114" fmla="*/ 274 w 698"/>
                  <a:gd name="T115" fmla="*/ 1 h 234"/>
                  <a:gd name="T116" fmla="*/ 308 w 698"/>
                  <a:gd name="T117" fmla="*/ 1 h 234"/>
                  <a:gd name="T118" fmla="*/ 341 w 698"/>
                  <a:gd name="T119" fmla="*/ 0 h 2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98" h="234">
                    <a:moveTo>
                      <a:pt x="350" y="0"/>
                    </a:moveTo>
                    <a:lnTo>
                      <a:pt x="357" y="0"/>
                    </a:lnTo>
                    <a:lnTo>
                      <a:pt x="364" y="2"/>
                    </a:lnTo>
                    <a:lnTo>
                      <a:pt x="374" y="2"/>
                    </a:lnTo>
                    <a:lnTo>
                      <a:pt x="381" y="4"/>
                    </a:lnTo>
                    <a:lnTo>
                      <a:pt x="388" y="4"/>
                    </a:lnTo>
                    <a:lnTo>
                      <a:pt x="395" y="5"/>
                    </a:lnTo>
                    <a:lnTo>
                      <a:pt x="403" y="5"/>
                    </a:lnTo>
                    <a:lnTo>
                      <a:pt x="412" y="7"/>
                    </a:lnTo>
                    <a:lnTo>
                      <a:pt x="419" y="7"/>
                    </a:lnTo>
                    <a:lnTo>
                      <a:pt x="428" y="11"/>
                    </a:lnTo>
                    <a:lnTo>
                      <a:pt x="433" y="11"/>
                    </a:lnTo>
                    <a:lnTo>
                      <a:pt x="442" y="13"/>
                    </a:lnTo>
                    <a:lnTo>
                      <a:pt x="452" y="13"/>
                    </a:lnTo>
                    <a:lnTo>
                      <a:pt x="459" y="15"/>
                    </a:lnTo>
                    <a:lnTo>
                      <a:pt x="466" y="17"/>
                    </a:lnTo>
                    <a:lnTo>
                      <a:pt x="475" y="19"/>
                    </a:lnTo>
                    <a:lnTo>
                      <a:pt x="482" y="19"/>
                    </a:lnTo>
                    <a:lnTo>
                      <a:pt x="490" y="21"/>
                    </a:lnTo>
                    <a:lnTo>
                      <a:pt x="497" y="21"/>
                    </a:lnTo>
                    <a:lnTo>
                      <a:pt x="506" y="23"/>
                    </a:lnTo>
                    <a:lnTo>
                      <a:pt x="513" y="24"/>
                    </a:lnTo>
                    <a:lnTo>
                      <a:pt x="521" y="24"/>
                    </a:lnTo>
                    <a:lnTo>
                      <a:pt x="528" y="26"/>
                    </a:lnTo>
                    <a:lnTo>
                      <a:pt x="537" y="28"/>
                    </a:lnTo>
                    <a:lnTo>
                      <a:pt x="544" y="28"/>
                    </a:lnTo>
                    <a:lnTo>
                      <a:pt x="553" y="30"/>
                    </a:lnTo>
                    <a:lnTo>
                      <a:pt x="561" y="32"/>
                    </a:lnTo>
                    <a:lnTo>
                      <a:pt x="570" y="34"/>
                    </a:lnTo>
                    <a:lnTo>
                      <a:pt x="577" y="34"/>
                    </a:lnTo>
                    <a:lnTo>
                      <a:pt x="584" y="36"/>
                    </a:lnTo>
                    <a:lnTo>
                      <a:pt x="591" y="38"/>
                    </a:lnTo>
                    <a:lnTo>
                      <a:pt x="600" y="42"/>
                    </a:lnTo>
                    <a:lnTo>
                      <a:pt x="610" y="42"/>
                    </a:lnTo>
                    <a:lnTo>
                      <a:pt x="619" y="45"/>
                    </a:lnTo>
                    <a:lnTo>
                      <a:pt x="624" y="47"/>
                    </a:lnTo>
                    <a:lnTo>
                      <a:pt x="629" y="49"/>
                    </a:lnTo>
                    <a:lnTo>
                      <a:pt x="637" y="53"/>
                    </a:lnTo>
                    <a:lnTo>
                      <a:pt x="642" y="55"/>
                    </a:lnTo>
                    <a:lnTo>
                      <a:pt x="651" y="61"/>
                    </a:lnTo>
                    <a:lnTo>
                      <a:pt x="662" y="68"/>
                    </a:lnTo>
                    <a:lnTo>
                      <a:pt x="671" y="76"/>
                    </a:lnTo>
                    <a:lnTo>
                      <a:pt x="680" y="85"/>
                    </a:lnTo>
                    <a:lnTo>
                      <a:pt x="688" y="95"/>
                    </a:lnTo>
                    <a:lnTo>
                      <a:pt x="693" y="104"/>
                    </a:lnTo>
                    <a:lnTo>
                      <a:pt x="697" y="114"/>
                    </a:lnTo>
                    <a:lnTo>
                      <a:pt x="698" y="125"/>
                    </a:lnTo>
                    <a:lnTo>
                      <a:pt x="698" y="131"/>
                    </a:lnTo>
                    <a:lnTo>
                      <a:pt x="698" y="137"/>
                    </a:lnTo>
                    <a:lnTo>
                      <a:pt x="697" y="142"/>
                    </a:lnTo>
                    <a:lnTo>
                      <a:pt x="697" y="148"/>
                    </a:lnTo>
                    <a:lnTo>
                      <a:pt x="693" y="154"/>
                    </a:lnTo>
                    <a:lnTo>
                      <a:pt x="691" y="159"/>
                    </a:lnTo>
                    <a:lnTo>
                      <a:pt x="688" y="165"/>
                    </a:lnTo>
                    <a:lnTo>
                      <a:pt x="684" y="173"/>
                    </a:lnTo>
                    <a:lnTo>
                      <a:pt x="679" y="175"/>
                    </a:lnTo>
                    <a:lnTo>
                      <a:pt x="671" y="178"/>
                    </a:lnTo>
                    <a:lnTo>
                      <a:pt x="666" y="180"/>
                    </a:lnTo>
                    <a:lnTo>
                      <a:pt x="662" y="184"/>
                    </a:lnTo>
                    <a:lnTo>
                      <a:pt x="655" y="186"/>
                    </a:lnTo>
                    <a:lnTo>
                      <a:pt x="649" y="190"/>
                    </a:lnTo>
                    <a:lnTo>
                      <a:pt x="644" y="192"/>
                    </a:lnTo>
                    <a:lnTo>
                      <a:pt x="639" y="196"/>
                    </a:lnTo>
                    <a:lnTo>
                      <a:pt x="633" y="197"/>
                    </a:lnTo>
                    <a:lnTo>
                      <a:pt x="628" y="199"/>
                    </a:lnTo>
                    <a:lnTo>
                      <a:pt x="622" y="201"/>
                    </a:lnTo>
                    <a:lnTo>
                      <a:pt x="615" y="205"/>
                    </a:lnTo>
                    <a:lnTo>
                      <a:pt x="610" y="207"/>
                    </a:lnTo>
                    <a:lnTo>
                      <a:pt x="604" y="209"/>
                    </a:lnTo>
                    <a:lnTo>
                      <a:pt x="599" y="211"/>
                    </a:lnTo>
                    <a:lnTo>
                      <a:pt x="593" y="213"/>
                    </a:lnTo>
                    <a:lnTo>
                      <a:pt x="588" y="215"/>
                    </a:lnTo>
                    <a:lnTo>
                      <a:pt x="580" y="216"/>
                    </a:lnTo>
                    <a:lnTo>
                      <a:pt x="575" y="216"/>
                    </a:lnTo>
                    <a:lnTo>
                      <a:pt x="570" y="218"/>
                    </a:lnTo>
                    <a:lnTo>
                      <a:pt x="564" y="220"/>
                    </a:lnTo>
                    <a:lnTo>
                      <a:pt x="559" y="222"/>
                    </a:lnTo>
                    <a:lnTo>
                      <a:pt x="551" y="222"/>
                    </a:lnTo>
                    <a:lnTo>
                      <a:pt x="546" y="224"/>
                    </a:lnTo>
                    <a:lnTo>
                      <a:pt x="541" y="224"/>
                    </a:lnTo>
                    <a:lnTo>
                      <a:pt x="535" y="228"/>
                    </a:lnTo>
                    <a:lnTo>
                      <a:pt x="528" y="228"/>
                    </a:lnTo>
                    <a:lnTo>
                      <a:pt x="522" y="230"/>
                    </a:lnTo>
                    <a:lnTo>
                      <a:pt x="517" y="230"/>
                    </a:lnTo>
                    <a:lnTo>
                      <a:pt x="511" y="232"/>
                    </a:lnTo>
                    <a:lnTo>
                      <a:pt x="506" y="232"/>
                    </a:lnTo>
                    <a:lnTo>
                      <a:pt x="499" y="234"/>
                    </a:lnTo>
                    <a:lnTo>
                      <a:pt x="492" y="226"/>
                    </a:lnTo>
                    <a:lnTo>
                      <a:pt x="482" y="218"/>
                    </a:lnTo>
                    <a:lnTo>
                      <a:pt x="492" y="211"/>
                    </a:lnTo>
                    <a:lnTo>
                      <a:pt x="499" y="205"/>
                    </a:lnTo>
                    <a:lnTo>
                      <a:pt x="508" y="199"/>
                    </a:lnTo>
                    <a:lnTo>
                      <a:pt x="519" y="196"/>
                    </a:lnTo>
                    <a:lnTo>
                      <a:pt x="526" y="192"/>
                    </a:lnTo>
                    <a:lnTo>
                      <a:pt x="537" y="190"/>
                    </a:lnTo>
                    <a:lnTo>
                      <a:pt x="548" y="188"/>
                    </a:lnTo>
                    <a:lnTo>
                      <a:pt x="559" y="188"/>
                    </a:lnTo>
                    <a:lnTo>
                      <a:pt x="568" y="184"/>
                    </a:lnTo>
                    <a:lnTo>
                      <a:pt x="577" y="182"/>
                    </a:lnTo>
                    <a:lnTo>
                      <a:pt x="588" y="180"/>
                    </a:lnTo>
                    <a:lnTo>
                      <a:pt x="599" y="178"/>
                    </a:lnTo>
                    <a:lnTo>
                      <a:pt x="608" y="175"/>
                    </a:lnTo>
                    <a:lnTo>
                      <a:pt x="617" y="171"/>
                    </a:lnTo>
                    <a:lnTo>
                      <a:pt x="626" y="165"/>
                    </a:lnTo>
                    <a:lnTo>
                      <a:pt x="637" y="161"/>
                    </a:lnTo>
                    <a:lnTo>
                      <a:pt x="644" y="156"/>
                    </a:lnTo>
                    <a:lnTo>
                      <a:pt x="653" y="152"/>
                    </a:lnTo>
                    <a:lnTo>
                      <a:pt x="659" y="148"/>
                    </a:lnTo>
                    <a:lnTo>
                      <a:pt x="662" y="142"/>
                    </a:lnTo>
                    <a:lnTo>
                      <a:pt x="664" y="135"/>
                    </a:lnTo>
                    <a:lnTo>
                      <a:pt x="664" y="129"/>
                    </a:lnTo>
                    <a:lnTo>
                      <a:pt x="664" y="121"/>
                    </a:lnTo>
                    <a:lnTo>
                      <a:pt x="662" y="116"/>
                    </a:lnTo>
                    <a:lnTo>
                      <a:pt x="657" y="108"/>
                    </a:lnTo>
                    <a:lnTo>
                      <a:pt x="651" y="102"/>
                    </a:lnTo>
                    <a:lnTo>
                      <a:pt x="646" y="97"/>
                    </a:lnTo>
                    <a:lnTo>
                      <a:pt x="640" y="91"/>
                    </a:lnTo>
                    <a:lnTo>
                      <a:pt x="631" y="87"/>
                    </a:lnTo>
                    <a:lnTo>
                      <a:pt x="626" y="83"/>
                    </a:lnTo>
                    <a:lnTo>
                      <a:pt x="617" y="82"/>
                    </a:lnTo>
                    <a:lnTo>
                      <a:pt x="611" y="82"/>
                    </a:lnTo>
                    <a:lnTo>
                      <a:pt x="602" y="80"/>
                    </a:lnTo>
                    <a:lnTo>
                      <a:pt x="595" y="76"/>
                    </a:lnTo>
                    <a:lnTo>
                      <a:pt x="586" y="72"/>
                    </a:lnTo>
                    <a:lnTo>
                      <a:pt x="577" y="70"/>
                    </a:lnTo>
                    <a:lnTo>
                      <a:pt x="570" y="68"/>
                    </a:lnTo>
                    <a:lnTo>
                      <a:pt x="561" y="66"/>
                    </a:lnTo>
                    <a:lnTo>
                      <a:pt x="553" y="62"/>
                    </a:lnTo>
                    <a:lnTo>
                      <a:pt x="546" y="62"/>
                    </a:lnTo>
                    <a:lnTo>
                      <a:pt x="537" y="59"/>
                    </a:lnTo>
                    <a:lnTo>
                      <a:pt x="528" y="59"/>
                    </a:lnTo>
                    <a:lnTo>
                      <a:pt x="521" y="57"/>
                    </a:lnTo>
                    <a:lnTo>
                      <a:pt x="511" y="55"/>
                    </a:lnTo>
                    <a:lnTo>
                      <a:pt x="504" y="53"/>
                    </a:lnTo>
                    <a:lnTo>
                      <a:pt x="495" y="53"/>
                    </a:lnTo>
                    <a:lnTo>
                      <a:pt x="486" y="51"/>
                    </a:lnTo>
                    <a:lnTo>
                      <a:pt x="479" y="51"/>
                    </a:lnTo>
                    <a:lnTo>
                      <a:pt x="470" y="47"/>
                    </a:lnTo>
                    <a:lnTo>
                      <a:pt x="461" y="47"/>
                    </a:lnTo>
                    <a:lnTo>
                      <a:pt x="453" y="45"/>
                    </a:lnTo>
                    <a:lnTo>
                      <a:pt x="444" y="45"/>
                    </a:lnTo>
                    <a:lnTo>
                      <a:pt x="437" y="43"/>
                    </a:lnTo>
                    <a:lnTo>
                      <a:pt x="428" y="43"/>
                    </a:lnTo>
                    <a:lnTo>
                      <a:pt x="419" y="42"/>
                    </a:lnTo>
                    <a:lnTo>
                      <a:pt x="412" y="42"/>
                    </a:lnTo>
                    <a:lnTo>
                      <a:pt x="403" y="40"/>
                    </a:lnTo>
                    <a:lnTo>
                      <a:pt x="393" y="40"/>
                    </a:lnTo>
                    <a:lnTo>
                      <a:pt x="384" y="38"/>
                    </a:lnTo>
                    <a:lnTo>
                      <a:pt x="377" y="38"/>
                    </a:lnTo>
                    <a:lnTo>
                      <a:pt x="368" y="36"/>
                    </a:lnTo>
                    <a:lnTo>
                      <a:pt x="361" y="36"/>
                    </a:lnTo>
                    <a:lnTo>
                      <a:pt x="352" y="34"/>
                    </a:lnTo>
                    <a:lnTo>
                      <a:pt x="343" y="34"/>
                    </a:lnTo>
                    <a:lnTo>
                      <a:pt x="334" y="34"/>
                    </a:lnTo>
                    <a:lnTo>
                      <a:pt x="323" y="36"/>
                    </a:lnTo>
                    <a:lnTo>
                      <a:pt x="312" y="36"/>
                    </a:lnTo>
                    <a:lnTo>
                      <a:pt x="303" y="36"/>
                    </a:lnTo>
                    <a:lnTo>
                      <a:pt x="292" y="36"/>
                    </a:lnTo>
                    <a:lnTo>
                      <a:pt x="283" y="38"/>
                    </a:lnTo>
                    <a:lnTo>
                      <a:pt x="272" y="40"/>
                    </a:lnTo>
                    <a:lnTo>
                      <a:pt x="261" y="42"/>
                    </a:lnTo>
                    <a:lnTo>
                      <a:pt x="250" y="42"/>
                    </a:lnTo>
                    <a:lnTo>
                      <a:pt x="241" y="43"/>
                    </a:lnTo>
                    <a:lnTo>
                      <a:pt x="230" y="43"/>
                    </a:lnTo>
                    <a:lnTo>
                      <a:pt x="221" y="45"/>
                    </a:lnTo>
                    <a:lnTo>
                      <a:pt x="210" y="45"/>
                    </a:lnTo>
                    <a:lnTo>
                      <a:pt x="201" y="47"/>
                    </a:lnTo>
                    <a:lnTo>
                      <a:pt x="190" y="51"/>
                    </a:lnTo>
                    <a:lnTo>
                      <a:pt x="181" y="53"/>
                    </a:lnTo>
                    <a:lnTo>
                      <a:pt x="170" y="55"/>
                    </a:lnTo>
                    <a:lnTo>
                      <a:pt x="161" y="57"/>
                    </a:lnTo>
                    <a:lnTo>
                      <a:pt x="152" y="59"/>
                    </a:lnTo>
                    <a:lnTo>
                      <a:pt x="141" y="61"/>
                    </a:lnTo>
                    <a:lnTo>
                      <a:pt x="132" y="64"/>
                    </a:lnTo>
                    <a:lnTo>
                      <a:pt x="123" y="68"/>
                    </a:lnTo>
                    <a:lnTo>
                      <a:pt x="114" y="70"/>
                    </a:lnTo>
                    <a:lnTo>
                      <a:pt x="105" y="74"/>
                    </a:lnTo>
                    <a:lnTo>
                      <a:pt x="96" y="78"/>
                    </a:lnTo>
                    <a:lnTo>
                      <a:pt x="85" y="82"/>
                    </a:lnTo>
                    <a:lnTo>
                      <a:pt x="76" y="85"/>
                    </a:lnTo>
                    <a:lnTo>
                      <a:pt x="67" y="89"/>
                    </a:lnTo>
                    <a:lnTo>
                      <a:pt x="59" y="95"/>
                    </a:lnTo>
                    <a:lnTo>
                      <a:pt x="50" y="101"/>
                    </a:lnTo>
                    <a:lnTo>
                      <a:pt x="41" y="106"/>
                    </a:lnTo>
                    <a:lnTo>
                      <a:pt x="32" y="112"/>
                    </a:lnTo>
                    <a:lnTo>
                      <a:pt x="30" y="120"/>
                    </a:lnTo>
                    <a:lnTo>
                      <a:pt x="29" y="125"/>
                    </a:lnTo>
                    <a:lnTo>
                      <a:pt x="25" y="129"/>
                    </a:lnTo>
                    <a:lnTo>
                      <a:pt x="23" y="137"/>
                    </a:lnTo>
                    <a:lnTo>
                      <a:pt x="18" y="137"/>
                    </a:lnTo>
                    <a:lnTo>
                      <a:pt x="12" y="135"/>
                    </a:lnTo>
                    <a:lnTo>
                      <a:pt x="7" y="135"/>
                    </a:lnTo>
                    <a:lnTo>
                      <a:pt x="3" y="135"/>
                    </a:lnTo>
                    <a:lnTo>
                      <a:pt x="0" y="123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5" y="99"/>
                    </a:lnTo>
                    <a:lnTo>
                      <a:pt x="9" y="91"/>
                    </a:lnTo>
                    <a:lnTo>
                      <a:pt x="14" y="85"/>
                    </a:lnTo>
                    <a:lnTo>
                      <a:pt x="20" y="80"/>
                    </a:lnTo>
                    <a:lnTo>
                      <a:pt x="29" y="74"/>
                    </a:lnTo>
                    <a:lnTo>
                      <a:pt x="34" y="70"/>
                    </a:lnTo>
                    <a:lnTo>
                      <a:pt x="43" y="66"/>
                    </a:lnTo>
                    <a:lnTo>
                      <a:pt x="50" y="61"/>
                    </a:lnTo>
                    <a:lnTo>
                      <a:pt x="59" y="59"/>
                    </a:lnTo>
                    <a:lnTo>
                      <a:pt x="67" y="55"/>
                    </a:lnTo>
                    <a:lnTo>
                      <a:pt x="74" y="53"/>
                    </a:lnTo>
                    <a:lnTo>
                      <a:pt x="81" y="49"/>
                    </a:lnTo>
                    <a:lnTo>
                      <a:pt x="88" y="47"/>
                    </a:lnTo>
                    <a:lnTo>
                      <a:pt x="96" y="43"/>
                    </a:lnTo>
                    <a:lnTo>
                      <a:pt x="103" y="40"/>
                    </a:lnTo>
                    <a:lnTo>
                      <a:pt x="110" y="36"/>
                    </a:lnTo>
                    <a:lnTo>
                      <a:pt x="118" y="32"/>
                    </a:lnTo>
                    <a:lnTo>
                      <a:pt x="127" y="30"/>
                    </a:lnTo>
                    <a:lnTo>
                      <a:pt x="134" y="26"/>
                    </a:lnTo>
                    <a:lnTo>
                      <a:pt x="141" y="24"/>
                    </a:lnTo>
                    <a:lnTo>
                      <a:pt x="150" y="24"/>
                    </a:lnTo>
                    <a:lnTo>
                      <a:pt x="159" y="21"/>
                    </a:lnTo>
                    <a:lnTo>
                      <a:pt x="167" y="19"/>
                    </a:lnTo>
                    <a:lnTo>
                      <a:pt x="174" y="17"/>
                    </a:lnTo>
                    <a:lnTo>
                      <a:pt x="183" y="17"/>
                    </a:lnTo>
                    <a:lnTo>
                      <a:pt x="190" y="15"/>
                    </a:lnTo>
                    <a:lnTo>
                      <a:pt x="197" y="13"/>
                    </a:lnTo>
                    <a:lnTo>
                      <a:pt x="206" y="13"/>
                    </a:lnTo>
                    <a:lnTo>
                      <a:pt x="216" y="13"/>
                    </a:lnTo>
                    <a:lnTo>
                      <a:pt x="223" y="11"/>
                    </a:lnTo>
                    <a:lnTo>
                      <a:pt x="232" y="9"/>
                    </a:lnTo>
                    <a:lnTo>
                      <a:pt x="239" y="7"/>
                    </a:lnTo>
                    <a:lnTo>
                      <a:pt x="248" y="7"/>
                    </a:lnTo>
                    <a:lnTo>
                      <a:pt x="256" y="7"/>
                    </a:lnTo>
                    <a:lnTo>
                      <a:pt x="265" y="7"/>
                    </a:lnTo>
                    <a:lnTo>
                      <a:pt x="274" y="5"/>
                    </a:lnTo>
                    <a:lnTo>
                      <a:pt x="283" y="5"/>
                    </a:lnTo>
                    <a:lnTo>
                      <a:pt x="290" y="5"/>
                    </a:lnTo>
                    <a:lnTo>
                      <a:pt x="299" y="4"/>
                    </a:lnTo>
                    <a:lnTo>
                      <a:pt x="308" y="4"/>
                    </a:lnTo>
                    <a:lnTo>
                      <a:pt x="315" y="4"/>
                    </a:lnTo>
                    <a:lnTo>
                      <a:pt x="324" y="2"/>
                    </a:lnTo>
                    <a:lnTo>
                      <a:pt x="334" y="2"/>
                    </a:lnTo>
                    <a:lnTo>
                      <a:pt x="341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2" name="Freeform 22"/>
              <p:cNvSpPr>
                <a:spLocks/>
              </p:cNvSpPr>
              <p:nvPr/>
            </p:nvSpPr>
            <p:spPr bwMode="auto">
              <a:xfrm>
                <a:off x="1544" y="2363"/>
                <a:ext cx="864" cy="444"/>
              </a:xfrm>
              <a:custGeom>
                <a:avLst/>
                <a:gdLst>
                  <a:gd name="T0" fmla="*/ 107 w 864"/>
                  <a:gd name="T1" fmla="*/ 4 h 890"/>
                  <a:gd name="T2" fmla="*/ 82 w 864"/>
                  <a:gd name="T3" fmla="*/ 3 h 890"/>
                  <a:gd name="T4" fmla="*/ 58 w 864"/>
                  <a:gd name="T5" fmla="*/ 1 h 890"/>
                  <a:gd name="T6" fmla="*/ 33 w 864"/>
                  <a:gd name="T7" fmla="*/ 0 h 890"/>
                  <a:gd name="T8" fmla="*/ 69 w 864"/>
                  <a:gd name="T9" fmla="*/ 3 h 890"/>
                  <a:gd name="T10" fmla="*/ 82 w 864"/>
                  <a:gd name="T11" fmla="*/ 4 h 890"/>
                  <a:gd name="T12" fmla="*/ 54 w 864"/>
                  <a:gd name="T13" fmla="*/ 2 h 890"/>
                  <a:gd name="T14" fmla="*/ 27 w 864"/>
                  <a:gd name="T15" fmla="*/ 1 h 890"/>
                  <a:gd name="T16" fmla="*/ 2 w 864"/>
                  <a:gd name="T17" fmla="*/ 0 h 890"/>
                  <a:gd name="T18" fmla="*/ 29 w 864"/>
                  <a:gd name="T19" fmla="*/ 2 h 890"/>
                  <a:gd name="T20" fmla="*/ 49 w 864"/>
                  <a:gd name="T21" fmla="*/ 4 h 890"/>
                  <a:gd name="T22" fmla="*/ 43 w 864"/>
                  <a:gd name="T23" fmla="*/ 4 h 890"/>
                  <a:gd name="T24" fmla="*/ 78 w 864"/>
                  <a:gd name="T25" fmla="*/ 7 h 890"/>
                  <a:gd name="T26" fmla="*/ 111 w 864"/>
                  <a:gd name="T27" fmla="*/ 9 h 890"/>
                  <a:gd name="T28" fmla="*/ 109 w 864"/>
                  <a:gd name="T29" fmla="*/ 9 h 890"/>
                  <a:gd name="T30" fmla="*/ 82 w 864"/>
                  <a:gd name="T31" fmla="*/ 7 h 890"/>
                  <a:gd name="T32" fmla="*/ 49 w 864"/>
                  <a:gd name="T33" fmla="*/ 6 h 890"/>
                  <a:gd name="T34" fmla="*/ 45 w 864"/>
                  <a:gd name="T35" fmla="*/ 6 h 890"/>
                  <a:gd name="T36" fmla="*/ 80 w 864"/>
                  <a:gd name="T37" fmla="*/ 8 h 890"/>
                  <a:gd name="T38" fmla="*/ 112 w 864"/>
                  <a:gd name="T39" fmla="*/ 10 h 890"/>
                  <a:gd name="T40" fmla="*/ 143 w 864"/>
                  <a:gd name="T41" fmla="*/ 11 h 890"/>
                  <a:gd name="T42" fmla="*/ 196 w 864"/>
                  <a:gd name="T43" fmla="*/ 13 h 890"/>
                  <a:gd name="T44" fmla="*/ 329 w 864"/>
                  <a:gd name="T45" fmla="*/ 13 h 890"/>
                  <a:gd name="T46" fmla="*/ 474 w 864"/>
                  <a:gd name="T47" fmla="*/ 13 h 890"/>
                  <a:gd name="T48" fmla="*/ 615 w 864"/>
                  <a:gd name="T49" fmla="*/ 13 h 890"/>
                  <a:gd name="T50" fmla="*/ 702 w 864"/>
                  <a:gd name="T51" fmla="*/ 12 h 890"/>
                  <a:gd name="T52" fmla="*/ 730 w 864"/>
                  <a:gd name="T53" fmla="*/ 10 h 890"/>
                  <a:gd name="T54" fmla="*/ 748 w 864"/>
                  <a:gd name="T55" fmla="*/ 9 h 890"/>
                  <a:gd name="T56" fmla="*/ 771 w 864"/>
                  <a:gd name="T57" fmla="*/ 8 h 890"/>
                  <a:gd name="T58" fmla="*/ 808 w 864"/>
                  <a:gd name="T59" fmla="*/ 6 h 890"/>
                  <a:gd name="T60" fmla="*/ 842 w 864"/>
                  <a:gd name="T61" fmla="*/ 3 h 890"/>
                  <a:gd name="T62" fmla="*/ 862 w 864"/>
                  <a:gd name="T63" fmla="*/ 1 h 890"/>
                  <a:gd name="T64" fmla="*/ 835 w 864"/>
                  <a:gd name="T65" fmla="*/ 3 h 890"/>
                  <a:gd name="T66" fmla="*/ 817 w 864"/>
                  <a:gd name="T67" fmla="*/ 3 h 890"/>
                  <a:gd name="T68" fmla="*/ 813 w 864"/>
                  <a:gd name="T69" fmla="*/ 3 h 890"/>
                  <a:gd name="T70" fmla="*/ 791 w 864"/>
                  <a:gd name="T71" fmla="*/ 5 h 890"/>
                  <a:gd name="T72" fmla="*/ 804 w 864"/>
                  <a:gd name="T73" fmla="*/ 3 h 890"/>
                  <a:gd name="T74" fmla="*/ 835 w 864"/>
                  <a:gd name="T75" fmla="*/ 1 h 890"/>
                  <a:gd name="T76" fmla="*/ 840 w 864"/>
                  <a:gd name="T77" fmla="*/ 0 h 890"/>
                  <a:gd name="T78" fmla="*/ 815 w 864"/>
                  <a:gd name="T79" fmla="*/ 1 h 890"/>
                  <a:gd name="T80" fmla="*/ 788 w 864"/>
                  <a:gd name="T81" fmla="*/ 3 h 890"/>
                  <a:gd name="T82" fmla="*/ 761 w 864"/>
                  <a:gd name="T83" fmla="*/ 5 h 890"/>
                  <a:gd name="T84" fmla="*/ 768 w 864"/>
                  <a:gd name="T85" fmla="*/ 4 h 890"/>
                  <a:gd name="T86" fmla="*/ 795 w 864"/>
                  <a:gd name="T87" fmla="*/ 2 h 890"/>
                  <a:gd name="T88" fmla="*/ 810 w 864"/>
                  <a:gd name="T89" fmla="*/ 0 h 890"/>
                  <a:gd name="T90" fmla="*/ 775 w 864"/>
                  <a:gd name="T91" fmla="*/ 2 h 890"/>
                  <a:gd name="T92" fmla="*/ 750 w 864"/>
                  <a:gd name="T93" fmla="*/ 4 h 890"/>
                  <a:gd name="T94" fmla="*/ 732 w 864"/>
                  <a:gd name="T95" fmla="*/ 6 h 890"/>
                  <a:gd name="T96" fmla="*/ 704 w 864"/>
                  <a:gd name="T97" fmla="*/ 8 h 890"/>
                  <a:gd name="T98" fmla="*/ 675 w 864"/>
                  <a:gd name="T99" fmla="*/ 10 h 890"/>
                  <a:gd name="T100" fmla="*/ 644 w 864"/>
                  <a:gd name="T101" fmla="*/ 11 h 890"/>
                  <a:gd name="T102" fmla="*/ 541 w 864"/>
                  <a:gd name="T103" fmla="*/ 12 h 890"/>
                  <a:gd name="T104" fmla="*/ 414 w 864"/>
                  <a:gd name="T105" fmla="*/ 12 h 890"/>
                  <a:gd name="T106" fmla="*/ 301 w 864"/>
                  <a:gd name="T107" fmla="*/ 12 h 890"/>
                  <a:gd name="T108" fmla="*/ 220 w 864"/>
                  <a:gd name="T109" fmla="*/ 11 h 890"/>
                  <a:gd name="T110" fmla="*/ 194 w 864"/>
                  <a:gd name="T111" fmla="*/ 9 h 890"/>
                  <a:gd name="T112" fmla="*/ 145 w 864"/>
                  <a:gd name="T113" fmla="*/ 5 h 890"/>
                  <a:gd name="T114" fmla="*/ 85 w 864"/>
                  <a:gd name="T115" fmla="*/ 1 h 890"/>
                  <a:gd name="T116" fmla="*/ 93 w 864"/>
                  <a:gd name="T117" fmla="*/ 2 h 890"/>
                  <a:gd name="T118" fmla="*/ 123 w 864"/>
                  <a:gd name="T119" fmla="*/ 4 h 8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4" h="890">
                    <a:moveTo>
                      <a:pt x="132" y="394"/>
                    </a:moveTo>
                    <a:lnTo>
                      <a:pt x="132" y="392"/>
                    </a:lnTo>
                    <a:lnTo>
                      <a:pt x="131" y="388"/>
                    </a:lnTo>
                    <a:lnTo>
                      <a:pt x="129" y="384"/>
                    </a:lnTo>
                    <a:lnTo>
                      <a:pt x="129" y="379"/>
                    </a:lnTo>
                    <a:lnTo>
                      <a:pt x="127" y="373"/>
                    </a:lnTo>
                    <a:lnTo>
                      <a:pt x="123" y="365"/>
                    </a:lnTo>
                    <a:lnTo>
                      <a:pt x="122" y="356"/>
                    </a:lnTo>
                    <a:lnTo>
                      <a:pt x="120" y="348"/>
                    </a:lnTo>
                    <a:lnTo>
                      <a:pt x="118" y="339"/>
                    </a:lnTo>
                    <a:lnTo>
                      <a:pt x="114" y="327"/>
                    </a:lnTo>
                    <a:lnTo>
                      <a:pt x="112" y="322"/>
                    </a:lnTo>
                    <a:lnTo>
                      <a:pt x="111" y="316"/>
                    </a:lnTo>
                    <a:lnTo>
                      <a:pt x="109" y="310"/>
                    </a:lnTo>
                    <a:lnTo>
                      <a:pt x="109" y="306"/>
                    </a:lnTo>
                    <a:lnTo>
                      <a:pt x="107" y="299"/>
                    </a:lnTo>
                    <a:lnTo>
                      <a:pt x="105" y="293"/>
                    </a:lnTo>
                    <a:lnTo>
                      <a:pt x="103" y="287"/>
                    </a:lnTo>
                    <a:lnTo>
                      <a:pt x="102" y="282"/>
                    </a:lnTo>
                    <a:lnTo>
                      <a:pt x="100" y="274"/>
                    </a:lnTo>
                    <a:lnTo>
                      <a:pt x="98" y="268"/>
                    </a:lnTo>
                    <a:lnTo>
                      <a:pt x="96" y="263"/>
                    </a:lnTo>
                    <a:lnTo>
                      <a:pt x="96" y="257"/>
                    </a:lnTo>
                    <a:lnTo>
                      <a:pt x="93" y="251"/>
                    </a:lnTo>
                    <a:lnTo>
                      <a:pt x="93" y="244"/>
                    </a:lnTo>
                    <a:lnTo>
                      <a:pt x="91" y="238"/>
                    </a:lnTo>
                    <a:lnTo>
                      <a:pt x="89" y="232"/>
                    </a:lnTo>
                    <a:lnTo>
                      <a:pt x="87" y="227"/>
                    </a:lnTo>
                    <a:lnTo>
                      <a:pt x="85" y="219"/>
                    </a:lnTo>
                    <a:lnTo>
                      <a:pt x="83" y="213"/>
                    </a:lnTo>
                    <a:lnTo>
                      <a:pt x="83" y="208"/>
                    </a:lnTo>
                    <a:lnTo>
                      <a:pt x="82" y="202"/>
                    </a:lnTo>
                    <a:lnTo>
                      <a:pt x="80" y="196"/>
                    </a:lnTo>
                    <a:lnTo>
                      <a:pt x="78" y="190"/>
                    </a:lnTo>
                    <a:lnTo>
                      <a:pt x="78" y="187"/>
                    </a:lnTo>
                    <a:lnTo>
                      <a:pt x="74" y="175"/>
                    </a:lnTo>
                    <a:lnTo>
                      <a:pt x="73" y="166"/>
                    </a:lnTo>
                    <a:lnTo>
                      <a:pt x="69" y="156"/>
                    </a:lnTo>
                    <a:lnTo>
                      <a:pt x="67" y="149"/>
                    </a:lnTo>
                    <a:lnTo>
                      <a:pt x="65" y="141"/>
                    </a:lnTo>
                    <a:lnTo>
                      <a:pt x="65" y="135"/>
                    </a:lnTo>
                    <a:lnTo>
                      <a:pt x="65" y="130"/>
                    </a:lnTo>
                    <a:lnTo>
                      <a:pt x="63" y="128"/>
                    </a:lnTo>
                    <a:lnTo>
                      <a:pt x="63" y="124"/>
                    </a:lnTo>
                    <a:lnTo>
                      <a:pt x="65" y="124"/>
                    </a:lnTo>
                    <a:lnTo>
                      <a:pt x="62" y="118"/>
                    </a:lnTo>
                    <a:lnTo>
                      <a:pt x="60" y="111"/>
                    </a:lnTo>
                    <a:lnTo>
                      <a:pt x="58" y="105"/>
                    </a:lnTo>
                    <a:lnTo>
                      <a:pt x="56" y="99"/>
                    </a:lnTo>
                    <a:lnTo>
                      <a:pt x="54" y="94"/>
                    </a:lnTo>
                    <a:lnTo>
                      <a:pt x="53" y="88"/>
                    </a:lnTo>
                    <a:lnTo>
                      <a:pt x="51" y="80"/>
                    </a:lnTo>
                    <a:lnTo>
                      <a:pt x="51" y="75"/>
                    </a:lnTo>
                    <a:lnTo>
                      <a:pt x="49" y="69"/>
                    </a:lnTo>
                    <a:lnTo>
                      <a:pt x="45" y="63"/>
                    </a:lnTo>
                    <a:lnTo>
                      <a:pt x="43" y="56"/>
                    </a:lnTo>
                    <a:lnTo>
                      <a:pt x="43" y="50"/>
                    </a:lnTo>
                    <a:lnTo>
                      <a:pt x="40" y="44"/>
                    </a:lnTo>
                    <a:lnTo>
                      <a:pt x="40" y="38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3" y="35"/>
                    </a:lnTo>
                    <a:lnTo>
                      <a:pt x="33" y="42"/>
                    </a:lnTo>
                    <a:lnTo>
                      <a:pt x="33" y="50"/>
                    </a:lnTo>
                    <a:lnTo>
                      <a:pt x="33" y="59"/>
                    </a:lnTo>
                    <a:lnTo>
                      <a:pt x="33" y="69"/>
                    </a:lnTo>
                    <a:lnTo>
                      <a:pt x="34" y="78"/>
                    </a:lnTo>
                    <a:lnTo>
                      <a:pt x="36" y="88"/>
                    </a:lnTo>
                    <a:lnTo>
                      <a:pt x="38" y="95"/>
                    </a:lnTo>
                    <a:lnTo>
                      <a:pt x="40" y="105"/>
                    </a:lnTo>
                    <a:lnTo>
                      <a:pt x="42" y="114"/>
                    </a:lnTo>
                    <a:lnTo>
                      <a:pt x="45" y="124"/>
                    </a:lnTo>
                    <a:lnTo>
                      <a:pt x="49" y="135"/>
                    </a:lnTo>
                    <a:lnTo>
                      <a:pt x="51" y="145"/>
                    </a:lnTo>
                    <a:lnTo>
                      <a:pt x="54" y="154"/>
                    </a:lnTo>
                    <a:lnTo>
                      <a:pt x="56" y="164"/>
                    </a:lnTo>
                    <a:lnTo>
                      <a:pt x="60" y="175"/>
                    </a:lnTo>
                    <a:lnTo>
                      <a:pt x="63" y="185"/>
                    </a:lnTo>
                    <a:lnTo>
                      <a:pt x="65" y="194"/>
                    </a:lnTo>
                    <a:lnTo>
                      <a:pt x="69" y="204"/>
                    </a:lnTo>
                    <a:lnTo>
                      <a:pt x="71" y="213"/>
                    </a:lnTo>
                    <a:lnTo>
                      <a:pt x="74" y="223"/>
                    </a:lnTo>
                    <a:lnTo>
                      <a:pt x="78" y="232"/>
                    </a:lnTo>
                    <a:lnTo>
                      <a:pt x="80" y="244"/>
                    </a:lnTo>
                    <a:lnTo>
                      <a:pt x="83" y="253"/>
                    </a:lnTo>
                    <a:lnTo>
                      <a:pt x="85" y="263"/>
                    </a:lnTo>
                    <a:lnTo>
                      <a:pt x="87" y="272"/>
                    </a:lnTo>
                    <a:lnTo>
                      <a:pt x="89" y="282"/>
                    </a:lnTo>
                    <a:lnTo>
                      <a:pt x="91" y="291"/>
                    </a:lnTo>
                    <a:lnTo>
                      <a:pt x="93" y="301"/>
                    </a:lnTo>
                    <a:lnTo>
                      <a:pt x="93" y="310"/>
                    </a:lnTo>
                    <a:lnTo>
                      <a:pt x="93" y="318"/>
                    </a:lnTo>
                    <a:lnTo>
                      <a:pt x="94" y="327"/>
                    </a:lnTo>
                    <a:lnTo>
                      <a:pt x="83" y="303"/>
                    </a:lnTo>
                    <a:lnTo>
                      <a:pt x="82" y="299"/>
                    </a:lnTo>
                    <a:lnTo>
                      <a:pt x="82" y="297"/>
                    </a:lnTo>
                    <a:lnTo>
                      <a:pt x="82" y="293"/>
                    </a:lnTo>
                    <a:lnTo>
                      <a:pt x="82" y="287"/>
                    </a:lnTo>
                    <a:lnTo>
                      <a:pt x="80" y="280"/>
                    </a:lnTo>
                    <a:lnTo>
                      <a:pt x="78" y="274"/>
                    </a:lnTo>
                    <a:lnTo>
                      <a:pt x="76" y="266"/>
                    </a:lnTo>
                    <a:lnTo>
                      <a:pt x="74" y="257"/>
                    </a:lnTo>
                    <a:lnTo>
                      <a:pt x="71" y="247"/>
                    </a:lnTo>
                    <a:lnTo>
                      <a:pt x="69" y="238"/>
                    </a:lnTo>
                    <a:lnTo>
                      <a:pt x="65" y="227"/>
                    </a:lnTo>
                    <a:lnTo>
                      <a:pt x="63" y="215"/>
                    </a:lnTo>
                    <a:lnTo>
                      <a:pt x="62" y="209"/>
                    </a:lnTo>
                    <a:lnTo>
                      <a:pt x="62" y="204"/>
                    </a:lnTo>
                    <a:lnTo>
                      <a:pt x="58" y="198"/>
                    </a:lnTo>
                    <a:lnTo>
                      <a:pt x="58" y="192"/>
                    </a:lnTo>
                    <a:lnTo>
                      <a:pt x="56" y="187"/>
                    </a:lnTo>
                    <a:lnTo>
                      <a:pt x="54" y="179"/>
                    </a:lnTo>
                    <a:lnTo>
                      <a:pt x="53" y="173"/>
                    </a:lnTo>
                    <a:lnTo>
                      <a:pt x="53" y="168"/>
                    </a:lnTo>
                    <a:lnTo>
                      <a:pt x="49" y="162"/>
                    </a:lnTo>
                    <a:lnTo>
                      <a:pt x="49" y="156"/>
                    </a:lnTo>
                    <a:lnTo>
                      <a:pt x="45" y="151"/>
                    </a:lnTo>
                    <a:lnTo>
                      <a:pt x="43" y="145"/>
                    </a:lnTo>
                    <a:lnTo>
                      <a:pt x="42" y="137"/>
                    </a:lnTo>
                    <a:lnTo>
                      <a:pt x="42" y="132"/>
                    </a:lnTo>
                    <a:lnTo>
                      <a:pt x="40" y="126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4" y="109"/>
                    </a:lnTo>
                    <a:lnTo>
                      <a:pt x="33" y="103"/>
                    </a:lnTo>
                    <a:lnTo>
                      <a:pt x="31" y="97"/>
                    </a:lnTo>
                    <a:lnTo>
                      <a:pt x="29" y="88"/>
                    </a:lnTo>
                    <a:lnTo>
                      <a:pt x="27" y="78"/>
                    </a:lnTo>
                    <a:lnTo>
                      <a:pt x="24" y="69"/>
                    </a:lnTo>
                    <a:lnTo>
                      <a:pt x="20" y="61"/>
                    </a:lnTo>
                    <a:lnTo>
                      <a:pt x="18" y="54"/>
                    </a:lnTo>
                    <a:lnTo>
                      <a:pt x="16" y="46"/>
                    </a:lnTo>
                    <a:lnTo>
                      <a:pt x="14" y="40"/>
                    </a:lnTo>
                    <a:lnTo>
                      <a:pt x="14" y="37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9" y="23"/>
                    </a:lnTo>
                    <a:lnTo>
                      <a:pt x="5" y="16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4" y="50"/>
                    </a:lnTo>
                    <a:lnTo>
                      <a:pt x="5" y="54"/>
                    </a:lnTo>
                    <a:lnTo>
                      <a:pt x="5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1" y="76"/>
                    </a:lnTo>
                    <a:lnTo>
                      <a:pt x="13" y="88"/>
                    </a:lnTo>
                    <a:lnTo>
                      <a:pt x="14" y="95"/>
                    </a:lnTo>
                    <a:lnTo>
                      <a:pt x="18" y="107"/>
                    </a:lnTo>
                    <a:lnTo>
                      <a:pt x="20" y="116"/>
                    </a:lnTo>
                    <a:lnTo>
                      <a:pt x="24" y="126"/>
                    </a:lnTo>
                    <a:lnTo>
                      <a:pt x="25" y="135"/>
                    </a:lnTo>
                    <a:lnTo>
                      <a:pt x="27" y="147"/>
                    </a:lnTo>
                    <a:lnTo>
                      <a:pt x="29" y="152"/>
                    </a:lnTo>
                    <a:lnTo>
                      <a:pt x="29" y="158"/>
                    </a:lnTo>
                    <a:lnTo>
                      <a:pt x="31" y="168"/>
                    </a:lnTo>
                    <a:lnTo>
                      <a:pt x="33" y="177"/>
                    </a:lnTo>
                    <a:lnTo>
                      <a:pt x="34" y="187"/>
                    </a:lnTo>
                    <a:lnTo>
                      <a:pt x="36" y="192"/>
                    </a:lnTo>
                    <a:lnTo>
                      <a:pt x="36" y="198"/>
                    </a:lnTo>
                    <a:lnTo>
                      <a:pt x="38" y="204"/>
                    </a:lnTo>
                    <a:lnTo>
                      <a:pt x="40" y="211"/>
                    </a:lnTo>
                    <a:lnTo>
                      <a:pt x="40" y="215"/>
                    </a:lnTo>
                    <a:lnTo>
                      <a:pt x="40" y="221"/>
                    </a:lnTo>
                    <a:lnTo>
                      <a:pt x="42" y="227"/>
                    </a:lnTo>
                    <a:lnTo>
                      <a:pt x="42" y="232"/>
                    </a:lnTo>
                    <a:lnTo>
                      <a:pt x="43" y="244"/>
                    </a:lnTo>
                    <a:lnTo>
                      <a:pt x="45" y="253"/>
                    </a:lnTo>
                    <a:lnTo>
                      <a:pt x="47" y="261"/>
                    </a:lnTo>
                    <a:lnTo>
                      <a:pt x="49" y="268"/>
                    </a:lnTo>
                    <a:lnTo>
                      <a:pt x="49" y="272"/>
                    </a:lnTo>
                    <a:lnTo>
                      <a:pt x="49" y="276"/>
                    </a:lnTo>
                    <a:lnTo>
                      <a:pt x="31" y="228"/>
                    </a:lnTo>
                    <a:lnTo>
                      <a:pt x="29" y="228"/>
                    </a:lnTo>
                    <a:lnTo>
                      <a:pt x="29" y="232"/>
                    </a:lnTo>
                    <a:lnTo>
                      <a:pt x="29" y="240"/>
                    </a:lnTo>
                    <a:lnTo>
                      <a:pt x="31" y="247"/>
                    </a:lnTo>
                    <a:lnTo>
                      <a:pt x="31" y="255"/>
                    </a:lnTo>
                    <a:lnTo>
                      <a:pt x="33" y="266"/>
                    </a:lnTo>
                    <a:lnTo>
                      <a:pt x="34" y="272"/>
                    </a:lnTo>
                    <a:lnTo>
                      <a:pt x="36" y="280"/>
                    </a:lnTo>
                    <a:lnTo>
                      <a:pt x="38" y="285"/>
                    </a:lnTo>
                    <a:lnTo>
                      <a:pt x="40" y="293"/>
                    </a:lnTo>
                    <a:lnTo>
                      <a:pt x="40" y="299"/>
                    </a:lnTo>
                    <a:lnTo>
                      <a:pt x="42" y="306"/>
                    </a:lnTo>
                    <a:lnTo>
                      <a:pt x="43" y="314"/>
                    </a:lnTo>
                    <a:lnTo>
                      <a:pt x="45" y="322"/>
                    </a:lnTo>
                    <a:lnTo>
                      <a:pt x="45" y="329"/>
                    </a:lnTo>
                    <a:lnTo>
                      <a:pt x="49" y="337"/>
                    </a:lnTo>
                    <a:lnTo>
                      <a:pt x="51" y="346"/>
                    </a:lnTo>
                    <a:lnTo>
                      <a:pt x="53" y="356"/>
                    </a:lnTo>
                    <a:lnTo>
                      <a:pt x="54" y="363"/>
                    </a:lnTo>
                    <a:lnTo>
                      <a:pt x="56" y="373"/>
                    </a:lnTo>
                    <a:lnTo>
                      <a:pt x="58" y="380"/>
                    </a:lnTo>
                    <a:lnTo>
                      <a:pt x="62" y="390"/>
                    </a:lnTo>
                    <a:lnTo>
                      <a:pt x="63" y="399"/>
                    </a:lnTo>
                    <a:lnTo>
                      <a:pt x="65" y="409"/>
                    </a:lnTo>
                    <a:lnTo>
                      <a:pt x="69" y="418"/>
                    </a:lnTo>
                    <a:lnTo>
                      <a:pt x="71" y="428"/>
                    </a:lnTo>
                    <a:lnTo>
                      <a:pt x="73" y="437"/>
                    </a:lnTo>
                    <a:lnTo>
                      <a:pt x="76" y="447"/>
                    </a:lnTo>
                    <a:lnTo>
                      <a:pt x="78" y="456"/>
                    </a:lnTo>
                    <a:lnTo>
                      <a:pt x="80" y="464"/>
                    </a:lnTo>
                    <a:lnTo>
                      <a:pt x="82" y="474"/>
                    </a:lnTo>
                    <a:lnTo>
                      <a:pt x="83" y="483"/>
                    </a:lnTo>
                    <a:lnTo>
                      <a:pt x="85" y="493"/>
                    </a:lnTo>
                    <a:lnTo>
                      <a:pt x="89" y="502"/>
                    </a:lnTo>
                    <a:lnTo>
                      <a:pt x="91" y="510"/>
                    </a:lnTo>
                    <a:lnTo>
                      <a:pt x="93" y="519"/>
                    </a:lnTo>
                    <a:lnTo>
                      <a:pt x="94" y="527"/>
                    </a:lnTo>
                    <a:lnTo>
                      <a:pt x="96" y="536"/>
                    </a:lnTo>
                    <a:lnTo>
                      <a:pt x="98" y="544"/>
                    </a:lnTo>
                    <a:lnTo>
                      <a:pt x="102" y="553"/>
                    </a:lnTo>
                    <a:lnTo>
                      <a:pt x="103" y="561"/>
                    </a:lnTo>
                    <a:lnTo>
                      <a:pt x="105" y="571"/>
                    </a:lnTo>
                    <a:lnTo>
                      <a:pt x="107" y="578"/>
                    </a:lnTo>
                    <a:lnTo>
                      <a:pt x="109" y="584"/>
                    </a:lnTo>
                    <a:lnTo>
                      <a:pt x="111" y="591"/>
                    </a:lnTo>
                    <a:lnTo>
                      <a:pt x="112" y="599"/>
                    </a:lnTo>
                    <a:lnTo>
                      <a:pt x="112" y="607"/>
                    </a:lnTo>
                    <a:lnTo>
                      <a:pt x="116" y="612"/>
                    </a:lnTo>
                    <a:lnTo>
                      <a:pt x="116" y="620"/>
                    </a:lnTo>
                    <a:lnTo>
                      <a:pt x="118" y="626"/>
                    </a:lnTo>
                    <a:lnTo>
                      <a:pt x="120" y="637"/>
                    </a:lnTo>
                    <a:lnTo>
                      <a:pt x="122" y="647"/>
                    </a:lnTo>
                    <a:lnTo>
                      <a:pt x="123" y="654"/>
                    </a:lnTo>
                    <a:lnTo>
                      <a:pt x="125" y="662"/>
                    </a:lnTo>
                    <a:lnTo>
                      <a:pt x="123" y="656"/>
                    </a:lnTo>
                    <a:lnTo>
                      <a:pt x="122" y="652"/>
                    </a:lnTo>
                    <a:lnTo>
                      <a:pt x="120" y="645"/>
                    </a:lnTo>
                    <a:lnTo>
                      <a:pt x="118" y="637"/>
                    </a:lnTo>
                    <a:lnTo>
                      <a:pt x="114" y="628"/>
                    </a:lnTo>
                    <a:lnTo>
                      <a:pt x="112" y="620"/>
                    </a:lnTo>
                    <a:lnTo>
                      <a:pt x="109" y="609"/>
                    </a:lnTo>
                    <a:lnTo>
                      <a:pt x="107" y="599"/>
                    </a:lnTo>
                    <a:lnTo>
                      <a:pt x="105" y="593"/>
                    </a:lnTo>
                    <a:lnTo>
                      <a:pt x="103" y="586"/>
                    </a:lnTo>
                    <a:lnTo>
                      <a:pt x="102" y="580"/>
                    </a:lnTo>
                    <a:lnTo>
                      <a:pt x="102" y="574"/>
                    </a:lnTo>
                    <a:lnTo>
                      <a:pt x="98" y="567"/>
                    </a:lnTo>
                    <a:lnTo>
                      <a:pt x="96" y="561"/>
                    </a:lnTo>
                    <a:lnTo>
                      <a:pt x="94" y="553"/>
                    </a:lnTo>
                    <a:lnTo>
                      <a:pt x="94" y="548"/>
                    </a:lnTo>
                    <a:lnTo>
                      <a:pt x="93" y="540"/>
                    </a:lnTo>
                    <a:lnTo>
                      <a:pt x="91" y="533"/>
                    </a:lnTo>
                    <a:lnTo>
                      <a:pt x="89" y="527"/>
                    </a:lnTo>
                    <a:lnTo>
                      <a:pt x="87" y="521"/>
                    </a:lnTo>
                    <a:lnTo>
                      <a:pt x="85" y="513"/>
                    </a:lnTo>
                    <a:lnTo>
                      <a:pt x="83" y="506"/>
                    </a:lnTo>
                    <a:lnTo>
                      <a:pt x="82" y="500"/>
                    </a:lnTo>
                    <a:lnTo>
                      <a:pt x="80" y="494"/>
                    </a:lnTo>
                    <a:lnTo>
                      <a:pt x="78" y="487"/>
                    </a:lnTo>
                    <a:lnTo>
                      <a:pt x="76" y="479"/>
                    </a:lnTo>
                    <a:lnTo>
                      <a:pt x="73" y="474"/>
                    </a:lnTo>
                    <a:lnTo>
                      <a:pt x="73" y="466"/>
                    </a:lnTo>
                    <a:lnTo>
                      <a:pt x="71" y="460"/>
                    </a:lnTo>
                    <a:lnTo>
                      <a:pt x="69" y="455"/>
                    </a:lnTo>
                    <a:lnTo>
                      <a:pt x="67" y="447"/>
                    </a:lnTo>
                    <a:lnTo>
                      <a:pt x="65" y="441"/>
                    </a:lnTo>
                    <a:lnTo>
                      <a:pt x="63" y="436"/>
                    </a:lnTo>
                    <a:lnTo>
                      <a:pt x="62" y="430"/>
                    </a:lnTo>
                    <a:lnTo>
                      <a:pt x="58" y="422"/>
                    </a:lnTo>
                    <a:lnTo>
                      <a:pt x="58" y="417"/>
                    </a:lnTo>
                    <a:lnTo>
                      <a:pt x="54" y="405"/>
                    </a:lnTo>
                    <a:lnTo>
                      <a:pt x="53" y="396"/>
                    </a:lnTo>
                    <a:lnTo>
                      <a:pt x="49" y="386"/>
                    </a:lnTo>
                    <a:lnTo>
                      <a:pt x="45" y="379"/>
                    </a:lnTo>
                    <a:lnTo>
                      <a:pt x="43" y="371"/>
                    </a:lnTo>
                    <a:lnTo>
                      <a:pt x="42" y="365"/>
                    </a:lnTo>
                    <a:lnTo>
                      <a:pt x="38" y="356"/>
                    </a:lnTo>
                    <a:lnTo>
                      <a:pt x="36" y="354"/>
                    </a:lnTo>
                    <a:lnTo>
                      <a:pt x="36" y="361"/>
                    </a:lnTo>
                    <a:lnTo>
                      <a:pt x="36" y="367"/>
                    </a:lnTo>
                    <a:lnTo>
                      <a:pt x="36" y="373"/>
                    </a:lnTo>
                    <a:lnTo>
                      <a:pt x="36" y="377"/>
                    </a:lnTo>
                    <a:lnTo>
                      <a:pt x="36" y="380"/>
                    </a:lnTo>
                    <a:lnTo>
                      <a:pt x="36" y="382"/>
                    </a:lnTo>
                    <a:lnTo>
                      <a:pt x="38" y="388"/>
                    </a:lnTo>
                    <a:lnTo>
                      <a:pt x="40" y="396"/>
                    </a:lnTo>
                    <a:lnTo>
                      <a:pt x="42" y="403"/>
                    </a:lnTo>
                    <a:lnTo>
                      <a:pt x="43" y="409"/>
                    </a:lnTo>
                    <a:lnTo>
                      <a:pt x="45" y="417"/>
                    </a:lnTo>
                    <a:lnTo>
                      <a:pt x="49" y="424"/>
                    </a:lnTo>
                    <a:lnTo>
                      <a:pt x="51" y="430"/>
                    </a:lnTo>
                    <a:lnTo>
                      <a:pt x="53" y="437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58" y="458"/>
                    </a:lnTo>
                    <a:lnTo>
                      <a:pt x="62" y="466"/>
                    </a:lnTo>
                    <a:lnTo>
                      <a:pt x="63" y="474"/>
                    </a:lnTo>
                    <a:lnTo>
                      <a:pt x="65" y="481"/>
                    </a:lnTo>
                    <a:lnTo>
                      <a:pt x="67" y="489"/>
                    </a:lnTo>
                    <a:lnTo>
                      <a:pt x="71" y="496"/>
                    </a:lnTo>
                    <a:lnTo>
                      <a:pt x="73" y="502"/>
                    </a:lnTo>
                    <a:lnTo>
                      <a:pt x="74" y="512"/>
                    </a:lnTo>
                    <a:lnTo>
                      <a:pt x="76" y="517"/>
                    </a:lnTo>
                    <a:lnTo>
                      <a:pt x="78" y="525"/>
                    </a:lnTo>
                    <a:lnTo>
                      <a:pt x="80" y="533"/>
                    </a:lnTo>
                    <a:lnTo>
                      <a:pt x="82" y="540"/>
                    </a:lnTo>
                    <a:lnTo>
                      <a:pt x="83" y="546"/>
                    </a:lnTo>
                    <a:lnTo>
                      <a:pt x="87" y="555"/>
                    </a:lnTo>
                    <a:lnTo>
                      <a:pt x="89" y="561"/>
                    </a:lnTo>
                    <a:lnTo>
                      <a:pt x="91" y="569"/>
                    </a:lnTo>
                    <a:lnTo>
                      <a:pt x="93" y="574"/>
                    </a:lnTo>
                    <a:lnTo>
                      <a:pt x="96" y="584"/>
                    </a:lnTo>
                    <a:lnTo>
                      <a:pt x="98" y="590"/>
                    </a:lnTo>
                    <a:lnTo>
                      <a:pt x="100" y="599"/>
                    </a:lnTo>
                    <a:lnTo>
                      <a:pt x="102" y="607"/>
                    </a:lnTo>
                    <a:lnTo>
                      <a:pt x="105" y="614"/>
                    </a:lnTo>
                    <a:lnTo>
                      <a:pt x="105" y="620"/>
                    </a:lnTo>
                    <a:lnTo>
                      <a:pt x="107" y="628"/>
                    </a:lnTo>
                    <a:lnTo>
                      <a:pt x="109" y="635"/>
                    </a:lnTo>
                    <a:lnTo>
                      <a:pt x="111" y="643"/>
                    </a:lnTo>
                    <a:lnTo>
                      <a:pt x="112" y="650"/>
                    </a:lnTo>
                    <a:lnTo>
                      <a:pt x="116" y="656"/>
                    </a:lnTo>
                    <a:lnTo>
                      <a:pt x="118" y="664"/>
                    </a:lnTo>
                    <a:lnTo>
                      <a:pt x="120" y="673"/>
                    </a:lnTo>
                    <a:lnTo>
                      <a:pt x="122" y="679"/>
                    </a:lnTo>
                    <a:lnTo>
                      <a:pt x="123" y="686"/>
                    </a:lnTo>
                    <a:lnTo>
                      <a:pt x="125" y="692"/>
                    </a:lnTo>
                    <a:lnTo>
                      <a:pt x="127" y="702"/>
                    </a:lnTo>
                    <a:lnTo>
                      <a:pt x="129" y="707"/>
                    </a:lnTo>
                    <a:lnTo>
                      <a:pt x="131" y="715"/>
                    </a:lnTo>
                    <a:lnTo>
                      <a:pt x="132" y="723"/>
                    </a:lnTo>
                    <a:lnTo>
                      <a:pt x="136" y="730"/>
                    </a:lnTo>
                    <a:lnTo>
                      <a:pt x="136" y="736"/>
                    </a:lnTo>
                    <a:lnTo>
                      <a:pt x="138" y="745"/>
                    </a:lnTo>
                    <a:lnTo>
                      <a:pt x="140" y="751"/>
                    </a:lnTo>
                    <a:lnTo>
                      <a:pt x="143" y="759"/>
                    </a:lnTo>
                    <a:lnTo>
                      <a:pt x="143" y="766"/>
                    </a:lnTo>
                    <a:lnTo>
                      <a:pt x="145" y="774"/>
                    </a:lnTo>
                    <a:lnTo>
                      <a:pt x="147" y="781"/>
                    </a:lnTo>
                    <a:lnTo>
                      <a:pt x="149" y="789"/>
                    </a:lnTo>
                    <a:lnTo>
                      <a:pt x="151" y="797"/>
                    </a:lnTo>
                    <a:lnTo>
                      <a:pt x="152" y="804"/>
                    </a:lnTo>
                    <a:lnTo>
                      <a:pt x="154" y="810"/>
                    </a:lnTo>
                    <a:lnTo>
                      <a:pt x="156" y="818"/>
                    </a:lnTo>
                    <a:lnTo>
                      <a:pt x="158" y="825"/>
                    </a:lnTo>
                    <a:lnTo>
                      <a:pt x="160" y="833"/>
                    </a:lnTo>
                    <a:lnTo>
                      <a:pt x="161" y="840"/>
                    </a:lnTo>
                    <a:lnTo>
                      <a:pt x="163" y="850"/>
                    </a:lnTo>
                    <a:lnTo>
                      <a:pt x="171" y="850"/>
                    </a:lnTo>
                    <a:lnTo>
                      <a:pt x="176" y="852"/>
                    </a:lnTo>
                    <a:lnTo>
                      <a:pt x="183" y="854"/>
                    </a:lnTo>
                    <a:lnTo>
                      <a:pt x="191" y="856"/>
                    </a:lnTo>
                    <a:lnTo>
                      <a:pt x="196" y="857"/>
                    </a:lnTo>
                    <a:lnTo>
                      <a:pt x="203" y="859"/>
                    </a:lnTo>
                    <a:lnTo>
                      <a:pt x="211" y="859"/>
                    </a:lnTo>
                    <a:lnTo>
                      <a:pt x="220" y="863"/>
                    </a:lnTo>
                    <a:lnTo>
                      <a:pt x="227" y="865"/>
                    </a:lnTo>
                    <a:lnTo>
                      <a:pt x="234" y="867"/>
                    </a:lnTo>
                    <a:lnTo>
                      <a:pt x="241" y="867"/>
                    </a:lnTo>
                    <a:lnTo>
                      <a:pt x="250" y="869"/>
                    </a:lnTo>
                    <a:lnTo>
                      <a:pt x="260" y="871"/>
                    </a:lnTo>
                    <a:lnTo>
                      <a:pt x="267" y="873"/>
                    </a:lnTo>
                    <a:lnTo>
                      <a:pt x="276" y="873"/>
                    </a:lnTo>
                    <a:lnTo>
                      <a:pt x="285" y="876"/>
                    </a:lnTo>
                    <a:lnTo>
                      <a:pt x="292" y="876"/>
                    </a:lnTo>
                    <a:lnTo>
                      <a:pt x="301" y="878"/>
                    </a:lnTo>
                    <a:lnTo>
                      <a:pt x="310" y="878"/>
                    </a:lnTo>
                    <a:lnTo>
                      <a:pt x="319" y="880"/>
                    </a:lnTo>
                    <a:lnTo>
                      <a:pt x="329" y="880"/>
                    </a:lnTo>
                    <a:lnTo>
                      <a:pt x="336" y="882"/>
                    </a:lnTo>
                    <a:lnTo>
                      <a:pt x="345" y="882"/>
                    </a:lnTo>
                    <a:lnTo>
                      <a:pt x="356" y="884"/>
                    </a:lnTo>
                    <a:lnTo>
                      <a:pt x="365" y="884"/>
                    </a:lnTo>
                    <a:lnTo>
                      <a:pt x="372" y="884"/>
                    </a:lnTo>
                    <a:lnTo>
                      <a:pt x="381" y="886"/>
                    </a:lnTo>
                    <a:lnTo>
                      <a:pt x="392" y="886"/>
                    </a:lnTo>
                    <a:lnTo>
                      <a:pt x="399" y="886"/>
                    </a:lnTo>
                    <a:lnTo>
                      <a:pt x="410" y="888"/>
                    </a:lnTo>
                    <a:lnTo>
                      <a:pt x="419" y="888"/>
                    </a:lnTo>
                    <a:lnTo>
                      <a:pt x="428" y="890"/>
                    </a:lnTo>
                    <a:lnTo>
                      <a:pt x="437" y="888"/>
                    </a:lnTo>
                    <a:lnTo>
                      <a:pt x="447" y="888"/>
                    </a:lnTo>
                    <a:lnTo>
                      <a:pt x="456" y="888"/>
                    </a:lnTo>
                    <a:lnTo>
                      <a:pt x="465" y="888"/>
                    </a:lnTo>
                    <a:lnTo>
                      <a:pt x="474" y="886"/>
                    </a:lnTo>
                    <a:lnTo>
                      <a:pt x="485" y="886"/>
                    </a:lnTo>
                    <a:lnTo>
                      <a:pt x="492" y="886"/>
                    </a:lnTo>
                    <a:lnTo>
                      <a:pt x="503" y="886"/>
                    </a:lnTo>
                    <a:lnTo>
                      <a:pt x="512" y="884"/>
                    </a:lnTo>
                    <a:lnTo>
                      <a:pt x="519" y="884"/>
                    </a:lnTo>
                    <a:lnTo>
                      <a:pt x="528" y="882"/>
                    </a:lnTo>
                    <a:lnTo>
                      <a:pt x="537" y="882"/>
                    </a:lnTo>
                    <a:lnTo>
                      <a:pt x="546" y="880"/>
                    </a:lnTo>
                    <a:lnTo>
                      <a:pt x="555" y="880"/>
                    </a:lnTo>
                    <a:lnTo>
                      <a:pt x="565" y="878"/>
                    </a:lnTo>
                    <a:lnTo>
                      <a:pt x="574" y="878"/>
                    </a:lnTo>
                    <a:lnTo>
                      <a:pt x="581" y="876"/>
                    </a:lnTo>
                    <a:lnTo>
                      <a:pt x="590" y="873"/>
                    </a:lnTo>
                    <a:lnTo>
                      <a:pt x="597" y="871"/>
                    </a:lnTo>
                    <a:lnTo>
                      <a:pt x="606" y="869"/>
                    </a:lnTo>
                    <a:lnTo>
                      <a:pt x="615" y="867"/>
                    </a:lnTo>
                    <a:lnTo>
                      <a:pt x="623" y="865"/>
                    </a:lnTo>
                    <a:lnTo>
                      <a:pt x="630" y="863"/>
                    </a:lnTo>
                    <a:lnTo>
                      <a:pt x="639" y="861"/>
                    </a:lnTo>
                    <a:lnTo>
                      <a:pt x="646" y="857"/>
                    </a:lnTo>
                    <a:lnTo>
                      <a:pt x="653" y="856"/>
                    </a:lnTo>
                    <a:lnTo>
                      <a:pt x="661" y="852"/>
                    </a:lnTo>
                    <a:lnTo>
                      <a:pt x="668" y="850"/>
                    </a:lnTo>
                    <a:lnTo>
                      <a:pt x="675" y="844"/>
                    </a:lnTo>
                    <a:lnTo>
                      <a:pt x="683" y="842"/>
                    </a:lnTo>
                    <a:lnTo>
                      <a:pt x="688" y="838"/>
                    </a:lnTo>
                    <a:lnTo>
                      <a:pt x="697" y="837"/>
                    </a:lnTo>
                    <a:lnTo>
                      <a:pt x="697" y="827"/>
                    </a:lnTo>
                    <a:lnTo>
                      <a:pt x="699" y="821"/>
                    </a:lnTo>
                    <a:lnTo>
                      <a:pt x="699" y="812"/>
                    </a:lnTo>
                    <a:lnTo>
                      <a:pt x="701" y="804"/>
                    </a:lnTo>
                    <a:lnTo>
                      <a:pt x="702" y="797"/>
                    </a:lnTo>
                    <a:lnTo>
                      <a:pt x="704" y="789"/>
                    </a:lnTo>
                    <a:lnTo>
                      <a:pt x="704" y="783"/>
                    </a:lnTo>
                    <a:lnTo>
                      <a:pt x="706" y="776"/>
                    </a:lnTo>
                    <a:lnTo>
                      <a:pt x="708" y="768"/>
                    </a:lnTo>
                    <a:lnTo>
                      <a:pt x="710" y="759"/>
                    </a:lnTo>
                    <a:lnTo>
                      <a:pt x="712" y="751"/>
                    </a:lnTo>
                    <a:lnTo>
                      <a:pt x="713" y="743"/>
                    </a:lnTo>
                    <a:lnTo>
                      <a:pt x="715" y="736"/>
                    </a:lnTo>
                    <a:lnTo>
                      <a:pt x="717" y="728"/>
                    </a:lnTo>
                    <a:lnTo>
                      <a:pt x="719" y="721"/>
                    </a:lnTo>
                    <a:lnTo>
                      <a:pt x="722" y="713"/>
                    </a:lnTo>
                    <a:lnTo>
                      <a:pt x="722" y="704"/>
                    </a:lnTo>
                    <a:lnTo>
                      <a:pt x="724" y="696"/>
                    </a:lnTo>
                    <a:lnTo>
                      <a:pt x="726" y="688"/>
                    </a:lnTo>
                    <a:lnTo>
                      <a:pt x="728" y="681"/>
                    </a:lnTo>
                    <a:lnTo>
                      <a:pt x="730" y="673"/>
                    </a:lnTo>
                    <a:lnTo>
                      <a:pt x="732" y="666"/>
                    </a:lnTo>
                    <a:lnTo>
                      <a:pt x="735" y="658"/>
                    </a:lnTo>
                    <a:lnTo>
                      <a:pt x="737" y="650"/>
                    </a:lnTo>
                    <a:lnTo>
                      <a:pt x="739" y="643"/>
                    </a:lnTo>
                    <a:lnTo>
                      <a:pt x="741" y="635"/>
                    </a:lnTo>
                    <a:lnTo>
                      <a:pt x="742" y="628"/>
                    </a:lnTo>
                    <a:lnTo>
                      <a:pt x="746" y="620"/>
                    </a:lnTo>
                    <a:lnTo>
                      <a:pt x="748" y="612"/>
                    </a:lnTo>
                    <a:lnTo>
                      <a:pt x="752" y="607"/>
                    </a:lnTo>
                    <a:lnTo>
                      <a:pt x="753" y="599"/>
                    </a:lnTo>
                    <a:lnTo>
                      <a:pt x="757" y="593"/>
                    </a:lnTo>
                    <a:lnTo>
                      <a:pt x="753" y="599"/>
                    </a:lnTo>
                    <a:lnTo>
                      <a:pt x="753" y="607"/>
                    </a:lnTo>
                    <a:lnTo>
                      <a:pt x="752" y="614"/>
                    </a:lnTo>
                    <a:lnTo>
                      <a:pt x="750" y="624"/>
                    </a:lnTo>
                    <a:lnTo>
                      <a:pt x="748" y="631"/>
                    </a:lnTo>
                    <a:lnTo>
                      <a:pt x="746" y="639"/>
                    </a:lnTo>
                    <a:lnTo>
                      <a:pt x="746" y="648"/>
                    </a:lnTo>
                    <a:lnTo>
                      <a:pt x="746" y="656"/>
                    </a:lnTo>
                    <a:lnTo>
                      <a:pt x="748" y="647"/>
                    </a:lnTo>
                    <a:lnTo>
                      <a:pt x="752" y="635"/>
                    </a:lnTo>
                    <a:lnTo>
                      <a:pt x="752" y="628"/>
                    </a:lnTo>
                    <a:lnTo>
                      <a:pt x="753" y="622"/>
                    </a:lnTo>
                    <a:lnTo>
                      <a:pt x="755" y="616"/>
                    </a:lnTo>
                    <a:lnTo>
                      <a:pt x="757" y="610"/>
                    </a:lnTo>
                    <a:lnTo>
                      <a:pt x="759" y="601"/>
                    </a:lnTo>
                    <a:lnTo>
                      <a:pt x="761" y="593"/>
                    </a:lnTo>
                    <a:lnTo>
                      <a:pt x="762" y="586"/>
                    </a:lnTo>
                    <a:lnTo>
                      <a:pt x="766" y="578"/>
                    </a:lnTo>
                    <a:lnTo>
                      <a:pt x="768" y="571"/>
                    </a:lnTo>
                    <a:lnTo>
                      <a:pt x="770" y="561"/>
                    </a:lnTo>
                    <a:lnTo>
                      <a:pt x="771" y="553"/>
                    </a:lnTo>
                    <a:lnTo>
                      <a:pt x="775" y="544"/>
                    </a:lnTo>
                    <a:lnTo>
                      <a:pt x="775" y="534"/>
                    </a:lnTo>
                    <a:lnTo>
                      <a:pt x="777" y="525"/>
                    </a:lnTo>
                    <a:lnTo>
                      <a:pt x="779" y="515"/>
                    </a:lnTo>
                    <a:lnTo>
                      <a:pt x="782" y="506"/>
                    </a:lnTo>
                    <a:lnTo>
                      <a:pt x="784" y="494"/>
                    </a:lnTo>
                    <a:lnTo>
                      <a:pt x="786" y="485"/>
                    </a:lnTo>
                    <a:lnTo>
                      <a:pt x="790" y="474"/>
                    </a:lnTo>
                    <a:lnTo>
                      <a:pt x="791" y="464"/>
                    </a:lnTo>
                    <a:lnTo>
                      <a:pt x="793" y="453"/>
                    </a:lnTo>
                    <a:lnTo>
                      <a:pt x="795" y="443"/>
                    </a:lnTo>
                    <a:lnTo>
                      <a:pt x="797" y="432"/>
                    </a:lnTo>
                    <a:lnTo>
                      <a:pt x="801" y="420"/>
                    </a:lnTo>
                    <a:lnTo>
                      <a:pt x="802" y="409"/>
                    </a:lnTo>
                    <a:lnTo>
                      <a:pt x="806" y="399"/>
                    </a:lnTo>
                    <a:lnTo>
                      <a:pt x="808" y="388"/>
                    </a:lnTo>
                    <a:lnTo>
                      <a:pt x="811" y="377"/>
                    </a:lnTo>
                    <a:lnTo>
                      <a:pt x="813" y="365"/>
                    </a:lnTo>
                    <a:lnTo>
                      <a:pt x="815" y="354"/>
                    </a:lnTo>
                    <a:lnTo>
                      <a:pt x="817" y="342"/>
                    </a:lnTo>
                    <a:lnTo>
                      <a:pt x="819" y="331"/>
                    </a:lnTo>
                    <a:lnTo>
                      <a:pt x="820" y="320"/>
                    </a:lnTo>
                    <a:lnTo>
                      <a:pt x="822" y="308"/>
                    </a:lnTo>
                    <a:lnTo>
                      <a:pt x="824" y="297"/>
                    </a:lnTo>
                    <a:lnTo>
                      <a:pt x="828" y="287"/>
                    </a:lnTo>
                    <a:lnTo>
                      <a:pt x="830" y="274"/>
                    </a:lnTo>
                    <a:lnTo>
                      <a:pt x="831" y="265"/>
                    </a:lnTo>
                    <a:lnTo>
                      <a:pt x="833" y="253"/>
                    </a:lnTo>
                    <a:lnTo>
                      <a:pt x="835" y="244"/>
                    </a:lnTo>
                    <a:lnTo>
                      <a:pt x="837" y="232"/>
                    </a:lnTo>
                    <a:lnTo>
                      <a:pt x="840" y="223"/>
                    </a:lnTo>
                    <a:lnTo>
                      <a:pt x="842" y="213"/>
                    </a:lnTo>
                    <a:lnTo>
                      <a:pt x="844" y="204"/>
                    </a:lnTo>
                    <a:lnTo>
                      <a:pt x="846" y="192"/>
                    </a:lnTo>
                    <a:lnTo>
                      <a:pt x="848" y="183"/>
                    </a:lnTo>
                    <a:lnTo>
                      <a:pt x="848" y="173"/>
                    </a:lnTo>
                    <a:lnTo>
                      <a:pt x="850" y="164"/>
                    </a:lnTo>
                    <a:lnTo>
                      <a:pt x="851" y="156"/>
                    </a:lnTo>
                    <a:lnTo>
                      <a:pt x="853" y="147"/>
                    </a:lnTo>
                    <a:lnTo>
                      <a:pt x="855" y="137"/>
                    </a:lnTo>
                    <a:lnTo>
                      <a:pt x="857" y="132"/>
                    </a:lnTo>
                    <a:lnTo>
                      <a:pt x="857" y="122"/>
                    </a:lnTo>
                    <a:lnTo>
                      <a:pt x="859" y="114"/>
                    </a:lnTo>
                    <a:lnTo>
                      <a:pt x="859" y="107"/>
                    </a:lnTo>
                    <a:lnTo>
                      <a:pt x="860" y="101"/>
                    </a:lnTo>
                    <a:lnTo>
                      <a:pt x="860" y="94"/>
                    </a:lnTo>
                    <a:lnTo>
                      <a:pt x="862" y="88"/>
                    </a:lnTo>
                    <a:lnTo>
                      <a:pt x="862" y="82"/>
                    </a:lnTo>
                    <a:lnTo>
                      <a:pt x="864" y="76"/>
                    </a:lnTo>
                    <a:lnTo>
                      <a:pt x="862" y="82"/>
                    </a:lnTo>
                    <a:lnTo>
                      <a:pt x="860" y="92"/>
                    </a:lnTo>
                    <a:lnTo>
                      <a:pt x="859" y="95"/>
                    </a:lnTo>
                    <a:lnTo>
                      <a:pt x="857" y="103"/>
                    </a:lnTo>
                    <a:lnTo>
                      <a:pt x="855" y="109"/>
                    </a:lnTo>
                    <a:lnTo>
                      <a:pt x="855" y="118"/>
                    </a:lnTo>
                    <a:lnTo>
                      <a:pt x="851" y="126"/>
                    </a:lnTo>
                    <a:lnTo>
                      <a:pt x="850" y="135"/>
                    </a:lnTo>
                    <a:lnTo>
                      <a:pt x="848" y="145"/>
                    </a:lnTo>
                    <a:lnTo>
                      <a:pt x="846" y="154"/>
                    </a:lnTo>
                    <a:lnTo>
                      <a:pt x="844" y="164"/>
                    </a:lnTo>
                    <a:lnTo>
                      <a:pt x="842" y="173"/>
                    </a:lnTo>
                    <a:lnTo>
                      <a:pt x="840" y="183"/>
                    </a:lnTo>
                    <a:lnTo>
                      <a:pt x="837" y="194"/>
                    </a:lnTo>
                    <a:lnTo>
                      <a:pt x="835" y="202"/>
                    </a:lnTo>
                    <a:lnTo>
                      <a:pt x="831" y="211"/>
                    </a:lnTo>
                    <a:lnTo>
                      <a:pt x="830" y="221"/>
                    </a:lnTo>
                    <a:lnTo>
                      <a:pt x="828" y="230"/>
                    </a:lnTo>
                    <a:lnTo>
                      <a:pt x="824" y="238"/>
                    </a:lnTo>
                    <a:lnTo>
                      <a:pt x="824" y="246"/>
                    </a:lnTo>
                    <a:lnTo>
                      <a:pt x="822" y="253"/>
                    </a:lnTo>
                    <a:lnTo>
                      <a:pt x="820" y="259"/>
                    </a:lnTo>
                    <a:lnTo>
                      <a:pt x="819" y="265"/>
                    </a:lnTo>
                    <a:lnTo>
                      <a:pt x="817" y="268"/>
                    </a:lnTo>
                    <a:lnTo>
                      <a:pt x="815" y="272"/>
                    </a:lnTo>
                    <a:lnTo>
                      <a:pt x="815" y="276"/>
                    </a:lnTo>
                    <a:lnTo>
                      <a:pt x="815" y="278"/>
                    </a:lnTo>
                    <a:lnTo>
                      <a:pt x="815" y="276"/>
                    </a:lnTo>
                    <a:lnTo>
                      <a:pt x="815" y="270"/>
                    </a:lnTo>
                    <a:lnTo>
                      <a:pt x="817" y="261"/>
                    </a:lnTo>
                    <a:lnTo>
                      <a:pt x="817" y="255"/>
                    </a:lnTo>
                    <a:lnTo>
                      <a:pt x="819" y="247"/>
                    </a:lnTo>
                    <a:lnTo>
                      <a:pt x="820" y="242"/>
                    </a:lnTo>
                    <a:lnTo>
                      <a:pt x="822" y="234"/>
                    </a:lnTo>
                    <a:lnTo>
                      <a:pt x="824" y="228"/>
                    </a:lnTo>
                    <a:lnTo>
                      <a:pt x="824" y="221"/>
                    </a:lnTo>
                    <a:lnTo>
                      <a:pt x="826" y="215"/>
                    </a:lnTo>
                    <a:lnTo>
                      <a:pt x="828" y="209"/>
                    </a:lnTo>
                    <a:lnTo>
                      <a:pt x="828" y="200"/>
                    </a:lnTo>
                    <a:lnTo>
                      <a:pt x="826" y="198"/>
                    </a:lnTo>
                    <a:lnTo>
                      <a:pt x="824" y="200"/>
                    </a:lnTo>
                    <a:lnTo>
                      <a:pt x="824" y="206"/>
                    </a:lnTo>
                    <a:lnTo>
                      <a:pt x="820" y="213"/>
                    </a:lnTo>
                    <a:lnTo>
                      <a:pt x="819" y="223"/>
                    </a:lnTo>
                    <a:lnTo>
                      <a:pt x="817" y="227"/>
                    </a:lnTo>
                    <a:lnTo>
                      <a:pt x="815" y="232"/>
                    </a:lnTo>
                    <a:lnTo>
                      <a:pt x="813" y="240"/>
                    </a:lnTo>
                    <a:lnTo>
                      <a:pt x="813" y="246"/>
                    </a:lnTo>
                    <a:lnTo>
                      <a:pt x="810" y="251"/>
                    </a:lnTo>
                    <a:lnTo>
                      <a:pt x="810" y="259"/>
                    </a:lnTo>
                    <a:lnTo>
                      <a:pt x="808" y="266"/>
                    </a:lnTo>
                    <a:lnTo>
                      <a:pt x="806" y="272"/>
                    </a:lnTo>
                    <a:lnTo>
                      <a:pt x="804" y="280"/>
                    </a:lnTo>
                    <a:lnTo>
                      <a:pt x="804" y="285"/>
                    </a:lnTo>
                    <a:lnTo>
                      <a:pt x="802" y="291"/>
                    </a:lnTo>
                    <a:lnTo>
                      <a:pt x="801" y="299"/>
                    </a:lnTo>
                    <a:lnTo>
                      <a:pt x="799" y="304"/>
                    </a:lnTo>
                    <a:lnTo>
                      <a:pt x="797" y="310"/>
                    </a:lnTo>
                    <a:lnTo>
                      <a:pt x="795" y="316"/>
                    </a:lnTo>
                    <a:lnTo>
                      <a:pt x="795" y="323"/>
                    </a:lnTo>
                    <a:lnTo>
                      <a:pt x="793" y="333"/>
                    </a:lnTo>
                    <a:lnTo>
                      <a:pt x="791" y="342"/>
                    </a:lnTo>
                    <a:lnTo>
                      <a:pt x="791" y="350"/>
                    </a:lnTo>
                    <a:lnTo>
                      <a:pt x="791" y="354"/>
                    </a:lnTo>
                    <a:lnTo>
                      <a:pt x="790" y="346"/>
                    </a:lnTo>
                    <a:lnTo>
                      <a:pt x="790" y="337"/>
                    </a:lnTo>
                    <a:lnTo>
                      <a:pt x="790" y="327"/>
                    </a:lnTo>
                    <a:lnTo>
                      <a:pt x="790" y="320"/>
                    </a:lnTo>
                    <a:lnTo>
                      <a:pt x="790" y="310"/>
                    </a:lnTo>
                    <a:lnTo>
                      <a:pt x="791" y="303"/>
                    </a:lnTo>
                    <a:lnTo>
                      <a:pt x="791" y="293"/>
                    </a:lnTo>
                    <a:lnTo>
                      <a:pt x="793" y="285"/>
                    </a:lnTo>
                    <a:lnTo>
                      <a:pt x="793" y="276"/>
                    </a:lnTo>
                    <a:lnTo>
                      <a:pt x="795" y="268"/>
                    </a:lnTo>
                    <a:lnTo>
                      <a:pt x="797" y="259"/>
                    </a:lnTo>
                    <a:lnTo>
                      <a:pt x="799" y="251"/>
                    </a:lnTo>
                    <a:lnTo>
                      <a:pt x="801" y="242"/>
                    </a:lnTo>
                    <a:lnTo>
                      <a:pt x="802" y="232"/>
                    </a:lnTo>
                    <a:lnTo>
                      <a:pt x="804" y="225"/>
                    </a:lnTo>
                    <a:lnTo>
                      <a:pt x="808" y="215"/>
                    </a:lnTo>
                    <a:lnTo>
                      <a:pt x="810" y="206"/>
                    </a:lnTo>
                    <a:lnTo>
                      <a:pt x="811" y="198"/>
                    </a:lnTo>
                    <a:lnTo>
                      <a:pt x="813" y="189"/>
                    </a:lnTo>
                    <a:lnTo>
                      <a:pt x="817" y="179"/>
                    </a:lnTo>
                    <a:lnTo>
                      <a:pt x="819" y="170"/>
                    </a:lnTo>
                    <a:lnTo>
                      <a:pt x="820" y="162"/>
                    </a:lnTo>
                    <a:lnTo>
                      <a:pt x="822" y="152"/>
                    </a:lnTo>
                    <a:lnTo>
                      <a:pt x="824" y="145"/>
                    </a:lnTo>
                    <a:lnTo>
                      <a:pt x="826" y="135"/>
                    </a:lnTo>
                    <a:lnTo>
                      <a:pt x="828" y="126"/>
                    </a:lnTo>
                    <a:lnTo>
                      <a:pt x="830" y="118"/>
                    </a:lnTo>
                    <a:lnTo>
                      <a:pt x="831" y="109"/>
                    </a:lnTo>
                    <a:lnTo>
                      <a:pt x="833" y="101"/>
                    </a:lnTo>
                    <a:lnTo>
                      <a:pt x="835" y="92"/>
                    </a:lnTo>
                    <a:lnTo>
                      <a:pt x="835" y="84"/>
                    </a:lnTo>
                    <a:lnTo>
                      <a:pt x="837" y="76"/>
                    </a:lnTo>
                    <a:lnTo>
                      <a:pt x="837" y="75"/>
                    </a:lnTo>
                    <a:lnTo>
                      <a:pt x="837" y="71"/>
                    </a:lnTo>
                    <a:lnTo>
                      <a:pt x="839" y="67"/>
                    </a:lnTo>
                    <a:lnTo>
                      <a:pt x="840" y="61"/>
                    </a:lnTo>
                    <a:lnTo>
                      <a:pt x="840" y="54"/>
                    </a:lnTo>
                    <a:lnTo>
                      <a:pt x="842" y="48"/>
                    </a:lnTo>
                    <a:lnTo>
                      <a:pt x="842" y="40"/>
                    </a:lnTo>
                    <a:lnTo>
                      <a:pt x="844" y="35"/>
                    </a:lnTo>
                    <a:lnTo>
                      <a:pt x="844" y="27"/>
                    </a:lnTo>
                    <a:lnTo>
                      <a:pt x="844" y="21"/>
                    </a:lnTo>
                    <a:lnTo>
                      <a:pt x="844" y="14"/>
                    </a:lnTo>
                    <a:lnTo>
                      <a:pt x="844" y="10"/>
                    </a:lnTo>
                    <a:lnTo>
                      <a:pt x="844" y="0"/>
                    </a:lnTo>
                    <a:lnTo>
                      <a:pt x="840" y="6"/>
                    </a:lnTo>
                    <a:lnTo>
                      <a:pt x="837" y="12"/>
                    </a:lnTo>
                    <a:lnTo>
                      <a:pt x="835" y="17"/>
                    </a:lnTo>
                    <a:lnTo>
                      <a:pt x="833" y="27"/>
                    </a:lnTo>
                    <a:lnTo>
                      <a:pt x="830" y="33"/>
                    </a:lnTo>
                    <a:lnTo>
                      <a:pt x="830" y="40"/>
                    </a:lnTo>
                    <a:lnTo>
                      <a:pt x="826" y="48"/>
                    </a:lnTo>
                    <a:lnTo>
                      <a:pt x="826" y="57"/>
                    </a:lnTo>
                    <a:lnTo>
                      <a:pt x="824" y="65"/>
                    </a:lnTo>
                    <a:lnTo>
                      <a:pt x="824" y="73"/>
                    </a:lnTo>
                    <a:lnTo>
                      <a:pt x="822" y="80"/>
                    </a:lnTo>
                    <a:lnTo>
                      <a:pt x="820" y="88"/>
                    </a:lnTo>
                    <a:lnTo>
                      <a:pt x="819" y="95"/>
                    </a:lnTo>
                    <a:lnTo>
                      <a:pt x="819" y="103"/>
                    </a:lnTo>
                    <a:lnTo>
                      <a:pt x="817" y="109"/>
                    </a:lnTo>
                    <a:lnTo>
                      <a:pt x="817" y="118"/>
                    </a:lnTo>
                    <a:lnTo>
                      <a:pt x="815" y="118"/>
                    </a:lnTo>
                    <a:lnTo>
                      <a:pt x="815" y="122"/>
                    </a:lnTo>
                    <a:lnTo>
                      <a:pt x="813" y="128"/>
                    </a:lnTo>
                    <a:lnTo>
                      <a:pt x="811" y="133"/>
                    </a:lnTo>
                    <a:lnTo>
                      <a:pt x="810" y="139"/>
                    </a:lnTo>
                    <a:lnTo>
                      <a:pt x="808" y="149"/>
                    </a:lnTo>
                    <a:lnTo>
                      <a:pt x="806" y="158"/>
                    </a:lnTo>
                    <a:lnTo>
                      <a:pt x="804" y="168"/>
                    </a:lnTo>
                    <a:lnTo>
                      <a:pt x="801" y="177"/>
                    </a:lnTo>
                    <a:lnTo>
                      <a:pt x="797" y="189"/>
                    </a:lnTo>
                    <a:lnTo>
                      <a:pt x="795" y="192"/>
                    </a:lnTo>
                    <a:lnTo>
                      <a:pt x="795" y="200"/>
                    </a:lnTo>
                    <a:lnTo>
                      <a:pt x="793" y="206"/>
                    </a:lnTo>
                    <a:lnTo>
                      <a:pt x="791" y="211"/>
                    </a:lnTo>
                    <a:lnTo>
                      <a:pt x="790" y="217"/>
                    </a:lnTo>
                    <a:lnTo>
                      <a:pt x="790" y="223"/>
                    </a:lnTo>
                    <a:lnTo>
                      <a:pt x="788" y="228"/>
                    </a:lnTo>
                    <a:lnTo>
                      <a:pt x="786" y="234"/>
                    </a:lnTo>
                    <a:lnTo>
                      <a:pt x="784" y="242"/>
                    </a:lnTo>
                    <a:lnTo>
                      <a:pt x="782" y="247"/>
                    </a:lnTo>
                    <a:lnTo>
                      <a:pt x="781" y="253"/>
                    </a:lnTo>
                    <a:lnTo>
                      <a:pt x="781" y="261"/>
                    </a:lnTo>
                    <a:lnTo>
                      <a:pt x="779" y="266"/>
                    </a:lnTo>
                    <a:lnTo>
                      <a:pt x="777" y="272"/>
                    </a:lnTo>
                    <a:lnTo>
                      <a:pt x="775" y="278"/>
                    </a:lnTo>
                    <a:lnTo>
                      <a:pt x="775" y="284"/>
                    </a:lnTo>
                    <a:lnTo>
                      <a:pt x="771" y="289"/>
                    </a:lnTo>
                    <a:lnTo>
                      <a:pt x="771" y="295"/>
                    </a:lnTo>
                    <a:lnTo>
                      <a:pt x="770" y="301"/>
                    </a:lnTo>
                    <a:lnTo>
                      <a:pt x="768" y="308"/>
                    </a:lnTo>
                    <a:lnTo>
                      <a:pt x="766" y="318"/>
                    </a:lnTo>
                    <a:lnTo>
                      <a:pt x="762" y="329"/>
                    </a:lnTo>
                    <a:lnTo>
                      <a:pt x="761" y="339"/>
                    </a:lnTo>
                    <a:lnTo>
                      <a:pt x="759" y="348"/>
                    </a:lnTo>
                    <a:lnTo>
                      <a:pt x="755" y="356"/>
                    </a:lnTo>
                    <a:lnTo>
                      <a:pt x="753" y="363"/>
                    </a:lnTo>
                    <a:lnTo>
                      <a:pt x="752" y="373"/>
                    </a:lnTo>
                    <a:lnTo>
                      <a:pt x="752" y="363"/>
                    </a:lnTo>
                    <a:lnTo>
                      <a:pt x="753" y="356"/>
                    </a:lnTo>
                    <a:lnTo>
                      <a:pt x="755" y="348"/>
                    </a:lnTo>
                    <a:lnTo>
                      <a:pt x="757" y="341"/>
                    </a:lnTo>
                    <a:lnTo>
                      <a:pt x="757" y="335"/>
                    </a:lnTo>
                    <a:lnTo>
                      <a:pt x="759" y="327"/>
                    </a:lnTo>
                    <a:lnTo>
                      <a:pt x="761" y="318"/>
                    </a:lnTo>
                    <a:lnTo>
                      <a:pt x="762" y="312"/>
                    </a:lnTo>
                    <a:lnTo>
                      <a:pt x="764" y="303"/>
                    </a:lnTo>
                    <a:lnTo>
                      <a:pt x="766" y="297"/>
                    </a:lnTo>
                    <a:lnTo>
                      <a:pt x="766" y="289"/>
                    </a:lnTo>
                    <a:lnTo>
                      <a:pt x="768" y="282"/>
                    </a:lnTo>
                    <a:lnTo>
                      <a:pt x="770" y="274"/>
                    </a:lnTo>
                    <a:lnTo>
                      <a:pt x="771" y="268"/>
                    </a:lnTo>
                    <a:lnTo>
                      <a:pt x="773" y="259"/>
                    </a:lnTo>
                    <a:lnTo>
                      <a:pt x="775" y="253"/>
                    </a:lnTo>
                    <a:lnTo>
                      <a:pt x="777" y="244"/>
                    </a:lnTo>
                    <a:lnTo>
                      <a:pt x="779" y="238"/>
                    </a:lnTo>
                    <a:lnTo>
                      <a:pt x="779" y="228"/>
                    </a:lnTo>
                    <a:lnTo>
                      <a:pt x="782" y="223"/>
                    </a:lnTo>
                    <a:lnTo>
                      <a:pt x="782" y="215"/>
                    </a:lnTo>
                    <a:lnTo>
                      <a:pt x="786" y="208"/>
                    </a:lnTo>
                    <a:lnTo>
                      <a:pt x="788" y="200"/>
                    </a:lnTo>
                    <a:lnTo>
                      <a:pt x="790" y="192"/>
                    </a:lnTo>
                    <a:lnTo>
                      <a:pt x="790" y="187"/>
                    </a:lnTo>
                    <a:lnTo>
                      <a:pt x="791" y="179"/>
                    </a:lnTo>
                    <a:lnTo>
                      <a:pt x="793" y="171"/>
                    </a:lnTo>
                    <a:lnTo>
                      <a:pt x="795" y="164"/>
                    </a:lnTo>
                    <a:lnTo>
                      <a:pt x="797" y="156"/>
                    </a:lnTo>
                    <a:lnTo>
                      <a:pt x="799" y="151"/>
                    </a:lnTo>
                    <a:lnTo>
                      <a:pt x="801" y="141"/>
                    </a:lnTo>
                    <a:lnTo>
                      <a:pt x="802" y="133"/>
                    </a:lnTo>
                    <a:lnTo>
                      <a:pt x="802" y="124"/>
                    </a:lnTo>
                    <a:lnTo>
                      <a:pt x="804" y="118"/>
                    </a:lnTo>
                    <a:lnTo>
                      <a:pt x="806" y="109"/>
                    </a:lnTo>
                    <a:lnTo>
                      <a:pt x="806" y="101"/>
                    </a:lnTo>
                    <a:lnTo>
                      <a:pt x="808" y="92"/>
                    </a:lnTo>
                    <a:lnTo>
                      <a:pt x="808" y="84"/>
                    </a:lnTo>
                    <a:lnTo>
                      <a:pt x="808" y="82"/>
                    </a:lnTo>
                    <a:lnTo>
                      <a:pt x="810" y="76"/>
                    </a:lnTo>
                    <a:lnTo>
                      <a:pt x="810" y="71"/>
                    </a:lnTo>
                    <a:lnTo>
                      <a:pt x="810" y="65"/>
                    </a:lnTo>
                    <a:lnTo>
                      <a:pt x="810" y="59"/>
                    </a:lnTo>
                    <a:lnTo>
                      <a:pt x="810" y="54"/>
                    </a:lnTo>
                    <a:lnTo>
                      <a:pt x="810" y="50"/>
                    </a:lnTo>
                    <a:lnTo>
                      <a:pt x="806" y="54"/>
                    </a:lnTo>
                    <a:lnTo>
                      <a:pt x="804" y="63"/>
                    </a:lnTo>
                    <a:lnTo>
                      <a:pt x="801" y="69"/>
                    </a:lnTo>
                    <a:lnTo>
                      <a:pt x="799" y="76"/>
                    </a:lnTo>
                    <a:lnTo>
                      <a:pt x="797" y="82"/>
                    </a:lnTo>
                    <a:lnTo>
                      <a:pt x="795" y="92"/>
                    </a:lnTo>
                    <a:lnTo>
                      <a:pt x="791" y="99"/>
                    </a:lnTo>
                    <a:lnTo>
                      <a:pt x="790" y="109"/>
                    </a:lnTo>
                    <a:lnTo>
                      <a:pt x="788" y="118"/>
                    </a:lnTo>
                    <a:lnTo>
                      <a:pt x="784" y="128"/>
                    </a:lnTo>
                    <a:lnTo>
                      <a:pt x="782" y="137"/>
                    </a:lnTo>
                    <a:lnTo>
                      <a:pt x="781" y="149"/>
                    </a:lnTo>
                    <a:lnTo>
                      <a:pt x="779" y="154"/>
                    </a:lnTo>
                    <a:lnTo>
                      <a:pt x="777" y="160"/>
                    </a:lnTo>
                    <a:lnTo>
                      <a:pt x="775" y="166"/>
                    </a:lnTo>
                    <a:lnTo>
                      <a:pt x="775" y="171"/>
                    </a:lnTo>
                    <a:lnTo>
                      <a:pt x="771" y="183"/>
                    </a:lnTo>
                    <a:lnTo>
                      <a:pt x="770" y="192"/>
                    </a:lnTo>
                    <a:lnTo>
                      <a:pt x="768" y="198"/>
                    </a:lnTo>
                    <a:lnTo>
                      <a:pt x="766" y="204"/>
                    </a:lnTo>
                    <a:lnTo>
                      <a:pt x="766" y="209"/>
                    </a:lnTo>
                    <a:lnTo>
                      <a:pt x="764" y="215"/>
                    </a:lnTo>
                    <a:lnTo>
                      <a:pt x="762" y="227"/>
                    </a:lnTo>
                    <a:lnTo>
                      <a:pt x="759" y="236"/>
                    </a:lnTo>
                    <a:lnTo>
                      <a:pt x="757" y="246"/>
                    </a:lnTo>
                    <a:lnTo>
                      <a:pt x="757" y="257"/>
                    </a:lnTo>
                    <a:lnTo>
                      <a:pt x="753" y="265"/>
                    </a:lnTo>
                    <a:lnTo>
                      <a:pt x="753" y="274"/>
                    </a:lnTo>
                    <a:lnTo>
                      <a:pt x="752" y="282"/>
                    </a:lnTo>
                    <a:lnTo>
                      <a:pt x="752" y="289"/>
                    </a:lnTo>
                    <a:lnTo>
                      <a:pt x="750" y="295"/>
                    </a:lnTo>
                    <a:lnTo>
                      <a:pt x="748" y="301"/>
                    </a:lnTo>
                    <a:lnTo>
                      <a:pt x="748" y="306"/>
                    </a:lnTo>
                    <a:lnTo>
                      <a:pt x="748" y="310"/>
                    </a:lnTo>
                    <a:lnTo>
                      <a:pt x="746" y="318"/>
                    </a:lnTo>
                    <a:lnTo>
                      <a:pt x="744" y="325"/>
                    </a:lnTo>
                    <a:lnTo>
                      <a:pt x="744" y="333"/>
                    </a:lnTo>
                    <a:lnTo>
                      <a:pt x="742" y="341"/>
                    </a:lnTo>
                    <a:lnTo>
                      <a:pt x="741" y="348"/>
                    </a:lnTo>
                    <a:lnTo>
                      <a:pt x="741" y="356"/>
                    </a:lnTo>
                    <a:lnTo>
                      <a:pt x="739" y="363"/>
                    </a:lnTo>
                    <a:lnTo>
                      <a:pt x="739" y="371"/>
                    </a:lnTo>
                    <a:lnTo>
                      <a:pt x="737" y="379"/>
                    </a:lnTo>
                    <a:lnTo>
                      <a:pt x="737" y="386"/>
                    </a:lnTo>
                    <a:lnTo>
                      <a:pt x="735" y="394"/>
                    </a:lnTo>
                    <a:lnTo>
                      <a:pt x="733" y="401"/>
                    </a:lnTo>
                    <a:lnTo>
                      <a:pt x="732" y="409"/>
                    </a:lnTo>
                    <a:lnTo>
                      <a:pt x="730" y="417"/>
                    </a:lnTo>
                    <a:lnTo>
                      <a:pt x="728" y="424"/>
                    </a:lnTo>
                    <a:lnTo>
                      <a:pt x="728" y="432"/>
                    </a:lnTo>
                    <a:lnTo>
                      <a:pt x="726" y="437"/>
                    </a:lnTo>
                    <a:lnTo>
                      <a:pt x="724" y="447"/>
                    </a:lnTo>
                    <a:lnTo>
                      <a:pt x="722" y="455"/>
                    </a:lnTo>
                    <a:lnTo>
                      <a:pt x="721" y="462"/>
                    </a:lnTo>
                    <a:lnTo>
                      <a:pt x="719" y="468"/>
                    </a:lnTo>
                    <a:lnTo>
                      <a:pt x="717" y="475"/>
                    </a:lnTo>
                    <a:lnTo>
                      <a:pt x="715" y="483"/>
                    </a:lnTo>
                    <a:lnTo>
                      <a:pt x="715" y="491"/>
                    </a:lnTo>
                    <a:lnTo>
                      <a:pt x="712" y="498"/>
                    </a:lnTo>
                    <a:lnTo>
                      <a:pt x="712" y="506"/>
                    </a:lnTo>
                    <a:lnTo>
                      <a:pt x="710" y="513"/>
                    </a:lnTo>
                    <a:lnTo>
                      <a:pt x="708" y="521"/>
                    </a:lnTo>
                    <a:lnTo>
                      <a:pt x="704" y="529"/>
                    </a:lnTo>
                    <a:lnTo>
                      <a:pt x="704" y="536"/>
                    </a:lnTo>
                    <a:lnTo>
                      <a:pt x="702" y="544"/>
                    </a:lnTo>
                    <a:lnTo>
                      <a:pt x="701" y="552"/>
                    </a:lnTo>
                    <a:lnTo>
                      <a:pt x="699" y="557"/>
                    </a:lnTo>
                    <a:lnTo>
                      <a:pt x="697" y="567"/>
                    </a:lnTo>
                    <a:lnTo>
                      <a:pt x="695" y="572"/>
                    </a:lnTo>
                    <a:lnTo>
                      <a:pt x="692" y="580"/>
                    </a:lnTo>
                    <a:lnTo>
                      <a:pt x="690" y="588"/>
                    </a:lnTo>
                    <a:lnTo>
                      <a:pt x="688" y="595"/>
                    </a:lnTo>
                    <a:lnTo>
                      <a:pt x="686" y="603"/>
                    </a:lnTo>
                    <a:lnTo>
                      <a:pt x="684" y="610"/>
                    </a:lnTo>
                    <a:lnTo>
                      <a:pt x="683" y="618"/>
                    </a:lnTo>
                    <a:lnTo>
                      <a:pt x="681" y="626"/>
                    </a:lnTo>
                    <a:lnTo>
                      <a:pt x="677" y="631"/>
                    </a:lnTo>
                    <a:lnTo>
                      <a:pt x="677" y="639"/>
                    </a:lnTo>
                    <a:lnTo>
                      <a:pt x="675" y="647"/>
                    </a:lnTo>
                    <a:lnTo>
                      <a:pt x="673" y="654"/>
                    </a:lnTo>
                    <a:lnTo>
                      <a:pt x="672" y="662"/>
                    </a:lnTo>
                    <a:lnTo>
                      <a:pt x="670" y="671"/>
                    </a:lnTo>
                    <a:lnTo>
                      <a:pt x="668" y="677"/>
                    </a:lnTo>
                    <a:lnTo>
                      <a:pt x="664" y="685"/>
                    </a:lnTo>
                    <a:lnTo>
                      <a:pt x="663" y="692"/>
                    </a:lnTo>
                    <a:lnTo>
                      <a:pt x="661" y="700"/>
                    </a:lnTo>
                    <a:lnTo>
                      <a:pt x="659" y="705"/>
                    </a:lnTo>
                    <a:lnTo>
                      <a:pt x="657" y="715"/>
                    </a:lnTo>
                    <a:lnTo>
                      <a:pt x="655" y="721"/>
                    </a:lnTo>
                    <a:lnTo>
                      <a:pt x="653" y="730"/>
                    </a:lnTo>
                    <a:lnTo>
                      <a:pt x="652" y="736"/>
                    </a:lnTo>
                    <a:lnTo>
                      <a:pt x="650" y="745"/>
                    </a:lnTo>
                    <a:lnTo>
                      <a:pt x="648" y="751"/>
                    </a:lnTo>
                    <a:lnTo>
                      <a:pt x="646" y="761"/>
                    </a:lnTo>
                    <a:lnTo>
                      <a:pt x="644" y="768"/>
                    </a:lnTo>
                    <a:lnTo>
                      <a:pt x="644" y="776"/>
                    </a:lnTo>
                    <a:lnTo>
                      <a:pt x="643" y="783"/>
                    </a:lnTo>
                    <a:lnTo>
                      <a:pt x="641" y="791"/>
                    </a:lnTo>
                    <a:lnTo>
                      <a:pt x="634" y="793"/>
                    </a:lnTo>
                    <a:lnTo>
                      <a:pt x="624" y="795"/>
                    </a:lnTo>
                    <a:lnTo>
                      <a:pt x="617" y="797"/>
                    </a:lnTo>
                    <a:lnTo>
                      <a:pt x="610" y="800"/>
                    </a:lnTo>
                    <a:lnTo>
                      <a:pt x="603" y="802"/>
                    </a:lnTo>
                    <a:lnTo>
                      <a:pt x="595" y="804"/>
                    </a:lnTo>
                    <a:lnTo>
                      <a:pt x="586" y="806"/>
                    </a:lnTo>
                    <a:lnTo>
                      <a:pt x="581" y="808"/>
                    </a:lnTo>
                    <a:lnTo>
                      <a:pt x="572" y="810"/>
                    </a:lnTo>
                    <a:lnTo>
                      <a:pt x="565" y="810"/>
                    </a:lnTo>
                    <a:lnTo>
                      <a:pt x="555" y="812"/>
                    </a:lnTo>
                    <a:lnTo>
                      <a:pt x="548" y="814"/>
                    </a:lnTo>
                    <a:lnTo>
                      <a:pt x="541" y="814"/>
                    </a:lnTo>
                    <a:lnTo>
                      <a:pt x="534" y="816"/>
                    </a:lnTo>
                    <a:lnTo>
                      <a:pt x="525" y="816"/>
                    </a:lnTo>
                    <a:lnTo>
                      <a:pt x="517" y="818"/>
                    </a:lnTo>
                    <a:lnTo>
                      <a:pt x="510" y="818"/>
                    </a:lnTo>
                    <a:lnTo>
                      <a:pt x="501" y="818"/>
                    </a:lnTo>
                    <a:lnTo>
                      <a:pt x="494" y="818"/>
                    </a:lnTo>
                    <a:lnTo>
                      <a:pt x="486" y="818"/>
                    </a:lnTo>
                    <a:lnTo>
                      <a:pt x="477" y="818"/>
                    </a:lnTo>
                    <a:lnTo>
                      <a:pt x="468" y="818"/>
                    </a:lnTo>
                    <a:lnTo>
                      <a:pt x="461" y="818"/>
                    </a:lnTo>
                    <a:lnTo>
                      <a:pt x="454" y="819"/>
                    </a:lnTo>
                    <a:lnTo>
                      <a:pt x="447" y="818"/>
                    </a:lnTo>
                    <a:lnTo>
                      <a:pt x="437" y="818"/>
                    </a:lnTo>
                    <a:lnTo>
                      <a:pt x="430" y="818"/>
                    </a:lnTo>
                    <a:lnTo>
                      <a:pt x="423" y="818"/>
                    </a:lnTo>
                    <a:lnTo>
                      <a:pt x="414" y="818"/>
                    </a:lnTo>
                    <a:lnTo>
                      <a:pt x="407" y="818"/>
                    </a:lnTo>
                    <a:lnTo>
                      <a:pt x="399" y="818"/>
                    </a:lnTo>
                    <a:lnTo>
                      <a:pt x="392" y="818"/>
                    </a:lnTo>
                    <a:lnTo>
                      <a:pt x="387" y="818"/>
                    </a:lnTo>
                    <a:lnTo>
                      <a:pt x="381" y="816"/>
                    </a:lnTo>
                    <a:lnTo>
                      <a:pt x="374" y="816"/>
                    </a:lnTo>
                    <a:lnTo>
                      <a:pt x="370" y="816"/>
                    </a:lnTo>
                    <a:lnTo>
                      <a:pt x="359" y="814"/>
                    </a:lnTo>
                    <a:lnTo>
                      <a:pt x="348" y="814"/>
                    </a:lnTo>
                    <a:lnTo>
                      <a:pt x="343" y="812"/>
                    </a:lnTo>
                    <a:lnTo>
                      <a:pt x="338" y="812"/>
                    </a:lnTo>
                    <a:lnTo>
                      <a:pt x="332" y="810"/>
                    </a:lnTo>
                    <a:lnTo>
                      <a:pt x="327" y="810"/>
                    </a:lnTo>
                    <a:lnTo>
                      <a:pt x="316" y="808"/>
                    </a:lnTo>
                    <a:lnTo>
                      <a:pt x="307" y="806"/>
                    </a:lnTo>
                    <a:lnTo>
                      <a:pt x="301" y="804"/>
                    </a:lnTo>
                    <a:lnTo>
                      <a:pt x="296" y="804"/>
                    </a:lnTo>
                    <a:lnTo>
                      <a:pt x="290" y="802"/>
                    </a:lnTo>
                    <a:lnTo>
                      <a:pt x="285" y="802"/>
                    </a:lnTo>
                    <a:lnTo>
                      <a:pt x="274" y="800"/>
                    </a:lnTo>
                    <a:lnTo>
                      <a:pt x="265" y="800"/>
                    </a:lnTo>
                    <a:lnTo>
                      <a:pt x="254" y="797"/>
                    </a:lnTo>
                    <a:lnTo>
                      <a:pt x="243" y="795"/>
                    </a:lnTo>
                    <a:lnTo>
                      <a:pt x="234" y="793"/>
                    </a:lnTo>
                    <a:lnTo>
                      <a:pt x="225" y="791"/>
                    </a:lnTo>
                    <a:lnTo>
                      <a:pt x="223" y="791"/>
                    </a:lnTo>
                    <a:lnTo>
                      <a:pt x="223" y="785"/>
                    </a:lnTo>
                    <a:lnTo>
                      <a:pt x="223" y="778"/>
                    </a:lnTo>
                    <a:lnTo>
                      <a:pt x="221" y="772"/>
                    </a:lnTo>
                    <a:lnTo>
                      <a:pt x="221" y="768"/>
                    </a:lnTo>
                    <a:lnTo>
                      <a:pt x="220" y="761"/>
                    </a:lnTo>
                    <a:lnTo>
                      <a:pt x="218" y="755"/>
                    </a:lnTo>
                    <a:lnTo>
                      <a:pt x="218" y="747"/>
                    </a:lnTo>
                    <a:lnTo>
                      <a:pt x="216" y="738"/>
                    </a:lnTo>
                    <a:lnTo>
                      <a:pt x="216" y="730"/>
                    </a:lnTo>
                    <a:lnTo>
                      <a:pt x="214" y="723"/>
                    </a:lnTo>
                    <a:lnTo>
                      <a:pt x="212" y="711"/>
                    </a:lnTo>
                    <a:lnTo>
                      <a:pt x="211" y="702"/>
                    </a:lnTo>
                    <a:lnTo>
                      <a:pt x="209" y="690"/>
                    </a:lnTo>
                    <a:lnTo>
                      <a:pt x="209" y="681"/>
                    </a:lnTo>
                    <a:lnTo>
                      <a:pt x="205" y="667"/>
                    </a:lnTo>
                    <a:lnTo>
                      <a:pt x="203" y="656"/>
                    </a:lnTo>
                    <a:lnTo>
                      <a:pt x="201" y="645"/>
                    </a:lnTo>
                    <a:lnTo>
                      <a:pt x="200" y="633"/>
                    </a:lnTo>
                    <a:lnTo>
                      <a:pt x="198" y="620"/>
                    </a:lnTo>
                    <a:lnTo>
                      <a:pt x="196" y="607"/>
                    </a:lnTo>
                    <a:lnTo>
                      <a:pt x="194" y="593"/>
                    </a:lnTo>
                    <a:lnTo>
                      <a:pt x="191" y="580"/>
                    </a:lnTo>
                    <a:lnTo>
                      <a:pt x="189" y="565"/>
                    </a:lnTo>
                    <a:lnTo>
                      <a:pt x="187" y="552"/>
                    </a:lnTo>
                    <a:lnTo>
                      <a:pt x="183" y="536"/>
                    </a:lnTo>
                    <a:lnTo>
                      <a:pt x="181" y="523"/>
                    </a:lnTo>
                    <a:lnTo>
                      <a:pt x="178" y="508"/>
                    </a:lnTo>
                    <a:lnTo>
                      <a:pt x="174" y="493"/>
                    </a:lnTo>
                    <a:lnTo>
                      <a:pt x="172" y="477"/>
                    </a:lnTo>
                    <a:lnTo>
                      <a:pt x="169" y="462"/>
                    </a:lnTo>
                    <a:lnTo>
                      <a:pt x="165" y="445"/>
                    </a:lnTo>
                    <a:lnTo>
                      <a:pt x="163" y="430"/>
                    </a:lnTo>
                    <a:lnTo>
                      <a:pt x="160" y="415"/>
                    </a:lnTo>
                    <a:lnTo>
                      <a:pt x="158" y="399"/>
                    </a:lnTo>
                    <a:lnTo>
                      <a:pt x="154" y="382"/>
                    </a:lnTo>
                    <a:lnTo>
                      <a:pt x="149" y="367"/>
                    </a:lnTo>
                    <a:lnTo>
                      <a:pt x="145" y="352"/>
                    </a:lnTo>
                    <a:lnTo>
                      <a:pt x="143" y="337"/>
                    </a:lnTo>
                    <a:lnTo>
                      <a:pt x="138" y="322"/>
                    </a:lnTo>
                    <a:lnTo>
                      <a:pt x="136" y="306"/>
                    </a:lnTo>
                    <a:lnTo>
                      <a:pt x="132" y="289"/>
                    </a:lnTo>
                    <a:lnTo>
                      <a:pt x="129" y="274"/>
                    </a:lnTo>
                    <a:lnTo>
                      <a:pt x="123" y="259"/>
                    </a:lnTo>
                    <a:lnTo>
                      <a:pt x="122" y="244"/>
                    </a:lnTo>
                    <a:lnTo>
                      <a:pt x="116" y="228"/>
                    </a:lnTo>
                    <a:lnTo>
                      <a:pt x="112" y="215"/>
                    </a:lnTo>
                    <a:lnTo>
                      <a:pt x="109" y="200"/>
                    </a:lnTo>
                    <a:lnTo>
                      <a:pt x="105" y="187"/>
                    </a:lnTo>
                    <a:lnTo>
                      <a:pt x="102" y="171"/>
                    </a:lnTo>
                    <a:lnTo>
                      <a:pt x="98" y="160"/>
                    </a:lnTo>
                    <a:lnTo>
                      <a:pt x="93" y="147"/>
                    </a:lnTo>
                    <a:lnTo>
                      <a:pt x="89" y="133"/>
                    </a:lnTo>
                    <a:lnTo>
                      <a:pt x="85" y="120"/>
                    </a:lnTo>
                    <a:lnTo>
                      <a:pt x="82" y="109"/>
                    </a:lnTo>
                    <a:lnTo>
                      <a:pt x="76" y="97"/>
                    </a:lnTo>
                    <a:lnTo>
                      <a:pt x="73" y="86"/>
                    </a:lnTo>
                    <a:lnTo>
                      <a:pt x="69" y="75"/>
                    </a:lnTo>
                    <a:lnTo>
                      <a:pt x="65" y="65"/>
                    </a:lnTo>
                    <a:lnTo>
                      <a:pt x="65" y="75"/>
                    </a:lnTo>
                    <a:lnTo>
                      <a:pt x="67" y="82"/>
                    </a:lnTo>
                    <a:lnTo>
                      <a:pt x="69" y="92"/>
                    </a:lnTo>
                    <a:lnTo>
                      <a:pt x="73" y="101"/>
                    </a:lnTo>
                    <a:lnTo>
                      <a:pt x="76" y="111"/>
                    </a:lnTo>
                    <a:lnTo>
                      <a:pt x="78" y="120"/>
                    </a:lnTo>
                    <a:lnTo>
                      <a:pt x="82" y="132"/>
                    </a:lnTo>
                    <a:lnTo>
                      <a:pt x="83" y="143"/>
                    </a:lnTo>
                    <a:lnTo>
                      <a:pt x="87" y="151"/>
                    </a:lnTo>
                    <a:lnTo>
                      <a:pt x="91" y="162"/>
                    </a:lnTo>
                    <a:lnTo>
                      <a:pt x="93" y="173"/>
                    </a:lnTo>
                    <a:lnTo>
                      <a:pt x="96" y="185"/>
                    </a:lnTo>
                    <a:lnTo>
                      <a:pt x="98" y="189"/>
                    </a:lnTo>
                    <a:lnTo>
                      <a:pt x="100" y="194"/>
                    </a:lnTo>
                    <a:lnTo>
                      <a:pt x="102" y="200"/>
                    </a:lnTo>
                    <a:lnTo>
                      <a:pt x="103" y="206"/>
                    </a:lnTo>
                    <a:lnTo>
                      <a:pt x="103" y="211"/>
                    </a:lnTo>
                    <a:lnTo>
                      <a:pt x="105" y="217"/>
                    </a:lnTo>
                    <a:lnTo>
                      <a:pt x="107" y="223"/>
                    </a:lnTo>
                    <a:lnTo>
                      <a:pt x="109" y="228"/>
                    </a:lnTo>
                    <a:lnTo>
                      <a:pt x="111" y="240"/>
                    </a:lnTo>
                    <a:lnTo>
                      <a:pt x="114" y="251"/>
                    </a:lnTo>
                    <a:lnTo>
                      <a:pt x="118" y="261"/>
                    </a:lnTo>
                    <a:lnTo>
                      <a:pt x="120" y="272"/>
                    </a:lnTo>
                    <a:lnTo>
                      <a:pt x="122" y="282"/>
                    </a:lnTo>
                    <a:lnTo>
                      <a:pt x="123" y="293"/>
                    </a:lnTo>
                    <a:lnTo>
                      <a:pt x="123" y="299"/>
                    </a:lnTo>
                    <a:lnTo>
                      <a:pt x="127" y="304"/>
                    </a:lnTo>
                    <a:lnTo>
                      <a:pt x="127" y="310"/>
                    </a:lnTo>
                    <a:lnTo>
                      <a:pt x="129" y="316"/>
                    </a:lnTo>
                    <a:lnTo>
                      <a:pt x="129" y="325"/>
                    </a:lnTo>
                    <a:lnTo>
                      <a:pt x="131" y="335"/>
                    </a:lnTo>
                    <a:lnTo>
                      <a:pt x="131" y="346"/>
                    </a:lnTo>
                    <a:lnTo>
                      <a:pt x="132" y="356"/>
                    </a:lnTo>
                    <a:lnTo>
                      <a:pt x="132" y="365"/>
                    </a:lnTo>
                    <a:lnTo>
                      <a:pt x="132" y="375"/>
                    </a:lnTo>
                    <a:lnTo>
                      <a:pt x="132" y="382"/>
                    </a:lnTo>
                    <a:lnTo>
                      <a:pt x="132" y="3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3" name="Freeform 23"/>
              <p:cNvSpPr>
                <a:spLocks/>
              </p:cNvSpPr>
              <p:nvPr/>
            </p:nvSpPr>
            <p:spPr bwMode="auto">
              <a:xfrm>
                <a:off x="1729" y="2729"/>
                <a:ext cx="212" cy="53"/>
              </a:xfrm>
              <a:custGeom>
                <a:avLst/>
                <a:gdLst>
                  <a:gd name="T0" fmla="*/ 18 w 212"/>
                  <a:gd name="T1" fmla="*/ 2 h 106"/>
                  <a:gd name="T2" fmla="*/ 16 w 212"/>
                  <a:gd name="T3" fmla="*/ 1 h 106"/>
                  <a:gd name="T4" fmla="*/ 13 w 212"/>
                  <a:gd name="T5" fmla="*/ 1 h 106"/>
                  <a:gd name="T6" fmla="*/ 9 w 212"/>
                  <a:gd name="T7" fmla="*/ 1 h 106"/>
                  <a:gd name="T8" fmla="*/ 6 w 212"/>
                  <a:gd name="T9" fmla="*/ 1 h 106"/>
                  <a:gd name="T10" fmla="*/ 2 w 212"/>
                  <a:gd name="T11" fmla="*/ 1 h 106"/>
                  <a:gd name="T12" fmla="*/ 0 w 212"/>
                  <a:gd name="T13" fmla="*/ 0 h 106"/>
                  <a:gd name="T14" fmla="*/ 2 w 212"/>
                  <a:gd name="T15" fmla="*/ 1 h 106"/>
                  <a:gd name="T16" fmla="*/ 4 w 212"/>
                  <a:gd name="T17" fmla="*/ 1 h 106"/>
                  <a:gd name="T18" fmla="*/ 7 w 212"/>
                  <a:gd name="T19" fmla="*/ 1 h 106"/>
                  <a:gd name="T20" fmla="*/ 11 w 212"/>
                  <a:gd name="T21" fmla="*/ 1 h 106"/>
                  <a:gd name="T22" fmla="*/ 13 w 212"/>
                  <a:gd name="T23" fmla="*/ 2 h 106"/>
                  <a:gd name="T24" fmla="*/ 15 w 212"/>
                  <a:gd name="T25" fmla="*/ 2 h 106"/>
                  <a:gd name="T26" fmla="*/ 24 w 212"/>
                  <a:gd name="T27" fmla="*/ 2 h 106"/>
                  <a:gd name="T28" fmla="*/ 40 w 212"/>
                  <a:gd name="T29" fmla="*/ 2 h 106"/>
                  <a:gd name="T30" fmla="*/ 53 w 212"/>
                  <a:gd name="T31" fmla="*/ 2 h 106"/>
                  <a:gd name="T32" fmla="*/ 64 w 212"/>
                  <a:gd name="T33" fmla="*/ 2 h 106"/>
                  <a:gd name="T34" fmla="*/ 76 w 212"/>
                  <a:gd name="T35" fmla="*/ 2 h 106"/>
                  <a:gd name="T36" fmla="*/ 91 w 212"/>
                  <a:gd name="T37" fmla="*/ 2 h 106"/>
                  <a:gd name="T38" fmla="*/ 105 w 212"/>
                  <a:gd name="T39" fmla="*/ 2 h 106"/>
                  <a:gd name="T40" fmla="*/ 116 w 212"/>
                  <a:gd name="T41" fmla="*/ 2 h 106"/>
                  <a:gd name="T42" fmla="*/ 129 w 212"/>
                  <a:gd name="T43" fmla="*/ 2 h 106"/>
                  <a:gd name="T44" fmla="*/ 144 w 212"/>
                  <a:gd name="T45" fmla="*/ 2 h 106"/>
                  <a:gd name="T46" fmla="*/ 156 w 212"/>
                  <a:gd name="T47" fmla="*/ 2 h 106"/>
                  <a:gd name="T48" fmla="*/ 169 w 212"/>
                  <a:gd name="T49" fmla="*/ 2 h 106"/>
                  <a:gd name="T50" fmla="*/ 182 w 212"/>
                  <a:gd name="T51" fmla="*/ 2 h 106"/>
                  <a:gd name="T52" fmla="*/ 194 w 212"/>
                  <a:gd name="T53" fmla="*/ 2 h 106"/>
                  <a:gd name="T54" fmla="*/ 203 w 212"/>
                  <a:gd name="T55" fmla="*/ 2 h 106"/>
                  <a:gd name="T56" fmla="*/ 212 w 212"/>
                  <a:gd name="T57" fmla="*/ 2 h 106"/>
                  <a:gd name="T58" fmla="*/ 205 w 212"/>
                  <a:gd name="T59" fmla="*/ 2 h 106"/>
                  <a:gd name="T60" fmla="*/ 194 w 212"/>
                  <a:gd name="T61" fmla="*/ 2 h 106"/>
                  <a:gd name="T62" fmla="*/ 185 w 212"/>
                  <a:gd name="T63" fmla="*/ 2 h 106"/>
                  <a:gd name="T64" fmla="*/ 174 w 212"/>
                  <a:gd name="T65" fmla="*/ 2 h 106"/>
                  <a:gd name="T66" fmla="*/ 163 w 212"/>
                  <a:gd name="T67" fmla="*/ 2 h 106"/>
                  <a:gd name="T68" fmla="*/ 154 w 212"/>
                  <a:gd name="T69" fmla="*/ 2 h 106"/>
                  <a:gd name="T70" fmla="*/ 142 w 212"/>
                  <a:gd name="T71" fmla="*/ 2 h 106"/>
                  <a:gd name="T72" fmla="*/ 129 w 212"/>
                  <a:gd name="T73" fmla="*/ 2 h 106"/>
                  <a:gd name="T74" fmla="*/ 116 w 212"/>
                  <a:gd name="T75" fmla="*/ 2 h 106"/>
                  <a:gd name="T76" fmla="*/ 105 w 212"/>
                  <a:gd name="T77" fmla="*/ 2 h 106"/>
                  <a:gd name="T78" fmla="*/ 94 w 212"/>
                  <a:gd name="T79" fmla="*/ 2 h 106"/>
                  <a:gd name="T80" fmla="*/ 82 w 212"/>
                  <a:gd name="T81" fmla="*/ 2 h 106"/>
                  <a:gd name="T82" fmla="*/ 71 w 212"/>
                  <a:gd name="T83" fmla="*/ 2 h 106"/>
                  <a:gd name="T84" fmla="*/ 56 w 212"/>
                  <a:gd name="T85" fmla="*/ 2 h 106"/>
                  <a:gd name="T86" fmla="*/ 42 w 212"/>
                  <a:gd name="T87" fmla="*/ 2 h 106"/>
                  <a:gd name="T88" fmla="*/ 27 w 212"/>
                  <a:gd name="T89" fmla="*/ 2 h 106"/>
                  <a:gd name="T90" fmla="*/ 20 w 212"/>
                  <a:gd name="T91" fmla="*/ 2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2" h="106">
                    <a:moveTo>
                      <a:pt x="20" y="74"/>
                    </a:moveTo>
                    <a:lnTo>
                      <a:pt x="18" y="70"/>
                    </a:lnTo>
                    <a:lnTo>
                      <a:pt x="18" y="67"/>
                    </a:lnTo>
                    <a:lnTo>
                      <a:pt x="16" y="57"/>
                    </a:lnTo>
                    <a:lnTo>
                      <a:pt x="15" y="46"/>
                    </a:lnTo>
                    <a:lnTo>
                      <a:pt x="13" y="40"/>
                    </a:lnTo>
                    <a:lnTo>
                      <a:pt x="11" y="32"/>
                    </a:lnTo>
                    <a:lnTo>
                      <a:pt x="9" y="27"/>
                    </a:lnTo>
                    <a:lnTo>
                      <a:pt x="9" y="21"/>
                    </a:lnTo>
                    <a:lnTo>
                      <a:pt x="6" y="15"/>
                    </a:lnTo>
                    <a:lnTo>
                      <a:pt x="4" y="1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7" y="40"/>
                    </a:lnTo>
                    <a:lnTo>
                      <a:pt x="9" y="46"/>
                    </a:lnTo>
                    <a:lnTo>
                      <a:pt x="11" y="53"/>
                    </a:lnTo>
                    <a:lnTo>
                      <a:pt x="13" y="59"/>
                    </a:lnTo>
                    <a:lnTo>
                      <a:pt x="13" y="65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76"/>
                    </a:lnTo>
                    <a:lnTo>
                      <a:pt x="24" y="78"/>
                    </a:lnTo>
                    <a:lnTo>
                      <a:pt x="33" y="80"/>
                    </a:lnTo>
                    <a:lnTo>
                      <a:pt x="40" y="82"/>
                    </a:lnTo>
                    <a:lnTo>
                      <a:pt x="47" y="84"/>
                    </a:lnTo>
                    <a:lnTo>
                      <a:pt x="53" y="86"/>
                    </a:lnTo>
                    <a:lnTo>
                      <a:pt x="58" y="87"/>
                    </a:lnTo>
                    <a:lnTo>
                      <a:pt x="64" y="89"/>
                    </a:lnTo>
                    <a:lnTo>
                      <a:pt x="71" y="91"/>
                    </a:lnTo>
                    <a:lnTo>
                      <a:pt x="76" y="91"/>
                    </a:lnTo>
                    <a:lnTo>
                      <a:pt x="84" y="93"/>
                    </a:lnTo>
                    <a:lnTo>
                      <a:pt x="91" y="95"/>
                    </a:lnTo>
                    <a:lnTo>
                      <a:pt x="102" y="97"/>
                    </a:lnTo>
                    <a:lnTo>
                      <a:pt x="105" y="97"/>
                    </a:lnTo>
                    <a:lnTo>
                      <a:pt x="111" y="99"/>
                    </a:lnTo>
                    <a:lnTo>
                      <a:pt x="116" y="99"/>
                    </a:lnTo>
                    <a:lnTo>
                      <a:pt x="122" y="101"/>
                    </a:lnTo>
                    <a:lnTo>
                      <a:pt x="129" y="101"/>
                    </a:lnTo>
                    <a:lnTo>
                      <a:pt x="136" y="105"/>
                    </a:lnTo>
                    <a:lnTo>
                      <a:pt x="144" y="105"/>
                    </a:lnTo>
                    <a:lnTo>
                      <a:pt x="153" y="106"/>
                    </a:lnTo>
                    <a:lnTo>
                      <a:pt x="156" y="106"/>
                    </a:lnTo>
                    <a:lnTo>
                      <a:pt x="163" y="106"/>
                    </a:lnTo>
                    <a:lnTo>
                      <a:pt x="169" y="106"/>
                    </a:lnTo>
                    <a:lnTo>
                      <a:pt x="174" y="106"/>
                    </a:lnTo>
                    <a:lnTo>
                      <a:pt x="182" y="106"/>
                    </a:lnTo>
                    <a:lnTo>
                      <a:pt x="189" y="106"/>
                    </a:lnTo>
                    <a:lnTo>
                      <a:pt x="194" y="106"/>
                    </a:lnTo>
                    <a:lnTo>
                      <a:pt x="200" y="106"/>
                    </a:lnTo>
                    <a:lnTo>
                      <a:pt x="203" y="106"/>
                    </a:lnTo>
                    <a:lnTo>
                      <a:pt x="209" y="106"/>
                    </a:lnTo>
                    <a:lnTo>
                      <a:pt x="212" y="105"/>
                    </a:lnTo>
                    <a:lnTo>
                      <a:pt x="205" y="103"/>
                    </a:lnTo>
                    <a:lnTo>
                      <a:pt x="200" y="103"/>
                    </a:lnTo>
                    <a:lnTo>
                      <a:pt x="194" y="103"/>
                    </a:lnTo>
                    <a:lnTo>
                      <a:pt x="191" y="103"/>
                    </a:lnTo>
                    <a:lnTo>
                      <a:pt x="185" y="103"/>
                    </a:lnTo>
                    <a:lnTo>
                      <a:pt x="182" y="103"/>
                    </a:lnTo>
                    <a:lnTo>
                      <a:pt x="174" y="103"/>
                    </a:lnTo>
                    <a:lnTo>
                      <a:pt x="169" y="103"/>
                    </a:lnTo>
                    <a:lnTo>
                      <a:pt x="163" y="101"/>
                    </a:lnTo>
                    <a:lnTo>
                      <a:pt x="160" y="101"/>
                    </a:lnTo>
                    <a:lnTo>
                      <a:pt x="154" y="99"/>
                    </a:lnTo>
                    <a:lnTo>
                      <a:pt x="149" y="99"/>
                    </a:lnTo>
                    <a:lnTo>
                      <a:pt x="142" y="97"/>
                    </a:lnTo>
                    <a:lnTo>
                      <a:pt x="136" y="97"/>
                    </a:lnTo>
                    <a:lnTo>
                      <a:pt x="129" y="95"/>
                    </a:lnTo>
                    <a:lnTo>
                      <a:pt x="120" y="95"/>
                    </a:lnTo>
                    <a:lnTo>
                      <a:pt x="116" y="93"/>
                    </a:lnTo>
                    <a:lnTo>
                      <a:pt x="111" y="93"/>
                    </a:lnTo>
                    <a:lnTo>
                      <a:pt x="105" y="91"/>
                    </a:lnTo>
                    <a:lnTo>
                      <a:pt x="100" y="91"/>
                    </a:lnTo>
                    <a:lnTo>
                      <a:pt x="94" y="89"/>
                    </a:lnTo>
                    <a:lnTo>
                      <a:pt x="89" y="89"/>
                    </a:lnTo>
                    <a:lnTo>
                      <a:pt x="82" y="86"/>
                    </a:lnTo>
                    <a:lnTo>
                      <a:pt x="78" y="86"/>
                    </a:lnTo>
                    <a:lnTo>
                      <a:pt x="71" y="84"/>
                    </a:lnTo>
                    <a:lnTo>
                      <a:pt x="64" y="84"/>
                    </a:lnTo>
                    <a:lnTo>
                      <a:pt x="56" y="82"/>
                    </a:lnTo>
                    <a:lnTo>
                      <a:pt x="51" y="80"/>
                    </a:lnTo>
                    <a:lnTo>
                      <a:pt x="42" y="78"/>
                    </a:lnTo>
                    <a:lnTo>
                      <a:pt x="36" y="78"/>
                    </a:lnTo>
                    <a:lnTo>
                      <a:pt x="27" y="74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2058" y="2783"/>
                <a:ext cx="23" cy="2"/>
              </a:xfrm>
              <a:custGeom>
                <a:avLst/>
                <a:gdLst>
                  <a:gd name="T0" fmla="*/ 23 w 23"/>
                  <a:gd name="T1" fmla="*/ 0 h 4"/>
                  <a:gd name="T2" fmla="*/ 16 w 23"/>
                  <a:gd name="T3" fmla="*/ 0 h 4"/>
                  <a:gd name="T4" fmla="*/ 11 w 23"/>
                  <a:gd name="T5" fmla="*/ 0 h 4"/>
                  <a:gd name="T6" fmla="*/ 3 w 23"/>
                  <a:gd name="T7" fmla="*/ 1 h 4"/>
                  <a:gd name="T8" fmla="*/ 0 w 23"/>
                  <a:gd name="T9" fmla="*/ 1 h 4"/>
                  <a:gd name="T10" fmla="*/ 3 w 23"/>
                  <a:gd name="T11" fmla="*/ 1 h 4"/>
                  <a:gd name="T12" fmla="*/ 5 w 23"/>
                  <a:gd name="T13" fmla="*/ 1 h 4"/>
                  <a:gd name="T14" fmla="*/ 14 w 23"/>
                  <a:gd name="T15" fmla="*/ 1 h 4"/>
                  <a:gd name="T16" fmla="*/ 23 w 23"/>
                  <a:gd name="T17" fmla="*/ 0 h 4"/>
                  <a:gd name="T18" fmla="*/ 23 w 2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0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2205" y="2638"/>
                <a:ext cx="61" cy="121"/>
              </a:xfrm>
              <a:custGeom>
                <a:avLst/>
                <a:gdLst>
                  <a:gd name="T0" fmla="*/ 0 w 61"/>
                  <a:gd name="T1" fmla="*/ 4 h 241"/>
                  <a:gd name="T2" fmla="*/ 2 w 61"/>
                  <a:gd name="T3" fmla="*/ 4 h 241"/>
                  <a:gd name="T4" fmla="*/ 3 w 61"/>
                  <a:gd name="T5" fmla="*/ 4 h 241"/>
                  <a:gd name="T6" fmla="*/ 7 w 61"/>
                  <a:gd name="T7" fmla="*/ 3 h 241"/>
                  <a:gd name="T8" fmla="*/ 11 w 61"/>
                  <a:gd name="T9" fmla="*/ 3 h 241"/>
                  <a:gd name="T10" fmla="*/ 14 w 61"/>
                  <a:gd name="T11" fmla="*/ 3 h 241"/>
                  <a:gd name="T12" fmla="*/ 22 w 61"/>
                  <a:gd name="T13" fmla="*/ 2 h 241"/>
                  <a:gd name="T14" fmla="*/ 27 w 61"/>
                  <a:gd name="T15" fmla="*/ 2 h 241"/>
                  <a:gd name="T16" fmla="*/ 31 w 61"/>
                  <a:gd name="T17" fmla="*/ 2 h 241"/>
                  <a:gd name="T18" fmla="*/ 36 w 61"/>
                  <a:gd name="T19" fmla="*/ 1 h 241"/>
                  <a:gd name="T20" fmla="*/ 41 w 61"/>
                  <a:gd name="T21" fmla="*/ 1 h 241"/>
                  <a:gd name="T22" fmla="*/ 45 w 61"/>
                  <a:gd name="T23" fmla="*/ 1 h 241"/>
                  <a:gd name="T24" fmla="*/ 51 w 61"/>
                  <a:gd name="T25" fmla="*/ 1 h 241"/>
                  <a:gd name="T26" fmla="*/ 54 w 61"/>
                  <a:gd name="T27" fmla="*/ 1 h 241"/>
                  <a:gd name="T28" fmla="*/ 58 w 61"/>
                  <a:gd name="T29" fmla="*/ 0 h 241"/>
                  <a:gd name="T30" fmla="*/ 58 w 61"/>
                  <a:gd name="T31" fmla="*/ 1 h 241"/>
                  <a:gd name="T32" fmla="*/ 54 w 61"/>
                  <a:gd name="T33" fmla="*/ 1 h 241"/>
                  <a:gd name="T34" fmla="*/ 51 w 61"/>
                  <a:gd name="T35" fmla="*/ 1 h 241"/>
                  <a:gd name="T36" fmla="*/ 47 w 61"/>
                  <a:gd name="T37" fmla="*/ 1 h 241"/>
                  <a:gd name="T38" fmla="*/ 43 w 61"/>
                  <a:gd name="T39" fmla="*/ 2 h 241"/>
                  <a:gd name="T40" fmla="*/ 40 w 61"/>
                  <a:gd name="T41" fmla="*/ 2 h 241"/>
                  <a:gd name="T42" fmla="*/ 38 w 61"/>
                  <a:gd name="T43" fmla="*/ 2 h 241"/>
                  <a:gd name="T44" fmla="*/ 34 w 61"/>
                  <a:gd name="T45" fmla="*/ 2 h 241"/>
                  <a:gd name="T46" fmla="*/ 31 w 61"/>
                  <a:gd name="T47" fmla="*/ 2 h 241"/>
                  <a:gd name="T48" fmla="*/ 27 w 61"/>
                  <a:gd name="T49" fmla="*/ 3 h 241"/>
                  <a:gd name="T50" fmla="*/ 23 w 61"/>
                  <a:gd name="T51" fmla="*/ 3 h 241"/>
                  <a:gd name="T52" fmla="*/ 20 w 61"/>
                  <a:gd name="T53" fmla="*/ 3 h 241"/>
                  <a:gd name="T54" fmla="*/ 16 w 61"/>
                  <a:gd name="T55" fmla="*/ 3 h 241"/>
                  <a:gd name="T56" fmla="*/ 11 w 61"/>
                  <a:gd name="T57" fmla="*/ 4 h 241"/>
                  <a:gd name="T58" fmla="*/ 7 w 61"/>
                  <a:gd name="T59" fmla="*/ 4 h 241"/>
                  <a:gd name="T60" fmla="*/ 2 w 61"/>
                  <a:gd name="T61" fmla="*/ 4 h 241"/>
                  <a:gd name="T62" fmla="*/ 0 w 61"/>
                  <a:gd name="T63" fmla="*/ 4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1" h="241">
                    <a:moveTo>
                      <a:pt x="0" y="241"/>
                    </a:moveTo>
                    <a:lnTo>
                      <a:pt x="0" y="235"/>
                    </a:lnTo>
                    <a:lnTo>
                      <a:pt x="0" y="229"/>
                    </a:lnTo>
                    <a:lnTo>
                      <a:pt x="2" y="222"/>
                    </a:lnTo>
                    <a:lnTo>
                      <a:pt x="2" y="214"/>
                    </a:lnTo>
                    <a:lnTo>
                      <a:pt x="3" y="205"/>
                    </a:lnTo>
                    <a:lnTo>
                      <a:pt x="5" y="195"/>
                    </a:lnTo>
                    <a:lnTo>
                      <a:pt x="7" y="186"/>
                    </a:lnTo>
                    <a:lnTo>
                      <a:pt x="9" y="178"/>
                    </a:lnTo>
                    <a:lnTo>
                      <a:pt x="11" y="167"/>
                    </a:lnTo>
                    <a:lnTo>
                      <a:pt x="12" y="155"/>
                    </a:lnTo>
                    <a:lnTo>
                      <a:pt x="14" y="144"/>
                    </a:lnTo>
                    <a:lnTo>
                      <a:pt x="18" y="134"/>
                    </a:lnTo>
                    <a:lnTo>
                      <a:pt x="22" y="123"/>
                    </a:lnTo>
                    <a:lnTo>
                      <a:pt x="23" y="114"/>
                    </a:lnTo>
                    <a:lnTo>
                      <a:pt x="27" y="102"/>
                    </a:lnTo>
                    <a:lnTo>
                      <a:pt x="29" y="93"/>
                    </a:lnTo>
                    <a:lnTo>
                      <a:pt x="31" y="81"/>
                    </a:lnTo>
                    <a:lnTo>
                      <a:pt x="34" y="72"/>
                    </a:lnTo>
                    <a:lnTo>
                      <a:pt x="36" y="60"/>
                    </a:lnTo>
                    <a:lnTo>
                      <a:pt x="40" y="53"/>
                    </a:lnTo>
                    <a:lnTo>
                      <a:pt x="41" y="43"/>
                    </a:lnTo>
                    <a:lnTo>
                      <a:pt x="43" y="34"/>
                    </a:lnTo>
                    <a:lnTo>
                      <a:pt x="45" y="26"/>
                    </a:lnTo>
                    <a:lnTo>
                      <a:pt x="49" y="20"/>
                    </a:lnTo>
                    <a:lnTo>
                      <a:pt x="51" y="13"/>
                    </a:lnTo>
                    <a:lnTo>
                      <a:pt x="52" y="7"/>
                    </a:lnTo>
                    <a:lnTo>
                      <a:pt x="54" y="3"/>
                    </a:lnTo>
                    <a:lnTo>
                      <a:pt x="56" y="1"/>
                    </a:lnTo>
                    <a:lnTo>
                      <a:pt x="58" y="0"/>
                    </a:lnTo>
                    <a:lnTo>
                      <a:pt x="61" y="1"/>
                    </a:lnTo>
                    <a:lnTo>
                      <a:pt x="58" y="7"/>
                    </a:lnTo>
                    <a:lnTo>
                      <a:pt x="56" y="17"/>
                    </a:lnTo>
                    <a:lnTo>
                      <a:pt x="54" y="22"/>
                    </a:lnTo>
                    <a:lnTo>
                      <a:pt x="52" y="30"/>
                    </a:lnTo>
                    <a:lnTo>
                      <a:pt x="51" y="38"/>
                    </a:lnTo>
                    <a:lnTo>
                      <a:pt x="49" y="45"/>
                    </a:lnTo>
                    <a:lnTo>
                      <a:pt x="47" y="53"/>
                    </a:lnTo>
                    <a:lnTo>
                      <a:pt x="45" y="60"/>
                    </a:lnTo>
                    <a:lnTo>
                      <a:pt x="43" y="68"/>
                    </a:lnTo>
                    <a:lnTo>
                      <a:pt x="41" y="76"/>
                    </a:lnTo>
                    <a:lnTo>
                      <a:pt x="40" y="83"/>
                    </a:lnTo>
                    <a:lnTo>
                      <a:pt x="40" y="91"/>
                    </a:lnTo>
                    <a:lnTo>
                      <a:pt x="38" y="98"/>
                    </a:lnTo>
                    <a:lnTo>
                      <a:pt x="36" y="106"/>
                    </a:lnTo>
                    <a:lnTo>
                      <a:pt x="34" y="114"/>
                    </a:lnTo>
                    <a:lnTo>
                      <a:pt x="34" y="121"/>
                    </a:lnTo>
                    <a:lnTo>
                      <a:pt x="31" y="127"/>
                    </a:lnTo>
                    <a:lnTo>
                      <a:pt x="29" y="136"/>
                    </a:lnTo>
                    <a:lnTo>
                      <a:pt x="27" y="142"/>
                    </a:lnTo>
                    <a:lnTo>
                      <a:pt x="25" y="152"/>
                    </a:lnTo>
                    <a:lnTo>
                      <a:pt x="23" y="157"/>
                    </a:lnTo>
                    <a:lnTo>
                      <a:pt x="22" y="165"/>
                    </a:lnTo>
                    <a:lnTo>
                      <a:pt x="20" y="172"/>
                    </a:lnTo>
                    <a:lnTo>
                      <a:pt x="18" y="180"/>
                    </a:lnTo>
                    <a:lnTo>
                      <a:pt x="16" y="188"/>
                    </a:lnTo>
                    <a:lnTo>
                      <a:pt x="14" y="195"/>
                    </a:lnTo>
                    <a:lnTo>
                      <a:pt x="11" y="203"/>
                    </a:lnTo>
                    <a:lnTo>
                      <a:pt x="9" y="210"/>
                    </a:lnTo>
                    <a:lnTo>
                      <a:pt x="7" y="218"/>
                    </a:lnTo>
                    <a:lnTo>
                      <a:pt x="3" y="226"/>
                    </a:lnTo>
                    <a:lnTo>
                      <a:pt x="2" y="233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6" name="Freeform 26"/>
              <p:cNvSpPr>
                <a:spLocks/>
              </p:cNvSpPr>
              <p:nvPr/>
            </p:nvSpPr>
            <p:spPr bwMode="auto">
              <a:xfrm>
                <a:off x="2266" y="2609"/>
                <a:ext cx="8" cy="19"/>
              </a:xfrm>
              <a:custGeom>
                <a:avLst/>
                <a:gdLst>
                  <a:gd name="T0" fmla="*/ 2 w 8"/>
                  <a:gd name="T1" fmla="*/ 1 h 38"/>
                  <a:gd name="T2" fmla="*/ 4 w 8"/>
                  <a:gd name="T3" fmla="*/ 1 h 38"/>
                  <a:gd name="T4" fmla="*/ 8 w 8"/>
                  <a:gd name="T5" fmla="*/ 1 h 38"/>
                  <a:gd name="T6" fmla="*/ 8 w 8"/>
                  <a:gd name="T7" fmla="*/ 1 h 38"/>
                  <a:gd name="T8" fmla="*/ 8 w 8"/>
                  <a:gd name="T9" fmla="*/ 0 h 38"/>
                  <a:gd name="T10" fmla="*/ 6 w 8"/>
                  <a:gd name="T11" fmla="*/ 1 h 38"/>
                  <a:gd name="T12" fmla="*/ 4 w 8"/>
                  <a:gd name="T13" fmla="*/ 1 h 38"/>
                  <a:gd name="T14" fmla="*/ 2 w 8"/>
                  <a:gd name="T15" fmla="*/ 1 h 38"/>
                  <a:gd name="T16" fmla="*/ 0 w 8"/>
                  <a:gd name="T17" fmla="*/ 1 h 38"/>
                  <a:gd name="T18" fmla="*/ 0 w 8"/>
                  <a:gd name="T19" fmla="*/ 1 h 38"/>
                  <a:gd name="T20" fmla="*/ 0 w 8"/>
                  <a:gd name="T21" fmla="*/ 1 h 38"/>
                  <a:gd name="T22" fmla="*/ 0 w 8"/>
                  <a:gd name="T23" fmla="*/ 1 h 38"/>
                  <a:gd name="T24" fmla="*/ 2 w 8"/>
                  <a:gd name="T25" fmla="*/ 1 h 38"/>
                  <a:gd name="T26" fmla="*/ 2 w 8"/>
                  <a:gd name="T27" fmla="*/ 1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38">
                    <a:moveTo>
                      <a:pt x="2" y="38"/>
                    </a:moveTo>
                    <a:lnTo>
                      <a:pt x="4" y="28"/>
                    </a:lnTo>
                    <a:lnTo>
                      <a:pt x="8" y="19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7" name="Freeform 27"/>
              <p:cNvSpPr>
                <a:spLocks/>
              </p:cNvSpPr>
              <p:nvPr/>
            </p:nvSpPr>
            <p:spPr bwMode="auto">
              <a:xfrm>
                <a:off x="1705" y="2771"/>
                <a:ext cx="28" cy="15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1 h 28"/>
                  <a:gd name="T4" fmla="*/ 2 w 28"/>
                  <a:gd name="T5" fmla="*/ 1 h 28"/>
                  <a:gd name="T6" fmla="*/ 2 w 28"/>
                  <a:gd name="T7" fmla="*/ 1 h 28"/>
                  <a:gd name="T8" fmla="*/ 4 w 28"/>
                  <a:gd name="T9" fmla="*/ 1 h 28"/>
                  <a:gd name="T10" fmla="*/ 4 w 28"/>
                  <a:gd name="T11" fmla="*/ 1 h 28"/>
                  <a:gd name="T12" fmla="*/ 8 w 28"/>
                  <a:gd name="T13" fmla="*/ 1 h 28"/>
                  <a:gd name="T14" fmla="*/ 11 w 28"/>
                  <a:gd name="T15" fmla="*/ 1 h 28"/>
                  <a:gd name="T16" fmla="*/ 17 w 28"/>
                  <a:gd name="T17" fmla="*/ 1 h 28"/>
                  <a:gd name="T18" fmla="*/ 22 w 28"/>
                  <a:gd name="T19" fmla="*/ 1 h 28"/>
                  <a:gd name="T20" fmla="*/ 28 w 28"/>
                  <a:gd name="T21" fmla="*/ 1 h 28"/>
                  <a:gd name="T22" fmla="*/ 13 w 28"/>
                  <a:gd name="T23" fmla="*/ 1 h 28"/>
                  <a:gd name="T24" fmla="*/ 8 w 28"/>
                  <a:gd name="T25" fmla="*/ 0 h 28"/>
                  <a:gd name="T26" fmla="*/ 4 w 28"/>
                  <a:gd name="T27" fmla="*/ 0 h 28"/>
                  <a:gd name="T28" fmla="*/ 0 w 28"/>
                  <a:gd name="T29" fmla="*/ 0 h 28"/>
                  <a:gd name="T30" fmla="*/ 0 w 28"/>
                  <a:gd name="T31" fmla="*/ 0 h 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0" y="1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4" y="19"/>
                    </a:lnTo>
                    <a:lnTo>
                      <a:pt x="8" y="24"/>
                    </a:lnTo>
                    <a:lnTo>
                      <a:pt x="11" y="26"/>
                    </a:lnTo>
                    <a:lnTo>
                      <a:pt x="17" y="28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13" y="2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8" name="Freeform 28"/>
              <p:cNvSpPr>
                <a:spLocks/>
              </p:cNvSpPr>
              <p:nvPr/>
            </p:nvSpPr>
            <p:spPr bwMode="auto">
              <a:xfrm>
                <a:off x="1597" y="2505"/>
                <a:ext cx="32" cy="63"/>
              </a:xfrm>
              <a:custGeom>
                <a:avLst/>
                <a:gdLst>
                  <a:gd name="T0" fmla="*/ 1 w 32"/>
                  <a:gd name="T1" fmla="*/ 0 h 126"/>
                  <a:gd name="T2" fmla="*/ 0 w 32"/>
                  <a:gd name="T3" fmla="*/ 1 h 126"/>
                  <a:gd name="T4" fmla="*/ 0 w 32"/>
                  <a:gd name="T5" fmla="*/ 1 h 126"/>
                  <a:gd name="T6" fmla="*/ 3 w 32"/>
                  <a:gd name="T7" fmla="*/ 1 h 126"/>
                  <a:gd name="T8" fmla="*/ 3 w 32"/>
                  <a:gd name="T9" fmla="*/ 1 h 126"/>
                  <a:gd name="T10" fmla="*/ 7 w 32"/>
                  <a:gd name="T11" fmla="*/ 1 h 126"/>
                  <a:gd name="T12" fmla="*/ 9 w 32"/>
                  <a:gd name="T13" fmla="*/ 1 h 126"/>
                  <a:gd name="T14" fmla="*/ 10 w 32"/>
                  <a:gd name="T15" fmla="*/ 1 h 126"/>
                  <a:gd name="T16" fmla="*/ 12 w 32"/>
                  <a:gd name="T17" fmla="*/ 1 h 126"/>
                  <a:gd name="T18" fmla="*/ 16 w 32"/>
                  <a:gd name="T19" fmla="*/ 2 h 126"/>
                  <a:gd name="T20" fmla="*/ 16 w 32"/>
                  <a:gd name="T21" fmla="*/ 2 h 126"/>
                  <a:gd name="T22" fmla="*/ 18 w 32"/>
                  <a:gd name="T23" fmla="*/ 2 h 126"/>
                  <a:gd name="T24" fmla="*/ 20 w 32"/>
                  <a:gd name="T25" fmla="*/ 2 h 126"/>
                  <a:gd name="T26" fmla="*/ 23 w 32"/>
                  <a:gd name="T27" fmla="*/ 2 h 126"/>
                  <a:gd name="T28" fmla="*/ 25 w 32"/>
                  <a:gd name="T29" fmla="*/ 2 h 126"/>
                  <a:gd name="T30" fmla="*/ 27 w 32"/>
                  <a:gd name="T31" fmla="*/ 2 h 126"/>
                  <a:gd name="T32" fmla="*/ 29 w 32"/>
                  <a:gd name="T33" fmla="*/ 2 h 126"/>
                  <a:gd name="T34" fmla="*/ 32 w 32"/>
                  <a:gd name="T35" fmla="*/ 2 h 126"/>
                  <a:gd name="T36" fmla="*/ 29 w 32"/>
                  <a:gd name="T37" fmla="*/ 2 h 126"/>
                  <a:gd name="T38" fmla="*/ 29 w 32"/>
                  <a:gd name="T39" fmla="*/ 2 h 126"/>
                  <a:gd name="T40" fmla="*/ 25 w 32"/>
                  <a:gd name="T41" fmla="*/ 2 h 126"/>
                  <a:gd name="T42" fmla="*/ 25 w 32"/>
                  <a:gd name="T43" fmla="*/ 2 h 126"/>
                  <a:gd name="T44" fmla="*/ 23 w 32"/>
                  <a:gd name="T45" fmla="*/ 2 h 126"/>
                  <a:gd name="T46" fmla="*/ 20 w 32"/>
                  <a:gd name="T47" fmla="*/ 2 h 126"/>
                  <a:gd name="T48" fmla="*/ 18 w 32"/>
                  <a:gd name="T49" fmla="*/ 2 h 126"/>
                  <a:gd name="T50" fmla="*/ 18 w 32"/>
                  <a:gd name="T51" fmla="*/ 1 h 126"/>
                  <a:gd name="T52" fmla="*/ 14 w 32"/>
                  <a:gd name="T53" fmla="*/ 1 h 126"/>
                  <a:gd name="T54" fmla="*/ 12 w 32"/>
                  <a:gd name="T55" fmla="*/ 1 h 126"/>
                  <a:gd name="T56" fmla="*/ 10 w 32"/>
                  <a:gd name="T57" fmla="*/ 1 h 126"/>
                  <a:gd name="T58" fmla="*/ 9 w 32"/>
                  <a:gd name="T59" fmla="*/ 1 h 126"/>
                  <a:gd name="T60" fmla="*/ 7 w 32"/>
                  <a:gd name="T61" fmla="*/ 1 h 126"/>
                  <a:gd name="T62" fmla="*/ 5 w 32"/>
                  <a:gd name="T63" fmla="*/ 1 h 126"/>
                  <a:gd name="T64" fmla="*/ 3 w 32"/>
                  <a:gd name="T65" fmla="*/ 1 h 126"/>
                  <a:gd name="T66" fmla="*/ 1 w 32"/>
                  <a:gd name="T67" fmla="*/ 0 h 126"/>
                  <a:gd name="T68" fmla="*/ 1 w 32"/>
                  <a:gd name="T69" fmla="*/ 0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" h="126">
                    <a:moveTo>
                      <a:pt x="1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3" y="29"/>
                    </a:lnTo>
                    <a:lnTo>
                      <a:pt x="7" y="37"/>
                    </a:lnTo>
                    <a:lnTo>
                      <a:pt x="9" y="44"/>
                    </a:lnTo>
                    <a:lnTo>
                      <a:pt x="10" y="52"/>
                    </a:lnTo>
                    <a:lnTo>
                      <a:pt x="12" y="59"/>
                    </a:lnTo>
                    <a:lnTo>
                      <a:pt x="16" y="67"/>
                    </a:lnTo>
                    <a:lnTo>
                      <a:pt x="16" y="75"/>
                    </a:lnTo>
                    <a:lnTo>
                      <a:pt x="18" y="82"/>
                    </a:lnTo>
                    <a:lnTo>
                      <a:pt x="20" y="90"/>
                    </a:lnTo>
                    <a:lnTo>
                      <a:pt x="23" y="97"/>
                    </a:lnTo>
                    <a:lnTo>
                      <a:pt x="25" y="105"/>
                    </a:lnTo>
                    <a:lnTo>
                      <a:pt x="27" y="113"/>
                    </a:lnTo>
                    <a:lnTo>
                      <a:pt x="29" y="118"/>
                    </a:lnTo>
                    <a:lnTo>
                      <a:pt x="32" y="126"/>
                    </a:lnTo>
                    <a:lnTo>
                      <a:pt x="29" y="118"/>
                    </a:lnTo>
                    <a:lnTo>
                      <a:pt x="29" y="109"/>
                    </a:lnTo>
                    <a:lnTo>
                      <a:pt x="25" y="101"/>
                    </a:lnTo>
                    <a:lnTo>
                      <a:pt x="25" y="94"/>
                    </a:lnTo>
                    <a:lnTo>
                      <a:pt x="23" y="86"/>
                    </a:lnTo>
                    <a:lnTo>
                      <a:pt x="20" y="78"/>
                    </a:lnTo>
                    <a:lnTo>
                      <a:pt x="18" y="69"/>
                    </a:lnTo>
                    <a:lnTo>
                      <a:pt x="18" y="63"/>
                    </a:lnTo>
                    <a:lnTo>
                      <a:pt x="14" y="54"/>
                    </a:lnTo>
                    <a:lnTo>
                      <a:pt x="12" y="46"/>
                    </a:lnTo>
                    <a:lnTo>
                      <a:pt x="10" y="38"/>
                    </a:lnTo>
                    <a:lnTo>
                      <a:pt x="9" y="31"/>
                    </a:lnTo>
                    <a:lnTo>
                      <a:pt x="7" y="23"/>
                    </a:lnTo>
                    <a:lnTo>
                      <a:pt x="5" y="16"/>
                    </a:lnTo>
                    <a:lnTo>
                      <a:pt x="3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49" name="Freeform 29"/>
              <p:cNvSpPr>
                <a:spLocks/>
              </p:cNvSpPr>
              <p:nvPr/>
            </p:nvSpPr>
            <p:spPr bwMode="auto">
              <a:xfrm>
                <a:off x="1682" y="2717"/>
                <a:ext cx="23" cy="46"/>
              </a:xfrm>
              <a:custGeom>
                <a:avLst/>
                <a:gdLst>
                  <a:gd name="T0" fmla="*/ 0 w 23"/>
                  <a:gd name="T1" fmla="*/ 0 h 91"/>
                  <a:gd name="T2" fmla="*/ 2 w 23"/>
                  <a:gd name="T3" fmla="*/ 1 h 91"/>
                  <a:gd name="T4" fmla="*/ 5 w 23"/>
                  <a:gd name="T5" fmla="*/ 1 h 91"/>
                  <a:gd name="T6" fmla="*/ 7 w 23"/>
                  <a:gd name="T7" fmla="*/ 1 h 91"/>
                  <a:gd name="T8" fmla="*/ 9 w 23"/>
                  <a:gd name="T9" fmla="*/ 1 h 91"/>
                  <a:gd name="T10" fmla="*/ 11 w 23"/>
                  <a:gd name="T11" fmla="*/ 1 h 91"/>
                  <a:gd name="T12" fmla="*/ 13 w 23"/>
                  <a:gd name="T13" fmla="*/ 1 h 91"/>
                  <a:gd name="T14" fmla="*/ 16 w 23"/>
                  <a:gd name="T15" fmla="*/ 1 h 91"/>
                  <a:gd name="T16" fmla="*/ 18 w 23"/>
                  <a:gd name="T17" fmla="*/ 1 h 91"/>
                  <a:gd name="T18" fmla="*/ 20 w 23"/>
                  <a:gd name="T19" fmla="*/ 2 h 91"/>
                  <a:gd name="T20" fmla="*/ 22 w 23"/>
                  <a:gd name="T21" fmla="*/ 2 h 91"/>
                  <a:gd name="T22" fmla="*/ 22 w 23"/>
                  <a:gd name="T23" fmla="*/ 2 h 91"/>
                  <a:gd name="T24" fmla="*/ 23 w 23"/>
                  <a:gd name="T25" fmla="*/ 2 h 91"/>
                  <a:gd name="T26" fmla="*/ 23 w 23"/>
                  <a:gd name="T27" fmla="*/ 2 h 91"/>
                  <a:gd name="T28" fmla="*/ 0 w 23"/>
                  <a:gd name="T29" fmla="*/ 0 h 91"/>
                  <a:gd name="T30" fmla="*/ 0 w 23"/>
                  <a:gd name="T31" fmla="*/ 0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91">
                    <a:moveTo>
                      <a:pt x="0" y="0"/>
                    </a:moveTo>
                    <a:lnTo>
                      <a:pt x="2" y="2"/>
                    </a:lnTo>
                    <a:lnTo>
                      <a:pt x="5" y="12"/>
                    </a:lnTo>
                    <a:lnTo>
                      <a:pt x="7" y="17"/>
                    </a:lnTo>
                    <a:lnTo>
                      <a:pt x="9" y="25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6" y="50"/>
                    </a:lnTo>
                    <a:lnTo>
                      <a:pt x="18" y="57"/>
                    </a:lnTo>
                    <a:lnTo>
                      <a:pt x="20" y="65"/>
                    </a:lnTo>
                    <a:lnTo>
                      <a:pt x="22" y="72"/>
                    </a:lnTo>
                    <a:lnTo>
                      <a:pt x="22" y="78"/>
                    </a:lnTo>
                    <a:lnTo>
                      <a:pt x="23" y="86"/>
                    </a:lnTo>
                    <a:lnTo>
                      <a:pt x="23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0" name="Freeform 30"/>
              <p:cNvSpPr>
                <a:spLocks/>
              </p:cNvSpPr>
              <p:nvPr/>
            </p:nvSpPr>
            <p:spPr bwMode="auto">
              <a:xfrm>
                <a:off x="1971" y="2810"/>
                <a:ext cx="110" cy="3"/>
              </a:xfrm>
              <a:custGeom>
                <a:avLst/>
                <a:gdLst>
                  <a:gd name="T0" fmla="*/ 110 w 110"/>
                  <a:gd name="T1" fmla="*/ 1 h 6"/>
                  <a:gd name="T2" fmla="*/ 101 w 110"/>
                  <a:gd name="T3" fmla="*/ 1 h 6"/>
                  <a:gd name="T4" fmla="*/ 96 w 110"/>
                  <a:gd name="T5" fmla="*/ 0 h 6"/>
                  <a:gd name="T6" fmla="*/ 88 w 110"/>
                  <a:gd name="T7" fmla="*/ 0 h 6"/>
                  <a:gd name="T8" fmla="*/ 83 w 110"/>
                  <a:gd name="T9" fmla="*/ 0 h 6"/>
                  <a:gd name="T10" fmla="*/ 74 w 110"/>
                  <a:gd name="T11" fmla="*/ 0 h 6"/>
                  <a:gd name="T12" fmla="*/ 69 w 110"/>
                  <a:gd name="T13" fmla="*/ 0 h 6"/>
                  <a:gd name="T14" fmla="*/ 61 w 110"/>
                  <a:gd name="T15" fmla="*/ 0 h 6"/>
                  <a:gd name="T16" fmla="*/ 54 w 110"/>
                  <a:gd name="T17" fmla="*/ 0 h 6"/>
                  <a:gd name="T18" fmla="*/ 47 w 110"/>
                  <a:gd name="T19" fmla="*/ 0 h 6"/>
                  <a:gd name="T20" fmla="*/ 39 w 110"/>
                  <a:gd name="T21" fmla="*/ 0 h 6"/>
                  <a:gd name="T22" fmla="*/ 34 w 110"/>
                  <a:gd name="T23" fmla="*/ 0 h 6"/>
                  <a:gd name="T24" fmla="*/ 27 w 110"/>
                  <a:gd name="T25" fmla="*/ 1 h 6"/>
                  <a:gd name="T26" fmla="*/ 20 w 110"/>
                  <a:gd name="T27" fmla="*/ 1 h 6"/>
                  <a:gd name="T28" fmla="*/ 12 w 110"/>
                  <a:gd name="T29" fmla="*/ 1 h 6"/>
                  <a:gd name="T30" fmla="*/ 7 w 110"/>
                  <a:gd name="T31" fmla="*/ 1 h 6"/>
                  <a:gd name="T32" fmla="*/ 0 w 110"/>
                  <a:gd name="T33" fmla="*/ 1 h 6"/>
                  <a:gd name="T34" fmla="*/ 7 w 110"/>
                  <a:gd name="T35" fmla="*/ 1 h 6"/>
                  <a:gd name="T36" fmla="*/ 12 w 110"/>
                  <a:gd name="T37" fmla="*/ 1 h 6"/>
                  <a:gd name="T38" fmla="*/ 20 w 110"/>
                  <a:gd name="T39" fmla="*/ 1 h 6"/>
                  <a:gd name="T40" fmla="*/ 27 w 110"/>
                  <a:gd name="T41" fmla="*/ 1 h 6"/>
                  <a:gd name="T42" fmla="*/ 34 w 110"/>
                  <a:gd name="T43" fmla="*/ 1 h 6"/>
                  <a:gd name="T44" fmla="*/ 39 w 110"/>
                  <a:gd name="T45" fmla="*/ 1 h 6"/>
                  <a:gd name="T46" fmla="*/ 47 w 110"/>
                  <a:gd name="T47" fmla="*/ 1 h 6"/>
                  <a:gd name="T48" fmla="*/ 54 w 110"/>
                  <a:gd name="T49" fmla="*/ 1 h 6"/>
                  <a:gd name="T50" fmla="*/ 61 w 110"/>
                  <a:gd name="T51" fmla="*/ 1 h 6"/>
                  <a:gd name="T52" fmla="*/ 69 w 110"/>
                  <a:gd name="T53" fmla="*/ 1 h 6"/>
                  <a:gd name="T54" fmla="*/ 74 w 110"/>
                  <a:gd name="T55" fmla="*/ 1 h 6"/>
                  <a:gd name="T56" fmla="*/ 83 w 110"/>
                  <a:gd name="T57" fmla="*/ 1 h 6"/>
                  <a:gd name="T58" fmla="*/ 88 w 110"/>
                  <a:gd name="T59" fmla="*/ 1 h 6"/>
                  <a:gd name="T60" fmla="*/ 96 w 110"/>
                  <a:gd name="T61" fmla="*/ 1 h 6"/>
                  <a:gd name="T62" fmla="*/ 101 w 110"/>
                  <a:gd name="T63" fmla="*/ 1 h 6"/>
                  <a:gd name="T64" fmla="*/ 110 w 110"/>
                  <a:gd name="T65" fmla="*/ 1 h 6"/>
                  <a:gd name="T66" fmla="*/ 110 w 110"/>
                  <a:gd name="T67" fmla="*/ 1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0" h="6">
                    <a:moveTo>
                      <a:pt x="110" y="4"/>
                    </a:moveTo>
                    <a:lnTo>
                      <a:pt x="101" y="2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20" y="4"/>
                    </a:lnTo>
                    <a:lnTo>
                      <a:pt x="27" y="6"/>
                    </a:lnTo>
                    <a:lnTo>
                      <a:pt x="34" y="6"/>
                    </a:lnTo>
                    <a:lnTo>
                      <a:pt x="39" y="6"/>
                    </a:lnTo>
                    <a:lnTo>
                      <a:pt x="47" y="6"/>
                    </a:lnTo>
                    <a:lnTo>
                      <a:pt x="54" y="6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4" y="6"/>
                    </a:lnTo>
                    <a:lnTo>
                      <a:pt x="83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1" y="4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1" name="Freeform 31"/>
              <p:cNvSpPr>
                <a:spLocks/>
              </p:cNvSpPr>
              <p:nvPr/>
            </p:nvSpPr>
            <p:spPr bwMode="auto">
              <a:xfrm>
                <a:off x="2259" y="2744"/>
                <a:ext cx="9" cy="29"/>
              </a:xfrm>
              <a:custGeom>
                <a:avLst/>
                <a:gdLst>
                  <a:gd name="T0" fmla="*/ 9 w 9"/>
                  <a:gd name="T1" fmla="*/ 0 h 59"/>
                  <a:gd name="T2" fmla="*/ 7 w 9"/>
                  <a:gd name="T3" fmla="*/ 0 h 59"/>
                  <a:gd name="T4" fmla="*/ 6 w 9"/>
                  <a:gd name="T5" fmla="*/ 0 h 59"/>
                  <a:gd name="T6" fmla="*/ 4 w 9"/>
                  <a:gd name="T7" fmla="*/ 0 h 59"/>
                  <a:gd name="T8" fmla="*/ 2 w 9"/>
                  <a:gd name="T9" fmla="*/ 0 h 59"/>
                  <a:gd name="T10" fmla="*/ 0 w 9"/>
                  <a:gd name="T11" fmla="*/ 0 h 59"/>
                  <a:gd name="T12" fmla="*/ 0 w 9"/>
                  <a:gd name="T13" fmla="*/ 0 h 59"/>
                  <a:gd name="T14" fmla="*/ 0 w 9"/>
                  <a:gd name="T15" fmla="*/ 0 h 59"/>
                  <a:gd name="T16" fmla="*/ 0 w 9"/>
                  <a:gd name="T17" fmla="*/ 0 h 59"/>
                  <a:gd name="T18" fmla="*/ 2 w 9"/>
                  <a:gd name="T19" fmla="*/ 0 h 59"/>
                  <a:gd name="T20" fmla="*/ 4 w 9"/>
                  <a:gd name="T21" fmla="*/ 0 h 59"/>
                  <a:gd name="T22" fmla="*/ 4 w 9"/>
                  <a:gd name="T23" fmla="*/ 0 h 59"/>
                  <a:gd name="T24" fmla="*/ 6 w 9"/>
                  <a:gd name="T25" fmla="*/ 0 h 59"/>
                  <a:gd name="T26" fmla="*/ 6 w 9"/>
                  <a:gd name="T27" fmla="*/ 0 h 59"/>
                  <a:gd name="T28" fmla="*/ 6 w 9"/>
                  <a:gd name="T29" fmla="*/ 0 h 59"/>
                  <a:gd name="T30" fmla="*/ 7 w 9"/>
                  <a:gd name="T31" fmla="*/ 0 h 59"/>
                  <a:gd name="T32" fmla="*/ 9 w 9"/>
                  <a:gd name="T33" fmla="*/ 0 h 59"/>
                  <a:gd name="T34" fmla="*/ 9 w 9"/>
                  <a:gd name="T35" fmla="*/ 0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9">
                    <a:moveTo>
                      <a:pt x="9" y="0"/>
                    </a:moveTo>
                    <a:lnTo>
                      <a:pt x="7" y="4"/>
                    </a:lnTo>
                    <a:lnTo>
                      <a:pt x="6" y="12"/>
                    </a:lnTo>
                    <a:lnTo>
                      <a:pt x="4" y="21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2" y="50"/>
                    </a:lnTo>
                    <a:lnTo>
                      <a:pt x="4" y="42"/>
                    </a:lnTo>
                    <a:lnTo>
                      <a:pt x="4" y="35"/>
                    </a:lnTo>
                    <a:lnTo>
                      <a:pt x="6" y="27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7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2" name="Freeform 32"/>
              <p:cNvSpPr>
                <a:spLocks/>
              </p:cNvSpPr>
              <p:nvPr/>
            </p:nvSpPr>
            <p:spPr bwMode="auto">
              <a:xfrm>
                <a:off x="2270" y="2705"/>
                <a:ext cx="15" cy="33"/>
              </a:xfrm>
              <a:custGeom>
                <a:avLst/>
                <a:gdLst>
                  <a:gd name="T0" fmla="*/ 15 w 15"/>
                  <a:gd name="T1" fmla="*/ 0 h 66"/>
                  <a:gd name="T2" fmla="*/ 13 w 15"/>
                  <a:gd name="T3" fmla="*/ 1 h 66"/>
                  <a:gd name="T4" fmla="*/ 11 w 15"/>
                  <a:gd name="T5" fmla="*/ 1 h 66"/>
                  <a:gd name="T6" fmla="*/ 9 w 15"/>
                  <a:gd name="T7" fmla="*/ 1 h 66"/>
                  <a:gd name="T8" fmla="*/ 6 w 15"/>
                  <a:gd name="T9" fmla="*/ 1 h 66"/>
                  <a:gd name="T10" fmla="*/ 4 w 15"/>
                  <a:gd name="T11" fmla="*/ 1 h 66"/>
                  <a:gd name="T12" fmla="*/ 2 w 15"/>
                  <a:gd name="T13" fmla="*/ 1 h 66"/>
                  <a:gd name="T14" fmla="*/ 0 w 15"/>
                  <a:gd name="T15" fmla="*/ 1 h 66"/>
                  <a:gd name="T16" fmla="*/ 0 w 15"/>
                  <a:gd name="T17" fmla="*/ 2 h 66"/>
                  <a:gd name="T18" fmla="*/ 0 w 15"/>
                  <a:gd name="T19" fmla="*/ 1 h 66"/>
                  <a:gd name="T20" fmla="*/ 4 w 15"/>
                  <a:gd name="T21" fmla="*/ 1 h 66"/>
                  <a:gd name="T22" fmla="*/ 6 w 15"/>
                  <a:gd name="T23" fmla="*/ 1 h 66"/>
                  <a:gd name="T24" fmla="*/ 9 w 15"/>
                  <a:gd name="T25" fmla="*/ 1 h 66"/>
                  <a:gd name="T26" fmla="*/ 11 w 15"/>
                  <a:gd name="T27" fmla="*/ 1 h 66"/>
                  <a:gd name="T28" fmla="*/ 13 w 15"/>
                  <a:gd name="T29" fmla="*/ 1 h 66"/>
                  <a:gd name="T30" fmla="*/ 15 w 15"/>
                  <a:gd name="T31" fmla="*/ 1 h 66"/>
                  <a:gd name="T32" fmla="*/ 15 w 15"/>
                  <a:gd name="T33" fmla="*/ 0 h 66"/>
                  <a:gd name="T34" fmla="*/ 15 w 15"/>
                  <a:gd name="T35" fmla="*/ 0 h 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66">
                    <a:moveTo>
                      <a:pt x="15" y="0"/>
                    </a:moveTo>
                    <a:lnTo>
                      <a:pt x="13" y="7"/>
                    </a:lnTo>
                    <a:lnTo>
                      <a:pt x="11" y="17"/>
                    </a:lnTo>
                    <a:lnTo>
                      <a:pt x="9" y="24"/>
                    </a:lnTo>
                    <a:lnTo>
                      <a:pt x="6" y="34"/>
                    </a:lnTo>
                    <a:lnTo>
                      <a:pt x="4" y="41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6" y="43"/>
                    </a:lnTo>
                    <a:lnTo>
                      <a:pt x="9" y="32"/>
                    </a:lnTo>
                    <a:lnTo>
                      <a:pt x="11" y="20"/>
                    </a:lnTo>
                    <a:lnTo>
                      <a:pt x="13" y="11"/>
                    </a:lnTo>
                    <a:lnTo>
                      <a:pt x="15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1549" y="2341"/>
                <a:ext cx="658" cy="145"/>
              </a:xfrm>
              <a:custGeom>
                <a:avLst/>
                <a:gdLst>
                  <a:gd name="T0" fmla="*/ 49 w 658"/>
                  <a:gd name="T1" fmla="*/ 1 h 290"/>
                  <a:gd name="T2" fmla="*/ 11 w 658"/>
                  <a:gd name="T3" fmla="*/ 1 h 290"/>
                  <a:gd name="T4" fmla="*/ 0 w 658"/>
                  <a:gd name="T5" fmla="*/ 2 h 290"/>
                  <a:gd name="T6" fmla="*/ 8 w 658"/>
                  <a:gd name="T7" fmla="*/ 3 h 290"/>
                  <a:gd name="T8" fmla="*/ 37 w 658"/>
                  <a:gd name="T9" fmla="*/ 3 h 290"/>
                  <a:gd name="T10" fmla="*/ 93 w 658"/>
                  <a:gd name="T11" fmla="*/ 4 h 290"/>
                  <a:gd name="T12" fmla="*/ 100 w 658"/>
                  <a:gd name="T13" fmla="*/ 4 h 290"/>
                  <a:gd name="T14" fmla="*/ 64 w 658"/>
                  <a:gd name="T15" fmla="*/ 4 h 290"/>
                  <a:gd name="T16" fmla="*/ 104 w 658"/>
                  <a:gd name="T17" fmla="*/ 4 h 290"/>
                  <a:gd name="T18" fmla="*/ 153 w 658"/>
                  <a:gd name="T19" fmla="*/ 4 h 290"/>
                  <a:gd name="T20" fmla="*/ 209 w 658"/>
                  <a:gd name="T21" fmla="*/ 5 h 290"/>
                  <a:gd name="T22" fmla="*/ 274 w 658"/>
                  <a:gd name="T23" fmla="*/ 5 h 290"/>
                  <a:gd name="T24" fmla="*/ 342 w 658"/>
                  <a:gd name="T25" fmla="*/ 5 h 290"/>
                  <a:gd name="T26" fmla="*/ 405 w 658"/>
                  <a:gd name="T27" fmla="*/ 5 h 290"/>
                  <a:gd name="T28" fmla="*/ 469 w 658"/>
                  <a:gd name="T29" fmla="*/ 5 h 290"/>
                  <a:gd name="T30" fmla="*/ 523 w 658"/>
                  <a:gd name="T31" fmla="*/ 5 h 290"/>
                  <a:gd name="T32" fmla="*/ 569 w 658"/>
                  <a:gd name="T33" fmla="*/ 5 h 290"/>
                  <a:gd name="T34" fmla="*/ 596 w 658"/>
                  <a:gd name="T35" fmla="*/ 5 h 290"/>
                  <a:gd name="T36" fmla="*/ 554 w 658"/>
                  <a:gd name="T37" fmla="*/ 5 h 290"/>
                  <a:gd name="T38" fmla="*/ 514 w 658"/>
                  <a:gd name="T39" fmla="*/ 5 h 290"/>
                  <a:gd name="T40" fmla="*/ 472 w 658"/>
                  <a:gd name="T41" fmla="*/ 5 h 290"/>
                  <a:gd name="T42" fmla="*/ 434 w 658"/>
                  <a:gd name="T43" fmla="*/ 5 h 290"/>
                  <a:gd name="T44" fmla="*/ 418 w 658"/>
                  <a:gd name="T45" fmla="*/ 5 h 290"/>
                  <a:gd name="T46" fmla="*/ 454 w 658"/>
                  <a:gd name="T47" fmla="*/ 5 h 290"/>
                  <a:gd name="T48" fmla="*/ 489 w 658"/>
                  <a:gd name="T49" fmla="*/ 5 h 290"/>
                  <a:gd name="T50" fmla="*/ 434 w 658"/>
                  <a:gd name="T51" fmla="*/ 5 h 290"/>
                  <a:gd name="T52" fmla="*/ 402 w 658"/>
                  <a:gd name="T53" fmla="*/ 5 h 290"/>
                  <a:gd name="T54" fmla="*/ 353 w 658"/>
                  <a:gd name="T55" fmla="*/ 5 h 290"/>
                  <a:gd name="T56" fmla="*/ 356 w 658"/>
                  <a:gd name="T57" fmla="*/ 5 h 290"/>
                  <a:gd name="T58" fmla="*/ 403 w 658"/>
                  <a:gd name="T59" fmla="*/ 5 h 290"/>
                  <a:gd name="T60" fmla="*/ 432 w 658"/>
                  <a:gd name="T61" fmla="*/ 5 h 290"/>
                  <a:gd name="T62" fmla="*/ 491 w 658"/>
                  <a:gd name="T63" fmla="*/ 4 h 290"/>
                  <a:gd name="T64" fmla="*/ 550 w 658"/>
                  <a:gd name="T65" fmla="*/ 4 h 290"/>
                  <a:gd name="T66" fmla="*/ 610 w 658"/>
                  <a:gd name="T67" fmla="*/ 4 h 290"/>
                  <a:gd name="T68" fmla="*/ 658 w 658"/>
                  <a:gd name="T69" fmla="*/ 4 h 290"/>
                  <a:gd name="T70" fmla="*/ 619 w 658"/>
                  <a:gd name="T71" fmla="*/ 4 h 290"/>
                  <a:gd name="T72" fmla="*/ 579 w 658"/>
                  <a:gd name="T73" fmla="*/ 4 h 290"/>
                  <a:gd name="T74" fmla="*/ 536 w 658"/>
                  <a:gd name="T75" fmla="*/ 4 h 290"/>
                  <a:gd name="T76" fmla="*/ 480 w 658"/>
                  <a:gd name="T77" fmla="*/ 4 h 290"/>
                  <a:gd name="T78" fmla="*/ 423 w 658"/>
                  <a:gd name="T79" fmla="*/ 4 h 290"/>
                  <a:gd name="T80" fmla="*/ 387 w 658"/>
                  <a:gd name="T81" fmla="*/ 4 h 290"/>
                  <a:gd name="T82" fmla="*/ 334 w 658"/>
                  <a:gd name="T83" fmla="*/ 4 h 290"/>
                  <a:gd name="T84" fmla="*/ 309 w 658"/>
                  <a:gd name="T85" fmla="*/ 4 h 290"/>
                  <a:gd name="T86" fmla="*/ 351 w 658"/>
                  <a:gd name="T87" fmla="*/ 4 h 290"/>
                  <a:gd name="T88" fmla="*/ 394 w 658"/>
                  <a:gd name="T89" fmla="*/ 4 h 290"/>
                  <a:gd name="T90" fmla="*/ 438 w 658"/>
                  <a:gd name="T91" fmla="*/ 4 h 290"/>
                  <a:gd name="T92" fmla="*/ 481 w 658"/>
                  <a:gd name="T93" fmla="*/ 4 h 290"/>
                  <a:gd name="T94" fmla="*/ 525 w 658"/>
                  <a:gd name="T95" fmla="*/ 4 h 290"/>
                  <a:gd name="T96" fmla="*/ 574 w 658"/>
                  <a:gd name="T97" fmla="*/ 4 h 290"/>
                  <a:gd name="T98" fmla="*/ 592 w 658"/>
                  <a:gd name="T99" fmla="*/ 4 h 290"/>
                  <a:gd name="T100" fmla="*/ 565 w 658"/>
                  <a:gd name="T101" fmla="*/ 4 h 290"/>
                  <a:gd name="T102" fmla="*/ 523 w 658"/>
                  <a:gd name="T103" fmla="*/ 4 h 290"/>
                  <a:gd name="T104" fmla="*/ 483 w 658"/>
                  <a:gd name="T105" fmla="*/ 4 h 290"/>
                  <a:gd name="T106" fmla="*/ 442 w 658"/>
                  <a:gd name="T107" fmla="*/ 4 h 290"/>
                  <a:gd name="T108" fmla="*/ 389 w 658"/>
                  <a:gd name="T109" fmla="*/ 4 h 290"/>
                  <a:gd name="T110" fmla="*/ 336 w 658"/>
                  <a:gd name="T111" fmla="*/ 4 h 290"/>
                  <a:gd name="T112" fmla="*/ 282 w 658"/>
                  <a:gd name="T113" fmla="*/ 4 h 290"/>
                  <a:gd name="T114" fmla="*/ 227 w 658"/>
                  <a:gd name="T115" fmla="*/ 4 h 290"/>
                  <a:gd name="T116" fmla="*/ 175 w 658"/>
                  <a:gd name="T117" fmla="*/ 3 h 290"/>
                  <a:gd name="T118" fmla="*/ 122 w 658"/>
                  <a:gd name="T119" fmla="*/ 3 h 290"/>
                  <a:gd name="T120" fmla="*/ 80 w 658"/>
                  <a:gd name="T121" fmla="*/ 2 h 290"/>
                  <a:gd name="T122" fmla="*/ 80 w 658"/>
                  <a:gd name="T123" fmla="*/ 2 h 290"/>
                  <a:gd name="T124" fmla="*/ 80 w 658"/>
                  <a:gd name="T125" fmla="*/ 0 h 2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58" h="290">
                    <a:moveTo>
                      <a:pt x="80" y="0"/>
                    </a:moveTo>
                    <a:lnTo>
                      <a:pt x="73" y="3"/>
                    </a:lnTo>
                    <a:lnTo>
                      <a:pt x="66" y="9"/>
                    </a:lnTo>
                    <a:lnTo>
                      <a:pt x="60" y="13"/>
                    </a:lnTo>
                    <a:lnTo>
                      <a:pt x="55" y="17"/>
                    </a:lnTo>
                    <a:lnTo>
                      <a:pt x="49" y="22"/>
                    </a:lnTo>
                    <a:lnTo>
                      <a:pt x="44" y="26"/>
                    </a:lnTo>
                    <a:lnTo>
                      <a:pt x="37" y="30"/>
                    </a:lnTo>
                    <a:lnTo>
                      <a:pt x="33" y="38"/>
                    </a:lnTo>
                    <a:lnTo>
                      <a:pt x="24" y="47"/>
                    </a:lnTo>
                    <a:lnTo>
                      <a:pt x="15" y="59"/>
                    </a:lnTo>
                    <a:lnTo>
                      <a:pt x="11" y="64"/>
                    </a:lnTo>
                    <a:lnTo>
                      <a:pt x="9" y="70"/>
                    </a:lnTo>
                    <a:lnTo>
                      <a:pt x="6" y="76"/>
                    </a:lnTo>
                    <a:lnTo>
                      <a:pt x="6" y="81"/>
                    </a:lnTo>
                    <a:lnTo>
                      <a:pt x="2" y="87"/>
                    </a:lnTo>
                    <a:lnTo>
                      <a:pt x="0" y="93"/>
                    </a:lnTo>
                    <a:lnTo>
                      <a:pt x="0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2" y="119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8" y="138"/>
                    </a:lnTo>
                    <a:lnTo>
                      <a:pt x="11" y="146"/>
                    </a:lnTo>
                    <a:lnTo>
                      <a:pt x="13" y="154"/>
                    </a:lnTo>
                    <a:lnTo>
                      <a:pt x="20" y="161"/>
                    </a:lnTo>
                    <a:lnTo>
                      <a:pt x="24" y="167"/>
                    </a:lnTo>
                    <a:lnTo>
                      <a:pt x="31" y="176"/>
                    </a:lnTo>
                    <a:lnTo>
                      <a:pt x="37" y="182"/>
                    </a:lnTo>
                    <a:lnTo>
                      <a:pt x="46" y="192"/>
                    </a:lnTo>
                    <a:lnTo>
                      <a:pt x="53" y="197"/>
                    </a:lnTo>
                    <a:lnTo>
                      <a:pt x="62" y="205"/>
                    </a:lnTo>
                    <a:lnTo>
                      <a:pt x="73" y="211"/>
                    </a:lnTo>
                    <a:lnTo>
                      <a:pt x="84" y="216"/>
                    </a:lnTo>
                    <a:lnTo>
                      <a:pt x="93" y="220"/>
                    </a:lnTo>
                    <a:lnTo>
                      <a:pt x="102" y="226"/>
                    </a:lnTo>
                    <a:lnTo>
                      <a:pt x="113" y="230"/>
                    </a:lnTo>
                    <a:lnTo>
                      <a:pt x="122" y="233"/>
                    </a:lnTo>
                    <a:lnTo>
                      <a:pt x="117" y="232"/>
                    </a:lnTo>
                    <a:lnTo>
                      <a:pt x="109" y="230"/>
                    </a:lnTo>
                    <a:lnTo>
                      <a:pt x="100" y="228"/>
                    </a:lnTo>
                    <a:lnTo>
                      <a:pt x="91" y="224"/>
                    </a:lnTo>
                    <a:lnTo>
                      <a:pt x="80" y="220"/>
                    </a:lnTo>
                    <a:lnTo>
                      <a:pt x="71" y="216"/>
                    </a:lnTo>
                    <a:lnTo>
                      <a:pt x="62" y="214"/>
                    </a:lnTo>
                    <a:lnTo>
                      <a:pt x="58" y="211"/>
                    </a:lnTo>
                    <a:lnTo>
                      <a:pt x="64" y="216"/>
                    </a:lnTo>
                    <a:lnTo>
                      <a:pt x="75" y="220"/>
                    </a:lnTo>
                    <a:lnTo>
                      <a:pt x="78" y="222"/>
                    </a:lnTo>
                    <a:lnTo>
                      <a:pt x="86" y="226"/>
                    </a:lnTo>
                    <a:lnTo>
                      <a:pt x="91" y="228"/>
                    </a:lnTo>
                    <a:lnTo>
                      <a:pt x="98" y="232"/>
                    </a:lnTo>
                    <a:lnTo>
                      <a:pt x="104" y="233"/>
                    </a:lnTo>
                    <a:lnTo>
                      <a:pt x="113" y="235"/>
                    </a:lnTo>
                    <a:lnTo>
                      <a:pt x="118" y="237"/>
                    </a:lnTo>
                    <a:lnTo>
                      <a:pt x="127" y="241"/>
                    </a:lnTo>
                    <a:lnTo>
                      <a:pt x="135" y="243"/>
                    </a:lnTo>
                    <a:lnTo>
                      <a:pt x="144" y="247"/>
                    </a:lnTo>
                    <a:lnTo>
                      <a:pt x="153" y="249"/>
                    </a:lnTo>
                    <a:lnTo>
                      <a:pt x="164" y="251"/>
                    </a:lnTo>
                    <a:lnTo>
                      <a:pt x="171" y="254"/>
                    </a:lnTo>
                    <a:lnTo>
                      <a:pt x="180" y="256"/>
                    </a:lnTo>
                    <a:lnTo>
                      <a:pt x="191" y="258"/>
                    </a:lnTo>
                    <a:lnTo>
                      <a:pt x="202" y="260"/>
                    </a:lnTo>
                    <a:lnTo>
                      <a:pt x="209" y="262"/>
                    </a:lnTo>
                    <a:lnTo>
                      <a:pt x="220" y="264"/>
                    </a:lnTo>
                    <a:lnTo>
                      <a:pt x="231" y="266"/>
                    </a:lnTo>
                    <a:lnTo>
                      <a:pt x="242" y="270"/>
                    </a:lnTo>
                    <a:lnTo>
                      <a:pt x="253" y="270"/>
                    </a:lnTo>
                    <a:lnTo>
                      <a:pt x="264" y="271"/>
                    </a:lnTo>
                    <a:lnTo>
                      <a:pt x="274" y="273"/>
                    </a:lnTo>
                    <a:lnTo>
                      <a:pt x="285" y="275"/>
                    </a:lnTo>
                    <a:lnTo>
                      <a:pt x="296" y="277"/>
                    </a:lnTo>
                    <a:lnTo>
                      <a:pt x="307" y="279"/>
                    </a:lnTo>
                    <a:lnTo>
                      <a:pt x="318" y="281"/>
                    </a:lnTo>
                    <a:lnTo>
                      <a:pt x="331" y="283"/>
                    </a:lnTo>
                    <a:lnTo>
                      <a:pt x="342" y="283"/>
                    </a:lnTo>
                    <a:lnTo>
                      <a:pt x="353" y="285"/>
                    </a:lnTo>
                    <a:lnTo>
                      <a:pt x="363" y="285"/>
                    </a:lnTo>
                    <a:lnTo>
                      <a:pt x="374" y="287"/>
                    </a:lnTo>
                    <a:lnTo>
                      <a:pt x="383" y="287"/>
                    </a:lnTo>
                    <a:lnTo>
                      <a:pt x="394" y="289"/>
                    </a:lnTo>
                    <a:lnTo>
                      <a:pt x="405" y="289"/>
                    </a:lnTo>
                    <a:lnTo>
                      <a:pt x="418" y="290"/>
                    </a:lnTo>
                    <a:lnTo>
                      <a:pt x="427" y="290"/>
                    </a:lnTo>
                    <a:lnTo>
                      <a:pt x="438" y="290"/>
                    </a:lnTo>
                    <a:lnTo>
                      <a:pt x="447" y="290"/>
                    </a:lnTo>
                    <a:lnTo>
                      <a:pt x="458" y="290"/>
                    </a:lnTo>
                    <a:lnTo>
                      <a:pt x="469" y="290"/>
                    </a:lnTo>
                    <a:lnTo>
                      <a:pt x="478" y="290"/>
                    </a:lnTo>
                    <a:lnTo>
                      <a:pt x="487" y="290"/>
                    </a:lnTo>
                    <a:lnTo>
                      <a:pt x="498" y="290"/>
                    </a:lnTo>
                    <a:lnTo>
                      <a:pt x="505" y="289"/>
                    </a:lnTo>
                    <a:lnTo>
                      <a:pt x="514" y="289"/>
                    </a:lnTo>
                    <a:lnTo>
                      <a:pt x="523" y="287"/>
                    </a:lnTo>
                    <a:lnTo>
                      <a:pt x="532" y="287"/>
                    </a:lnTo>
                    <a:lnTo>
                      <a:pt x="540" y="285"/>
                    </a:lnTo>
                    <a:lnTo>
                      <a:pt x="547" y="285"/>
                    </a:lnTo>
                    <a:lnTo>
                      <a:pt x="554" y="283"/>
                    </a:lnTo>
                    <a:lnTo>
                      <a:pt x="563" y="283"/>
                    </a:lnTo>
                    <a:lnTo>
                      <a:pt x="569" y="281"/>
                    </a:lnTo>
                    <a:lnTo>
                      <a:pt x="574" y="277"/>
                    </a:lnTo>
                    <a:lnTo>
                      <a:pt x="579" y="275"/>
                    </a:lnTo>
                    <a:lnTo>
                      <a:pt x="587" y="273"/>
                    </a:lnTo>
                    <a:lnTo>
                      <a:pt x="596" y="270"/>
                    </a:lnTo>
                    <a:lnTo>
                      <a:pt x="605" y="264"/>
                    </a:lnTo>
                    <a:lnTo>
                      <a:pt x="596" y="262"/>
                    </a:lnTo>
                    <a:lnTo>
                      <a:pt x="587" y="262"/>
                    </a:lnTo>
                    <a:lnTo>
                      <a:pt x="578" y="264"/>
                    </a:lnTo>
                    <a:lnTo>
                      <a:pt x="572" y="264"/>
                    </a:lnTo>
                    <a:lnTo>
                      <a:pt x="567" y="264"/>
                    </a:lnTo>
                    <a:lnTo>
                      <a:pt x="561" y="266"/>
                    </a:lnTo>
                    <a:lnTo>
                      <a:pt x="554" y="268"/>
                    </a:lnTo>
                    <a:lnTo>
                      <a:pt x="549" y="268"/>
                    </a:lnTo>
                    <a:lnTo>
                      <a:pt x="541" y="270"/>
                    </a:lnTo>
                    <a:lnTo>
                      <a:pt x="534" y="270"/>
                    </a:lnTo>
                    <a:lnTo>
                      <a:pt x="527" y="271"/>
                    </a:lnTo>
                    <a:lnTo>
                      <a:pt x="520" y="271"/>
                    </a:lnTo>
                    <a:lnTo>
                      <a:pt x="514" y="273"/>
                    </a:lnTo>
                    <a:lnTo>
                      <a:pt x="507" y="273"/>
                    </a:lnTo>
                    <a:lnTo>
                      <a:pt x="500" y="275"/>
                    </a:lnTo>
                    <a:lnTo>
                      <a:pt x="492" y="275"/>
                    </a:lnTo>
                    <a:lnTo>
                      <a:pt x="485" y="277"/>
                    </a:lnTo>
                    <a:lnTo>
                      <a:pt x="478" y="277"/>
                    </a:lnTo>
                    <a:lnTo>
                      <a:pt x="472" y="277"/>
                    </a:lnTo>
                    <a:lnTo>
                      <a:pt x="463" y="277"/>
                    </a:lnTo>
                    <a:lnTo>
                      <a:pt x="458" y="279"/>
                    </a:lnTo>
                    <a:lnTo>
                      <a:pt x="452" y="279"/>
                    </a:lnTo>
                    <a:lnTo>
                      <a:pt x="447" y="281"/>
                    </a:lnTo>
                    <a:lnTo>
                      <a:pt x="442" y="279"/>
                    </a:lnTo>
                    <a:lnTo>
                      <a:pt x="434" y="279"/>
                    </a:lnTo>
                    <a:lnTo>
                      <a:pt x="429" y="277"/>
                    </a:lnTo>
                    <a:lnTo>
                      <a:pt x="425" y="277"/>
                    </a:lnTo>
                    <a:lnTo>
                      <a:pt x="416" y="275"/>
                    </a:lnTo>
                    <a:lnTo>
                      <a:pt x="411" y="273"/>
                    </a:lnTo>
                    <a:lnTo>
                      <a:pt x="414" y="273"/>
                    </a:lnTo>
                    <a:lnTo>
                      <a:pt x="418" y="273"/>
                    </a:lnTo>
                    <a:lnTo>
                      <a:pt x="422" y="273"/>
                    </a:lnTo>
                    <a:lnTo>
                      <a:pt x="429" y="273"/>
                    </a:lnTo>
                    <a:lnTo>
                      <a:pt x="432" y="273"/>
                    </a:lnTo>
                    <a:lnTo>
                      <a:pt x="440" y="273"/>
                    </a:lnTo>
                    <a:lnTo>
                      <a:pt x="445" y="273"/>
                    </a:lnTo>
                    <a:lnTo>
                      <a:pt x="454" y="273"/>
                    </a:lnTo>
                    <a:lnTo>
                      <a:pt x="460" y="271"/>
                    </a:lnTo>
                    <a:lnTo>
                      <a:pt x="465" y="271"/>
                    </a:lnTo>
                    <a:lnTo>
                      <a:pt x="471" y="270"/>
                    </a:lnTo>
                    <a:lnTo>
                      <a:pt x="476" y="270"/>
                    </a:lnTo>
                    <a:lnTo>
                      <a:pt x="485" y="268"/>
                    </a:lnTo>
                    <a:lnTo>
                      <a:pt x="489" y="264"/>
                    </a:lnTo>
                    <a:lnTo>
                      <a:pt x="481" y="266"/>
                    </a:lnTo>
                    <a:lnTo>
                      <a:pt x="472" y="268"/>
                    </a:lnTo>
                    <a:lnTo>
                      <a:pt x="463" y="268"/>
                    </a:lnTo>
                    <a:lnTo>
                      <a:pt x="454" y="268"/>
                    </a:lnTo>
                    <a:lnTo>
                      <a:pt x="443" y="268"/>
                    </a:lnTo>
                    <a:lnTo>
                      <a:pt x="434" y="268"/>
                    </a:lnTo>
                    <a:lnTo>
                      <a:pt x="429" y="268"/>
                    </a:lnTo>
                    <a:lnTo>
                      <a:pt x="423" y="268"/>
                    </a:lnTo>
                    <a:lnTo>
                      <a:pt x="418" y="268"/>
                    </a:lnTo>
                    <a:lnTo>
                      <a:pt x="412" y="270"/>
                    </a:lnTo>
                    <a:lnTo>
                      <a:pt x="407" y="268"/>
                    </a:lnTo>
                    <a:lnTo>
                      <a:pt x="402" y="268"/>
                    </a:lnTo>
                    <a:lnTo>
                      <a:pt x="394" y="268"/>
                    </a:lnTo>
                    <a:lnTo>
                      <a:pt x="391" y="268"/>
                    </a:lnTo>
                    <a:lnTo>
                      <a:pt x="380" y="268"/>
                    </a:lnTo>
                    <a:lnTo>
                      <a:pt x="371" y="268"/>
                    </a:lnTo>
                    <a:lnTo>
                      <a:pt x="362" y="266"/>
                    </a:lnTo>
                    <a:lnTo>
                      <a:pt x="353" y="266"/>
                    </a:lnTo>
                    <a:lnTo>
                      <a:pt x="347" y="264"/>
                    </a:lnTo>
                    <a:lnTo>
                      <a:pt x="342" y="264"/>
                    </a:lnTo>
                    <a:lnTo>
                      <a:pt x="347" y="264"/>
                    </a:lnTo>
                    <a:lnTo>
                      <a:pt x="351" y="262"/>
                    </a:lnTo>
                    <a:lnTo>
                      <a:pt x="356" y="262"/>
                    </a:lnTo>
                    <a:lnTo>
                      <a:pt x="363" y="262"/>
                    </a:lnTo>
                    <a:lnTo>
                      <a:pt x="371" y="262"/>
                    </a:lnTo>
                    <a:lnTo>
                      <a:pt x="380" y="262"/>
                    </a:lnTo>
                    <a:lnTo>
                      <a:pt x="389" y="262"/>
                    </a:lnTo>
                    <a:lnTo>
                      <a:pt x="396" y="260"/>
                    </a:lnTo>
                    <a:lnTo>
                      <a:pt x="403" y="260"/>
                    </a:lnTo>
                    <a:lnTo>
                      <a:pt x="411" y="260"/>
                    </a:lnTo>
                    <a:lnTo>
                      <a:pt x="418" y="260"/>
                    </a:lnTo>
                    <a:lnTo>
                      <a:pt x="423" y="260"/>
                    </a:lnTo>
                    <a:lnTo>
                      <a:pt x="429" y="260"/>
                    </a:lnTo>
                    <a:lnTo>
                      <a:pt x="431" y="260"/>
                    </a:lnTo>
                    <a:lnTo>
                      <a:pt x="432" y="260"/>
                    </a:lnTo>
                    <a:lnTo>
                      <a:pt x="442" y="260"/>
                    </a:lnTo>
                    <a:lnTo>
                      <a:pt x="452" y="258"/>
                    </a:lnTo>
                    <a:lnTo>
                      <a:pt x="461" y="258"/>
                    </a:lnTo>
                    <a:lnTo>
                      <a:pt x="472" y="258"/>
                    </a:lnTo>
                    <a:lnTo>
                      <a:pt x="481" y="256"/>
                    </a:lnTo>
                    <a:lnTo>
                      <a:pt x="491" y="256"/>
                    </a:lnTo>
                    <a:lnTo>
                      <a:pt x="501" y="254"/>
                    </a:lnTo>
                    <a:lnTo>
                      <a:pt x="512" y="254"/>
                    </a:lnTo>
                    <a:lnTo>
                      <a:pt x="521" y="252"/>
                    </a:lnTo>
                    <a:lnTo>
                      <a:pt x="532" y="251"/>
                    </a:lnTo>
                    <a:lnTo>
                      <a:pt x="540" y="249"/>
                    </a:lnTo>
                    <a:lnTo>
                      <a:pt x="550" y="247"/>
                    </a:lnTo>
                    <a:lnTo>
                      <a:pt x="561" y="245"/>
                    </a:lnTo>
                    <a:lnTo>
                      <a:pt x="572" y="243"/>
                    </a:lnTo>
                    <a:lnTo>
                      <a:pt x="581" y="241"/>
                    </a:lnTo>
                    <a:lnTo>
                      <a:pt x="592" y="239"/>
                    </a:lnTo>
                    <a:lnTo>
                      <a:pt x="601" y="235"/>
                    </a:lnTo>
                    <a:lnTo>
                      <a:pt x="610" y="233"/>
                    </a:lnTo>
                    <a:lnTo>
                      <a:pt x="618" y="232"/>
                    </a:lnTo>
                    <a:lnTo>
                      <a:pt x="627" y="230"/>
                    </a:lnTo>
                    <a:lnTo>
                      <a:pt x="632" y="226"/>
                    </a:lnTo>
                    <a:lnTo>
                      <a:pt x="641" y="222"/>
                    </a:lnTo>
                    <a:lnTo>
                      <a:pt x="648" y="220"/>
                    </a:lnTo>
                    <a:lnTo>
                      <a:pt x="658" y="216"/>
                    </a:lnTo>
                    <a:lnTo>
                      <a:pt x="652" y="216"/>
                    </a:lnTo>
                    <a:lnTo>
                      <a:pt x="645" y="216"/>
                    </a:lnTo>
                    <a:lnTo>
                      <a:pt x="638" y="216"/>
                    </a:lnTo>
                    <a:lnTo>
                      <a:pt x="632" y="216"/>
                    </a:lnTo>
                    <a:lnTo>
                      <a:pt x="625" y="216"/>
                    </a:lnTo>
                    <a:lnTo>
                      <a:pt x="619" y="218"/>
                    </a:lnTo>
                    <a:lnTo>
                      <a:pt x="612" y="218"/>
                    </a:lnTo>
                    <a:lnTo>
                      <a:pt x="607" y="220"/>
                    </a:lnTo>
                    <a:lnTo>
                      <a:pt x="599" y="222"/>
                    </a:lnTo>
                    <a:lnTo>
                      <a:pt x="592" y="224"/>
                    </a:lnTo>
                    <a:lnTo>
                      <a:pt x="587" y="226"/>
                    </a:lnTo>
                    <a:lnTo>
                      <a:pt x="579" y="228"/>
                    </a:lnTo>
                    <a:lnTo>
                      <a:pt x="574" y="228"/>
                    </a:lnTo>
                    <a:lnTo>
                      <a:pt x="567" y="230"/>
                    </a:lnTo>
                    <a:lnTo>
                      <a:pt x="561" y="230"/>
                    </a:lnTo>
                    <a:lnTo>
                      <a:pt x="554" y="232"/>
                    </a:lnTo>
                    <a:lnTo>
                      <a:pt x="545" y="232"/>
                    </a:lnTo>
                    <a:lnTo>
                      <a:pt x="536" y="232"/>
                    </a:lnTo>
                    <a:lnTo>
                      <a:pt x="525" y="232"/>
                    </a:lnTo>
                    <a:lnTo>
                      <a:pt x="516" y="233"/>
                    </a:lnTo>
                    <a:lnTo>
                      <a:pt x="507" y="233"/>
                    </a:lnTo>
                    <a:lnTo>
                      <a:pt x="498" y="233"/>
                    </a:lnTo>
                    <a:lnTo>
                      <a:pt x="489" y="233"/>
                    </a:lnTo>
                    <a:lnTo>
                      <a:pt x="480" y="235"/>
                    </a:lnTo>
                    <a:lnTo>
                      <a:pt x="471" y="235"/>
                    </a:lnTo>
                    <a:lnTo>
                      <a:pt x="460" y="235"/>
                    </a:lnTo>
                    <a:lnTo>
                      <a:pt x="452" y="235"/>
                    </a:lnTo>
                    <a:lnTo>
                      <a:pt x="443" y="235"/>
                    </a:lnTo>
                    <a:lnTo>
                      <a:pt x="432" y="235"/>
                    </a:lnTo>
                    <a:lnTo>
                      <a:pt x="423" y="237"/>
                    </a:lnTo>
                    <a:lnTo>
                      <a:pt x="414" y="239"/>
                    </a:lnTo>
                    <a:lnTo>
                      <a:pt x="405" y="241"/>
                    </a:lnTo>
                    <a:lnTo>
                      <a:pt x="403" y="241"/>
                    </a:lnTo>
                    <a:lnTo>
                      <a:pt x="400" y="241"/>
                    </a:lnTo>
                    <a:lnTo>
                      <a:pt x="392" y="241"/>
                    </a:lnTo>
                    <a:lnTo>
                      <a:pt x="387" y="241"/>
                    </a:lnTo>
                    <a:lnTo>
                      <a:pt x="378" y="239"/>
                    </a:lnTo>
                    <a:lnTo>
                      <a:pt x="369" y="239"/>
                    </a:lnTo>
                    <a:lnTo>
                      <a:pt x="362" y="237"/>
                    </a:lnTo>
                    <a:lnTo>
                      <a:pt x="353" y="237"/>
                    </a:lnTo>
                    <a:lnTo>
                      <a:pt x="342" y="235"/>
                    </a:lnTo>
                    <a:lnTo>
                      <a:pt x="334" y="235"/>
                    </a:lnTo>
                    <a:lnTo>
                      <a:pt x="325" y="233"/>
                    </a:lnTo>
                    <a:lnTo>
                      <a:pt x="318" y="233"/>
                    </a:lnTo>
                    <a:lnTo>
                      <a:pt x="313" y="232"/>
                    </a:lnTo>
                    <a:lnTo>
                      <a:pt x="309" y="232"/>
                    </a:lnTo>
                    <a:lnTo>
                      <a:pt x="307" y="230"/>
                    </a:lnTo>
                    <a:lnTo>
                      <a:pt x="309" y="228"/>
                    </a:lnTo>
                    <a:lnTo>
                      <a:pt x="314" y="228"/>
                    </a:lnTo>
                    <a:lnTo>
                      <a:pt x="322" y="228"/>
                    </a:lnTo>
                    <a:lnTo>
                      <a:pt x="329" y="228"/>
                    </a:lnTo>
                    <a:lnTo>
                      <a:pt x="336" y="228"/>
                    </a:lnTo>
                    <a:lnTo>
                      <a:pt x="343" y="228"/>
                    </a:lnTo>
                    <a:lnTo>
                      <a:pt x="351" y="228"/>
                    </a:lnTo>
                    <a:lnTo>
                      <a:pt x="358" y="228"/>
                    </a:lnTo>
                    <a:lnTo>
                      <a:pt x="365" y="230"/>
                    </a:lnTo>
                    <a:lnTo>
                      <a:pt x="373" y="230"/>
                    </a:lnTo>
                    <a:lnTo>
                      <a:pt x="380" y="230"/>
                    </a:lnTo>
                    <a:lnTo>
                      <a:pt x="387" y="230"/>
                    </a:lnTo>
                    <a:lnTo>
                      <a:pt x="394" y="230"/>
                    </a:lnTo>
                    <a:lnTo>
                      <a:pt x="402" y="230"/>
                    </a:lnTo>
                    <a:lnTo>
                      <a:pt x="409" y="230"/>
                    </a:lnTo>
                    <a:lnTo>
                      <a:pt x="416" y="230"/>
                    </a:lnTo>
                    <a:lnTo>
                      <a:pt x="423" y="230"/>
                    </a:lnTo>
                    <a:lnTo>
                      <a:pt x="431" y="230"/>
                    </a:lnTo>
                    <a:lnTo>
                      <a:pt x="438" y="230"/>
                    </a:lnTo>
                    <a:lnTo>
                      <a:pt x="445" y="230"/>
                    </a:lnTo>
                    <a:lnTo>
                      <a:pt x="452" y="230"/>
                    </a:lnTo>
                    <a:lnTo>
                      <a:pt x="460" y="228"/>
                    </a:lnTo>
                    <a:lnTo>
                      <a:pt x="467" y="228"/>
                    </a:lnTo>
                    <a:lnTo>
                      <a:pt x="474" y="228"/>
                    </a:lnTo>
                    <a:lnTo>
                      <a:pt x="481" y="228"/>
                    </a:lnTo>
                    <a:lnTo>
                      <a:pt x="489" y="228"/>
                    </a:lnTo>
                    <a:lnTo>
                      <a:pt x="496" y="226"/>
                    </a:lnTo>
                    <a:lnTo>
                      <a:pt x="503" y="226"/>
                    </a:lnTo>
                    <a:lnTo>
                      <a:pt x="510" y="226"/>
                    </a:lnTo>
                    <a:lnTo>
                      <a:pt x="518" y="224"/>
                    </a:lnTo>
                    <a:lnTo>
                      <a:pt x="525" y="222"/>
                    </a:lnTo>
                    <a:lnTo>
                      <a:pt x="532" y="222"/>
                    </a:lnTo>
                    <a:lnTo>
                      <a:pt x="540" y="222"/>
                    </a:lnTo>
                    <a:lnTo>
                      <a:pt x="547" y="220"/>
                    </a:lnTo>
                    <a:lnTo>
                      <a:pt x="554" y="218"/>
                    </a:lnTo>
                    <a:lnTo>
                      <a:pt x="563" y="216"/>
                    </a:lnTo>
                    <a:lnTo>
                      <a:pt x="574" y="214"/>
                    </a:lnTo>
                    <a:lnTo>
                      <a:pt x="581" y="211"/>
                    </a:lnTo>
                    <a:lnTo>
                      <a:pt x="590" y="207"/>
                    </a:lnTo>
                    <a:lnTo>
                      <a:pt x="599" y="205"/>
                    </a:lnTo>
                    <a:lnTo>
                      <a:pt x="607" y="201"/>
                    </a:lnTo>
                    <a:lnTo>
                      <a:pt x="601" y="201"/>
                    </a:lnTo>
                    <a:lnTo>
                      <a:pt x="592" y="201"/>
                    </a:lnTo>
                    <a:lnTo>
                      <a:pt x="587" y="201"/>
                    </a:lnTo>
                    <a:lnTo>
                      <a:pt x="581" y="201"/>
                    </a:lnTo>
                    <a:lnTo>
                      <a:pt x="578" y="201"/>
                    </a:lnTo>
                    <a:lnTo>
                      <a:pt x="576" y="201"/>
                    </a:lnTo>
                    <a:lnTo>
                      <a:pt x="570" y="201"/>
                    </a:lnTo>
                    <a:lnTo>
                      <a:pt x="565" y="201"/>
                    </a:lnTo>
                    <a:lnTo>
                      <a:pt x="560" y="203"/>
                    </a:lnTo>
                    <a:lnTo>
                      <a:pt x="552" y="205"/>
                    </a:lnTo>
                    <a:lnTo>
                      <a:pt x="545" y="205"/>
                    </a:lnTo>
                    <a:lnTo>
                      <a:pt x="538" y="207"/>
                    </a:lnTo>
                    <a:lnTo>
                      <a:pt x="530" y="207"/>
                    </a:lnTo>
                    <a:lnTo>
                      <a:pt x="523" y="209"/>
                    </a:lnTo>
                    <a:lnTo>
                      <a:pt x="514" y="209"/>
                    </a:lnTo>
                    <a:lnTo>
                      <a:pt x="509" y="211"/>
                    </a:lnTo>
                    <a:lnTo>
                      <a:pt x="500" y="211"/>
                    </a:lnTo>
                    <a:lnTo>
                      <a:pt x="494" y="214"/>
                    </a:lnTo>
                    <a:lnTo>
                      <a:pt x="489" y="214"/>
                    </a:lnTo>
                    <a:lnTo>
                      <a:pt x="483" y="214"/>
                    </a:lnTo>
                    <a:lnTo>
                      <a:pt x="480" y="214"/>
                    </a:lnTo>
                    <a:lnTo>
                      <a:pt x="478" y="214"/>
                    </a:lnTo>
                    <a:lnTo>
                      <a:pt x="469" y="213"/>
                    </a:lnTo>
                    <a:lnTo>
                      <a:pt x="460" y="211"/>
                    </a:lnTo>
                    <a:lnTo>
                      <a:pt x="451" y="209"/>
                    </a:lnTo>
                    <a:lnTo>
                      <a:pt x="442" y="209"/>
                    </a:lnTo>
                    <a:lnTo>
                      <a:pt x="432" y="209"/>
                    </a:lnTo>
                    <a:lnTo>
                      <a:pt x="423" y="207"/>
                    </a:lnTo>
                    <a:lnTo>
                      <a:pt x="414" y="207"/>
                    </a:lnTo>
                    <a:lnTo>
                      <a:pt x="405" y="207"/>
                    </a:lnTo>
                    <a:lnTo>
                      <a:pt x="396" y="205"/>
                    </a:lnTo>
                    <a:lnTo>
                      <a:pt x="389" y="205"/>
                    </a:lnTo>
                    <a:lnTo>
                      <a:pt x="380" y="205"/>
                    </a:lnTo>
                    <a:lnTo>
                      <a:pt x="371" y="205"/>
                    </a:lnTo>
                    <a:lnTo>
                      <a:pt x="362" y="205"/>
                    </a:lnTo>
                    <a:lnTo>
                      <a:pt x="353" y="205"/>
                    </a:lnTo>
                    <a:lnTo>
                      <a:pt x="343" y="205"/>
                    </a:lnTo>
                    <a:lnTo>
                      <a:pt x="336" y="205"/>
                    </a:lnTo>
                    <a:lnTo>
                      <a:pt x="325" y="203"/>
                    </a:lnTo>
                    <a:lnTo>
                      <a:pt x="316" y="203"/>
                    </a:lnTo>
                    <a:lnTo>
                      <a:pt x="309" y="203"/>
                    </a:lnTo>
                    <a:lnTo>
                      <a:pt x="300" y="203"/>
                    </a:lnTo>
                    <a:lnTo>
                      <a:pt x="289" y="201"/>
                    </a:lnTo>
                    <a:lnTo>
                      <a:pt x="282" y="201"/>
                    </a:lnTo>
                    <a:lnTo>
                      <a:pt x="273" y="201"/>
                    </a:lnTo>
                    <a:lnTo>
                      <a:pt x="264" y="201"/>
                    </a:lnTo>
                    <a:lnTo>
                      <a:pt x="255" y="199"/>
                    </a:lnTo>
                    <a:lnTo>
                      <a:pt x="245" y="197"/>
                    </a:lnTo>
                    <a:lnTo>
                      <a:pt x="236" y="195"/>
                    </a:lnTo>
                    <a:lnTo>
                      <a:pt x="227" y="195"/>
                    </a:lnTo>
                    <a:lnTo>
                      <a:pt x="218" y="194"/>
                    </a:lnTo>
                    <a:lnTo>
                      <a:pt x="209" y="192"/>
                    </a:lnTo>
                    <a:lnTo>
                      <a:pt x="202" y="190"/>
                    </a:lnTo>
                    <a:lnTo>
                      <a:pt x="193" y="190"/>
                    </a:lnTo>
                    <a:lnTo>
                      <a:pt x="182" y="186"/>
                    </a:lnTo>
                    <a:lnTo>
                      <a:pt x="175" y="182"/>
                    </a:lnTo>
                    <a:lnTo>
                      <a:pt x="164" y="180"/>
                    </a:lnTo>
                    <a:lnTo>
                      <a:pt x="155" y="176"/>
                    </a:lnTo>
                    <a:lnTo>
                      <a:pt x="146" y="173"/>
                    </a:lnTo>
                    <a:lnTo>
                      <a:pt x="138" y="171"/>
                    </a:lnTo>
                    <a:lnTo>
                      <a:pt x="129" y="165"/>
                    </a:lnTo>
                    <a:lnTo>
                      <a:pt x="122" y="163"/>
                    </a:lnTo>
                    <a:lnTo>
                      <a:pt x="113" y="156"/>
                    </a:lnTo>
                    <a:lnTo>
                      <a:pt x="104" y="152"/>
                    </a:lnTo>
                    <a:lnTo>
                      <a:pt x="98" y="146"/>
                    </a:lnTo>
                    <a:lnTo>
                      <a:pt x="91" y="138"/>
                    </a:lnTo>
                    <a:lnTo>
                      <a:pt x="86" y="131"/>
                    </a:lnTo>
                    <a:lnTo>
                      <a:pt x="80" y="123"/>
                    </a:lnTo>
                    <a:lnTo>
                      <a:pt x="78" y="114"/>
                    </a:lnTo>
                    <a:lnTo>
                      <a:pt x="77" y="104"/>
                    </a:lnTo>
                    <a:lnTo>
                      <a:pt x="75" y="95"/>
                    </a:lnTo>
                    <a:lnTo>
                      <a:pt x="75" y="87"/>
                    </a:lnTo>
                    <a:lnTo>
                      <a:pt x="77" y="81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1" y="60"/>
                    </a:lnTo>
                    <a:lnTo>
                      <a:pt x="97" y="55"/>
                    </a:lnTo>
                    <a:lnTo>
                      <a:pt x="106" y="5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1600" y="2295"/>
                <a:ext cx="812" cy="186"/>
              </a:xfrm>
              <a:custGeom>
                <a:avLst/>
                <a:gdLst>
                  <a:gd name="T0" fmla="*/ 91 w 812"/>
                  <a:gd name="T1" fmla="*/ 1 h 373"/>
                  <a:gd name="T2" fmla="*/ 144 w 812"/>
                  <a:gd name="T3" fmla="*/ 1 h 373"/>
                  <a:gd name="T4" fmla="*/ 200 w 812"/>
                  <a:gd name="T5" fmla="*/ 1 h 373"/>
                  <a:gd name="T6" fmla="*/ 254 w 812"/>
                  <a:gd name="T7" fmla="*/ 1 h 373"/>
                  <a:gd name="T8" fmla="*/ 323 w 812"/>
                  <a:gd name="T9" fmla="*/ 1 h 373"/>
                  <a:gd name="T10" fmla="*/ 392 w 812"/>
                  <a:gd name="T11" fmla="*/ 1 h 373"/>
                  <a:gd name="T12" fmla="*/ 456 w 812"/>
                  <a:gd name="T13" fmla="*/ 1 h 373"/>
                  <a:gd name="T14" fmla="*/ 501 w 812"/>
                  <a:gd name="T15" fmla="*/ 1 h 373"/>
                  <a:gd name="T16" fmla="*/ 556 w 812"/>
                  <a:gd name="T17" fmla="*/ 1 h 373"/>
                  <a:gd name="T18" fmla="*/ 608 w 812"/>
                  <a:gd name="T19" fmla="*/ 1 h 373"/>
                  <a:gd name="T20" fmla="*/ 656 w 812"/>
                  <a:gd name="T21" fmla="*/ 1 h 373"/>
                  <a:gd name="T22" fmla="*/ 706 w 812"/>
                  <a:gd name="T23" fmla="*/ 2 h 373"/>
                  <a:gd name="T24" fmla="*/ 690 w 812"/>
                  <a:gd name="T25" fmla="*/ 3 h 373"/>
                  <a:gd name="T26" fmla="*/ 632 w 812"/>
                  <a:gd name="T27" fmla="*/ 3 h 373"/>
                  <a:gd name="T28" fmla="*/ 563 w 812"/>
                  <a:gd name="T29" fmla="*/ 4 h 373"/>
                  <a:gd name="T30" fmla="*/ 514 w 812"/>
                  <a:gd name="T31" fmla="*/ 4 h 373"/>
                  <a:gd name="T32" fmla="*/ 559 w 812"/>
                  <a:gd name="T33" fmla="*/ 4 h 373"/>
                  <a:gd name="T34" fmla="*/ 612 w 812"/>
                  <a:gd name="T35" fmla="*/ 4 h 373"/>
                  <a:gd name="T36" fmla="*/ 666 w 812"/>
                  <a:gd name="T37" fmla="*/ 3 h 373"/>
                  <a:gd name="T38" fmla="*/ 712 w 812"/>
                  <a:gd name="T39" fmla="*/ 3 h 373"/>
                  <a:gd name="T40" fmla="*/ 696 w 812"/>
                  <a:gd name="T41" fmla="*/ 3 h 373"/>
                  <a:gd name="T42" fmla="*/ 634 w 812"/>
                  <a:gd name="T43" fmla="*/ 4 h 373"/>
                  <a:gd name="T44" fmla="*/ 579 w 812"/>
                  <a:gd name="T45" fmla="*/ 4 h 373"/>
                  <a:gd name="T46" fmla="*/ 512 w 812"/>
                  <a:gd name="T47" fmla="*/ 5 h 373"/>
                  <a:gd name="T48" fmla="*/ 509 w 812"/>
                  <a:gd name="T49" fmla="*/ 5 h 373"/>
                  <a:gd name="T50" fmla="*/ 574 w 812"/>
                  <a:gd name="T51" fmla="*/ 4 h 373"/>
                  <a:gd name="T52" fmla="*/ 643 w 812"/>
                  <a:gd name="T53" fmla="*/ 4 h 373"/>
                  <a:gd name="T54" fmla="*/ 714 w 812"/>
                  <a:gd name="T55" fmla="*/ 3 h 373"/>
                  <a:gd name="T56" fmla="*/ 648 w 812"/>
                  <a:gd name="T57" fmla="*/ 4 h 373"/>
                  <a:gd name="T58" fmla="*/ 594 w 812"/>
                  <a:gd name="T59" fmla="*/ 5 h 373"/>
                  <a:gd name="T60" fmla="*/ 528 w 812"/>
                  <a:gd name="T61" fmla="*/ 5 h 373"/>
                  <a:gd name="T62" fmla="*/ 474 w 812"/>
                  <a:gd name="T63" fmla="*/ 5 h 373"/>
                  <a:gd name="T64" fmla="*/ 498 w 812"/>
                  <a:gd name="T65" fmla="*/ 5 h 373"/>
                  <a:gd name="T66" fmla="*/ 548 w 812"/>
                  <a:gd name="T67" fmla="*/ 5 h 373"/>
                  <a:gd name="T68" fmla="*/ 601 w 812"/>
                  <a:gd name="T69" fmla="*/ 5 h 373"/>
                  <a:gd name="T70" fmla="*/ 648 w 812"/>
                  <a:gd name="T71" fmla="*/ 4 h 373"/>
                  <a:gd name="T72" fmla="*/ 694 w 812"/>
                  <a:gd name="T73" fmla="*/ 4 h 373"/>
                  <a:gd name="T74" fmla="*/ 659 w 812"/>
                  <a:gd name="T75" fmla="*/ 5 h 373"/>
                  <a:gd name="T76" fmla="*/ 710 w 812"/>
                  <a:gd name="T77" fmla="*/ 4 h 373"/>
                  <a:gd name="T78" fmla="*/ 759 w 812"/>
                  <a:gd name="T79" fmla="*/ 4 h 373"/>
                  <a:gd name="T80" fmla="*/ 788 w 812"/>
                  <a:gd name="T81" fmla="*/ 3 h 373"/>
                  <a:gd name="T82" fmla="*/ 779 w 812"/>
                  <a:gd name="T83" fmla="*/ 2 h 373"/>
                  <a:gd name="T84" fmla="*/ 746 w 812"/>
                  <a:gd name="T85" fmla="*/ 1 h 373"/>
                  <a:gd name="T86" fmla="*/ 688 w 812"/>
                  <a:gd name="T87" fmla="*/ 1 h 373"/>
                  <a:gd name="T88" fmla="*/ 637 w 812"/>
                  <a:gd name="T89" fmla="*/ 0 h 373"/>
                  <a:gd name="T90" fmla="*/ 668 w 812"/>
                  <a:gd name="T91" fmla="*/ 0 h 373"/>
                  <a:gd name="T92" fmla="*/ 717 w 812"/>
                  <a:gd name="T93" fmla="*/ 1 h 373"/>
                  <a:gd name="T94" fmla="*/ 775 w 812"/>
                  <a:gd name="T95" fmla="*/ 1 h 373"/>
                  <a:gd name="T96" fmla="*/ 801 w 812"/>
                  <a:gd name="T97" fmla="*/ 2 h 373"/>
                  <a:gd name="T98" fmla="*/ 799 w 812"/>
                  <a:gd name="T99" fmla="*/ 3 h 373"/>
                  <a:gd name="T100" fmla="*/ 797 w 812"/>
                  <a:gd name="T101" fmla="*/ 4 h 373"/>
                  <a:gd name="T102" fmla="*/ 812 w 812"/>
                  <a:gd name="T103" fmla="*/ 3 h 373"/>
                  <a:gd name="T104" fmla="*/ 803 w 812"/>
                  <a:gd name="T105" fmla="*/ 2 h 373"/>
                  <a:gd name="T106" fmla="*/ 774 w 812"/>
                  <a:gd name="T107" fmla="*/ 1 h 373"/>
                  <a:gd name="T108" fmla="*/ 714 w 812"/>
                  <a:gd name="T109" fmla="*/ 0 h 373"/>
                  <a:gd name="T110" fmla="*/ 634 w 812"/>
                  <a:gd name="T111" fmla="*/ 0 h 373"/>
                  <a:gd name="T112" fmla="*/ 543 w 812"/>
                  <a:gd name="T113" fmla="*/ 0 h 373"/>
                  <a:gd name="T114" fmla="*/ 445 w 812"/>
                  <a:gd name="T115" fmla="*/ 0 h 373"/>
                  <a:gd name="T116" fmla="*/ 349 w 812"/>
                  <a:gd name="T117" fmla="*/ 0 h 373"/>
                  <a:gd name="T118" fmla="*/ 262 w 812"/>
                  <a:gd name="T119" fmla="*/ 0 h 373"/>
                  <a:gd name="T120" fmla="*/ 193 w 812"/>
                  <a:gd name="T121" fmla="*/ 0 h 373"/>
                  <a:gd name="T122" fmla="*/ 127 w 812"/>
                  <a:gd name="T123" fmla="*/ 0 h 373"/>
                  <a:gd name="T124" fmla="*/ 47 w 812"/>
                  <a:gd name="T125" fmla="*/ 1 h 3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12" h="373">
                    <a:moveTo>
                      <a:pt x="55" y="143"/>
                    </a:moveTo>
                    <a:lnTo>
                      <a:pt x="58" y="137"/>
                    </a:lnTo>
                    <a:lnTo>
                      <a:pt x="64" y="135"/>
                    </a:lnTo>
                    <a:lnTo>
                      <a:pt x="67" y="132"/>
                    </a:lnTo>
                    <a:lnTo>
                      <a:pt x="75" y="130"/>
                    </a:lnTo>
                    <a:lnTo>
                      <a:pt x="78" y="126"/>
                    </a:lnTo>
                    <a:lnTo>
                      <a:pt x="84" y="124"/>
                    </a:lnTo>
                    <a:lnTo>
                      <a:pt x="91" y="120"/>
                    </a:lnTo>
                    <a:lnTo>
                      <a:pt x="98" y="118"/>
                    </a:lnTo>
                    <a:lnTo>
                      <a:pt x="104" y="116"/>
                    </a:lnTo>
                    <a:lnTo>
                      <a:pt x="109" y="113"/>
                    </a:lnTo>
                    <a:lnTo>
                      <a:pt x="116" y="111"/>
                    </a:lnTo>
                    <a:lnTo>
                      <a:pt x="124" y="109"/>
                    </a:lnTo>
                    <a:lnTo>
                      <a:pt x="129" y="107"/>
                    </a:lnTo>
                    <a:lnTo>
                      <a:pt x="136" y="105"/>
                    </a:lnTo>
                    <a:lnTo>
                      <a:pt x="144" y="103"/>
                    </a:lnTo>
                    <a:lnTo>
                      <a:pt x="151" y="101"/>
                    </a:lnTo>
                    <a:lnTo>
                      <a:pt x="156" y="97"/>
                    </a:lnTo>
                    <a:lnTo>
                      <a:pt x="165" y="97"/>
                    </a:lnTo>
                    <a:lnTo>
                      <a:pt x="171" y="95"/>
                    </a:lnTo>
                    <a:lnTo>
                      <a:pt x="180" y="94"/>
                    </a:lnTo>
                    <a:lnTo>
                      <a:pt x="185" y="92"/>
                    </a:lnTo>
                    <a:lnTo>
                      <a:pt x="193" y="92"/>
                    </a:lnTo>
                    <a:lnTo>
                      <a:pt x="200" y="90"/>
                    </a:lnTo>
                    <a:lnTo>
                      <a:pt x="207" y="90"/>
                    </a:lnTo>
                    <a:lnTo>
                      <a:pt x="214" y="88"/>
                    </a:lnTo>
                    <a:lnTo>
                      <a:pt x="222" y="86"/>
                    </a:lnTo>
                    <a:lnTo>
                      <a:pt x="229" y="84"/>
                    </a:lnTo>
                    <a:lnTo>
                      <a:pt x="234" y="84"/>
                    </a:lnTo>
                    <a:lnTo>
                      <a:pt x="240" y="82"/>
                    </a:lnTo>
                    <a:lnTo>
                      <a:pt x="247" y="82"/>
                    </a:lnTo>
                    <a:lnTo>
                      <a:pt x="254" y="80"/>
                    </a:lnTo>
                    <a:lnTo>
                      <a:pt x="262" y="80"/>
                    </a:lnTo>
                    <a:lnTo>
                      <a:pt x="271" y="80"/>
                    </a:lnTo>
                    <a:lnTo>
                      <a:pt x="278" y="78"/>
                    </a:lnTo>
                    <a:lnTo>
                      <a:pt x="287" y="78"/>
                    </a:lnTo>
                    <a:lnTo>
                      <a:pt x="296" y="78"/>
                    </a:lnTo>
                    <a:lnTo>
                      <a:pt x="305" y="76"/>
                    </a:lnTo>
                    <a:lnTo>
                      <a:pt x="314" y="76"/>
                    </a:lnTo>
                    <a:lnTo>
                      <a:pt x="323" y="76"/>
                    </a:lnTo>
                    <a:lnTo>
                      <a:pt x="331" y="76"/>
                    </a:lnTo>
                    <a:lnTo>
                      <a:pt x="340" y="76"/>
                    </a:lnTo>
                    <a:lnTo>
                      <a:pt x="349" y="76"/>
                    </a:lnTo>
                    <a:lnTo>
                      <a:pt x="356" y="76"/>
                    </a:lnTo>
                    <a:lnTo>
                      <a:pt x="365" y="76"/>
                    </a:lnTo>
                    <a:lnTo>
                      <a:pt x="374" y="76"/>
                    </a:lnTo>
                    <a:lnTo>
                      <a:pt x="383" y="78"/>
                    </a:lnTo>
                    <a:lnTo>
                      <a:pt x="392" y="78"/>
                    </a:lnTo>
                    <a:lnTo>
                      <a:pt x="403" y="78"/>
                    </a:lnTo>
                    <a:lnTo>
                      <a:pt x="407" y="78"/>
                    </a:lnTo>
                    <a:lnTo>
                      <a:pt x="412" y="78"/>
                    </a:lnTo>
                    <a:lnTo>
                      <a:pt x="421" y="78"/>
                    </a:lnTo>
                    <a:lnTo>
                      <a:pt x="430" y="80"/>
                    </a:lnTo>
                    <a:lnTo>
                      <a:pt x="438" y="80"/>
                    </a:lnTo>
                    <a:lnTo>
                      <a:pt x="449" y="80"/>
                    </a:lnTo>
                    <a:lnTo>
                      <a:pt x="456" y="80"/>
                    </a:lnTo>
                    <a:lnTo>
                      <a:pt x="461" y="82"/>
                    </a:lnTo>
                    <a:lnTo>
                      <a:pt x="467" y="82"/>
                    </a:lnTo>
                    <a:lnTo>
                      <a:pt x="472" y="84"/>
                    </a:lnTo>
                    <a:lnTo>
                      <a:pt x="478" y="84"/>
                    </a:lnTo>
                    <a:lnTo>
                      <a:pt x="485" y="84"/>
                    </a:lnTo>
                    <a:lnTo>
                      <a:pt x="490" y="86"/>
                    </a:lnTo>
                    <a:lnTo>
                      <a:pt x="496" y="88"/>
                    </a:lnTo>
                    <a:lnTo>
                      <a:pt x="501" y="88"/>
                    </a:lnTo>
                    <a:lnTo>
                      <a:pt x="509" y="88"/>
                    </a:lnTo>
                    <a:lnTo>
                      <a:pt x="516" y="90"/>
                    </a:lnTo>
                    <a:lnTo>
                      <a:pt x="523" y="92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1" y="94"/>
                    </a:lnTo>
                    <a:lnTo>
                      <a:pt x="548" y="95"/>
                    </a:lnTo>
                    <a:lnTo>
                      <a:pt x="556" y="95"/>
                    </a:lnTo>
                    <a:lnTo>
                      <a:pt x="563" y="97"/>
                    </a:lnTo>
                    <a:lnTo>
                      <a:pt x="568" y="99"/>
                    </a:lnTo>
                    <a:lnTo>
                      <a:pt x="578" y="101"/>
                    </a:lnTo>
                    <a:lnTo>
                      <a:pt x="583" y="103"/>
                    </a:lnTo>
                    <a:lnTo>
                      <a:pt x="590" y="105"/>
                    </a:lnTo>
                    <a:lnTo>
                      <a:pt x="596" y="105"/>
                    </a:lnTo>
                    <a:lnTo>
                      <a:pt x="603" y="107"/>
                    </a:lnTo>
                    <a:lnTo>
                      <a:pt x="608" y="109"/>
                    </a:lnTo>
                    <a:lnTo>
                      <a:pt x="616" y="111"/>
                    </a:lnTo>
                    <a:lnTo>
                      <a:pt x="621" y="113"/>
                    </a:lnTo>
                    <a:lnTo>
                      <a:pt x="628" y="116"/>
                    </a:lnTo>
                    <a:lnTo>
                      <a:pt x="632" y="118"/>
                    </a:lnTo>
                    <a:lnTo>
                      <a:pt x="639" y="120"/>
                    </a:lnTo>
                    <a:lnTo>
                      <a:pt x="645" y="122"/>
                    </a:lnTo>
                    <a:lnTo>
                      <a:pt x="650" y="124"/>
                    </a:lnTo>
                    <a:lnTo>
                      <a:pt x="656" y="126"/>
                    </a:lnTo>
                    <a:lnTo>
                      <a:pt x="661" y="130"/>
                    </a:lnTo>
                    <a:lnTo>
                      <a:pt x="666" y="133"/>
                    </a:lnTo>
                    <a:lnTo>
                      <a:pt x="672" y="135"/>
                    </a:lnTo>
                    <a:lnTo>
                      <a:pt x="679" y="141"/>
                    </a:lnTo>
                    <a:lnTo>
                      <a:pt x="688" y="147"/>
                    </a:lnTo>
                    <a:lnTo>
                      <a:pt x="696" y="154"/>
                    </a:lnTo>
                    <a:lnTo>
                      <a:pt x="701" y="162"/>
                    </a:lnTo>
                    <a:lnTo>
                      <a:pt x="706" y="170"/>
                    </a:lnTo>
                    <a:lnTo>
                      <a:pt x="710" y="177"/>
                    </a:lnTo>
                    <a:lnTo>
                      <a:pt x="714" y="187"/>
                    </a:lnTo>
                    <a:lnTo>
                      <a:pt x="715" y="196"/>
                    </a:lnTo>
                    <a:lnTo>
                      <a:pt x="712" y="204"/>
                    </a:lnTo>
                    <a:lnTo>
                      <a:pt x="706" y="211"/>
                    </a:lnTo>
                    <a:lnTo>
                      <a:pt x="701" y="215"/>
                    </a:lnTo>
                    <a:lnTo>
                      <a:pt x="696" y="219"/>
                    </a:lnTo>
                    <a:lnTo>
                      <a:pt x="690" y="223"/>
                    </a:lnTo>
                    <a:lnTo>
                      <a:pt x="685" y="229"/>
                    </a:lnTo>
                    <a:lnTo>
                      <a:pt x="677" y="230"/>
                    </a:lnTo>
                    <a:lnTo>
                      <a:pt x="670" y="236"/>
                    </a:lnTo>
                    <a:lnTo>
                      <a:pt x="663" y="240"/>
                    </a:lnTo>
                    <a:lnTo>
                      <a:pt x="656" y="244"/>
                    </a:lnTo>
                    <a:lnTo>
                      <a:pt x="646" y="248"/>
                    </a:lnTo>
                    <a:lnTo>
                      <a:pt x="639" y="251"/>
                    </a:lnTo>
                    <a:lnTo>
                      <a:pt x="632" y="255"/>
                    </a:lnTo>
                    <a:lnTo>
                      <a:pt x="623" y="259"/>
                    </a:lnTo>
                    <a:lnTo>
                      <a:pt x="616" y="263"/>
                    </a:lnTo>
                    <a:lnTo>
                      <a:pt x="607" y="267"/>
                    </a:lnTo>
                    <a:lnTo>
                      <a:pt x="597" y="268"/>
                    </a:lnTo>
                    <a:lnTo>
                      <a:pt x="588" y="272"/>
                    </a:lnTo>
                    <a:lnTo>
                      <a:pt x="579" y="276"/>
                    </a:lnTo>
                    <a:lnTo>
                      <a:pt x="570" y="280"/>
                    </a:lnTo>
                    <a:lnTo>
                      <a:pt x="563" y="282"/>
                    </a:lnTo>
                    <a:lnTo>
                      <a:pt x="556" y="286"/>
                    </a:lnTo>
                    <a:lnTo>
                      <a:pt x="548" y="287"/>
                    </a:lnTo>
                    <a:lnTo>
                      <a:pt x="541" y="289"/>
                    </a:lnTo>
                    <a:lnTo>
                      <a:pt x="536" y="291"/>
                    </a:lnTo>
                    <a:lnTo>
                      <a:pt x="528" y="295"/>
                    </a:lnTo>
                    <a:lnTo>
                      <a:pt x="523" y="297"/>
                    </a:lnTo>
                    <a:lnTo>
                      <a:pt x="518" y="299"/>
                    </a:lnTo>
                    <a:lnTo>
                      <a:pt x="514" y="301"/>
                    </a:lnTo>
                    <a:lnTo>
                      <a:pt x="512" y="303"/>
                    </a:lnTo>
                    <a:lnTo>
                      <a:pt x="518" y="303"/>
                    </a:lnTo>
                    <a:lnTo>
                      <a:pt x="525" y="299"/>
                    </a:lnTo>
                    <a:lnTo>
                      <a:pt x="532" y="297"/>
                    </a:lnTo>
                    <a:lnTo>
                      <a:pt x="538" y="295"/>
                    </a:lnTo>
                    <a:lnTo>
                      <a:pt x="545" y="293"/>
                    </a:lnTo>
                    <a:lnTo>
                      <a:pt x="552" y="289"/>
                    </a:lnTo>
                    <a:lnTo>
                      <a:pt x="559" y="287"/>
                    </a:lnTo>
                    <a:lnTo>
                      <a:pt x="565" y="286"/>
                    </a:lnTo>
                    <a:lnTo>
                      <a:pt x="574" y="284"/>
                    </a:lnTo>
                    <a:lnTo>
                      <a:pt x="579" y="282"/>
                    </a:lnTo>
                    <a:lnTo>
                      <a:pt x="587" y="280"/>
                    </a:lnTo>
                    <a:lnTo>
                      <a:pt x="592" y="276"/>
                    </a:lnTo>
                    <a:lnTo>
                      <a:pt x="599" y="274"/>
                    </a:lnTo>
                    <a:lnTo>
                      <a:pt x="605" y="270"/>
                    </a:lnTo>
                    <a:lnTo>
                      <a:pt x="612" y="268"/>
                    </a:lnTo>
                    <a:lnTo>
                      <a:pt x="619" y="267"/>
                    </a:lnTo>
                    <a:lnTo>
                      <a:pt x="627" y="265"/>
                    </a:lnTo>
                    <a:lnTo>
                      <a:pt x="632" y="259"/>
                    </a:lnTo>
                    <a:lnTo>
                      <a:pt x="637" y="257"/>
                    </a:lnTo>
                    <a:lnTo>
                      <a:pt x="645" y="253"/>
                    </a:lnTo>
                    <a:lnTo>
                      <a:pt x="652" y="251"/>
                    </a:lnTo>
                    <a:lnTo>
                      <a:pt x="657" y="246"/>
                    </a:lnTo>
                    <a:lnTo>
                      <a:pt x="666" y="244"/>
                    </a:lnTo>
                    <a:lnTo>
                      <a:pt x="672" y="240"/>
                    </a:lnTo>
                    <a:lnTo>
                      <a:pt x="679" y="238"/>
                    </a:lnTo>
                    <a:lnTo>
                      <a:pt x="685" y="232"/>
                    </a:lnTo>
                    <a:lnTo>
                      <a:pt x="692" y="229"/>
                    </a:lnTo>
                    <a:lnTo>
                      <a:pt x="697" y="225"/>
                    </a:lnTo>
                    <a:lnTo>
                      <a:pt x="703" y="219"/>
                    </a:lnTo>
                    <a:lnTo>
                      <a:pt x="708" y="215"/>
                    </a:lnTo>
                    <a:lnTo>
                      <a:pt x="712" y="210"/>
                    </a:lnTo>
                    <a:lnTo>
                      <a:pt x="715" y="204"/>
                    </a:lnTo>
                    <a:lnTo>
                      <a:pt x="719" y="198"/>
                    </a:lnTo>
                    <a:lnTo>
                      <a:pt x="723" y="198"/>
                    </a:lnTo>
                    <a:lnTo>
                      <a:pt x="721" y="206"/>
                    </a:lnTo>
                    <a:lnTo>
                      <a:pt x="715" y="213"/>
                    </a:lnTo>
                    <a:lnTo>
                      <a:pt x="710" y="219"/>
                    </a:lnTo>
                    <a:lnTo>
                      <a:pt x="703" y="227"/>
                    </a:lnTo>
                    <a:lnTo>
                      <a:pt x="696" y="232"/>
                    </a:lnTo>
                    <a:lnTo>
                      <a:pt x="686" y="238"/>
                    </a:lnTo>
                    <a:lnTo>
                      <a:pt x="676" y="244"/>
                    </a:lnTo>
                    <a:lnTo>
                      <a:pt x="666" y="251"/>
                    </a:lnTo>
                    <a:lnTo>
                      <a:pt x="661" y="253"/>
                    </a:lnTo>
                    <a:lnTo>
                      <a:pt x="656" y="255"/>
                    </a:lnTo>
                    <a:lnTo>
                      <a:pt x="650" y="257"/>
                    </a:lnTo>
                    <a:lnTo>
                      <a:pt x="645" y="259"/>
                    </a:lnTo>
                    <a:lnTo>
                      <a:pt x="634" y="265"/>
                    </a:lnTo>
                    <a:lnTo>
                      <a:pt x="625" y="270"/>
                    </a:lnTo>
                    <a:lnTo>
                      <a:pt x="616" y="274"/>
                    </a:lnTo>
                    <a:lnTo>
                      <a:pt x="607" y="280"/>
                    </a:lnTo>
                    <a:lnTo>
                      <a:pt x="597" y="284"/>
                    </a:lnTo>
                    <a:lnTo>
                      <a:pt x="592" y="289"/>
                    </a:lnTo>
                    <a:lnTo>
                      <a:pt x="588" y="293"/>
                    </a:lnTo>
                    <a:lnTo>
                      <a:pt x="585" y="295"/>
                    </a:lnTo>
                    <a:lnTo>
                      <a:pt x="579" y="299"/>
                    </a:lnTo>
                    <a:lnTo>
                      <a:pt x="574" y="301"/>
                    </a:lnTo>
                    <a:lnTo>
                      <a:pt x="565" y="305"/>
                    </a:lnTo>
                    <a:lnTo>
                      <a:pt x="556" y="308"/>
                    </a:lnTo>
                    <a:lnTo>
                      <a:pt x="548" y="310"/>
                    </a:lnTo>
                    <a:lnTo>
                      <a:pt x="539" y="314"/>
                    </a:lnTo>
                    <a:lnTo>
                      <a:pt x="530" y="316"/>
                    </a:lnTo>
                    <a:lnTo>
                      <a:pt x="521" y="320"/>
                    </a:lnTo>
                    <a:lnTo>
                      <a:pt x="512" y="322"/>
                    </a:lnTo>
                    <a:lnTo>
                      <a:pt x="503" y="324"/>
                    </a:lnTo>
                    <a:lnTo>
                      <a:pt x="496" y="325"/>
                    </a:lnTo>
                    <a:lnTo>
                      <a:pt x="489" y="327"/>
                    </a:lnTo>
                    <a:lnTo>
                      <a:pt x="483" y="329"/>
                    </a:lnTo>
                    <a:lnTo>
                      <a:pt x="478" y="333"/>
                    </a:lnTo>
                    <a:lnTo>
                      <a:pt x="489" y="333"/>
                    </a:lnTo>
                    <a:lnTo>
                      <a:pt x="499" y="333"/>
                    </a:lnTo>
                    <a:lnTo>
                      <a:pt x="509" y="329"/>
                    </a:lnTo>
                    <a:lnTo>
                      <a:pt x="518" y="329"/>
                    </a:lnTo>
                    <a:lnTo>
                      <a:pt x="527" y="325"/>
                    </a:lnTo>
                    <a:lnTo>
                      <a:pt x="538" y="322"/>
                    </a:lnTo>
                    <a:lnTo>
                      <a:pt x="547" y="320"/>
                    </a:lnTo>
                    <a:lnTo>
                      <a:pt x="558" y="316"/>
                    </a:lnTo>
                    <a:lnTo>
                      <a:pt x="561" y="312"/>
                    </a:lnTo>
                    <a:lnTo>
                      <a:pt x="567" y="308"/>
                    </a:lnTo>
                    <a:lnTo>
                      <a:pt x="574" y="306"/>
                    </a:lnTo>
                    <a:lnTo>
                      <a:pt x="579" y="306"/>
                    </a:lnTo>
                    <a:lnTo>
                      <a:pt x="588" y="303"/>
                    </a:lnTo>
                    <a:lnTo>
                      <a:pt x="597" y="299"/>
                    </a:lnTo>
                    <a:lnTo>
                      <a:pt x="607" y="295"/>
                    </a:lnTo>
                    <a:lnTo>
                      <a:pt x="616" y="293"/>
                    </a:lnTo>
                    <a:lnTo>
                      <a:pt x="625" y="287"/>
                    </a:lnTo>
                    <a:lnTo>
                      <a:pt x="634" y="284"/>
                    </a:lnTo>
                    <a:lnTo>
                      <a:pt x="643" y="280"/>
                    </a:lnTo>
                    <a:lnTo>
                      <a:pt x="654" y="278"/>
                    </a:lnTo>
                    <a:lnTo>
                      <a:pt x="661" y="272"/>
                    </a:lnTo>
                    <a:lnTo>
                      <a:pt x="670" y="268"/>
                    </a:lnTo>
                    <a:lnTo>
                      <a:pt x="679" y="265"/>
                    </a:lnTo>
                    <a:lnTo>
                      <a:pt x="688" y="259"/>
                    </a:lnTo>
                    <a:lnTo>
                      <a:pt x="697" y="255"/>
                    </a:lnTo>
                    <a:lnTo>
                      <a:pt x="706" y="249"/>
                    </a:lnTo>
                    <a:lnTo>
                      <a:pt x="714" y="244"/>
                    </a:lnTo>
                    <a:lnTo>
                      <a:pt x="723" y="240"/>
                    </a:lnTo>
                    <a:lnTo>
                      <a:pt x="706" y="257"/>
                    </a:lnTo>
                    <a:lnTo>
                      <a:pt x="697" y="263"/>
                    </a:lnTo>
                    <a:lnTo>
                      <a:pt x="688" y="268"/>
                    </a:lnTo>
                    <a:lnTo>
                      <a:pt x="679" y="274"/>
                    </a:lnTo>
                    <a:lnTo>
                      <a:pt x="668" y="280"/>
                    </a:lnTo>
                    <a:lnTo>
                      <a:pt x="657" y="286"/>
                    </a:lnTo>
                    <a:lnTo>
                      <a:pt x="648" y="291"/>
                    </a:lnTo>
                    <a:lnTo>
                      <a:pt x="637" y="297"/>
                    </a:lnTo>
                    <a:lnTo>
                      <a:pt x="628" y="303"/>
                    </a:lnTo>
                    <a:lnTo>
                      <a:pt x="621" y="306"/>
                    </a:lnTo>
                    <a:lnTo>
                      <a:pt x="616" y="308"/>
                    </a:lnTo>
                    <a:lnTo>
                      <a:pt x="610" y="310"/>
                    </a:lnTo>
                    <a:lnTo>
                      <a:pt x="605" y="314"/>
                    </a:lnTo>
                    <a:lnTo>
                      <a:pt x="599" y="316"/>
                    </a:lnTo>
                    <a:lnTo>
                      <a:pt x="594" y="320"/>
                    </a:lnTo>
                    <a:lnTo>
                      <a:pt x="588" y="322"/>
                    </a:lnTo>
                    <a:lnTo>
                      <a:pt x="583" y="324"/>
                    </a:lnTo>
                    <a:lnTo>
                      <a:pt x="574" y="327"/>
                    </a:lnTo>
                    <a:lnTo>
                      <a:pt x="563" y="333"/>
                    </a:lnTo>
                    <a:lnTo>
                      <a:pt x="554" y="335"/>
                    </a:lnTo>
                    <a:lnTo>
                      <a:pt x="545" y="339"/>
                    </a:lnTo>
                    <a:lnTo>
                      <a:pt x="536" y="341"/>
                    </a:lnTo>
                    <a:lnTo>
                      <a:pt x="528" y="343"/>
                    </a:lnTo>
                    <a:lnTo>
                      <a:pt x="521" y="344"/>
                    </a:lnTo>
                    <a:lnTo>
                      <a:pt x="514" y="348"/>
                    </a:lnTo>
                    <a:lnTo>
                      <a:pt x="507" y="348"/>
                    </a:lnTo>
                    <a:lnTo>
                      <a:pt x="499" y="352"/>
                    </a:lnTo>
                    <a:lnTo>
                      <a:pt x="490" y="354"/>
                    </a:lnTo>
                    <a:lnTo>
                      <a:pt x="485" y="360"/>
                    </a:lnTo>
                    <a:lnTo>
                      <a:pt x="478" y="360"/>
                    </a:lnTo>
                    <a:lnTo>
                      <a:pt x="474" y="362"/>
                    </a:lnTo>
                    <a:lnTo>
                      <a:pt x="470" y="365"/>
                    </a:lnTo>
                    <a:lnTo>
                      <a:pt x="467" y="373"/>
                    </a:lnTo>
                    <a:lnTo>
                      <a:pt x="469" y="373"/>
                    </a:lnTo>
                    <a:lnTo>
                      <a:pt x="474" y="371"/>
                    </a:lnTo>
                    <a:lnTo>
                      <a:pt x="481" y="369"/>
                    </a:lnTo>
                    <a:lnTo>
                      <a:pt x="485" y="369"/>
                    </a:lnTo>
                    <a:lnTo>
                      <a:pt x="490" y="367"/>
                    </a:lnTo>
                    <a:lnTo>
                      <a:pt x="498" y="365"/>
                    </a:lnTo>
                    <a:lnTo>
                      <a:pt x="503" y="363"/>
                    </a:lnTo>
                    <a:lnTo>
                      <a:pt x="510" y="362"/>
                    </a:lnTo>
                    <a:lnTo>
                      <a:pt x="516" y="360"/>
                    </a:lnTo>
                    <a:lnTo>
                      <a:pt x="523" y="358"/>
                    </a:lnTo>
                    <a:lnTo>
                      <a:pt x="528" y="356"/>
                    </a:lnTo>
                    <a:lnTo>
                      <a:pt x="536" y="354"/>
                    </a:lnTo>
                    <a:lnTo>
                      <a:pt x="541" y="352"/>
                    </a:lnTo>
                    <a:lnTo>
                      <a:pt x="548" y="350"/>
                    </a:lnTo>
                    <a:lnTo>
                      <a:pt x="554" y="348"/>
                    </a:lnTo>
                    <a:lnTo>
                      <a:pt x="561" y="346"/>
                    </a:lnTo>
                    <a:lnTo>
                      <a:pt x="567" y="343"/>
                    </a:lnTo>
                    <a:lnTo>
                      <a:pt x="574" y="341"/>
                    </a:lnTo>
                    <a:lnTo>
                      <a:pt x="581" y="339"/>
                    </a:lnTo>
                    <a:lnTo>
                      <a:pt x="588" y="339"/>
                    </a:lnTo>
                    <a:lnTo>
                      <a:pt x="594" y="335"/>
                    </a:lnTo>
                    <a:lnTo>
                      <a:pt x="601" y="333"/>
                    </a:lnTo>
                    <a:lnTo>
                      <a:pt x="607" y="331"/>
                    </a:lnTo>
                    <a:lnTo>
                      <a:pt x="614" y="329"/>
                    </a:lnTo>
                    <a:lnTo>
                      <a:pt x="619" y="325"/>
                    </a:lnTo>
                    <a:lnTo>
                      <a:pt x="627" y="324"/>
                    </a:lnTo>
                    <a:lnTo>
                      <a:pt x="632" y="322"/>
                    </a:lnTo>
                    <a:lnTo>
                      <a:pt x="639" y="322"/>
                    </a:lnTo>
                    <a:lnTo>
                      <a:pt x="643" y="318"/>
                    </a:lnTo>
                    <a:lnTo>
                      <a:pt x="648" y="316"/>
                    </a:lnTo>
                    <a:lnTo>
                      <a:pt x="656" y="314"/>
                    </a:lnTo>
                    <a:lnTo>
                      <a:pt x="661" y="312"/>
                    </a:lnTo>
                    <a:lnTo>
                      <a:pt x="666" y="310"/>
                    </a:lnTo>
                    <a:lnTo>
                      <a:pt x="672" y="308"/>
                    </a:lnTo>
                    <a:lnTo>
                      <a:pt x="679" y="306"/>
                    </a:lnTo>
                    <a:lnTo>
                      <a:pt x="685" y="305"/>
                    </a:lnTo>
                    <a:lnTo>
                      <a:pt x="690" y="301"/>
                    </a:lnTo>
                    <a:lnTo>
                      <a:pt x="694" y="299"/>
                    </a:lnTo>
                    <a:lnTo>
                      <a:pt x="697" y="299"/>
                    </a:lnTo>
                    <a:lnTo>
                      <a:pt x="696" y="301"/>
                    </a:lnTo>
                    <a:lnTo>
                      <a:pt x="690" y="306"/>
                    </a:lnTo>
                    <a:lnTo>
                      <a:pt x="681" y="312"/>
                    </a:lnTo>
                    <a:lnTo>
                      <a:pt x="672" y="318"/>
                    </a:lnTo>
                    <a:lnTo>
                      <a:pt x="663" y="324"/>
                    </a:lnTo>
                    <a:lnTo>
                      <a:pt x="659" y="325"/>
                    </a:lnTo>
                    <a:lnTo>
                      <a:pt x="661" y="325"/>
                    </a:lnTo>
                    <a:lnTo>
                      <a:pt x="668" y="325"/>
                    </a:lnTo>
                    <a:lnTo>
                      <a:pt x="676" y="322"/>
                    </a:lnTo>
                    <a:lnTo>
                      <a:pt x="686" y="320"/>
                    </a:lnTo>
                    <a:lnTo>
                      <a:pt x="692" y="316"/>
                    </a:lnTo>
                    <a:lnTo>
                      <a:pt x="697" y="312"/>
                    </a:lnTo>
                    <a:lnTo>
                      <a:pt x="703" y="310"/>
                    </a:lnTo>
                    <a:lnTo>
                      <a:pt x="710" y="306"/>
                    </a:lnTo>
                    <a:lnTo>
                      <a:pt x="715" y="301"/>
                    </a:lnTo>
                    <a:lnTo>
                      <a:pt x="723" y="297"/>
                    </a:lnTo>
                    <a:lnTo>
                      <a:pt x="728" y="293"/>
                    </a:lnTo>
                    <a:lnTo>
                      <a:pt x="735" y="289"/>
                    </a:lnTo>
                    <a:lnTo>
                      <a:pt x="741" y="284"/>
                    </a:lnTo>
                    <a:lnTo>
                      <a:pt x="746" y="278"/>
                    </a:lnTo>
                    <a:lnTo>
                      <a:pt x="752" y="272"/>
                    </a:lnTo>
                    <a:lnTo>
                      <a:pt x="759" y="267"/>
                    </a:lnTo>
                    <a:lnTo>
                      <a:pt x="763" y="259"/>
                    </a:lnTo>
                    <a:lnTo>
                      <a:pt x="768" y="253"/>
                    </a:lnTo>
                    <a:lnTo>
                      <a:pt x="772" y="248"/>
                    </a:lnTo>
                    <a:lnTo>
                      <a:pt x="777" y="242"/>
                    </a:lnTo>
                    <a:lnTo>
                      <a:pt x="779" y="234"/>
                    </a:lnTo>
                    <a:lnTo>
                      <a:pt x="783" y="227"/>
                    </a:lnTo>
                    <a:lnTo>
                      <a:pt x="784" y="219"/>
                    </a:lnTo>
                    <a:lnTo>
                      <a:pt x="788" y="213"/>
                    </a:lnTo>
                    <a:lnTo>
                      <a:pt x="788" y="206"/>
                    </a:lnTo>
                    <a:lnTo>
                      <a:pt x="790" y="200"/>
                    </a:lnTo>
                    <a:lnTo>
                      <a:pt x="790" y="191"/>
                    </a:lnTo>
                    <a:lnTo>
                      <a:pt x="790" y="185"/>
                    </a:lnTo>
                    <a:lnTo>
                      <a:pt x="786" y="175"/>
                    </a:lnTo>
                    <a:lnTo>
                      <a:pt x="784" y="168"/>
                    </a:lnTo>
                    <a:lnTo>
                      <a:pt x="781" y="160"/>
                    </a:lnTo>
                    <a:lnTo>
                      <a:pt x="779" y="152"/>
                    </a:lnTo>
                    <a:lnTo>
                      <a:pt x="775" y="145"/>
                    </a:lnTo>
                    <a:lnTo>
                      <a:pt x="774" y="139"/>
                    </a:lnTo>
                    <a:lnTo>
                      <a:pt x="768" y="133"/>
                    </a:lnTo>
                    <a:lnTo>
                      <a:pt x="764" y="128"/>
                    </a:lnTo>
                    <a:lnTo>
                      <a:pt x="761" y="122"/>
                    </a:lnTo>
                    <a:lnTo>
                      <a:pt x="755" y="116"/>
                    </a:lnTo>
                    <a:lnTo>
                      <a:pt x="750" y="111"/>
                    </a:lnTo>
                    <a:lnTo>
                      <a:pt x="746" y="107"/>
                    </a:lnTo>
                    <a:lnTo>
                      <a:pt x="735" y="97"/>
                    </a:lnTo>
                    <a:lnTo>
                      <a:pt x="726" y="92"/>
                    </a:lnTo>
                    <a:lnTo>
                      <a:pt x="719" y="86"/>
                    </a:lnTo>
                    <a:lnTo>
                      <a:pt x="714" y="82"/>
                    </a:lnTo>
                    <a:lnTo>
                      <a:pt x="706" y="78"/>
                    </a:lnTo>
                    <a:lnTo>
                      <a:pt x="701" y="76"/>
                    </a:lnTo>
                    <a:lnTo>
                      <a:pt x="694" y="71"/>
                    </a:lnTo>
                    <a:lnTo>
                      <a:pt x="688" y="69"/>
                    </a:lnTo>
                    <a:lnTo>
                      <a:pt x="683" y="65"/>
                    </a:lnTo>
                    <a:lnTo>
                      <a:pt x="676" y="63"/>
                    </a:lnTo>
                    <a:lnTo>
                      <a:pt x="670" y="59"/>
                    </a:lnTo>
                    <a:lnTo>
                      <a:pt x="663" y="56"/>
                    </a:lnTo>
                    <a:lnTo>
                      <a:pt x="656" y="54"/>
                    </a:lnTo>
                    <a:lnTo>
                      <a:pt x="650" y="50"/>
                    </a:lnTo>
                    <a:lnTo>
                      <a:pt x="643" y="48"/>
                    </a:lnTo>
                    <a:lnTo>
                      <a:pt x="637" y="44"/>
                    </a:lnTo>
                    <a:lnTo>
                      <a:pt x="632" y="40"/>
                    </a:lnTo>
                    <a:lnTo>
                      <a:pt x="627" y="38"/>
                    </a:lnTo>
                    <a:lnTo>
                      <a:pt x="634" y="37"/>
                    </a:lnTo>
                    <a:lnTo>
                      <a:pt x="645" y="38"/>
                    </a:lnTo>
                    <a:lnTo>
                      <a:pt x="650" y="38"/>
                    </a:lnTo>
                    <a:lnTo>
                      <a:pt x="657" y="40"/>
                    </a:lnTo>
                    <a:lnTo>
                      <a:pt x="663" y="42"/>
                    </a:lnTo>
                    <a:lnTo>
                      <a:pt x="668" y="46"/>
                    </a:lnTo>
                    <a:lnTo>
                      <a:pt x="674" y="48"/>
                    </a:lnTo>
                    <a:lnTo>
                      <a:pt x="681" y="50"/>
                    </a:lnTo>
                    <a:lnTo>
                      <a:pt x="686" y="54"/>
                    </a:lnTo>
                    <a:lnTo>
                      <a:pt x="694" y="56"/>
                    </a:lnTo>
                    <a:lnTo>
                      <a:pt x="699" y="59"/>
                    </a:lnTo>
                    <a:lnTo>
                      <a:pt x="705" y="63"/>
                    </a:lnTo>
                    <a:lnTo>
                      <a:pt x="710" y="67"/>
                    </a:lnTo>
                    <a:lnTo>
                      <a:pt x="717" y="71"/>
                    </a:lnTo>
                    <a:lnTo>
                      <a:pt x="723" y="75"/>
                    </a:lnTo>
                    <a:lnTo>
                      <a:pt x="728" y="78"/>
                    </a:lnTo>
                    <a:lnTo>
                      <a:pt x="734" y="82"/>
                    </a:lnTo>
                    <a:lnTo>
                      <a:pt x="739" y="88"/>
                    </a:lnTo>
                    <a:lnTo>
                      <a:pt x="750" y="95"/>
                    </a:lnTo>
                    <a:lnTo>
                      <a:pt x="759" y="107"/>
                    </a:lnTo>
                    <a:lnTo>
                      <a:pt x="766" y="116"/>
                    </a:lnTo>
                    <a:lnTo>
                      <a:pt x="775" y="126"/>
                    </a:lnTo>
                    <a:lnTo>
                      <a:pt x="779" y="135"/>
                    </a:lnTo>
                    <a:lnTo>
                      <a:pt x="786" y="147"/>
                    </a:lnTo>
                    <a:lnTo>
                      <a:pt x="788" y="156"/>
                    </a:lnTo>
                    <a:lnTo>
                      <a:pt x="792" y="166"/>
                    </a:lnTo>
                    <a:lnTo>
                      <a:pt x="794" y="172"/>
                    </a:lnTo>
                    <a:lnTo>
                      <a:pt x="795" y="177"/>
                    </a:lnTo>
                    <a:lnTo>
                      <a:pt x="799" y="183"/>
                    </a:lnTo>
                    <a:lnTo>
                      <a:pt x="801" y="189"/>
                    </a:lnTo>
                    <a:lnTo>
                      <a:pt x="801" y="194"/>
                    </a:lnTo>
                    <a:lnTo>
                      <a:pt x="803" y="200"/>
                    </a:lnTo>
                    <a:lnTo>
                      <a:pt x="803" y="206"/>
                    </a:lnTo>
                    <a:lnTo>
                      <a:pt x="803" y="213"/>
                    </a:lnTo>
                    <a:lnTo>
                      <a:pt x="803" y="219"/>
                    </a:lnTo>
                    <a:lnTo>
                      <a:pt x="801" y="225"/>
                    </a:lnTo>
                    <a:lnTo>
                      <a:pt x="799" y="230"/>
                    </a:lnTo>
                    <a:lnTo>
                      <a:pt x="799" y="238"/>
                    </a:lnTo>
                    <a:lnTo>
                      <a:pt x="792" y="246"/>
                    </a:lnTo>
                    <a:lnTo>
                      <a:pt x="788" y="257"/>
                    </a:lnTo>
                    <a:lnTo>
                      <a:pt x="781" y="268"/>
                    </a:lnTo>
                    <a:lnTo>
                      <a:pt x="777" y="280"/>
                    </a:lnTo>
                    <a:lnTo>
                      <a:pt x="783" y="270"/>
                    </a:lnTo>
                    <a:lnTo>
                      <a:pt x="788" y="267"/>
                    </a:lnTo>
                    <a:lnTo>
                      <a:pt x="792" y="259"/>
                    </a:lnTo>
                    <a:lnTo>
                      <a:pt x="797" y="257"/>
                    </a:lnTo>
                    <a:lnTo>
                      <a:pt x="803" y="253"/>
                    </a:lnTo>
                    <a:lnTo>
                      <a:pt x="804" y="253"/>
                    </a:lnTo>
                    <a:lnTo>
                      <a:pt x="804" y="246"/>
                    </a:lnTo>
                    <a:lnTo>
                      <a:pt x="806" y="238"/>
                    </a:lnTo>
                    <a:lnTo>
                      <a:pt x="810" y="232"/>
                    </a:lnTo>
                    <a:lnTo>
                      <a:pt x="812" y="227"/>
                    </a:lnTo>
                    <a:lnTo>
                      <a:pt x="812" y="219"/>
                    </a:lnTo>
                    <a:lnTo>
                      <a:pt x="812" y="215"/>
                    </a:lnTo>
                    <a:lnTo>
                      <a:pt x="812" y="210"/>
                    </a:lnTo>
                    <a:lnTo>
                      <a:pt x="812" y="204"/>
                    </a:lnTo>
                    <a:lnTo>
                      <a:pt x="810" y="198"/>
                    </a:lnTo>
                    <a:lnTo>
                      <a:pt x="810" y="192"/>
                    </a:lnTo>
                    <a:lnTo>
                      <a:pt x="808" y="187"/>
                    </a:lnTo>
                    <a:lnTo>
                      <a:pt x="806" y="181"/>
                    </a:lnTo>
                    <a:lnTo>
                      <a:pt x="804" y="175"/>
                    </a:lnTo>
                    <a:lnTo>
                      <a:pt x="803" y="170"/>
                    </a:lnTo>
                    <a:lnTo>
                      <a:pt x="801" y="162"/>
                    </a:lnTo>
                    <a:lnTo>
                      <a:pt x="801" y="158"/>
                    </a:lnTo>
                    <a:lnTo>
                      <a:pt x="795" y="149"/>
                    </a:lnTo>
                    <a:lnTo>
                      <a:pt x="792" y="141"/>
                    </a:lnTo>
                    <a:lnTo>
                      <a:pt x="788" y="132"/>
                    </a:lnTo>
                    <a:lnTo>
                      <a:pt x="784" y="124"/>
                    </a:lnTo>
                    <a:lnTo>
                      <a:pt x="777" y="118"/>
                    </a:lnTo>
                    <a:lnTo>
                      <a:pt x="774" y="111"/>
                    </a:lnTo>
                    <a:lnTo>
                      <a:pt x="766" y="105"/>
                    </a:lnTo>
                    <a:lnTo>
                      <a:pt x="761" y="97"/>
                    </a:lnTo>
                    <a:lnTo>
                      <a:pt x="754" y="92"/>
                    </a:lnTo>
                    <a:lnTo>
                      <a:pt x="746" y="84"/>
                    </a:lnTo>
                    <a:lnTo>
                      <a:pt x="739" y="78"/>
                    </a:lnTo>
                    <a:lnTo>
                      <a:pt x="732" y="75"/>
                    </a:lnTo>
                    <a:lnTo>
                      <a:pt x="723" y="67"/>
                    </a:lnTo>
                    <a:lnTo>
                      <a:pt x="714" y="63"/>
                    </a:lnTo>
                    <a:lnTo>
                      <a:pt x="705" y="57"/>
                    </a:lnTo>
                    <a:lnTo>
                      <a:pt x="697" y="56"/>
                    </a:lnTo>
                    <a:lnTo>
                      <a:pt x="686" y="50"/>
                    </a:lnTo>
                    <a:lnTo>
                      <a:pt x="676" y="46"/>
                    </a:lnTo>
                    <a:lnTo>
                      <a:pt x="666" y="42"/>
                    </a:lnTo>
                    <a:lnTo>
                      <a:pt x="656" y="38"/>
                    </a:lnTo>
                    <a:lnTo>
                      <a:pt x="645" y="35"/>
                    </a:lnTo>
                    <a:lnTo>
                      <a:pt x="634" y="31"/>
                    </a:lnTo>
                    <a:lnTo>
                      <a:pt x="623" y="29"/>
                    </a:lnTo>
                    <a:lnTo>
                      <a:pt x="614" y="25"/>
                    </a:lnTo>
                    <a:lnTo>
                      <a:pt x="601" y="23"/>
                    </a:lnTo>
                    <a:lnTo>
                      <a:pt x="590" y="19"/>
                    </a:lnTo>
                    <a:lnTo>
                      <a:pt x="578" y="18"/>
                    </a:lnTo>
                    <a:lnTo>
                      <a:pt x="567" y="16"/>
                    </a:lnTo>
                    <a:lnTo>
                      <a:pt x="554" y="14"/>
                    </a:lnTo>
                    <a:lnTo>
                      <a:pt x="543" y="12"/>
                    </a:lnTo>
                    <a:lnTo>
                      <a:pt x="530" y="10"/>
                    </a:lnTo>
                    <a:lnTo>
                      <a:pt x="519" y="10"/>
                    </a:lnTo>
                    <a:lnTo>
                      <a:pt x="507" y="8"/>
                    </a:lnTo>
                    <a:lnTo>
                      <a:pt x="494" y="6"/>
                    </a:lnTo>
                    <a:lnTo>
                      <a:pt x="481" y="4"/>
                    </a:lnTo>
                    <a:lnTo>
                      <a:pt x="470" y="4"/>
                    </a:lnTo>
                    <a:lnTo>
                      <a:pt x="458" y="2"/>
                    </a:lnTo>
                    <a:lnTo>
                      <a:pt x="445" y="2"/>
                    </a:lnTo>
                    <a:lnTo>
                      <a:pt x="432" y="2"/>
                    </a:lnTo>
                    <a:lnTo>
                      <a:pt x="420" y="2"/>
                    </a:lnTo>
                    <a:lnTo>
                      <a:pt x="407" y="0"/>
                    </a:lnTo>
                    <a:lnTo>
                      <a:pt x="396" y="0"/>
                    </a:lnTo>
                    <a:lnTo>
                      <a:pt x="383" y="0"/>
                    </a:lnTo>
                    <a:lnTo>
                      <a:pt x="371" y="0"/>
                    </a:lnTo>
                    <a:lnTo>
                      <a:pt x="360" y="0"/>
                    </a:lnTo>
                    <a:lnTo>
                      <a:pt x="349" y="2"/>
                    </a:lnTo>
                    <a:lnTo>
                      <a:pt x="336" y="2"/>
                    </a:lnTo>
                    <a:lnTo>
                      <a:pt x="325" y="4"/>
                    </a:lnTo>
                    <a:lnTo>
                      <a:pt x="314" y="4"/>
                    </a:lnTo>
                    <a:lnTo>
                      <a:pt x="302" y="4"/>
                    </a:lnTo>
                    <a:lnTo>
                      <a:pt x="291" y="6"/>
                    </a:lnTo>
                    <a:lnTo>
                      <a:pt x="282" y="6"/>
                    </a:lnTo>
                    <a:lnTo>
                      <a:pt x="271" y="8"/>
                    </a:lnTo>
                    <a:lnTo>
                      <a:pt x="262" y="8"/>
                    </a:lnTo>
                    <a:lnTo>
                      <a:pt x="251" y="10"/>
                    </a:lnTo>
                    <a:lnTo>
                      <a:pt x="243" y="12"/>
                    </a:lnTo>
                    <a:lnTo>
                      <a:pt x="233" y="12"/>
                    </a:lnTo>
                    <a:lnTo>
                      <a:pt x="223" y="14"/>
                    </a:lnTo>
                    <a:lnTo>
                      <a:pt x="214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93" y="21"/>
                    </a:lnTo>
                    <a:lnTo>
                      <a:pt x="184" y="21"/>
                    </a:lnTo>
                    <a:lnTo>
                      <a:pt x="178" y="25"/>
                    </a:lnTo>
                    <a:lnTo>
                      <a:pt x="171" y="25"/>
                    </a:lnTo>
                    <a:lnTo>
                      <a:pt x="162" y="29"/>
                    </a:lnTo>
                    <a:lnTo>
                      <a:pt x="155" y="31"/>
                    </a:lnTo>
                    <a:lnTo>
                      <a:pt x="145" y="35"/>
                    </a:lnTo>
                    <a:lnTo>
                      <a:pt x="136" y="38"/>
                    </a:lnTo>
                    <a:lnTo>
                      <a:pt x="127" y="40"/>
                    </a:lnTo>
                    <a:lnTo>
                      <a:pt x="116" y="46"/>
                    </a:lnTo>
                    <a:lnTo>
                      <a:pt x="107" y="50"/>
                    </a:lnTo>
                    <a:lnTo>
                      <a:pt x="98" y="54"/>
                    </a:lnTo>
                    <a:lnTo>
                      <a:pt x="87" y="57"/>
                    </a:lnTo>
                    <a:lnTo>
                      <a:pt x="76" y="63"/>
                    </a:lnTo>
                    <a:lnTo>
                      <a:pt x="67" y="69"/>
                    </a:lnTo>
                    <a:lnTo>
                      <a:pt x="56" y="75"/>
                    </a:lnTo>
                    <a:lnTo>
                      <a:pt x="47" y="80"/>
                    </a:lnTo>
                    <a:lnTo>
                      <a:pt x="38" y="86"/>
                    </a:lnTo>
                    <a:lnTo>
                      <a:pt x="29" y="92"/>
                    </a:lnTo>
                    <a:lnTo>
                      <a:pt x="0" y="135"/>
                    </a:lnTo>
                    <a:lnTo>
                      <a:pt x="5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5" name="Freeform 35"/>
              <p:cNvSpPr>
                <a:spLocks/>
              </p:cNvSpPr>
              <p:nvPr/>
            </p:nvSpPr>
            <p:spPr bwMode="auto">
              <a:xfrm>
                <a:off x="1856" y="2320"/>
                <a:ext cx="291" cy="9"/>
              </a:xfrm>
              <a:custGeom>
                <a:avLst/>
                <a:gdLst>
                  <a:gd name="T0" fmla="*/ 125 w 291"/>
                  <a:gd name="T1" fmla="*/ 0 h 19"/>
                  <a:gd name="T2" fmla="*/ 140 w 291"/>
                  <a:gd name="T3" fmla="*/ 0 h 19"/>
                  <a:gd name="T4" fmla="*/ 153 w 291"/>
                  <a:gd name="T5" fmla="*/ 0 h 19"/>
                  <a:gd name="T6" fmla="*/ 164 w 291"/>
                  <a:gd name="T7" fmla="*/ 0 h 19"/>
                  <a:gd name="T8" fmla="*/ 174 w 291"/>
                  <a:gd name="T9" fmla="*/ 0 h 19"/>
                  <a:gd name="T10" fmla="*/ 187 w 291"/>
                  <a:gd name="T11" fmla="*/ 0 h 19"/>
                  <a:gd name="T12" fmla="*/ 198 w 291"/>
                  <a:gd name="T13" fmla="*/ 0 h 19"/>
                  <a:gd name="T14" fmla="*/ 211 w 291"/>
                  <a:gd name="T15" fmla="*/ 0 h 19"/>
                  <a:gd name="T16" fmla="*/ 222 w 291"/>
                  <a:gd name="T17" fmla="*/ 0 h 19"/>
                  <a:gd name="T18" fmla="*/ 234 w 291"/>
                  <a:gd name="T19" fmla="*/ 0 h 19"/>
                  <a:gd name="T20" fmla="*/ 245 w 291"/>
                  <a:gd name="T21" fmla="*/ 0 h 19"/>
                  <a:gd name="T22" fmla="*/ 262 w 291"/>
                  <a:gd name="T23" fmla="*/ 0 h 19"/>
                  <a:gd name="T24" fmla="*/ 282 w 291"/>
                  <a:gd name="T25" fmla="*/ 0 h 19"/>
                  <a:gd name="T26" fmla="*/ 285 w 291"/>
                  <a:gd name="T27" fmla="*/ 0 h 19"/>
                  <a:gd name="T28" fmla="*/ 272 w 291"/>
                  <a:gd name="T29" fmla="*/ 0 h 19"/>
                  <a:gd name="T30" fmla="*/ 262 w 291"/>
                  <a:gd name="T31" fmla="*/ 0 h 19"/>
                  <a:gd name="T32" fmla="*/ 251 w 291"/>
                  <a:gd name="T33" fmla="*/ 0 h 19"/>
                  <a:gd name="T34" fmla="*/ 234 w 291"/>
                  <a:gd name="T35" fmla="*/ 0 h 19"/>
                  <a:gd name="T36" fmla="*/ 220 w 291"/>
                  <a:gd name="T37" fmla="*/ 0 h 19"/>
                  <a:gd name="T38" fmla="*/ 203 w 291"/>
                  <a:gd name="T39" fmla="*/ 0 h 19"/>
                  <a:gd name="T40" fmla="*/ 189 w 291"/>
                  <a:gd name="T41" fmla="*/ 0 h 19"/>
                  <a:gd name="T42" fmla="*/ 176 w 291"/>
                  <a:gd name="T43" fmla="*/ 0 h 19"/>
                  <a:gd name="T44" fmla="*/ 165 w 291"/>
                  <a:gd name="T45" fmla="*/ 0 h 19"/>
                  <a:gd name="T46" fmla="*/ 154 w 291"/>
                  <a:gd name="T47" fmla="*/ 0 h 19"/>
                  <a:gd name="T48" fmla="*/ 142 w 291"/>
                  <a:gd name="T49" fmla="*/ 0 h 19"/>
                  <a:gd name="T50" fmla="*/ 131 w 291"/>
                  <a:gd name="T51" fmla="*/ 0 h 19"/>
                  <a:gd name="T52" fmla="*/ 120 w 291"/>
                  <a:gd name="T53" fmla="*/ 0 h 19"/>
                  <a:gd name="T54" fmla="*/ 109 w 291"/>
                  <a:gd name="T55" fmla="*/ 0 h 19"/>
                  <a:gd name="T56" fmla="*/ 96 w 291"/>
                  <a:gd name="T57" fmla="*/ 0 h 19"/>
                  <a:gd name="T58" fmla="*/ 85 w 291"/>
                  <a:gd name="T59" fmla="*/ 0 h 19"/>
                  <a:gd name="T60" fmla="*/ 73 w 291"/>
                  <a:gd name="T61" fmla="*/ 0 h 19"/>
                  <a:gd name="T62" fmla="*/ 62 w 291"/>
                  <a:gd name="T63" fmla="*/ 0 h 19"/>
                  <a:gd name="T64" fmla="*/ 49 w 291"/>
                  <a:gd name="T65" fmla="*/ 0 h 19"/>
                  <a:gd name="T66" fmla="*/ 40 w 291"/>
                  <a:gd name="T67" fmla="*/ 0 h 19"/>
                  <a:gd name="T68" fmla="*/ 29 w 291"/>
                  <a:gd name="T69" fmla="*/ 0 h 19"/>
                  <a:gd name="T70" fmla="*/ 15 w 291"/>
                  <a:gd name="T71" fmla="*/ 0 h 19"/>
                  <a:gd name="T72" fmla="*/ 0 w 291"/>
                  <a:gd name="T73" fmla="*/ 0 h 19"/>
                  <a:gd name="T74" fmla="*/ 0 w 291"/>
                  <a:gd name="T75" fmla="*/ 0 h 19"/>
                  <a:gd name="T76" fmla="*/ 9 w 291"/>
                  <a:gd name="T77" fmla="*/ 0 h 19"/>
                  <a:gd name="T78" fmla="*/ 22 w 291"/>
                  <a:gd name="T79" fmla="*/ 0 h 19"/>
                  <a:gd name="T80" fmla="*/ 33 w 291"/>
                  <a:gd name="T81" fmla="*/ 0 h 19"/>
                  <a:gd name="T82" fmla="*/ 44 w 291"/>
                  <a:gd name="T83" fmla="*/ 0 h 19"/>
                  <a:gd name="T84" fmla="*/ 55 w 291"/>
                  <a:gd name="T85" fmla="*/ 0 h 19"/>
                  <a:gd name="T86" fmla="*/ 64 w 291"/>
                  <a:gd name="T87" fmla="*/ 0 h 19"/>
                  <a:gd name="T88" fmla="*/ 76 w 291"/>
                  <a:gd name="T89" fmla="*/ 0 h 19"/>
                  <a:gd name="T90" fmla="*/ 93 w 291"/>
                  <a:gd name="T91" fmla="*/ 0 h 19"/>
                  <a:gd name="T92" fmla="*/ 109 w 291"/>
                  <a:gd name="T93" fmla="*/ 0 h 19"/>
                  <a:gd name="T94" fmla="*/ 116 w 291"/>
                  <a:gd name="T95" fmla="*/ 0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91" h="19">
                    <a:moveTo>
                      <a:pt x="116" y="7"/>
                    </a:moveTo>
                    <a:lnTo>
                      <a:pt x="125" y="7"/>
                    </a:lnTo>
                    <a:lnTo>
                      <a:pt x="136" y="7"/>
                    </a:lnTo>
                    <a:lnTo>
                      <a:pt x="140" y="7"/>
                    </a:lnTo>
                    <a:lnTo>
                      <a:pt x="147" y="7"/>
                    </a:lnTo>
                    <a:lnTo>
                      <a:pt x="153" y="9"/>
                    </a:lnTo>
                    <a:lnTo>
                      <a:pt x="158" y="11"/>
                    </a:lnTo>
                    <a:lnTo>
                      <a:pt x="164" y="11"/>
                    </a:lnTo>
                    <a:lnTo>
                      <a:pt x="169" y="11"/>
                    </a:lnTo>
                    <a:lnTo>
                      <a:pt x="174" y="11"/>
                    </a:lnTo>
                    <a:lnTo>
                      <a:pt x="180" y="13"/>
                    </a:lnTo>
                    <a:lnTo>
                      <a:pt x="187" y="13"/>
                    </a:lnTo>
                    <a:lnTo>
                      <a:pt x="193" y="15"/>
                    </a:lnTo>
                    <a:lnTo>
                      <a:pt x="198" y="15"/>
                    </a:lnTo>
                    <a:lnTo>
                      <a:pt x="205" y="17"/>
                    </a:lnTo>
                    <a:lnTo>
                      <a:pt x="211" y="17"/>
                    </a:lnTo>
                    <a:lnTo>
                      <a:pt x="216" y="17"/>
                    </a:lnTo>
                    <a:lnTo>
                      <a:pt x="222" y="17"/>
                    </a:lnTo>
                    <a:lnTo>
                      <a:pt x="229" y="19"/>
                    </a:lnTo>
                    <a:lnTo>
                      <a:pt x="234" y="19"/>
                    </a:lnTo>
                    <a:lnTo>
                      <a:pt x="240" y="19"/>
                    </a:lnTo>
                    <a:lnTo>
                      <a:pt x="245" y="19"/>
                    </a:lnTo>
                    <a:lnTo>
                      <a:pt x="253" y="19"/>
                    </a:lnTo>
                    <a:lnTo>
                      <a:pt x="262" y="19"/>
                    </a:lnTo>
                    <a:lnTo>
                      <a:pt x="272" y="19"/>
                    </a:lnTo>
                    <a:lnTo>
                      <a:pt x="282" y="19"/>
                    </a:lnTo>
                    <a:lnTo>
                      <a:pt x="291" y="17"/>
                    </a:lnTo>
                    <a:lnTo>
                      <a:pt x="285" y="15"/>
                    </a:lnTo>
                    <a:lnTo>
                      <a:pt x="280" y="15"/>
                    </a:lnTo>
                    <a:lnTo>
                      <a:pt x="272" y="13"/>
                    </a:lnTo>
                    <a:lnTo>
                      <a:pt x="269" y="13"/>
                    </a:lnTo>
                    <a:lnTo>
                      <a:pt x="262" y="11"/>
                    </a:lnTo>
                    <a:lnTo>
                      <a:pt x="256" y="11"/>
                    </a:lnTo>
                    <a:lnTo>
                      <a:pt x="251" y="11"/>
                    </a:lnTo>
                    <a:lnTo>
                      <a:pt x="243" y="11"/>
                    </a:lnTo>
                    <a:lnTo>
                      <a:pt x="234" y="9"/>
                    </a:lnTo>
                    <a:lnTo>
                      <a:pt x="227" y="7"/>
                    </a:lnTo>
                    <a:lnTo>
                      <a:pt x="220" y="7"/>
                    </a:lnTo>
                    <a:lnTo>
                      <a:pt x="213" y="7"/>
                    </a:lnTo>
                    <a:lnTo>
                      <a:pt x="203" y="7"/>
                    </a:lnTo>
                    <a:lnTo>
                      <a:pt x="196" y="7"/>
                    </a:lnTo>
                    <a:lnTo>
                      <a:pt x="189" y="7"/>
                    </a:lnTo>
                    <a:lnTo>
                      <a:pt x="182" y="7"/>
                    </a:lnTo>
                    <a:lnTo>
                      <a:pt x="176" y="6"/>
                    </a:lnTo>
                    <a:lnTo>
                      <a:pt x="171" y="6"/>
                    </a:lnTo>
                    <a:lnTo>
                      <a:pt x="165" y="6"/>
                    </a:lnTo>
                    <a:lnTo>
                      <a:pt x="160" y="6"/>
                    </a:lnTo>
                    <a:lnTo>
                      <a:pt x="154" y="4"/>
                    </a:lnTo>
                    <a:lnTo>
                      <a:pt x="149" y="4"/>
                    </a:lnTo>
                    <a:lnTo>
                      <a:pt x="142" y="4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2"/>
                    </a:lnTo>
                    <a:lnTo>
                      <a:pt x="115" y="2"/>
                    </a:lnTo>
                    <a:lnTo>
                      <a:pt x="109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15" y="4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8" y="11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55" y="7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71" y="7"/>
                    </a:lnTo>
                    <a:lnTo>
                      <a:pt x="76" y="7"/>
                    </a:lnTo>
                    <a:lnTo>
                      <a:pt x="82" y="7"/>
                    </a:lnTo>
                    <a:lnTo>
                      <a:pt x="93" y="7"/>
                    </a:lnTo>
                    <a:lnTo>
                      <a:pt x="102" y="7"/>
                    </a:lnTo>
                    <a:lnTo>
                      <a:pt x="109" y="7"/>
                    </a:lnTo>
                    <a:lnTo>
                      <a:pt x="11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6" name="Freeform 36"/>
              <p:cNvSpPr>
                <a:spLocks/>
              </p:cNvSpPr>
              <p:nvPr/>
            </p:nvSpPr>
            <p:spPr bwMode="auto">
              <a:xfrm>
                <a:off x="1589" y="2374"/>
                <a:ext cx="118" cy="70"/>
              </a:xfrm>
              <a:custGeom>
                <a:avLst/>
                <a:gdLst>
                  <a:gd name="T0" fmla="*/ 31 w 118"/>
                  <a:gd name="T1" fmla="*/ 0 h 141"/>
                  <a:gd name="T2" fmla="*/ 22 w 118"/>
                  <a:gd name="T3" fmla="*/ 0 h 141"/>
                  <a:gd name="T4" fmla="*/ 18 w 118"/>
                  <a:gd name="T5" fmla="*/ 0 h 141"/>
                  <a:gd name="T6" fmla="*/ 13 w 118"/>
                  <a:gd name="T7" fmla="*/ 0 h 141"/>
                  <a:gd name="T8" fmla="*/ 13 w 118"/>
                  <a:gd name="T9" fmla="*/ 0 h 141"/>
                  <a:gd name="T10" fmla="*/ 11 w 118"/>
                  <a:gd name="T11" fmla="*/ 0 h 141"/>
                  <a:gd name="T12" fmla="*/ 13 w 118"/>
                  <a:gd name="T13" fmla="*/ 0 h 141"/>
                  <a:gd name="T14" fmla="*/ 17 w 118"/>
                  <a:gd name="T15" fmla="*/ 0 h 141"/>
                  <a:gd name="T16" fmla="*/ 20 w 118"/>
                  <a:gd name="T17" fmla="*/ 1 h 141"/>
                  <a:gd name="T18" fmla="*/ 24 w 118"/>
                  <a:gd name="T19" fmla="*/ 1 h 141"/>
                  <a:gd name="T20" fmla="*/ 29 w 118"/>
                  <a:gd name="T21" fmla="*/ 1 h 141"/>
                  <a:gd name="T22" fmla="*/ 35 w 118"/>
                  <a:gd name="T23" fmla="*/ 1 h 141"/>
                  <a:gd name="T24" fmla="*/ 44 w 118"/>
                  <a:gd name="T25" fmla="*/ 1 h 141"/>
                  <a:gd name="T26" fmla="*/ 51 w 118"/>
                  <a:gd name="T27" fmla="*/ 1 h 141"/>
                  <a:gd name="T28" fmla="*/ 62 w 118"/>
                  <a:gd name="T29" fmla="*/ 1 h 141"/>
                  <a:gd name="T30" fmla="*/ 66 w 118"/>
                  <a:gd name="T31" fmla="*/ 1 h 141"/>
                  <a:gd name="T32" fmla="*/ 71 w 118"/>
                  <a:gd name="T33" fmla="*/ 1 h 141"/>
                  <a:gd name="T34" fmla="*/ 77 w 118"/>
                  <a:gd name="T35" fmla="*/ 1 h 141"/>
                  <a:gd name="T36" fmla="*/ 82 w 118"/>
                  <a:gd name="T37" fmla="*/ 1 h 141"/>
                  <a:gd name="T38" fmla="*/ 84 w 118"/>
                  <a:gd name="T39" fmla="*/ 1 h 141"/>
                  <a:gd name="T40" fmla="*/ 89 w 118"/>
                  <a:gd name="T41" fmla="*/ 1 h 141"/>
                  <a:gd name="T42" fmla="*/ 95 w 118"/>
                  <a:gd name="T43" fmla="*/ 1 h 141"/>
                  <a:gd name="T44" fmla="*/ 104 w 118"/>
                  <a:gd name="T45" fmla="*/ 2 h 141"/>
                  <a:gd name="T46" fmla="*/ 109 w 118"/>
                  <a:gd name="T47" fmla="*/ 2 h 141"/>
                  <a:gd name="T48" fmla="*/ 115 w 118"/>
                  <a:gd name="T49" fmla="*/ 2 h 141"/>
                  <a:gd name="T50" fmla="*/ 118 w 118"/>
                  <a:gd name="T51" fmla="*/ 2 h 141"/>
                  <a:gd name="T52" fmla="*/ 118 w 118"/>
                  <a:gd name="T53" fmla="*/ 2 h 141"/>
                  <a:gd name="T54" fmla="*/ 111 w 118"/>
                  <a:gd name="T55" fmla="*/ 2 h 141"/>
                  <a:gd name="T56" fmla="*/ 102 w 118"/>
                  <a:gd name="T57" fmla="*/ 2 h 141"/>
                  <a:gd name="T58" fmla="*/ 95 w 118"/>
                  <a:gd name="T59" fmla="*/ 2 h 141"/>
                  <a:gd name="T60" fmla="*/ 89 w 118"/>
                  <a:gd name="T61" fmla="*/ 2 h 141"/>
                  <a:gd name="T62" fmla="*/ 84 w 118"/>
                  <a:gd name="T63" fmla="*/ 1 h 141"/>
                  <a:gd name="T64" fmla="*/ 78 w 118"/>
                  <a:gd name="T65" fmla="*/ 1 h 141"/>
                  <a:gd name="T66" fmla="*/ 71 w 118"/>
                  <a:gd name="T67" fmla="*/ 1 h 141"/>
                  <a:gd name="T68" fmla="*/ 64 w 118"/>
                  <a:gd name="T69" fmla="*/ 1 h 141"/>
                  <a:gd name="T70" fmla="*/ 58 w 118"/>
                  <a:gd name="T71" fmla="*/ 1 h 141"/>
                  <a:gd name="T72" fmla="*/ 51 w 118"/>
                  <a:gd name="T73" fmla="*/ 1 h 141"/>
                  <a:gd name="T74" fmla="*/ 46 w 118"/>
                  <a:gd name="T75" fmla="*/ 1 h 141"/>
                  <a:gd name="T76" fmla="*/ 40 w 118"/>
                  <a:gd name="T77" fmla="*/ 1 h 141"/>
                  <a:gd name="T78" fmla="*/ 35 w 118"/>
                  <a:gd name="T79" fmla="*/ 1 h 141"/>
                  <a:gd name="T80" fmla="*/ 29 w 118"/>
                  <a:gd name="T81" fmla="*/ 1 h 141"/>
                  <a:gd name="T82" fmla="*/ 24 w 118"/>
                  <a:gd name="T83" fmla="*/ 1 h 141"/>
                  <a:gd name="T84" fmla="*/ 18 w 118"/>
                  <a:gd name="T85" fmla="*/ 1 h 141"/>
                  <a:gd name="T86" fmla="*/ 13 w 118"/>
                  <a:gd name="T87" fmla="*/ 1 h 141"/>
                  <a:gd name="T88" fmla="*/ 11 w 118"/>
                  <a:gd name="T89" fmla="*/ 1 h 141"/>
                  <a:gd name="T90" fmla="*/ 8 w 118"/>
                  <a:gd name="T91" fmla="*/ 0 h 141"/>
                  <a:gd name="T92" fmla="*/ 6 w 118"/>
                  <a:gd name="T93" fmla="*/ 0 h 141"/>
                  <a:gd name="T94" fmla="*/ 2 w 118"/>
                  <a:gd name="T95" fmla="*/ 0 h 141"/>
                  <a:gd name="T96" fmla="*/ 2 w 118"/>
                  <a:gd name="T97" fmla="*/ 0 h 141"/>
                  <a:gd name="T98" fmla="*/ 0 w 118"/>
                  <a:gd name="T99" fmla="*/ 0 h 141"/>
                  <a:gd name="T100" fmla="*/ 2 w 118"/>
                  <a:gd name="T101" fmla="*/ 0 h 141"/>
                  <a:gd name="T102" fmla="*/ 4 w 118"/>
                  <a:gd name="T103" fmla="*/ 0 h 141"/>
                  <a:gd name="T104" fmla="*/ 8 w 118"/>
                  <a:gd name="T105" fmla="*/ 0 h 141"/>
                  <a:gd name="T106" fmla="*/ 9 w 118"/>
                  <a:gd name="T107" fmla="*/ 0 h 141"/>
                  <a:gd name="T108" fmla="*/ 17 w 118"/>
                  <a:gd name="T109" fmla="*/ 0 h 141"/>
                  <a:gd name="T110" fmla="*/ 22 w 118"/>
                  <a:gd name="T111" fmla="*/ 0 h 141"/>
                  <a:gd name="T112" fmla="*/ 31 w 118"/>
                  <a:gd name="T113" fmla="*/ 0 h 141"/>
                  <a:gd name="T114" fmla="*/ 31 w 118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8" h="141">
                    <a:moveTo>
                      <a:pt x="31" y="0"/>
                    </a:moveTo>
                    <a:lnTo>
                      <a:pt x="22" y="8"/>
                    </a:lnTo>
                    <a:lnTo>
                      <a:pt x="18" y="15"/>
                    </a:lnTo>
                    <a:lnTo>
                      <a:pt x="13" y="23"/>
                    </a:lnTo>
                    <a:lnTo>
                      <a:pt x="13" y="33"/>
                    </a:lnTo>
                    <a:lnTo>
                      <a:pt x="11" y="42"/>
                    </a:lnTo>
                    <a:lnTo>
                      <a:pt x="13" y="52"/>
                    </a:lnTo>
                    <a:lnTo>
                      <a:pt x="17" y="59"/>
                    </a:lnTo>
                    <a:lnTo>
                      <a:pt x="20" y="69"/>
                    </a:lnTo>
                    <a:lnTo>
                      <a:pt x="24" y="74"/>
                    </a:lnTo>
                    <a:lnTo>
                      <a:pt x="29" y="82"/>
                    </a:lnTo>
                    <a:lnTo>
                      <a:pt x="35" y="90"/>
                    </a:lnTo>
                    <a:lnTo>
                      <a:pt x="44" y="97"/>
                    </a:lnTo>
                    <a:lnTo>
                      <a:pt x="51" y="103"/>
                    </a:lnTo>
                    <a:lnTo>
                      <a:pt x="62" y="109"/>
                    </a:lnTo>
                    <a:lnTo>
                      <a:pt x="66" y="110"/>
                    </a:lnTo>
                    <a:lnTo>
                      <a:pt x="71" y="112"/>
                    </a:lnTo>
                    <a:lnTo>
                      <a:pt x="77" y="114"/>
                    </a:lnTo>
                    <a:lnTo>
                      <a:pt x="82" y="118"/>
                    </a:lnTo>
                    <a:lnTo>
                      <a:pt x="84" y="118"/>
                    </a:lnTo>
                    <a:lnTo>
                      <a:pt x="89" y="122"/>
                    </a:lnTo>
                    <a:lnTo>
                      <a:pt x="95" y="124"/>
                    </a:lnTo>
                    <a:lnTo>
                      <a:pt x="104" y="128"/>
                    </a:lnTo>
                    <a:lnTo>
                      <a:pt x="109" y="131"/>
                    </a:lnTo>
                    <a:lnTo>
                      <a:pt x="115" y="135"/>
                    </a:lnTo>
                    <a:lnTo>
                      <a:pt x="118" y="137"/>
                    </a:lnTo>
                    <a:lnTo>
                      <a:pt x="118" y="141"/>
                    </a:lnTo>
                    <a:lnTo>
                      <a:pt x="111" y="137"/>
                    </a:lnTo>
                    <a:lnTo>
                      <a:pt x="102" y="133"/>
                    </a:lnTo>
                    <a:lnTo>
                      <a:pt x="95" y="129"/>
                    </a:lnTo>
                    <a:lnTo>
                      <a:pt x="89" y="128"/>
                    </a:lnTo>
                    <a:lnTo>
                      <a:pt x="84" y="124"/>
                    </a:lnTo>
                    <a:lnTo>
                      <a:pt x="78" y="122"/>
                    </a:lnTo>
                    <a:lnTo>
                      <a:pt x="71" y="118"/>
                    </a:lnTo>
                    <a:lnTo>
                      <a:pt x="64" y="114"/>
                    </a:lnTo>
                    <a:lnTo>
                      <a:pt x="58" y="110"/>
                    </a:lnTo>
                    <a:lnTo>
                      <a:pt x="51" y="107"/>
                    </a:lnTo>
                    <a:lnTo>
                      <a:pt x="46" y="101"/>
                    </a:lnTo>
                    <a:lnTo>
                      <a:pt x="40" y="97"/>
                    </a:lnTo>
                    <a:lnTo>
                      <a:pt x="35" y="91"/>
                    </a:lnTo>
                    <a:lnTo>
                      <a:pt x="29" y="88"/>
                    </a:lnTo>
                    <a:lnTo>
                      <a:pt x="24" y="82"/>
                    </a:lnTo>
                    <a:lnTo>
                      <a:pt x="18" y="76"/>
                    </a:lnTo>
                    <a:lnTo>
                      <a:pt x="13" y="71"/>
                    </a:lnTo>
                    <a:lnTo>
                      <a:pt x="11" y="65"/>
                    </a:lnTo>
                    <a:lnTo>
                      <a:pt x="8" y="59"/>
                    </a:lnTo>
                    <a:lnTo>
                      <a:pt x="6" y="53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31"/>
                    </a:lnTo>
                    <a:lnTo>
                      <a:pt x="4" y="25"/>
                    </a:lnTo>
                    <a:lnTo>
                      <a:pt x="8" y="19"/>
                    </a:lnTo>
                    <a:lnTo>
                      <a:pt x="9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1731" y="2445"/>
                <a:ext cx="31" cy="5"/>
              </a:xfrm>
              <a:custGeom>
                <a:avLst/>
                <a:gdLst>
                  <a:gd name="T0" fmla="*/ 0 w 31"/>
                  <a:gd name="T1" fmla="*/ 1 h 9"/>
                  <a:gd name="T2" fmla="*/ 0 w 31"/>
                  <a:gd name="T3" fmla="*/ 0 h 9"/>
                  <a:gd name="T4" fmla="*/ 2 w 31"/>
                  <a:gd name="T5" fmla="*/ 1 h 9"/>
                  <a:gd name="T6" fmla="*/ 7 w 31"/>
                  <a:gd name="T7" fmla="*/ 1 h 9"/>
                  <a:gd name="T8" fmla="*/ 13 w 31"/>
                  <a:gd name="T9" fmla="*/ 1 h 9"/>
                  <a:gd name="T10" fmla="*/ 18 w 31"/>
                  <a:gd name="T11" fmla="*/ 1 h 9"/>
                  <a:gd name="T12" fmla="*/ 24 w 31"/>
                  <a:gd name="T13" fmla="*/ 1 h 9"/>
                  <a:gd name="T14" fmla="*/ 27 w 31"/>
                  <a:gd name="T15" fmla="*/ 1 h 9"/>
                  <a:gd name="T16" fmla="*/ 31 w 31"/>
                  <a:gd name="T17" fmla="*/ 1 h 9"/>
                  <a:gd name="T18" fmla="*/ 24 w 31"/>
                  <a:gd name="T19" fmla="*/ 1 h 9"/>
                  <a:gd name="T20" fmla="*/ 14 w 31"/>
                  <a:gd name="T21" fmla="*/ 1 h 9"/>
                  <a:gd name="T22" fmla="*/ 7 w 31"/>
                  <a:gd name="T23" fmla="*/ 1 h 9"/>
                  <a:gd name="T24" fmla="*/ 0 w 31"/>
                  <a:gd name="T25" fmla="*/ 1 h 9"/>
                  <a:gd name="T26" fmla="*/ 0 w 31"/>
                  <a:gd name="T27" fmla="*/ 1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" h="9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4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24" y="9"/>
                    </a:lnTo>
                    <a:lnTo>
                      <a:pt x="27" y="7"/>
                    </a:lnTo>
                    <a:lnTo>
                      <a:pt x="31" y="7"/>
                    </a:lnTo>
                    <a:lnTo>
                      <a:pt x="24" y="5"/>
                    </a:lnTo>
                    <a:lnTo>
                      <a:pt x="14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8" name="Freeform 38"/>
              <p:cNvSpPr>
                <a:spLocks/>
              </p:cNvSpPr>
              <p:nvPr/>
            </p:nvSpPr>
            <p:spPr bwMode="auto">
              <a:xfrm>
                <a:off x="2047" y="2303"/>
                <a:ext cx="38" cy="4"/>
              </a:xfrm>
              <a:custGeom>
                <a:avLst/>
                <a:gdLst>
                  <a:gd name="T0" fmla="*/ 38 w 38"/>
                  <a:gd name="T1" fmla="*/ 1 h 7"/>
                  <a:gd name="T2" fmla="*/ 29 w 38"/>
                  <a:gd name="T3" fmla="*/ 1 h 7"/>
                  <a:gd name="T4" fmla="*/ 18 w 38"/>
                  <a:gd name="T5" fmla="*/ 0 h 7"/>
                  <a:gd name="T6" fmla="*/ 9 w 38"/>
                  <a:gd name="T7" fmla="*/ 0 h 7"/>
                  <a:gd name="T8" fmla="*/ 0 w 38"/>
                  <a:gd name="T9" fmla="*/ 1 h 7"/>
                  <a:gd name="T10" fmla="*/ 2 w 38"/>
                  <a:gd name="T11" fmla="*/ 1 h 7"/>
                  <a:gd name="T12" fmla="*/ 7 w 38"/>
                  <a:gd name="T13" fmla="*/ 1 h 7"/>
                  <a:gd name="T14" fmla="*/ 11 w 38"/>
                  <a:gd name="T15" fmla="*/ 1 h 7"/>
                  <a:gd name="T16" fmla="*/ 16 w 38"/>
                  <a:gd name="T17" fmla="*/ 1 h 7"/>
                  <a:gd name="T18" fmla="*/ 22 w 38"/>
                  <a:gd name="T19" fmla="*/ 1 h 7"/>
                  <a:gd name="T20" fmla="*/ 27 w 38"/>
                  <a:gd name="T21" fmla="*/ 1 h 7"/>
                  <a:gd name="T22" fmla="*/ 31 w 38"/>
                  <a:gd name="T23" fmla="*/ 1 h 7"/>
                  <a:gd name="T24" fmla="*/ 36 w 38"/>
                  <a:gd name="T25" fmla="*/ 1 h 7"/>
                  <a:gd name="T26" fmla="*/ 38 w 38"/>
                  <a:gd name="T27" fmla="*/ 1 h 7"/>
                  <a:gd name="T28" fmla="*/ 38 w 38"/>
                  <a:gd name="T29" fmla="*/ 1 h 7"/>
                  <a:gd name="T30" fmla="*/ 38 w 38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" h="7">
                    <a:moveTo>
                      <a:pt x="38" y="3"/>
                    </a:moveTo>
                    <a:lnTo>
                      <a:pt x="29" y="2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2305" y="2393"/>
                <a:ext cx="70" cy="48"/>
              </a:xfrm>
              <a:custGeom>
                <a:avLst/>
                <a:gdLst>
                  <a:gd name="T0" fmla="*/ 0 w 70"/>
                  <a:gd name="T1" fmla="*/ 2 h 95"/>
                  <a:gd name="T2" fmla="*/ 5 w 70"/>
                  <a:gd name="T3" fmla="*/ 2 h 95"/>
                  <a:gd name="T4" fmla="*/ 10 w 70"/>
                  <a:gd name="T5" fmla="*/ 2 h 95"/>
                  <a:gd name="T6" fmla="*/ 18 w 70"/>
                  <a:gd name="T7" fmla="*/ 2 h 95"/>
                  <a:gd name="T8" fmla="*/ 25 w 70"/>
                  <a:gd name="T9" fmla="*/ 2 h 95"/>
                  <a:gd name="T10" fmla="*/ 30 w 70"/>
                  <a:gd name="T11" fmla="*/ 2 h 95"/>
                  <a:gd name="T12" fmla="*/ 38 w 70"/>
                  <a:gd name="T13" fmla="*/ 2 h 95"/>
                  <a:gd name="T14" fmla="*/ 45 w 70"/>
                  <a:gd name="T15" fmla="*/ 2 h 95"/>
                  <a:gd name="T16" fmla="*/ 52 w 70"/>
                  <a:gd name="T17" fmla="*/ 1 h 95"/>
                  <a:gd name="T18" fmla="*/ 56 w 70"/>
                  <a:gd name="T19" fmla="*/ 1 h 95"/>
                  <a:gd name="T20" fmla="*/ 61 w 70"/>
                  <a:gd name="T21" fmla="*/ 1 h 95"/>
                  <a:gd name="T22" fmla="*/ 63 w 70"/>
                  <a:gd name="T23" fmla="*/ 1 h 95"/>
                  <a:gd name="T24" fmla="*/ 69 w 70"/>
                  <a:gd name="T25" fmla="*/ 1 h 95"/>
                  <a:gd name="T26" fmla="*/ 70 w 70"/>
                  <a:gd name="T27" fmla="*/ 1 h 95"/>
                  <a:gd name="T28" fmla="*/ 70 w 70"/>
                  <a:gd name="T29" fmla="*/ 1 h 95"/>
                  <a:gd name="T30" fmla="*/ 70 w 70"/>
                  <a:gd name="T31" fmla="*/ 1 h 95"/>
                  <a:gd name="T32" fmla="*/ 69 w 70"/>
                  <a:gd name="T33" fmla="*/ 0 h 95"/>
                  <a:gd name="T34" fmla="*/ 67 w 70"/>
                  <a:gd name="T35" fmla="*/ 1 h 95"/>
                  <a:gd name="T36" fmla="*/ 65 w 70"/>
                  <a:gd name="T37" fmla="*/ 1 h 95"/>
                  <a:gd name="T38" fmla="*/ 63 w 70"/>
                  <a:gd name="T39" fmla="*/ 1 h 95"/>
                  <a:gd name="T40" fmla="*/ 61 w 70"/>
                  <a:gd name="T41" fmla="*/ 1 h 95"/>
                  <a:gd name="T42" fmla="*/ 58 w 70"/>
                  <a:gd name="T43" fmla="*/ 1 h 95"/>
                  <a:gd name="T44" fmla="*/ 54 w 70"/>
                  <a:gd name="T45" fmla="*/ 1 h 95"/>
                  <a:gd name="T46" fmla="*/ 49 w 70"/>
                  <a:gd name="T47" fmla="*/ 1 h 95"/>
                  <a:gd name="T48" fmla="*/ 45 w 70"/>
                  <a:gd name="T49" fmla="*/ 1 h 95"/>
                  <a:gd name="T50" fmla="*/ 38 w 70"/>
                  <a:gd name="T51" fmla="*/ 1 h 95"/>
                  <a:gd name="T52" fmla="*/ 32 w 70"/>
                  <a:gd name="T53" fmla="*/ 2 h 95"/>
                  <a:gd name="T54" fmla="*/ 27 w 70"/>
                  <a:gd name="T55" fmla="*/ 2 h 95"/>
                  <a:gd name="T56" fmla="*/ 21 w 70"/>
                  <a:gd name="T57" fmla="*/ 2 h 95"/>
                  <a:gd name="T58" fmla="*/ 16 w 70"/>
                  <a:gd name="T59" fmla="*/ 2 h 95"/>
                  <a:gd name="T60" fmla="*/ 10 w 70"/>
                  <a:gd name="T61" fmla="*/ 2 h 95"/>
                  <a:gd name="T62" fmla="*/ 5 w 70"/>
                  <a:gd name="T63" fmla="*/ 2 h 95"/>
                  <a:gd name="T64" fmla="*/ 0 w 70"/>
                  <a:gd name="T65" fmla="*/ 2 h 95"/>
                  <a:gd name="T66" fmla="*/ 0 w 70"/>
                  <a:gd name="T67" fmla="*/ 2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" h="95">
                    <a:moveTo>
                      <a:pt x="0" y="95"/>
                    </a:moveTo>
                    <a:lnTo>
                      <a:pt x="5" y="91"/>
                    </a:lnTo>
                    <a:lnTo>
                      <a:pt x="10" y="90"/>
                    </a:lnTo>
                    <a:lnTo>
                      <a:pt x="18" y="86"/>
                    </a:lnTo>
                    <a:lnTo>
                      <a:pt x="25" y="82"/>
                    </a:lnTo>
                    <a:lnTo>
                      <a:pt x="30" y="76"/>
                    </a:lnTo>
                    <a:lnTo>
                      <a:pt x="38" y="71"/>
                    </a:lnTo>
                    <a:lnTo>
                      <a:pt x="45" y="65"/>
                    </a:lnTo>
                    <a:lnTo>
                      <a:pt x="52" y="59"/>
                    </a:lnTo>
                    <a:lnTo>
                      <a:pt x="56" y="52"/>
                    </a:lnTo>
                    <a:lnTo>
                      <a:pt x="61" y="46"/>
                    </a:lnTo>
                    <a:lnTo>
                      <a:pt x="63" y="38"/>
                    </a:lnTo>
                    <a:lnTo>
                      <a:pt x="69" y="31"/>
                    </a:lnTo>
                    <a:lnTo>
                      <a:pt x="70" y="23"/>
                    </a:lnTo>
                    <a:lnTo>
                      <a:pt x="70" y="15"/>
                    </a:lnTo>
                    <a:lnTo>
                      <a:pt x="70" y="8"/>
                    </a:lnTo>
                    <a:lnTo>
                      <a:pt x="69" y="0"/>
                    </a:ln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1" y="29"/>
                    </a:lnTo>
                    <a:lnTo>
                      <a:pt x="58" y="34"/>
                    </a:lnTo>
                    <a:lnTo>
                      <a:pt x="54" y="42"/>
                    </a:lnTo>
                    <a:lnTo>
                      <a:pt x="49" y="48"/>
                    </a:lnTo>
                    <a:lnTo>
                      <a:pt x="45" y="55"/>
                    </a:lnTo>
                    <a:lnTo>
                      <a:pt x="38" y="61"/>
                    </a:lnTo>
                    <a:lnTo>
                      <a:pt x="32" y="67"/>
                    </a:lnTo>
                    <a:lnTo>
                      <a:pt x="27" y="72"/>
                    </a:lnTo>
                    <a:lnTo>
                      <a:pt x="21" y="76"/>
                    </a:lnTo>
                    <a:lnTo>
                      <a:pt x="16" y="82"/>
                    </a:lnTo>
                    <a:lnTo>
                      <a:pt x="10" y="86"/>
                    </a:lnTo>
                    <a:lnTo>
                      <a:pt x="5" y="9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2098" y="2307"/>
                <a:ext cx="85" cy="4"/>
              </a:xfrm>
              <a:custGeom>
                <a:avLst/>
                <a:gdLst>
                  <a:gd name="T0" fmla="*/ 85 w 85"/>
                  <a:gd name="T1" fmla="*/ 0 h 10"/>
                  <a:gd name="T2" fmla="*/ 81 w 85"/>
                  <a:gd name="T3" fmla="*/ 0 h 10"/>
                  <a:gd name="T4" fmla="*/ 72 w 85"/>
                  <a:gd name="T5" fmla="*/ 0 h 10"/>
                  <a:gd name="T6" fmla="*/ 67 w 85"/>
                  <a:gd name="T7" fmla="*/ 0 h 10"/>
                  <a:gd name="T8" fmla="*/ 61 w 85"/>
                  <a:gd name="T9" fmla="*/ 0 h 10"/>
                  <a:gd name="T10" fmla="*/ 54 w 85"/>
                  <a:gd name="T11" fmla="*/ 0 h 10"/>
                  <a:gd name="T12" fmla="*/ 47 w 85"/>
                  <a:gd name="T13" fmla="*/ 0 h 10"/>
                  <a:gd name="T14" fmla="*/ 40 w 85"/>
                  <a:gd name="T15" fmla="*/ 0 h 10"/>
                  <a:gd name="T16" fmla="*/ 30 w 85"/>
                  <a:gd name="T17" fmla="*/ 0 h 10"/>
                  <a:gd name="T18" fmla="*/ 23 w 85"/>
                  <a:gd name="T19" fmla="*/ 0 h 10"/>
                  <a:gd name="T20" fmla="*/ 18 w 85"/>
                  <a:gd name="T21" fmla="*/ 0 h 10"/>
                  <a:gd name="T22" fmla="*/ 11 w 85"/>
                  <a:gd name="T23" fmla="*/ 0 h 10"/>
                  <a:gd name="T24" fmla="*/ 5 w 85"/>
                  <a:gd name="T25" fmla="*/ 0 h 10"/>
                  <a:gd name="T26" fmla="*/ 1 w 85"/>
                  <a:gd name="T27" fmla="*/ 0 h 10"/>
                  <a:gd name="T28" fmla="*/ 0 w 85"/>
                  <a:gd name="T29" fmla="*/ 0 h 10"/>
                  <a:gd name="T30" fmla="*/ 9 w 85"/>
                  <a:gd name="T31" fmla="*/ 0 h 10"/>
                  <a:gd name="T32" fmla="*/ 20 w 85"/>
                  <a:gd name="T33" fmla="*/ 0 h 10"/>
                  <a:gd name="T34" fmla="*/ 25 w 85"/>
                  <a:gd name="T35" fmla="*/ 0 h 10"/>
                  <a:gd name="T36" fmla="*/ 30 w 85"/>
                  <a:gd name="T37" fmla="*/ 0 h 10"/>
                  <a:gd name="T38" fmla="*/ 36 w 85"/>
                  <a:gd name="T39" fmla="*/ 0 h 10"/>
                  <a:gd name="T40" fmla="*/ 41 w 85"/>
                  <a:gd name="T41" fmla="*/ 0 h 10"/>
                  <a:gd name="T42" fmla="*/ 47 w 85"/>
                  <a:gd name="T43" fmla="*/ 0 h 10"/>
                  <a:gd name="T44" fmla="*/ 52 w 85"/>
                  <a:gd name="T45" fmla="*/ 0 h 10"/>
                  <a:gd name="T46" fmla="*/ 58 w 85"/>
                  <a:gd name="T47" fmla="*/ 0 h 10"/>
                  <a:gd name="T48" fmla="*/ 63 w 85"/>
                  <a:gd name="T49" fmla="*/ 0 h 10"/>
                  <a:gd name="T50" fmla="*/ 69 w 85"/>
                  <a:gd name="T51" fmla="*/ 0 h 10"/>
                  <a:gd name="T52" fmla="*/ 74 w 85"/>
                  <a:gd name="T53" fmla="*/ 0 h 10"/>
                  <a:gd name="T54" fmla="*/ 80 w 85"/>
                  <a:gd name="T55" fmla="*/ 0 h 10"/>
                  <a:gd name="T56" fmla="*/ 85 w 85"/>
                  <a:gd name="T57" fmla="*/ 0 h 10"/>
                  <a:gd name="T58" fmla="*/ 85 w 85"/>
                  <a:gd name="T59" fmla="*/ 0 h 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" h="10">
                    <a:moveTo>
                      <a:pt x="85" y="8"/>
                    </a:moveTo>
                    <a:lnTo>
                      <a:pt x="81" y="8"/>
                    </a:lnTo>
                    <a:lnTo>
                      <a:pt x="72" y="10"/>
                    </a:lnTo>
                    <a:lnTo>
                      <a:pt x="67" y="8"/>
                    </a:lnTo>
                    <a:lnTo>
                      <a:pt x="61" y="8"/>
                    </a:lnTo>
                    <a:lnTo>
                      <a:pt x="54" y="8"/>
                    </a:lnTo>
                    <a:lnTo>
                      <a:pt x="47" y="8"/>
                    </a:lnTo>
                    <a:lnTo>
                      <a:pt x="40" y="6"/>
                    </a:lnTo>
                    <a:lnTo>
                      <a:pt x="30" y="6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6"/>
                    </a:lnTo>
                    <a:lnTo>
                      <a:pt x="80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1" name="Freeform 41"/>
              <p:cNvSpPr>
                <a:spLocks/>
              </p:cNvSpPr>
              <p:nvPr/>
            </p:nvSpPr>
            <p:spPr bwMode="auto">
              <a:xfrm>
                <a:off x="1724" y="2298"/>
                <a:ext cx="98" cy="10"/>
              </a:xfrm>
              <a:custGeom>
                <a:avLst/>
                <a:gdLst>
                  <a:gd name="T0" fmla="*/ 0 w 98"/>
                  <a:gd name="T1" fmla="*/ 1 h 19"/>
                  <a:gd name="T2" fmla="*/ 5 w 98"/>
                  <a:gd name="T3" fmla="*/ 1 h 19"/>
                  <a:gd name="T4" fmla="*/ 11 w 98"/>
                  <a:gd name="T5" fmla="*/ 1 h 19"/>
                  <a:gd name="T6" fmla="*/ 16 w 98"/>
                  <a:gd name="T7" fmla="*/ 1 h 19"/>
                  <a:gd name="T8" fmla="*/ 23 w 98"/>
                  <a:gd name="T9" fmla="*/ 1 h 19"/>
                  <a:gd name="T10" fmla="*/ 29 w 98"/>
                  <a:gd name="T11" fmla="*/ 1 h 19"/>
                  <a:gd name="T12" fmla="*/ 36 w 98"/>
                  <a:gd name="T13" fmla="*/ 1 h 19"/>
                  <a:gd name="T14" fmla="*/ 41 w 98"/>
                  <a:gd name="T15" fmla="*/ 1 h 19"/>
                  <a:gd name="T16" fmla="*/ 49 w 98"/>
                  <a:gd name="T17" fmla="*/ 1 h 19"/>
                  <a:gd name="T18" fmla="*/ 54 w 98"/>
                  <a:gd name="T19" fmla="*/ 1 h 19"/>
                  <a:gd name="T20" fmla="*/ 61 w 98"/>
                  <a:gd name="T21" fmla="*/ 1 h 19"/>
                  <a:gd name="T22" fmla="*/ 67 w 98"/>
                  <a:gd name="T23" fmla="*/ 1 h 19"/>
                  <a:gd name="T24" fmla="*/ 74 w 98"/>
                  <a:gd name="T25" fmla="*/ 1 h 19"/>
                  <a:gd name="T26" fmla="*/ 80 w 98"/>
                  <a:gd name="T27" fmla="*/ 1 h 19"/>
                  <a:gd name="T28" fmla="*/ 85 w 98"/>
                  <a:gd name="T29" fmla="*/ 1 h 19"/>
                  <a:gd name="T30" fmla="*/ 90 w 98"/>
                  <a:gd name="T31" fmla="*/ 0 h 19"/>
                  <a:gd name="T32" fmla="*/ 98 w 98"/>
                  <a:gd name="T33" fmla="*/ 0 h 19"/>
                  <a:gd name="T34" fmla="*/ 90 w 98"/>
                  <a:gd name="T35" fmla="*/ 0 h 19"/>
                  <a:gd name="T36" fmla="*/ 85 w 98"/>
                  <a:gd name="T37" fmla="*/ 0 h 19"/>
                  <a:gd name="T38" fmla="*/ 80 w 98"/>
                  <a:gd name="T39" fmla="*/ 0 h 19"/>
                  <a:gd name="T40" fmla="*/ 72 w 98"/>
                  <a:gd name="T41" fmla="*/ 0 h 19"/>
                  <a:gd name="T42" fmla="*/ 67 w 98"/>
                  <a:gd name="T43" fmla="*/ 0 h 19"/>
                  <a:gd name="T44" fmla="*/ 60 w 98"/>
                  <a:gd name="T45" fmla="*/ 1 h 19"/>
                  <a:gd name="T46" fmla="*/ 54 w 98"/>
                  <a:gd name="T47" fmla="*/ 1 h 19"/>
                  <a:gd name="T48" fmla="*/ 49 w 98"/>
                  <a:gd name="T49" fmla="*/ 1 h 19"/>
                  <a:gd name="T50" fmla="*/ 41 w 98"/>
                  <a:gd name="T51" fmla="*/ 1 h 19"/>
                  <a:gd name="T52" fmla="*/ 34 w 98"/>
                  <a:gd name="T53" fmla="*/ 1 h 19"/>
                  <a:gd name="T54" fmla="*/ 29 w 98"/>
                  <a:gd name="T55" fmla="*/ 1 h 19"/>
                  <a:gd name="T56" fmla="*/ 21 w 98"/>
                  <a:gd name="T57" fmla="*/ 1 h 19"/>
                  <a:gd name="T58" fmla="*/ 16 w 98"/>
                  <a:gd name="T59" fmla="*/ 1 h 19"/>
                  <a:gd name="T60" fmla="*/ 11 w 98"/>
                  <a:gd name="T61" fmla="*/ 1 h 19"/>
                  <a:gd name="T62" fmla="*/ 5 w 98"/>
                  <a:gd name="T63" fmla="*/ 1 h 19"/>
                  <a:gd name="T64" fmla="*/ 0 w 98"/>
                  <a:gd name="T65" fmla="*/ 1 h 19"/>
                  <a:gd name="T66" fmla="*/ 0 w 98"/>
                  <a:gd name="T67" fmla="*/ 1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19">
                    <a:moveTo>
                      <a:pt x="0" y="19"/>
                    </a:moveTo>
                    <a:lnTo>
                      <a:pt x="5" y="17"/>
                    </a:lnTo>
                    <a:lnTo>
                      <a:pt x="11" y="17"/>
                    </a:lnTo>
                    <a:lnTo>
                      <a:pt x="16" y="15"/>
                    </a:lnTo>
                    <a:lnTo>
                      <a:pt x="23" y="15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41" y="10"/>
                    </a:lnTo>
                    <a:lnTo>
                      <a:pt x="49" y="10"/>
                    </a:lnTo>
                    <a:lnTo>
                      <a:pt x="54" y="8"/>
                    </a:lnTo>
                    <a:lnTo>
                      <a:pt x="61" y="8"/>
                    </a:lnTo>
                    <a:lnTo>
                      <a:pt x="67" y="6"/>
                    </a:lnTo>
                    <a:lnTo>
                      <a:pt x="74" y="4"/>
                    </a:lnTo>
                    <a:lnTo>
                      <a:pt x="80" y="2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9" y="4"/>
                    </a:lnTo>
                    <a:lnTo>
                      <a:pt x="41" y="4"/>
                    </a:lnTo>
                    <a:lnTo>
                      <a:pt x="34" y="6"/>
                    </a:lnTo>
                    <a:lnTo>
                      <a:pt x="29" y="6"/>
                    </a:lnTo>
                    <a:lnTo>
                      <a:pt x="21" y="8"/>
                    </a:lnTo>
                    <a:lnTo>
                      <a:pt x="16" y="10"/>
                    </a:lnTo>
                    <a:lnTo>
                      <a:pt x="11" y="13"/>
                    </a:lnTo>
                    <a:lnTo>
                      <a:pt x="5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2" name="Freeform 42"/>
              <p:cNvSpPr>
                <a:spLocks/>
              </p:cNvSpPr>
              <p:nvPr/>
            </p:nvSpPr>
            <p:spPr bwMode="auto">
              <a:xfrm>
                <a:off x="1553" y="2353"/>
                <a:ext cx="24" cy="30"/>
              </a:xfrm>
              <a:custGeom>
                <a:avLst/>
                <a:gdLst>
                  <a:gd name="T0" fmla="*/ 0 w 24"/>
                  <a:gd name="T1" fmla="*/ 1 h 59"/>
                  <a:gd name="T2" fmla="*/ 2 w 24"/>
                  <a:gd name="T3" fmla="*/ 1 h 59"/>
                  <a:gd name="T4" fmla="*/ 4 w 24"/>
                  <a:gd name="T5" fmla="*/ 1 h 59"/>
                  <a:gd name="T6" fmla="*/ 5 w 24"/>
                  <a:gd name="T7" fmla="*/ 1 h 59"/>
                  <a:gd name="T8" fmla="*/ 9 w 24"/>
                  <a:gd name="T9" fmla="*/ 1 h 59"/>
                  <a:gd name="T10" fmla="*/ 11 w 24"/>
                  <a:gd name="T11" fmla="*/ 1 h 59"/>
                  <a:gd name="T12" fmla="*/ 15 w 24"/>
                  <a:gd name="T13" fmla="*/ 1 h 59"/>
                  <a:gd name="T14" fmla="*/ 18 w 24"/>
                  <a:gd name="T15" fmla="*/ 1 h 59"/>
                  <a:gd name="T16" fmla="*/ 24 w 24"/>
                  <a:gd name="T17" fmla="*/ 0 h 59"/>
                  <a:gd name="T18" fmla="*/ 18 w 24"/>
                  <a:gd name="T19" fmla="*/ 1 h 59"/>
                  <a:gd name="T20" fmla="*/ 11 w 24"/>
                  <a:gd name="T21" fmla="*/ 1 h 59"/>
                  <a:gd name="T22" fmla="*/ 7 w 24"/>
                  <a:gd name="T23" fmla="*/ 1 h 59"/>
                  <a:gd name="T24" fmla="*/ 5 w 24"/>
                  <a:gd name="T25" fmla="*/ 1 h 59"/>
                  <a:gd name="T26" fmla="*/ 4 w 24"/>
                  <a:gd name="T27" fmla="*/ 1 h 59"/>
                  <a:gd name="T28" fmla="*/ 2 w 24"/>
                  <a:gd name="T29" fmla="*/ 1 h 59"/>
                  <a:gd name="T30" fmla="*/ 0 w 24"/>
                  <a:gd name="T31" fmla="*/ 1 h 59"/>
                  <a:gd name="T32" fmla="*/ 0 w 24"/>
                  <a:gd name="T33" fmla="*/ 1 h 59"/>
                  <a:gd name="T34" fmla="*/ 0 w 24"/>
                  <a:gd name="T35" fmla="*/ 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59">
                    <a:moveTo>
                      <a:pt x="0" y="59"/>
                    </a:moveTo>
                    <a:lnTo>
                      <a:pt x="2" y="50"/>
                    </a:lnTo>
                    <a:lnTo>
                      <a:pt x="4" y="44"/>
                    </a:lnTo>
                    <a:lnTo>
                      <a:pt x="5" y="35"/>
                    </a:lnTo>
                    <a:lnTo>
                      <a:pt x="9" y="29"/>
                    </a:lnTo>
                    <a:lnTo>
                      <a:pt x="11" y="19"/>
                    </a:lnTo>
                    <a:lnTo>
                      <a:pt x="15" y="14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5" y="27"/>
                    </a:lnTo>
                    <a:lnTo>
                      <a:pt x="4" y="33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3" name="Freeform 43"/>
              <p:cNvSpPr>
                <a:spLocks/>
              </p:cNvSpPr>
              <p:nvPr/>
            </p:nvSpPr>
            <p:spPr bwMode="auto">
              <a:xfrm>
                <a:off x="1553" y="2389"/>
                <a:ext cx="29" cy="46"/>
              </a:xfrm>
              <a:custGeom>
                <a:avLst/>
                <a:gdLst>
                  <a:gd name="T0" fmla="*/ 29 w 29"/>
                  <a:gd name="T1" fmla="*/ 2 h 91"/>
                  <a:gd name="T2" fmla="*/ 20 w 29"/>
                  <a:gd name="T3" fmla="*/ 2 h 91"/>
                  <a:gd name="T4" fmla="*/ 15 w 29"/>
                  <a:gd name="T5" fmla="*/ 2 h 91"/>
                  <a:gd name="T6" fmla="*/ 11 w 29"/>
                  <a:gd name="T7" fmla="*/ 1 h 91"/>
                  <a:gd name="T8" fmla="*/ 9 w 29"/>
                  <a:gd name="T9" fmla="*/ 1 h 91"/>
                  <a:gd name="T10" fmla="*/ 7 w 29"/>
                  <a:gd name="T11" fmla="*/ 1 h 91"/>
                  <a:gd name="T12" fmla="*/ 5 w 29"/>
                  <a:gd name="T13" fmla="*/ 1 h 91"/>
                  <a:gd name="T14" fmla="*/ 4 w 29"/>
                  <a:gd name="T15" fmla="*/ 1 h 91"/>
                  <a:gd name="T16" fmla="*/ 4 w 29"/>
                  <a:gd name="T17" fmla="*/ 1 h 91"/>
                  <a:gd name="T18" fmla="*/ 2 w 29"/>
                  <a:gd name="T19" fmla="*/ 1 h 91"/>
                  <a:gd name="T20" fmla="*/ 2 w 29"/>
                  <a:gd name="T21" fmla="*/ 1 h 91"/>
                  <a:gd name="T22" fmla="*/ 0 w 29"/>
                  <a:gd name="T23" fmla="*/ 1 h 91"/>
                  <a:gd name="T24" fmla="*/ 0 w 29"/>
                  <a:gd name="T25" fmla="*/ 1 h 91"/>
                  <a:gd name="T26" fmla="*/ 0 w 29"/>
                  <a:gd name="T27" fmla="*/ 1 h 91"/>
                  <a:gd name="T28" fmla="*/ 0 w 29"/>
                  <a:gd name="T29" fmla="*/ 0 h 91"/>
                  <a:gd name="T30" fmla="*/ 0 w 29"/>
                  <a:gd name="T31" fmla="*/ 1 h 91"/>
                  <a:gd name="T32" fmla="*/ 0 w 29"/>
                  <a:gd name="T33" fmla="*/ 1 h 91"/>
                  <a:gd name="T34" fmla="*/ 0 w 29"/>
                  <a:gd name="T35" fmla="*/ 1 h 91"/>
                  <a:gd name="T36" fmla="*/ 0 w 29"/>
                  <a:gd name="T37" fmla="*/ 1 h 91"/>
                  <a:gd name="T38" fmla="*/ 0 w 29"/>
                  <a:gd name="T39" fmla="*/ 1 h 91"/>
                  <a:gd name="T40" fmla="*/ 2 w 29"/>
                  <a:gd name="T41" fmla="*/ 1 h 91"/>
                  <a:gd name="T42" fmla="*/ 2 w 29"/>
                  <a:gd name="T43" fmla="*/ 1 h 91"/>
                  <a:gd name="T44" fmla="*/ 4 w 29"/>
                  <a:gd name="T45" fmla="*/ 1 h 91"/>
                  <a:gd name="T46" fmla="*/ 5 w 29"/>
                  <a:gd name="T47" fmla="*/ 1 h 91"/>
                  <a:gd name="T48" fmla="*/ 7 w 29"/>
                  <a:gd name="T49" fmla="*/ 1 h 91"/>
                  <a:gd name="T50" fmla="*/ 9 w 29"/>
                  <a:gd name="T51" fmla="*/ 2 h 91"/>
                  <a:gd name="T52" fmla="*/ 13 w 29"/>
                  <a:gd name="T53" fmla="*/ 2 h 91"/>
                  <a:gd name="T54" fmla="*/ 20 w 29"/>
                  <a:gd name="T55" fmla="*/ 2 h 91"/>
                  <a:gd name="T56" fmla="*/ 29 w 29"/>
                  <a:gd name="T57" fmla="*/ 2 h 91"/>
                  <a:gd name="T58" fmla="*/ 29 w 29"/>
                  <a:gd name="T59" fmla="*/ 2 h 9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9" h="91">
                    <a:moveTo>
                      <a:pt x="29" y="91"/>
                    </a:moveTo>
                    <a:lnTo>
                      <a:pt x="20" y="79"/>
                    </a:lnTo>
                    <a:lnTo>
                      <a:pt x="15" y="70"/>
                    </a:lnTo>
                    <a:lnTo>
                      <a:pt x="11" y="64"/>
                    </a:lnTo>
                    <a:lnTo>
                      <a:pt x="9" y="59"/>
                    </a:lnTo>
                    <a:lnTo>
                      <a:pt x="7" y="53"/>
                    </a:lnTo>
                    <a:lnTo>
                      <a:pt x="5" y="49"/>
                    </a:lnTo>
                    <a:lnTo>
                      <a:pt x="4" y="41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6"/>
                    </a:lnTo>
                    <a:lnTo>
                      <a:pt x="2" y="41"/>
                    </a:lnTo>
                    <a:lnTo>
                      <a:pt x="4" y="49"/>
                    </a:lnTo>
                    <a:lnTo>
                      <a:pt x="5" y="55"/>
                    </a:lnTo>
                    <a:lnTo>
                      <a:pt x="7" y="60"/>
                    </a:lnTo>
                    <a:lnTo>
                      <a:pt x="9" y="66"/>
                    </a:lnTo>
                    <a:lnTo>
                      <a:pt x="13" y="74"/>
                    </a:lnTo>
                    <a:lnTo>
                      <a:pt x="20" y="81"/>
                    </a:lnTo>
                    <a:lnTo>
                      <a:pt x="29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4" name="Freeform 44"/>
              <p:cNvSpPr>
                <a:spLocks/>
              </p:cNvSpPr>
              <p:nvPr/>
            </p:nvSpPr>
            <p:spPr bwMode="auto">
              <a:xfrm>
                <a:off x="1716" y="2147"/>
                <a:ext cx="547" cy="322"/>
              </a:xfrm>
              <a:custGeom>
                <a:avLst/>
                <a:gdLst>
                  <a:gd name="T0" fmla="*/ 19 w 547"/>
                  <a:gd name="T1" fmla="*/ 5 h 644"/>
                  <a:gd name="T2" fmla="*/ 44 w 547"/>
                  <a:gd name="T3" fmla="*/ 4 h 644"/>
                  <a:gd name="T4" fmla="*/ 77 w 547"/>
                  <a:gd name="T5" fmla="*/ 3 h 644"/>
                  <a:gd name="T6" fmla="*/ 60 w 547"/>
                  <a:gd name="T7" fmla="*/ 4 h 644"/>
                  <a:gd name="T8" fmla="*/ 31 w 547"/>
                  <a:gd name="T9" fmla="*/ 5 h 644"/>
                  <a:gd name="T10" fmla="*/ 9 w 547"/>
                  <a:gd name="T11" fmla="*/ 6 h 644"/>
                  <a:gd name="T12" fmla="*/ 48 w 547"/>
                  <a:gd name="T13" fmla="*/ 5 h 644"/>
                  <a:gd name="T14" fmla="*/ 75 w 547"/>
                  <a:gd name="T15" fmla="*/ 4 h 644"/>
                  <a:gd name="T16" fmla="*/ 60 w 547"/>
                  <a:gd name="T17" fmla="*/ 5 h 644"/>
                  <a:gd name="T18" fmla="*/ 37 w 547"/>
                  <a:gd name="T19" fmla="*/ 6 h 644"/>
                  <a:gd name="T20" fmla="*/ 40 w 547"/>
                  <a:gd name="T21" fmla="*/ 7 h 644"/>
                  <a:gd name="T22" fmla="*/ 71 w 547"/>
                  <a:gd name="T23" fmla="*/ 5 h 644"/>
                  <a:gd name="T24" fmla="*/ 97 w 547"/>
                  <a:gd name="T25" fmla="*/ 5 h 644"/>
                  <a:gd name="T26" fmla="*/ 115 w 547"/>
                  <a:gd name="T27" fmla="*/ 5 h 644"/>
                  <a:gd name="T28" fmla="*/ 158 w 547"/>
                  <a:gd name="T29" fmla="*/ 4 h 644"/>
                  <a:gd name="T30" fmla="*/ 213 w 547"/>
                  <a:gd name="T31" fmla="*/ 3 h 644"/>
                  <a:gd name="T32" fmla="*/ 182 w 547"/>
                  <a:gd name="T33" fmla="*/ 3 h 644"/>
                  <a:gd name="T34" fmla="*/ 142 w 547"/>
                  <a:gd name="T35" fmla="*/ 4 h 644"/>
                  <a:gd name="T36" fmla="*/ 157 w 547"/>
                  <a:gd name="T37" fmla="*/ 4 h 644"/>
                  <a:gd name="T38" fmla="*/ 200 w 547"/>
                  <a:gd name="T39" fmla="*/ 3 h 644"/>
                  <a:gd name="T40" fmla="*/ 271 w 547"/>
                  <a:gd name="T41" fmla="*/ 2 h 644"/>
                  <a:gd name="T42" fmla="*/ 331 w 547"/>
                  <a:gd name="T43" fmla="*/ 2 h 644"/>
                  <a:gd name="T44" fmla="*/ 382 w 547"/>
                  <a:gd name="T45" fmla="*/ 2 h 644"/>
                  <a:gd name="T46" fmla="*/ 431 w 547"/>
                  <a:gd name="T47" fmla="*/ 2 h 644"/>
                  <a:gd name="T48" fmla="*/ 471 w 547"/>
                  <a:gd name="T49" fmla="*/ 3 h 644"/>
                  <a:gd name="T50" fmla="*/ 487 w 547"/>
                  <a:gd name="T51" fmla="*/ 4 h 644"/>
                  <a:gd name="T52" fmla="*/ 485 w 547"/>
                  <a:gd name="T53" fmla="*/ 5 h 644"/>
                  <a:gd name="T54" fmla="*/ 478 w 547"/>
                  <a:gd name="T55" fmla="*/ 6 h 644"/>
                  <a:gd name="T56" fmla="*/ 471 w 547"/>
                  <a:gd name="T57" fmla="*/ 6 h 644"/>
                  <a:gd name="T58" fmla="*/ 463 w 547"/>
                  <a:gd name="T59" fmla="*/ 7 h 644"/>
                  <a:gd name="T60" fmla="*/ 449 w 547"/>
                  <a:gd name="T61" fmla="*/ 8 h 644"/>
                  <a:gd name="T62" fmla="*/ 427 w 547"/>
                  <a:gd name="T63" fmla="*/ 9 h 644"/>
                  <a:gd name="T64" fmla="*/ 400 w 547"/>
                  <a:gd name="T65" fmla="*/ 10 h 644"/>
                  <a:gd name="T66" fmla="*/ 420 w 547"/>
                  <a:gd name="T67" fmla="*/ 9 h 644"/>
                  <a:gd name="T68" fmla="*/ 449 w 547"/>
                  <a:gd name="T69" fmla="*/ 8 h 644"/>
                  <a:gd name="T70" fmla="*/ 443 w 547"/>
                  <a:gd name="T71" fmla="*/ 9 h 644"/>
                  <a:gd name="T72" fmla="*/ 469 w 547"/>
                  <a:gd name="T73" fmla="*/ 8 h 644"/>
                  <a:gd name="T74" fmla="*/ 447 w 547"/>
                  <a:gd name="T75" fmla="*/ 9 h 644"/>
                  <a:gd name="T76" fmla="*/ 418 w 547"/>
                  <a:gd name="T77" fmla="*/ 10 h 644"/>
                  <a:gd name="T78" fmla="*/ 434 w 547"/>
                  <a:gd name="T79" fmla="*/ 10 h 644"/>
                  <a:gd name="T80" fmla="*/ 474 w 547"/>
                  <a:gd name="T81" fmla="*/ 9 h 644"/>
                  <a:gd name="T82" fmla="*/ 498 w 547"/>
                  <a:gd name="T83" fmla="*/ 8 h 644"/>
                  <a:gd name="T84" fmla="*/ 492 w 547"/>
                  <a:gd name="T85" fmla="*/ 9 h 644"/>
                  <a:gd name="T86" fmla="*/ 463 w 547"/>
                  <a:gd name="T87" fmla="*/ 10 h 644"/>
                  <a:gd name="T88" fmla="*/ 454 w 547"/>
                  <a:gd name="T89" fmla="*/ 10 h 644"/>
                  <a:gd name="T90" fmla="*/ 480 w 547"/>
                  <a:gd name="T91" fmla="*/ 9 h 644"/>
                  <a:gd name="T92" fmla="*/ 514 w 547"/>
                  <a:gd name="T93" fmla="*/ 8 h 644"/>
                  <a:gd name="T94" fmla="*/ 529 w 547"/>
                  <a:gd name="T95" fmla="*/ 7 h 644"/>
                  <a:gd name="T96" fmla="*/ 541 w 547"/>
                  <a:gd name="T97" fmla="*/ 6 h 644"/>
                  <a:gd name="T98" fmla="*/ 545 w 547"/>
                  <a:gd name="T99" fmla="*/ 5 h 644"/>
                  <a:gd name="T100" fmla="*/ 547 w 547"/>
                  <a:gd name="T101" fmla="*/ 4 h 644"/>
                  <a:gd name="T102" fmla="*/ 541 w 547"/>
                  <a:gd name="T103" fmla="*/ 3 h 644"/>
                  <a:gd name="T104" fmla="*/ 525 w 547"/>
                  <a:gd name="T105" fmla="*/ 2 h 644"/>
                  <a:gd name="T106" fmla="*/ 487 w 547"/>
                  <a:gd name="T107" fmla="*/ 2 h 644"/>
                  <a:gd name="T108" fmla="*/ 436 w 547"/>
                  <a:gd name="T109" fmla="*/ 1 h 644"/>
                  <a:gd name="T110" fmla="*/ 380 w 547"/>
                  <a:gd name="T111" fmla="*/ 1 h 644"/>
                  <a:gd name="T112" fmla="*/ 320 w 547"/>
                  <a:gd name="T113" fmla="*/ 1 h 644"/>
                  <a:gd name="T114" fmla="*/ 256 w 547"/>
                  <a:gd name="T115" fmla="*/ 1 h 644"/>
                  <a:gd name="T116" fmla="*/ 193 w 547"/>
                  <a:gd name="T117" fmla="*/ 1 h 644"/>
                  <a:gd name="T118" fmla="*/ 131 w 547"/>
                  <a:gd name="T119" fmla="*/ 2 h 644"/>
                  <a:gd name="T120" fmla="*/ 78 w 547"/>
                  <a:gd name="T121" fmla="*/ 3 h 644"/>
                  <a:gd name="T122" fmla="*/ 35 w 547"/>
                  <a:gd name="T123" fmla="*/ 4 h 644"/>
                  <a:gd name="T124" fmla="*/ 6 w 547"/>
                  <a:gd name="T125" fmla="*/ 5 h 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47" h="644">
                    <a:moveTo>
                      <a:pt x="2" y="329"/>
                    </a:moveTo>
                    <a:lnTo>
                      <a:pt x="0" y="334"/>
                    </a:lnTo>
                    <a:lnTo>
                      <a:pt x="2" y="333"/>
                    </a:lnTo>
                    <a:lnTo>
                      <a:pt x="4" y="329"/>
                    </a:lnTo>
                    <a:lnTo>
                      <a:pt x="8" y="325"/>
                    </a:lnTo>
                    <a:lnTo>
                      <a:pt x="9" y="319"/>
                    </a:lnTo>
                    <a:lnTo>
                      <a:pt x="13" y="312"/>
                    </a:lnTo>
                    <a:lnTo>
                      <a:pt x="17" y="304"/>
                    </a:lnTo>
                    <a:lnTo>
                      <a:pt x="19" y="296"/>
                    </a:lnTo>
                    <a:lnTo>
                      <a:pt x="22" y="289"/>
                    </a:lnTo>
                    <a:lnTo>
                      <a:pt x="26" y="281"/>
                    </a:lnTo>
                    <a:lnTo>
                      <a:pt x="29" y="274"/>
                    </a:lnTo>
                    <a:lnTo>
                      <a:pt x="31" y="268"/>
                    </a:lnTo>
                    <a:lnTo>
                      <a:pt x="35" y="262"/>
                    </a:lnTo>
                    <a:lnTo>
                      <a:pt x="39" y="257"/>
                    </a:lnTo>
                    <a:lnTo>
                      <a:pt x="39" y="253"/>
                    </a:lnTo>
                    <a:lnTo>
                      <a:pt x="42" y="249"/>
                    </a:lnTo>
                    <a:lnTo>
                      <a:pt x="44" y="241"/>
                    </a:lnTo>
                    <a:lnTo>
                      <a:pt x="48" y="238"/>
                    </a:lnTo>
                    <a:lnTo>
                      <a:pt x="51" y="230"/>
                    </a:lnTo>
                    <a:lnTo>
                      <a:pt x="53" y="224"/>
                    </a:lnTo>
                    <a:lnTo>
                      <a:pt x="57" y="217"/>
                    </a:lnTo>
                    <a:lnTo>
                      <a:pt x="62" y="211"/>
                    </a:lnTo>
                    <a:lnTo>
                      <a:pt x="64" y="203"/>
                    </a:lnTo>
                    <a:lnTo>
                      <a:pt x="69" y="198"/>
                    </a:lnTo>
                    <a:lnTo>
                      <a:pt x="71" y="192"/>
                    </a:lnTo>
                    <a:lnTo>
                      <a:pt x="77" y="188"/>
                    </a:lnTo>
                    <a:lnTo>
                      <a:pt x="84" y="181"/>
                    </a:lnTo>
                    <a:lnTo>
                      <a:pt x="91" y="177"/>
                    </a:lnTo>
                    <a:lnTo>
                      <a:pt x="88" y="182"/>
                    </a:lnTo>
                    <a:lnTo>
                      <a:pt x="82" y="188"/>
                    </a:lnTo>
                    <a:lnTo>
                      <a:pt x="78" y="194"/>
                    </a:lnTo>
                    <a:lnTo>
                      <a:pt x="75" y="201"/>
                    </a:lnTo>
                    <a:lnTo>
                      <a:pt x="69" y="211"/>
                    </a:lnTo>
                    <a:lnTo>
                      <a:pt x="66" y="220"/>
                    </a:lnTo>
                    <a:lnTo>
                      <a:pt x="60" y="230"/>
                    </a:lnTo>
                    <a:lnTo>
                      <a:pt x="57" y="239"/>
                    </a:lnTo>
                    <a:lnTo>
                      <a:pt x="51" y="249"/>
                    </a:lnTo>
                    <a:lnTo>
                      <a:pt x="46" y="258"/>
                    </a:lnTo>
                    <a:lnTo>
                      <a:pt x="42" y="266"/>
                    </a:lnTo>
                    <a:lnTo>
                      <a:pt x="39" y="276"/>
                    </a:lnTo>
                    <a:lnTo>
                      <a:pt x="37" y="283"/>
                    </a:lnTo>
                    <a:lnTo>
                      <a:pt x="33" y="291"/>
                    </a:lnTo>
                    <a:lnTo>
                      <a:pt x="31" y="296"/>
                    </a:lnTo>
                    <a:lnTo>
                      <a:pt x="31" y="302"/>
                    </a:lnTo>
                    <a:lnTo>
                      <a:pt x="29" y="306"/>
                    </a:lnTo>
                    <a:lnTo>
                      <a:pt x="28" y="312"/>
                    </a:lnTo>
                    <a:lnTo>
                      <a:pt x="26" y="321"/>
                    </a:lnTo>
                    <a:lnTo>
                      <a:pt x="22" y="327"/>
                    </a:lnTo>
                    <a:lnTo>
                      <a:pt x="19" y="334"/>
                    </a:lnTo>
                    <a:lnTo>
                      <a:pt x="17" y="338"/>
                    </a:lnTo>
                    <a:lnTo>
                      <a:pt x="17" y="342"/>
                    </a:lnTo>
                    <a:lnTo>
                      <a:pt x="9" y="374"/>
                    </a:lnTo>
                    <a:lnTo>
                      <a:pt x="11" y="371"/>
                    </a:lnTo>
                    <a:lnTo>
                      <a:pt x="17" y="363"/>
                    </a:lnTo>
                    <a:lnTo>
                      <a:pt x="20" y="355"/>
                    </a:lnTo>
                    <a:lnTo>
                      <a:pt x="26" y="348"/>
                    </a:lnTo>
                    <a:lnTo>
                      <a:pt x="29" y="336"/>
                    </a:lnTo>
                    <a:lnTo>
                      <a:pt x="35" y="327"/>
                    </a:lnTo>
                    <a:lnTo>
                      <a:pt x="40" y="315"/>
                    </a:lnTo>
                    <a:lnTo>
                      <a:pt x="46" y="306"/>
                    </a:lnTo>
                    <a:lnTo>
                      <a:pt x="48" y="298"/>
                    </a:lnTo>
                    <a:lnTo>
                      <a:pt x="51" y="293"/>
                    </a:lnTo>
                    <a:lnTo>
                      <a:pt x="53" y="287"/>
                    </a:lnTo>
                    <a:lnTo>
                      <a:pt x="55" y="281"/>
                    </a:lnTo>
                    <a:lnTo>
                      <a:pt x="57" y="276"/>
                    </a:lnTo>
                    <a:lnTo>
                      <a:pt x="60" y="270"/>
                    </a:lnTo>
                    <a:lnTo>
                      <a:pt x="62" y="264"/>
                    </a:lnTo>
                    <a:lnTo>
                      <a:pt x="66" y="260"/>
                    </a:lnTo>
                    <a:lnTo>
                      <a:pt x="69" y="249"/>
                    </a:lnTo>
                    <a:lnTo>
                      <a:pt x="75" y="241"/>
                    </a:lnTo>
                    <a:lnTo>
                      <a:pt x="80" y="234"/>
                    </a:lnTo>
                    <a:lnTo>
                      <a:pt x="86" y="228"/>
                    </a:lnTo>
                    <a:lnTo>
                      <a:pt x="80" y="245"/>
                    </a:lnTo>
                    <a:lnTo>
                      <a:pt x="78" y="249"/>
                    </a:lnTo>
                    <a:lnTo>
                      <a:pt x="75" y="257"/>
                    </a:lnTo>
                    <a:lnTo>
                      <a:pt x="71" y="264"/>
                    </a:lnTo>
                    <a:lnTo>
                      <a:pt x="68" y="274"/>
                    </a:lnTo>
                    <a:lnTo>
                      <a:pt x="64" y="283"/>
                    </a:lnTo>
                    <a:lnTo>
                      <a:pt x="60" y="295"/>
                    </a:lnTo>
                    <a:lnTo>
                      <a:pt x="57" y="298"/>
                    </a:lnTo>
                    <a:lnTo>
                      <a:pt x="55" y="306"/>
                    </a:lnTo>
                    <a:lnTo>
                      <a:pt x="53" y="312"/>
                    </a:lnTo>
                    <a:lnTo>
                      <a:pt x="53" y="317"/>
                    </a:lnTo>
                    <a:lnTo>
                      <a:pt x="49" y="327"/>
                    </a:lnTo>
                    <a:lnTo>
                      <a:pt x="44" y="338"/>
                    </a:lnTo>
                    <a:lnTo>
                      <a:pt x="42" y="348"/>
                    </a:lnTo>
                    <a:lnTo>
                      <a:pt x="39" y="357"/>
                    </a:lnTo>
                    <a:lnTo>
                      <a:pt x="37" y="363"/>
                    </a:lnTo>
                    <a:lnTo>
                      <a:pt x="33" y="371"/>
                    </a:lnTo>
                    <a:lnTo>
                      <a:pt x="31" y="374"/>
                    </a:lnTo>
                    <a:lnTo>
                      <a:pt x="31" y="376"/>
                    </a:lnTo>
                    <a:lnTo>
                      <a:pt x="29" y="380"/>
                    </a:lnTo>
                    <a:lnTo>
                      <a:pt x="29" y="390"/>
                    </a:lnTo>
                    <a:lnTo>
                      <a:pt x="29" y="399"/>
                    </a:lnTo>
                    <a:lnTo>
                      <a:pt x="33" y="403"/>
                    </a:lnTo>
                    <a:lnTo>
                      <a:pt x="37" y="397"/>
                    </a:lnTo>
                    <a:lnTo>
                      <a:pt x="40" y="391"/>
                    </a:lnTo>
                    <a:lnTo>
                      <a:pt x="44" y="384"/>
                    </a:lnTo>
                    <a:lnTo>
                      <a:pt x="49" y="376"/>
                    </a:lnTo>
                    <a:lnTo>
                      <a:pt x="51" y="369"/>
                    </a:lnTo>
                    <a:lnTo>
                      <a:pt x="55" y="361"/>
                    </a:lnTo>
                    <a:lnTo>
                      <a:pt x="58" y="352"/>
                    </a:lnTo>
                    <a:lnTo>
                      <a:pt x="62" y="344"/>
                    </a:lnTo>
                    <a:lnTo>
                      <a:pt x="66" y="334"/>
                    </a:lnTo>
                    <a:lnTo>
                      <a:pt x="69" y="325"/>
                    </a:lnTo>
                    <a:lnTo>
                      <a:pt x="71" y="317"/>
                    </a:lnTo>
                    <a:lnTo>
                      <a:pt x="77" y="310"/>
                    </a:lnTo>
                    <a:lnTo>
                      <a:pt x="78" y="302"/>
                    </a:lnTo>
                    <a:lnTo>
                      <a:pt x="82" y="296"/>
                    </a:lnTo>
                    <a:lnTo>
                      <a:pt x="86" y="291"/>
                    </a:lnTo>
                    <a:lnTo>
                      <a:pt x="89" y="287"/>
                    </a:lnTo>
                    <a:lnTo>
                      <a:pt x="93" y="279"/>
                    </a:lnTo>
                    <a:lnTo>
                      <a:pt x="97" y="277"/>
                    </a:lnTo>
                    <a:lnTo>
                      <a:pt x="97" y="279"/>
                    </a:lnTo>
                    <a:lnTo>
                      <a:pt x="97" y="287"/>
                    </a:lnTo>
                    <a:lnTo>
                      <a:pt x="95" y="291"/>
                    </a:lnTo>
                    <a:lnTo>
                      <a:pt x="93" y="296"/>
                    </a:lnTo>
                    <a:lnTo>
                      <a:pt x="91" y="302"/>
                    </a:lnTo>
                    <a:lnTo>
                      <a:pt x="91" y="306"/>
                    </a:lnTo>
                    <a:lnTo>
                      <a:pt x="95" y="306"/>
                    </a:lnTo>
                    <a:lnTo>
                      <a:pt x="98" y="300"/>
                    </a:lnTo>
                    <a:lnTo>
                      <a:pt x="104" y="295"/>
                    </a:lnTo>
                    <a:lnTo>
                      <a:pt x="107" y="287"/>
                    </a:lnTo>
                    <a:lnTo>
                      <a:pt x="115" y="279"/>
                    </a:lnTo>
                    <a:lnTo>
                      <a:pt x="118" y="268"/>
                    </a:lnTo>
                    <a:lnTo>
                      <a:pt x="124" y="258"/>
                    </a:lnTo>
                    <a:lnTo>
                      <a:pt x="129" y="249"/>
                    </a:lnTo>
                    <a:lnTo>
                      <a:pt x="135" y="238"/>
                    </a:lnTo>
                    <a:lnTo>
                      <a:pt x="140" y="226"/>
                    </a:lnTo>
                    <a:lnTo>
                      <a:pt x="146" y="217"/>
                    </a:lnTo>
                    <a:lnTo>
                      <a:pt x="149" y="207"/>
                    </a:lnTo>
                    <a:lnTo>
                      <a:pt x="155" y="200"/>
                    </a:lnTo>
                    <a:lnTo>
                      <a:pt x="158" y="194"/>
                    </a:lnTo>
                    <a:lnTo>
                      <a:pt x="160" y="188"/>
                    </a:lnTo>
                    <a:lnTo>
                      <a:pt x="162" y="184"/>
                    </a:lnTo>
                    <a:lnTo>
                      <a:pt x="166" y="184"/>
                    </a:lnTo>
                    <a:lnTo>
                      <a:pt x="171" y="175"/>
                    </a:lnTo>
                    <a:lnTo>
                      <a:pt x="178" y="167"/>
                    </a:lnTo>
                    <a:lnTo>
                      <a:pt x="186" y="158"/>
                    </a:lnTo>
                    <a:lnTo>
                      <a:pt x="195" y="150"/>
                    </a:lnTo>
                    <a:lnTo>
                      <a:pt x="204" y="141"/>
                    </a:lnTo>
                    <a:lnTo>
                      <a:pt x="213" y="135"/>
                    </a:lnTo>
                    <a:lnTo>
                      <a:pt x="222" y="129"/>
                    </a:lnTo>
                    <a:lnTo>
                      <a:pt x="233" y="125"/>
                    </a:lnTo>
                    <a:lnTo>
                      <a:pt x="224" y="133"/>
                    </a:lnTo>
                    <a:lnTo>
                      <a:pt x="216" y="141"/>
                    </a:lnTo>
                    <a:lnTo>
                      <a:pt x="211" y="148"/>
                    </a:lnTo>
                    <a:lnTo>
                      <a:pt x="204" y="156"/>
                    </a:lnTo>
                    <a:lnTo>
                      <a:pt x="196" y="163"/>
                    </a:lnTo>
                    <a:lnTo>
                      <a:pt x="189" y="171"/>
                    </a:lnTo>
                    <a:lnTo>
                      <a:pt x="182" y="179"/>
                    </a:lnTo>
                    <a:lnTo>
                      <a:pt x="176" y="188"/>
                    </a:lnTo>
                    <a:lnTo>
                      <a:pt x="169" y="196"/>
                    </a:lnTo>
                    <a:lnTo>
                      <a:pt x="164" y="203"/>
                    </a:lnTo>
                    <a:lnTo>
                      <a:pt x="158" y="213"/>
                    </a:lnTo>
                    <a:lnTo>
                      <a:pt x="153" y="222"/>
                    </a:lnTo>
                    <a:lnTo>
                      <a:pt x="147" y="230"/>
                    </a:lnTo>
                    <a:lnTo>
                      <a:pt x="144" y="239"/>
                    </a:lnTo>
                    <a:lnTo>
                      <a:pt x="142" y="245"/>
                    </a:lnTo>
                    <a:lnTo>
                      <a:pt x="142" y="251"/>
                    </a:lnTo>
                    <a:lnTo>
                      <a:pt x="140" y="257"/>
                    </a:lnTo>
                    <a:lnTo>
                      <a:pt x="140" y="262"/>
                    </a:lnTo>
                    <a:lnTo>
                      <a:pt x="142" y="260"/>
                    </a:lnTo>
                    <a:lnTo>
                      <a:pt x="146" y="257"/>
                    </a:lnTo>
                    <a:lnTo>
                      <a:pt x="147" y="253"/>
                    </a:lnTo>
                    <a:lnTo>
                      <a:pt x="151" y="253"/>
                    </a:lnTo>
                    <a:lnTo>
                      <a:pt x="153" y="247"/>
                    </a:lnTo>
                    <a:lnTo>
                      <a:pt x="155" y="241"/>
                    </a:lnTo>
                    <a:lnTo>
                      <a:pt x="157" y="236"/>
                    </a:lnTo>
                    <a:lnTo>
                      <a:pt x="160" y="230"/>
                    </a:lnTo>
                    <a:lnTo>
                      <a:pt x="166" y="219"/>
                    </a:lnTo>
                    <a:lnTo>
                      <a:pt x="171" y="209"/>
                    </a:lnTo>
                    <a:lnTo>
                      <a:pt x="175" y="201"/>
                    </a:lnTo>
                    <a:lnTo>
                      <a:pt x="176" y="196"/>
                    </a:lnTo>
                    <a:lnTo>
                      <a:pt x="182" y="192"/>
                    </a:lnTo>
                    <a:lnTo>
                      <a:pt x="186" y="186"/>
                    </a:lnTo>
                    <a:lnTo>
                      <a:pt x="193" y="175"/>
                    </a:lnTo>
                    <a:lnTo>
                      <a:pt x="200" y="165"/>
                    </a:lnTo>
                    <a:lnTo>
                      <a:pt x="209" y="156"/>
                    </a:lnTo>
                    <a:lnTo>
                      <a:pt x="216" y="144"/>
                    </a:lnTo>
                    <a:lnTo>
                      <a:pt x="225" y="135"/>
                    </a:lnTo>
                    <a:lnTo>
                      <a:pt x="236" y="127"/>
                    </a:lnTo>
                    <a:lnTo>
                      <a:pt x="244" y="118"/>
                    </a:lnTo>
                    <a:lnTo>
                      <a:pt x="255" y="112"/>
                    </a:lnTo>
                    <a:lnTo>
                      <a:pt x="260" y="108"/>
                    </a:lnTo>
                    <a:lnTo>
                      <a:pt x="265" y="105"/>
                    </a:lnTo>
                    <a:lnTo>
                      <a:pt x="271" y="103"/>
                    </a:lnTo>
                    <a:lnTo>
                      <a:pt x="276" y="99"/>
                    </a:lnTo>
                    <a:lnTo>
                      <a:pt x="287" y="93"/>
                    </a:lnTo>
                    <a:lnTo>
                      <a:pt x="296" y="87"/>
                    </a:lnTo>
                    <a:lnTo>
                      <a:pt x="302" y="86"/>
                    </a:lnTo>
                    <a:lnTo>
                      <a:pt x="307" y="84"/>
                    </a:lnTo>
                    <a:lnTo>
                      <a:pt x="314" y="82"/>
                    </a:lnTo>
                    <a:lnTo>
                      <a:pt x="320" y="80"/>
                    </a:lnTo>
                    <a:lnTo>
                      <a:pt x="324" y="78"/>
                    </a:lnTo>
                    <a:lnTo>
                      <a:pt x="331" y="78"/>
                    </a:lnTo>
                    <a:lnTo>
                      <a:pt x="336" y="76"/>
                    </a:lnTo>
                    <a:lnTo>
                      <a:pt x="342" y="76"/>
                    </a:lnTo>
                    <a:lnTo>
                      <a:pt x="347" y="76"/>
                    </a:lnTo>
                    <a:lnTo>
                      <a:pt x="353" y="76"/>
                    </a:lnTo>
                    <a:lnTo>
                      <a:pt x="358" y="76"/>
                    </a:lnTo>
                    <a:lnTo>
                      <a:pt x="365" y="78"/>
                    </a:lnTo>
                    <a:lnTo>
                      <a:pt x="369" y="78"/>
                    </a:lnTo>
                    <a:lnTo>
                      <a:pt x="374" y="78"/>
                    </a:lnTo>
                    <a:lnTo>
                      <a:pt x="382" y="80"/>
                    </a:lnTo>
                    <a:lnTo>
                      <a:pt x="387" y="82"/>
                    </a:lnTo>
                    <a:lnTo>
                      <a:pt x="393" y="84"/>
                    </a:lnTo>
                    <a:lnTo>
                      <a:pt x="398" y="86"/>
                    </a:lnTo>
                    <a:lnTo>
                      <a:pt x="403" y="89"/>
                    </a:lnTo>
                    <a:lnTo>
                      <a:pt x="409" y="93"/>
                    </a:lnTo>
                    <a:lnTo>
                      <a:pt x="414" y="95"/>
                    </a:lnTo>
                    <a:lnTo>
                      <a:pt x="420" y="99"/>
                    </a:lnTo>
                    <a:lnTo>
                      <a:pt x="425" y="103"/>
                    </a:lnTo>
                    <a:lnTo>
                      <a:pt x="431" y="108"/>
                    </a:lnTo>
                    <a:lnTo>
                      <a:pt x="436" y="112"/>
                    </a:lnTo>
                    <a:lnTo>
                      <a:pt x="442" y="118"/>
                    </a:lnTo>
                    <a:lnTo>
                      <a:pt x="447" y="124"/>
                    </a:lnTo>
                    <a:lnTo>
                      <a:pt x="452" y="129"/>
                    </a:lnTo>
                    <a:lnTo>
                      <a:pt x="458" y="135"/>
                    </a:lnTo>
                    <a:lnTo>
                      <a:pt x="463" y="146"/>
                    </a:lnTo>
                    <a:lnTo>
                      <a:pt x="465" y="152"/>
                    </a:lnTo>
                    <a:lnTo>
                      <a:pt x="469" y="158"/>
                    </a:lnTo>
                    <a:lnTo>
                      <a:pt x="471" y="165"/>
                    </a:lnTo>
                    <a:lnTo>
                      <a:pt x="474" y="173"/>
                    </a:lnTo>
                    <a:lnTo>
                      <a:pt x="474" y="179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3"/>
                    </a:lnTo>
                    <a:lnTo>
                      <a:pt x="481" y="211"/>
                    </a:lnTo>
                    <a:lnTo>
                      <a:pt x="483" y="220"/>
                    </a:lnTo>
                    <a:lnTo>
                      <a:pt x="485" y="228"/>
                    </a:lnTo>
                    <a:lnTo>
                      <a:pt x="487" y="238"/>
                    </a:lnTo>
                    <a:lnTo>
                      <a:pt x="487" y="247"/>
                    </a:lnTo>
                    <a:lnTo>
                      <a:pt x="487" y="255"/>
                    </a:lnTo>
                    <a:lnTo>
                      <a:pt x="487" y="262"/>
                    </a:lnTo>
                    <a:lnTo>
                      <a:pt x="487" y="272"/>
                    </a:lnTo>
                    <a:lnTo>
                      <a:pt x="487" y="279"/>
                    </a:lnTo>
                    <a:lnTo>
                      <a:pt x="487" y="287"/>
                    </a:lnTo>
                    <a:lnTo>
                      <a:pt x="487" y="295"/>
                    </a:lnTo>
                    <a:lnTo>
                      <a:pt x="487" y="304"/>
                    </a:lnTo>
                    <a:lnTo>
                      <a:pt x="485" y="310"/>
                    </a:lnTo>
                    <a:lnTo>
                      <a:pt x="485" y="317"/>
                    </a:lnTo>
                    <a:lnTo>
                      <a:pt x="483" y="323"/>
                    </a:lnTo>
                    <a:lnTo>
                      <a:pt x="483" y="331"/>
                    </a:lnTo>
                    <a:lnTo>
                      <a:pt x="481" y="336"/>
                    </a:lnTo>
                    <a:lnTo>
                      <a:pt x="480" y="342"/>
                    </a:lnTo>
                    <a:lnTo>
                      <a:pt x="478" y="346"/>
                    </a:lnTo>
                    <a:lnTo>
                      <a:pt x="476" y="352"/>
                    </a:lnTo>
                    <a:lnTo>
                      <a:pt x="476" y="344"/>
                    </a:lnTo>
                    <a:lnTo>
                      <a:pt x="478" y="334"/>
                    </a:lnTo>
                    <a:lnTo>
                      <a:pt x="476" y="325"/>
                    </a:lnTo>
                    <a:lnTo>
                      <a:pt x="476" y="319"/>
                    </a:lnTo>
                    <a:lnTo>
                      <a:pt x="476" y="325"/>
                    </a:lnTo>
                    <a:lnTo>
                      <a:pt x="474" y="331"/>
                    </a:lnTo>
                    <a:lnTo>
                      <a:pt x="474" y="336"/>
                    </a:lnTo>
                    <a:lnTo>
                      <a:pt x="474" y="344"/>
                    </a:lnTo>
                    <a:lnTo>
                      <a:pt x="472" y="350"/>
                    </a:lnTo>
                    <a:lnTo>
                      <a:pt x="472" y="355"/>
                    </a:lnTo>
                    <a:lnTo>
                      <a:pt x="471" y="361"/>
                    </a:lnTo>
                    <a:lnTo>
                      <a:pt x="471" y="367"/>
                    </a:lnTo>
                    <a:lnTo>
                      <a:pt x="469" y="374"/>
                    </a:lnTo>
                    <a:lnTo>
                      <a:pt x="469" y="380"/>
                    </a:lnTo>
                    <a:lnTo>
                      <a:pt x="467" y="386"/>
                    </a:lnTo>
                    <a:lnTo>
                      <a:pt x="467" y="391"/>
                    </a:lnTo>
                    <a:lnTo>
                      <a:pt x="465" y="399"/>
                    </a:lnTo>
                    <a:lnTo>
                      <a:pt x="465" y="405"/>
                    </a:lnTo>
                    <a:lnTo>
                      <a:pt x="463" y="410"/>
                    </a:lnTo>
                    <a:lnTo>
                      <a:pt x="463" y="416"/>
                    </a:lnTo>
                    <a:lnTo>
                      <a:pt x="462" y="422"/>
                    </a:lnTo>
                    <a:lnTo>
                      <a:pt x="460" y="428"/>
                    </a:lnTo>
                    <a:lnTo>
                      <a:pt x="458" y="433"/>
                    </a:lnTo>
                    <a:lnTo>
                      <a:pt x="458" y="441"/>
                    </a:lnTo>
                    <a:lnTo>
                      <a:pt x="454" y="445"/>
                    </a:lnTo>
                    <a:lnTo>
                      <a:pt x="454" y="452"/>
                    </a:lnTo>
                    <a:lnTo>
                      <a:pt x="452" y="458"/>
                    </a:lnTo>
                    <a:lnTo>
                      <a:pt x="451" y="464"/>
                    </a:lnTo>
                    <a:lnTo>
                      <a:pt x="449" y="469"/>
                    </a:lnTo>
                    <a:lnTo>
                      <a:pt x="447" y="475"/>
                    </a:lnTo>
                    <a:lnTo>
                      <a:pt x="445" y="481"/>
                    </a:lnTo>
                    <a:lnTo>
                      <a:pt x="443" y="487"/>
                    </a:lnTo>
                    <a:lnTo>
                      <a:pt x="440" y="494"/>
                    </a:lnTo>
                    <a:lnTo>
                      <a:pt x="440" y="500"/>
                    </a:lnTo>
                    <a:lnTo>
                      <a:pt x="436" y="506"/>
                    </a:lnTo>
                    <a:lnTo>
                      <a:pt x="436" y="511"/>
                    </a:lnTo>
                    <a:lnTo>
                      <a:pt x="432" y="521"/>
                    </a:lnTo>
                    <a:lnTo>
                      <a:pt x="427" y="528"/>
                    </a:lnTo>
                    <a:lnTo>
                      <a:pt x="423" y="538"/>
                    </a:lnTo>
                    <a:lnTo>
                      <a:pt x="422" y="547"/>
                    </a:lnTo>
                    <a:lnTo>
                      <a:pt x="418" y="555"/>
                    </a:lnTo>
                    <a:lnTo>
                      <a:pt x="412" y="563"/>
                    </a:lnTo>
                    <a:lnTo>
                      <a:pt x="409" y="572"/>
                    </a:lnTo>
                    <a:lnTo>
                      <a:pt x="407" y="582"/>
                    </a:lnTo>
                    <a:lnTo>
                      <a:pt x="405" y="583"/>
                    </a:lnTo>
                    <a:lnTo>
                      <a:pt x="402" y="587"/>
                    </a:lnTo>
                    <a:lnTo>
                      <a:pt x="400" y="591"/>
                    </a:lnTo>
                    <a:lnTo>
                      <a:pt x="400" y="595"/>
                    </a:lnTo>
                    <a:lnTo>
                      <a:pt x="402" y="593"/>
                    </a:lnTo>
                    <a:lnTo>
                      <a:pt x="405" y="593"/>
                    </a:lnTo>
                    <a:lnTo>
                      <a:pt x="409" y="589"/>
                    </a:lnTo>
                    <a:lnTo>
                      <a:pt x="411" y="589"/>
                    </a:lnTo>
                    <a:lnTo>
                      <a:pt x="411" y="583"/>
                    </a:lnTo>
                    <a:lnTo>
                      <a:pt x="414" y="580"/>
                    </a:lnTo>
                    <a:lnTo>
                      <a:pt x="418" y="572"/>
                    </a:lnTo>
                    <a:lnTo>
                      <a:pt x="420" y="566"/>
                    </a:lnTo>
                    <a:lnTo>
                      <a:pt x="423" y="559"/>
                    </a:lnTo>
                    <a:lnTo>
                      <a:pt x="425" y="551"/>
                    </a:lnTo>
                    <a:lnTo>
                      <a:pt x="429" y="544"/>
                    </a:lnTo>
                    <a:lnTo>
                      <a:pt x="432" y="538"/>
                    </a:lnTo>
                    <a:lnTo>
                      <a:pt x="434" y="528"/>
                    </a:lnTo>
                    <a:lnTo>
                      <a:pt x="438" y="523"/>
                    </a:lnTo>
                    <a:lnTo>
                      <a:pt x="440" y="517"/>
                    </a:lnTo>
                    <a:lnTo>
                      <a:pt x="443" y="513"/>
                    </a:lnTo>
                    <a:lnTo>
                      <a:pt x="449" y="507"/>
                    </a:lnTo>
                    <a:lnTo>
                      <a:pt x="452" y="509"/>
                    </a:lnTo>
                    <a:lnTo>
                      <a:pt x="449" y="515"/>
                    </a:lnTo>
                    <a:lnTo>
                      <a:pt x="445" y="523"/>
                    </a:lnTo>
                    <a:lnTo>
                      <a:pt x="442" y="530"/>
                    </a:lnTo>
                    <a:lnTo>
                      <a:pt x="440" y="538"/>
                    </a:lnTo>
                    <a:lnTo>
                      <a:pt x="436" y="544"/>
                    </a:lnTo>
                    <a:lnTo>
                      <a:pt x="436" y="549"/>
                    </a:lnTo>
                    <a:lnTo>
                      <a:pt x="438" y="549"/>
                    </a:lnTo>
                    <a:lnTo>
                      <a:pt x="443" y="549"/>
                    </a:lnTo>
                    <a:lnTo>
                      <a:pt x="447" y="542"/>
                    </a:lnTo>
                    <a:lnTo>
                      <a:pt x="449" y="538"/>
                    </a:lnTo>
                    <a:lnTo>
                      <a:pt x="451" y="532"/>
                    </a:lnTo>
                    <a:lnTo>
                      <a:pt x="452" y="525"/>
                    </a:lnTo>
                    <a:lnTo>
                      <a:pt x="454" y="519"/>
                    </a:lnTo>
                    <a:lnTo>
                      <a:pt x="454" y="511"/>
                    </a:lnTo>
                    <a:lnTo>
                      <a:pt x="456" y="506"/>
                    </a:lnTo>
                    <a:lnTo>
                      <a:pt x="458" y="500"/>
                    </a:lnTo>
                    <a:lnTo>
                      <a:pt x="469" y="473"/>
                    </a:lnTo>
                    <a:lnTo>
                      <a:pt x="471" y="483"/>
                    </a:lnTo>
                    <a:lnTo>
                      <a:pt x="467" y="492"/>
                    </a:lnTo>
                    <a:lnTo>
                      <a:pt x="465" y="502"/>
                    </a:lnTo>
                    <a:lnTo>
                      <a:pt x="462" y="511"/>
                    </a:lnTo>
                    <a:lnTo>
                      <a:pt x="460" y="523"/>
                    </a:lnTo>
                    <a:lnTo>
                      <a:pt x="456" y="532"/>
                    </a:lnTo>
                    <a:lnTo>
                      <a:pt x="452" y="542"/>
                    </a:lnTo>
                    <a:lnTo>
                      <a:pt x="449" y="547"/>
                    </a:lnTo>
                    <a:lnTo>
                      <a:pt x="447" y="553"/>
                    </a:lnTo>
                    <a:lnTo>
                      <a:pt x="445" y="559"/>
                    </a:lnTo>
                    <a:lnTo>
                      <a:pt x="443" y="564"/>
                    </a:lnTo>
                    <a:lnTo>
                      <a:pt x="438" y="576"/>
                    </a:lnTo>
                    <a:lnTo>
                      <a:pt x="434" y="587"/>
                    </a:lnTo>
                    <a:lnTo>
                      <a:pt x="429" y="597"/>
                    </a:lnTo>
                    <a:lnTo>
                      <a:pt x="425" y="606"/>
                    </a:lnTo>
                    <a:lnTo>
                      <a:pt x="422" y="610"/>
                    </a:lnTo>
                    <a:lnTo>
                      <a:pt x="420" y="618"/>
                    </a:lnTo>
                    <a:lnTo>
                      <a:pt x="418" y="623"/>
                    </a:lnTo>
                    <a:lnTo>
                      <a:pt x="414" y="631"/>
                    </a:lnTo>
                    <a:lnTo>
                      <a:pt x="412" y="635"/>
                    </a:lnTo>
                    <a:lnTo>
                      <a:pt x="411" y="640"/>
                    </a:lnTo>
                    <a:lnTo>
                      <a:pt x="411" y="644"/>
                    </a:lnTo>
                    <a:lnTo>
                      <a:pt x="416" y="637"/>
                    </a:lnTo>
                    <a:lnTo>
                      <a:pt x="422" y="631"/>
                    </a:lnTo>
                    <a:lnTo>
                      <a:pt x="427" y="623"/>
                    </a:lnTo>
                    <a:lnTo>
                      <a:pt x="434" y="618"/>
                    </a:lnTo>
                    <a:lnTo>
                      <a:pt x="438" y="608"/>
                    </a:lnTo>
                    <a:lnTo>
                      <a:pt x="445" y="601"/>
                    </a:lnTo>
                    <a:lnTo>
                      <a:pt x="449" y="593"/>
                    </a:lnTo>
                    <a:lnTo>
                      <a:pt x="454" y="583"/>
                    </a:lnTo>
                    <a:lnTo>
                      <a:pt x="460" y="576"/>
                    </a:lnTo>
                    <a:lnTo>
                      <a:pt x="463" y="566"/>
                    </a:lnTo>
                    <a:lnTo>
                      <a:pt x="467" y="557"/>
                    </a:lnTo>
                    <a:lnTo>
                      <a:pt x="471" y="549"/>
                    </a:lnTo>
                    <a:lnTo>
                      <a:pt x="474" y="540"/>
                    </a:lnTo>
                    <a:lnTo>
                      <a:pt x="476" y="530"/>
                    </a:lnTo>
                    <a:lnTo>
                      <a:pt x="480" y="523"/>
                    </a:lnTo>
                    <a:lnTo>
                      <a:pt x="483" y="513"/>
                    </a:lnTo>
                    <a:lnTo>
                      <a:pt x="483" y="509"/>
                    </a:lnTo>
                    <a:lnTo>
                      <a:pt x="485" y="502"/>
                    </a:lnTo>
                    <a:lnTo>
                      <a:pt x="487" y="494"/>
                    </a:lnTo>
                    <a:lnTo>
                      <a:pt x="491" y="485"/>
                    </a:lnTo>
                    <a:lnTo>
                      <a:pt x="492" y="475"/>
                    </a:lnTo>
                    <a:lnTo>
                      <a:pt x="498" y="469"/>
                    </a:lnTo>
                    <a:lnTo>
                      <a:pt x="501" y="462"/>
                    </a:lnTo>
                    <a:lnTo>
                      <a:pt x="505" y="462"/>
                    </a:lnTo>
                    <a:lnTo>
                      <a:pt x="503" y="468"/>
                    </a:lnTo>
                    <a:lnTo>
                      <a:pt x="503" y="475"/>
                    </a:lnTo>
                    <a:lnTo>
                      <a:pt x="501" y="483"/>
                    </a:lnTo>
                    <a:lnTo>
                      <a:pt x="500" y="492"/>
                    </a:lnTo>
                    <a:lnTo>
                      <a:pt x="498" y="498"/>
                    </a:lnTo>
                    <a:lnTo>
                      <a:pt x="496" y="507"/>
                    </a:lnTo>
                    <a:lnTo>
                      <a:pt x="492" y="515"/>
                    </a:lnTo>
                    <a:lnTo>
                      <a:pt x="491" y="525"/>
                    </a:lnTo>
                    <a:lnTo>
                      <a:pt x="487" y="532"/>
                    </a:lnTo>
                    <a:lnTo>
                      <a:pt x="481" y="540"/>
                    </a:lnTo>
                    <a:lnTo>
                      <a:pt x="480" y="547"/>
                    </a:lnTo>
                    <a:lnTo>
                      <a:pt x="476" y="555"/>
                    </a:lnTo>
                    <a:lnTo>
                      <a:pt x="472" y="563"/>
                    </a:lnTo>
                    <a:lnTo>
                      <a:pt x="471" y="570"/>
                    </a:lnTo>
                    <a:lnTo>
                      <a:pt x="467" y="578"/>
                    </a:lnTo>
                    <a:lnTo>
                      <a:pt x="463" y="585"/>
                    </a:lnTo>
                    <a:lnTo>
                      <a:pt x="458" y="595"/>
                    </a:lnTo>
                    <a:lnTo>
                      <a:pt x="452" y="606"/>
                    </a:lnTo>
                    <a:lnTo>
                      <a:pt x="451" y="610"/>
                    </a:lnTo>
                    <a:lnTo>
                      <a:pt x="449" y="618"/>
                    </a:lnTo>
                    <a:lnTo>
                      <a:pt x="447" y="623"/>
                    </a:lnTo>
                    <a:lnTo>
                      <a:pt x="445" y="629"/>
                    </a:lnTo>
                    <a:lnTo>
                      <a:pt x="443" y="637"/>
                    </a:lnTo>
                    <a:lnTo>
                      <a:pt x="449" y="635"/>
                    </a:lnTo>
                    <a:lnTo>
                      <a:pt x="454" y="627"/>
                    </a:lnTo>
                    <a:lnTo>
                      <a:pt x="458" y="621"/>
                    </a:lnTo>
                    <a:lnTo>
                      <a:pt x="462" y="618"/>
                    </a:lnTo>
                    <a:lnTo>
                      <a:pt x="463" y="610"/>
                    </a:lnTo>
                    <a:lnTo>
                      <a:pt x="467" y="606"/>
                    </a:lnTo>
                    <a:lnTo>
                      <a:pt x="469" y="599"/>
                    </a:lnTo>
                    <a:lnTo>
                      <a:pt x="472" y="593"/>
                    </a:lnTo>
                    <a:lnTo>
                      <a:pt x="474" y="587"/>
                    </a:lnTo>
                    <a:lnTo>
                      <a:pt x="476" y="582"/>
                    </a:lnTo>
                    <a:lnTo>
                      <a:pt x="480" y="570"/>
                    </a:lnTo>
                    <a:lnTo>
                      <a:pt x="485" y="566"/>
                    </a:lnTo>
                    <a:lnTo>
                      <a:pt x="491" y="559"/>
                    </a:lnTo>
                    <a:lnTo>
                      <a:pt x="496" y="549"/>
                    </a:lnTo>
                    <a:lnTo>
                      <a:pt x="500" y="540"/>
                    </a:lnTo>
                    <a:lnTo>
                      <a:pt x="505" y="532"/>
                    </a:lnTo>
                    <a:lnTo>
                      <a:pt x="507" y="525"/>
                    </a:lnTo>
                    <a:lnTo>
                      <a:pt x="509" y="521"/>
                    </a:lnTo>
                    <a:lnTo>
                      <a:pt x="511" y="513"/>
                    </a:lnTo>
                    <a:lnTo>
                      <a:pt x="514" y="509"/>
                    </a:lnTo>
                    <a:lnTo>
                      <a:pt x="516" y="502"/>
                    </a:lnTo>
                    <a:lnTo>
                      <a:pt x="518" y="496"/>
                    </a:lnTo>
                    <a:lnTo>
                      <a:pt x="520" y="490"/>
                    </a:lnTo>
                    <a:lnTo>
                      <a:pt x="523" y="485"/>
                    </a:lnTo>
                    <a:lnTo>
                      <a:pt x="523" y="477"/>
                    </a:lnTo>
                    <a:lnTo>
                      <a:pt x="525" y="469"/>
                    </a:lnTo>
                    <a:lnTo>
                      <a:pt x="527" y="462"/>
                    </a:lnTo>
                    <a:lnTo>
                      <a:pt x="529" y="456"/>
                    </a:lnTo>
                    <a:lnTo>
                      <a:pt x="529" y="448"/>
                    </a:lnTo>
                    <a:lnTo>
                      <a:pt x="530" y="443"/>
                    </a:lnTo>
                    <a:lnTo>
                      <a:pt x="532" y="433"/>
                    </a:lnTo>
                    <a:lnTo>
                      <a:pt x="534" y="428"/>
                    </a:lnTo>
                    <a:lnTo>
                      <a:pt x="534" y="420"/>
                    </a:lnTo>
                    <a:lnTo>
                      <a:pt x="536" y="412"/>
                    </a:lnTo>
                    <a:lnTo>
                      <a:pt x="538" y="405"/>
                    </a:lnTo>
                    <a:lnTo>
                      <a:pt x="540" y="397"/>
                    </a:lnTo>
                    <a:lnTo>
                      <a:pt x="540" y="390"/>
                    </a:lnTo>
                    <a:lnTo>
                      <a:pt x="541" y="382"/>
                    </a:lnTo>
                    <a:lnTo>
                      <a:pt x="541" y="374"/>
                    </a:lnTo>
                    <a:lnTo>
                      <a:pt x="543" y="367"/>
                    </a:lnTo>
                    <a:lnTo>
                      <a:pt x="543" y="359"/>
                    </a:lnTo>
                    <a:lnTo>
                      <a:pt x="543" y="352"/>
                    </a:lnTo>
                    <a:lnTo>
                      <a:pt x="543" y="344"/>
                    </a:lnTo>
                    <a:lnTo>
                      <a:pt x="545" y="336"/>
                    </a:lnTo>
                    <a:lnTo>
                      <a:pt x="545" y="327"/>
                    </a:lnTo>
                    <a:lnTo>
                      <a:pt x="545" y="321"/>
                    </a:lnTo>
                    <a:lnTo>
                      <a:pt x="545" y="312"/>
                    </a:lnTo>
                    <a:lnTo>
                      <a:pt x="547" y="306"/>
                    </a:lnTo>
                    <a:lnTo>
                      <a:pt x="547" y="296"/>
                    </a:lnTo>
                    <a:lnTo>
                      <a:pt x="547" y="291"/>
                    </a:lnTo>
                    <a:lnTo>
                      <a:pt x="547" y="281"/>
                    </a:lnTo>
                    <a:lnTo>
                      <a:pt x="547" y="276"/>
                    </a:lnTo>
                    <a:lnTo>
                      <a:pt x="547" y="268"/>
                    </a:lnTo>
                    <a:lnTo>
                      <a:pt x="547" y="260"/>
                    </a:lnTo>
                    <a:lnTo>
                      <a:pt x="547" y="253"/>
                    </a:lnTo>
                    <a:lnTo>
                      <a:pt x="547" y="247"/>
                    </a:lnTo>
                    <a:lnTo>
                      <a:pt x="545" y="239"/>
                    </a:lnTo>
                    <a:lnTo>
                      <a:pt x="545" y="232"/>
                    </a:lnTo>
                    <a:lnTo>
                      <a:pt x="545" y="226"/>
                    </a:lnTo>
                    <a:lnTo>
                      <a:pt x="545" y="220"/>
                    </a:lnTo>
                    <a:lnTo>
                      <a:pt x="543" y="213"/>
                    </a:lnTo>
                    <a:lnTo>
                      <a:pt x="543" y="205"/>
                    </a:lnTo>
                    <a:lnTo>
                      <a:pt x="543" y="200"/>
                    </a:lnTo>
                    <a:lnTo>
                      <a:pt x="543" y="196"/>
                    </a:lnTo>
                    <a:lnTo>
                      <a:pt x="541" y="188"/>
                    </a:lnTo>
                    <a:lnTo>
                      <a:pt x="541" y="182"/>
                    </a:lnTo>
                    <a:lnTo>
                      <a:pt x="540" y="177"/>
                    </a:lnTo>
                    <a:lnTo>
                      <a:pt x="540" y="173"/>
                    </a:lnTo>
                    <a:lnTo>
                      <a:pt x="538" y="163"/>
                    </a:lnTo>
                    <a:lnTo>
                      <a:pt x="538" y="156"/>
                    </a:lnTo>
                    <a:lnTo>
                      <a:pt x="534" y="146"/>
                    </a:lnTo>
                    <a:lnTo>
                      <a:pt x="530" y="141"/>
                    </a:lnTo>
                    <a:lnTo>
                      <a:pt x="529" y="133"/>
                    </a:lnTo>
                    <a:lnTo>
                      <a:pt x="525" y="127"/>
                    </a:lnTo>
                    <a:lnTo>
                      <a:pt x="521" y="120"/>
                    </a:lnTo>
                    <a:lnTo>
                      <a:pt x="518" y="114"/>
                    </a:lnTo>
                    <a:lnTo>
                      <a:pt x="514" y="106"/>
                    </a:lnTo>
                    <a:lnTo>
                      <a:pt x="511" y="101"/>
                    </a:lnTo>
                    <a:lnTo>
                      <a:pt x="505" y="95"/>
                    </a:lnTo>
                    <a:lnTo>
                      <a:pt x="501" y="89"/>
                    </a:lnTo>
                    <a:lnTo>
                      <a:pt x="496" y="82"/>
                    </a:lnTo>
                    <a:lnTo>
                      <a:pt x="492" y="78"/>
                    </a:lnTo>
                    <a:lnTo>
                      <a:pt x="487" y="72"/>
                    </a:lnTo>
                    <a:lnTo>
                      <a:pt x="481" y="67"/>
                    </a:lnTo>
                    <a:lnTo>
                      <a:pt x="476" y="61"/>
                    </a:lnTo>
                    <a:lnTo>
                      <a:pt x="472" y="57"/>
                    </a:lnTo>
                    <a:lnTo>
                      <a:pt x="467" y="51"/>
                    </a:lnTo>
                    <a:lnTo>
                      <a:pt x="462" y="48"/>
                    </a:lnTo>
                    <a:lnTo>
                      <a:pt x="454" y="42"/>
                    </a:lnTo>
                    <a:lnTo>
                      <a:pt x="449" y="38"/>
                    </a:lnTo>
                    <a:lnTo>
                      <a:pt x="443" y="34"/>
                    </a:lnTo>
                    <a:lnTo>
                      <a:pt x="436" y="30"/>
                    </a:lnTo>
                    <a:lnTo>
                      <a:pt x="431" y="27"/>
                    </a:lnTo>
                    <a:lnTo>
                      <a:pt x="425" y="25"/>
                    </a:lnTo>
                    <a:lnTo>
                      <a:pt x="418" y="21"/>
                    </a:lnTo>
                    <a:lnTo>
                      <a:pt x="411" y="17"/>
                    </a:lnTo>
                    <a:lnTo>
                      <a:pt x="405" y="15"/>
                    </a:lnTo>
                    <a:lnTo>
                      <a:pt x="398" y="11"/>
                    </a:lnTo>
                    <a:lnTo>
                      <a:pt x="393" y="10"/>
                    </a:lnTo>
                    <a:lnTo>
                      <a:pt x="385" y="8"/>
                    </a:lnTo>
                    <a:lnTo>
                      <a:pt x="380" y="6"/>
                    </a:lnTo>
                    <a:lnTo>
                      <a:pt x="373" y="6"/>
                    </a:lnTo>
                    <a:lnTo>
                      <a:pt x="367" y="4"/>
                    </a:lnTo>
                    <a:lnTo>
                      <a:pt x="360" y="4"/>
                    </a:lnTo>
                    <a:lnTo>
                      <a:pt x="353" y="2"/>
                    </a:lnTo>
                    <a:lnTo>
                      <a:pt x="347" y="2"/>
                    </a:lnTo>
                    <a:lnTo>
                      <a:pt x="340" y="0"/>
                    </a:lnTo>
                    <a:lnTo>
                      <a:pt x="333" y="0"/>
                    </a:lnTo>
                    <a:lnTo>
                      <a:pt x="325" y="2"/>
                    </a:lnTo>
                    <a:lnTo>
                      <a:pt x="320" y="4"/>
                    </a:lnTo>
                    <a:lnTo>
                      <a:pt x="313" y="4"/>
                    </a:lnTo>
                    <a:lnTo>
                      <a:pt x="305" y="4"/>
                    </a:lnTo>
                    <a:lnTo>
                      <a:pt x="298" y="6"/>
                    </a:lnTo>
                    <a:lnTo>
                      <a:pt x="291" y="8"/>
                    </a:lnTo>
                    <a:lnTo>
                      <a:pt x="284" y="10"/>
                    </a:lnTo>
                    <a:lnTo>
                      <a:pt x="278" y="11"/>
                    </a:lnTo>
                    <a:lnTo>
                      <a:pt x="269" y="15"/>
                    </a:lnTo>
                    <a:lnTo>
                      <a:pt x="264" y="19"/>
                    </a:lnTo>
                    <a:lnTo>
                      <a:pt x="256" y="21"/>
                    </a:lnTo>
                    <a:lnTo>
                      <a:pt x="249" y="23"/>
                    </a:lnTo>
                    <a:lnTo>
                      <a:pt x="242" y="27"/>
                    </a:lnTo>
                    <a:lnTo>
                      <a:pt x="236" y="30"/>
                    </a:lnTo>
                    <a:lnTo>
                      <a:pt x="227" y="34"/>
                    </a:lnTo>
                    <a:lnTo>
                      <a:pt x="222" y="38"/>
                    </a:lnTo>
                    <a:lnTo>
                      <a:pt x="213" y="42"/>
                    </a:lnTo>
                    <a:lnTo>
                      <a:pt x="207" y="48"/>
                    </a:lnTo>
                    <a:lnTo>
                      <a:pt x="200" y="49"/>
                    </a:lnTo>
                    <a:lnTo>
                      <a:pt x="193" y="55"/>
                    </a:lnTo>
                    <a:lnTo>
                      <a:pt x="186" y="59"/>
                    </a:lnTo>
                    <a:lnTo>
                      <a:pt x="180" y="65"/>
                    </a:lnTo>
                    <a:lnTo>
                      <a:pt x="173" y="70"/>
                    </a:lnTo>
                    <a:lnTo>
                      <a:pt x="166" y="76"/>
                    </a:lnTo>
                    <a:lnTo>
                      <a:pt x="158" y="82"/>
                    </a:lnTo>
                    <a:lnTo>
                      <a:pt x="153" y="89"/>
                    </a:lnTo>
                    <a:lnTo>
                      <a:pt x="146" y="93"/>
                    </a:lnTo>
                    <a:lnTo>
                      <a:pt x="138" y="101"/>
                    </a:lnTo>
                    <a:lnTo>
                      <a:pt x="131" y="106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3" y="125"/>
                    </a:lnTo>
                    <a:lnTo>
                      <a:pt x="107" y="131"/>
                    </a:lnTo>
                    <a:lnTo>
                      <a:pt x="102" y="139"/>
                    </a:lnTo>
                    <a:lnTo>
                      <a:pt x="95" y="144"/>
                    </a:lnTo>
                    <a:lnTo>
                      <a:pt x="89" y="152"/>
                    </a:lnTo>
                    <a:lnTo>
                      <a:pt x="84" y="160"/>
                    </a:lnTo>
                    <a:lnTo>
                      <a:pt x="78" y="167"/>
                    </a:lnTo>
                    <a:lnTo>
                      <a:pt x="71" y="175"/>
                    </a:lnTo>
                    <a:lnTo>
                      <a:pt x="68" y="182"/>
                    </a:lnTo>
                    <a:lnTo>
                      <a:pt x="62" y="190"/>
                    </a:lnTo>
                    <a:lnTo>
                      <a:pt x="58" y="198"/>
                    </a:lnTo>
                    <a:lnTo>
                      <a:pt x="53" y="205"/>
                    </a:lnTo>
                    <a:lnTo>
                      <a:pt x="48" y="213"/>
                    </a:lnTo>
                    <a:lnTo>
                      <a:pt x="42" y="220"/>
                    </a:lnTo>
                    <a:lnTo>
                      <a:pt x="39" y="228"/>
                    </a:lnTo>
                    <a:lnTo>
                      <a:pt x="35" y="236"/>
                    </a:lnTo>
                    <a:lnTo>
                      <a:pt x="29" y="245"/>
                    </a:lnTo>
                    <a:lnTo>
                      <a:pt x="28" y="253"/>
                    </a:lnTo>
                    <a:lnTo>
                      <a:pt x="24" y="262"/>
                    </a:lnTo>
                    <a:lnTo>
                      <a:pt x="20" y="270"/>
                    </a:lnTo>
                    <a:lnTo>
                      <a:pt x="17" y="277"/>
                    </a:lnTo>
                    <a:lnTo>
                      <a:pt x="13" y="287"/>
                    </a:lnTo>
                    <a:lnTo>
                      <a:pt x="11" y="295"/>
                    </a:lnTo>
                    <a:lnTo>
                      <a:pt x="9" y="304"/>
                    </a:lnTo>
                    <a:lnTo>
                      <a:pt x="6" y="312"/>
                    </a:lnTo>
                    <a:lnTo>
                      <a:pt x="4" y="319"/>
                    </a:lnTo>
                    <a:lnTo>
                      <a:pt x="2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5" name="Freeform 45"/>
              <p:cNvSpPr>
                <a:spLocks/>
              </p:cNvSpPr>
              <p:nvPr/>
            </p:nvSpPr>
            <p:spPr bwMode="auto">
              <a:xfrm>
                <a:off x="1960" y="2158"/>
                <a:ext cx="199" cy="19"/>
              </a:xfrm>
              <a:custGeom>
                <a:avLst/>
                <a:gdLst>
                  <a:gd name="T0" fmla="*/ 0 w 199"/>
                  <a:gd name="T1" fmla="*/ 1 h 38"/>
                  <a:gd name="T2" fmla="*/ 9 w 199"/>
                  <a:gd name="T3" fmla="*/ 1 h 38"/>
                  <a:gd name="T4" fmla="*/ 20 w 199"/>
                  <a:gd name="T5" fmla="*/ 1 h 38"/>
                  <a:gd name="T6" fmla="*/ 29 w 199"/>
                  <a:gd name="T7" fmla="*/ 1 h 38"/>
                  <a:gd name="T8" fmla="*/ 40 w 199"/>
                  <a:gd name="T9" fmla="*/ 1 h 38"/>
                  <a:gd name="T10" fmla="*/ 49 w 199"/>
                  <a:gd name="T11" fmla="*/ 1 h 38"/>
                  <a:gd name="T12" fmla="*/ 60 w 199"/>
                  <a:gd name="T13" fmla="*/ 1 h 38"/>
                  <a:gd name="T14" fmla="*/ 70 w 199"/>
                  <a:gd name="T15" fmla="*/ 1 h 38"/>
                  <a:gd name="T16" fmla="*/ 80 w 199"/>
                  <a:gd name="T17" fmla="*/ 1 h 38"/>
                  <a:gd name="T18" fmla="*/ 85 w 199"/>
                  <a:gd name="T19" fmla="*/ 1 h 38"/>
                  <a:gd name="T20" fmla="*/ 92 w 199"/>
                  <a:gd name="T21" fmla="*/ 1 h 38"/>
                  <a:gd name="T22" fmla="*/ 101 w 199"/>
                  <a:gd name="T23" fmla="*/ 1 h 38"/>
                  <a:gd name="T24" fmla="*/ 112 w 199"/>
                  <a:gd name="T25" fmla="*/ 1 h 38"/>
                  <a:gd name="T26" fmla="*/ 116 w 199"/>
                  <a:gd name="T27" fmla="*/ 1 h 38"/>
                  <a:gd name="T28" fmla="*/ 121 w 199"/>
                  <a:gd name="T29" fmla="*/ 1 h 38"/>
                  <a:gd name="T30" fmla="*/ 127 w 199"/>
                  <a:gd name="T31" fmla="*/ 1 h 38"/>
                  <a:gd name="T32" fmla="*/ 132 w 199"/>
                  <a:gd name="T33" fmla="*/ 1 h 38"/>
                  <a:gd name="T34" fmla="*/ 138 w 199"/>
                  <a:gd name="T35" fmla="*/ 1 h 38"/>
                  <a:gd name="T36" fmla="*/ 143 w 199"/>
                  <a:gd name="T37" fmla="*/ 1 h 38"/>
                  <a:gd name="T38" fmla="*/ 150 w 199"/>
                  <a:gd name="T39" fmla="*/ 1 h 38"/>
                  <a:gd name="T40" fmla="*/ 156 w 199"/>
                  <a:gd name="T41" fmla="*/ 1 h 38"/>
                  <a:gd name="T42" fmla="*/ 165 w 199"/>
                  <a:gd name="T43" fmla="*/ 1 h 38"/>
                  <a:gd name="T44" fmla="*/ 176 w 199"/>
                  <a:gd name="T45" fmla="*/ 1 h 38"/>
                  <a:gd name="T46" fmla="*/ 185 w 199"/>
                  <a:gd name="T47" fmla="*/ 1 h 38"/>
                  <a:gd name="T48" fmla="*/ 194 w 199"/>
                  <a:gd name="T49" fmla="*/ 1 h 38"/>
                  <a:gd name="T50" fmla="*/ 199 w 199"/>
                  <a:gd name="T51" fmla="*/ 1 h 38"/>
                  <a:gd name="T52" fmla="*/ 199 w 199"/>
                  <a:gd name="T53" fmla="*/ 1 h 38"/>
                  <a:gd name="T54" fmla="*/ 194 w 199"/>
                  <a:gd name="T55" fmla="*/ 1 h 38"/>
                  <a:gd name="T56" fmla="*/ 190 w 199"/>
                  <a:gd name="T57" fmla="*/ 1 h 38"/>
                  <a:gd name="T58" fmla="*/ 183 w 199"/>
                  <a:gd name="T59" fmla="*/ 1 h 38"/>
                  <a:gd name="T60" fmla="*/ 178 w 199"/>
                  <a:gd name="T61" fmla="*/ 1 h 38"/>
                  <a:gd name="T62" fmla="*/ 170 w 199"/>
                  <a:gd name="T63" fmla="*/ 1 h 38"/>
                  <a:gd name="T64" fmla="*/ 163 w 199"/>
                  <a:gd name="T65" fmla="*/ 1 h 38"/>
                  <a:gd name="T66" fmla="*/ 156 w 199"/>
                  <a:gd name="T67" fmla="*/ 1 h 38"/>
                  <a:gd name="T68" fmla="*/ 149 w 199"/>
                  <a:gd name="T69" fmla="*/ 1 h 38"/>
                  <a:gd name="T70" fmla="*/ 139 w 199"/>
                  <a:gd name="T71" fmla="*/ 1 h 38"/>
                  <a:gd name="T72" fmla="*/ 130 w 199"/>
                  <a:gd name="T73" fmla="*/ 1 h 38"/>
                  <a:gd name="T74" fmla="*/ 123 w 199"/>
                  <a:gd name="T75" fmla="*/ 1 h 38"/>
                  <a:gd name="T76" fmla="*/ 114 w 199"/>
                  <a:gd name="T77" fmla="*/ 1 h 38"/>
                  <a:gd name="T78" fmla="*/ 105 w 199"/>
                  <a:gd name="T79" fmla="*/ 1 h 38"/>
                  <a:gd name="T80" fmla="*/ 98 w 199"/>
                  <a:gd name="T81" fmla="*/ 1 h 38"/>
                  <a:gd name="T82" fmla="*/ 89 w 199"/>
                  <a:gd name="T83" fmla="*/ 0 h 38"/>
                  <a:gd name="T84" fmla="*/ 80 w 199"/>
                  <a:gd name="T85" fmla="*/ 0 h 38"/>
                  <a:gd name="T86" fmla="*/ 72 w 199"/>
                  <a:gd name="T87" fmla="*/ 0 h 38"/>
                  <a:gd name="T88" fmla="*/ 65 w 199"/>
                  <a:gd name="T89" fmla="*/ 1 h 38"/>
                  <a:gd name="T90" fmla="*/ 56 w 199"/>
                  <a:gd name="T91" fmla="*/ 1 h 38"/>
                  <a:gd name="T92" fmla="*/ 49 w 199"/>
                  <a:gd name="T93" fmla="*/ 1 h 38"/>
                  <a:gd name="T94" fmla="*/ 41 w 199"/>
                  <a:gd name="T95" fmla="*/ 1 h 38"/>
                  <a:gd name="T96" fmla="*/ 36 w 199"/>
                  <a:gd name="T97" fmla="*/ 1 h 38"/>
                  <a:gd name="T98" fmla="*/ 29 w 199"/>
                  <a:gd name="T99" fmla="*/ 1 h 38"/>
                  <a:gd name="T100" fmla="*/ 23 w 199"/>
                  <a:gd name="T101" fmla="*/ 1 h 38"/>
                  <a:gd name="T102" fmla="*/ 18 w 199"/>
                  <a:gd name="T103" fmla="*/ 1 h 38"/>
                  <a:gd name="T104" fmla="*/ 12 w 199"/>
                  <a:gd name="T105" fmla="*/ 1 h 38"/>
                  <a:gd name="T106" fmla="*/ 5 w 199"/>
                  <a:gd name="T107" fmla="*/ 1 h 38"/>
                  <a:gd name="T108" fmla="*/ 0 w 199"/>
                  <a:gd name="T109" fmla="*/ 1 h 38"/>
                  <a:gd name="T110" fmla="*/ 0 w 199"/>
                  <a:gd name="T111" fmla="*/ 1 h 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9" h="38">
                    <a:moveTo>
                      <a:pt x="0" y="38"/>
                    </a:moveTo>
                    <a:lnTo>
                      <a:pt x="9" y="32"/>
                    </a:lnTo>
                    <a:lnTo>
                      <a:pt x="20" y="26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49" y="13"/>
                    </a:lnTo>
                    <a:lnTo>
                      <a:pt x="60" y="11"/>
                    </a:lnTo>
                    <a:lnTo>
                      <a:pt x="70" y="9"/>
                    </a:lnTo>
                    <a:lnTo>
                      <a:pt x="80" y="9"/>
                    </a:lnTo>
                    <a:lnTo>
                      <a:pt x="85" y="7"/>
                    </a:lnTo>
                    <a:lnTo>
                      <a:pt x="92" y="7"/>
                    </a:lnTo>
                    <a:lnTo>
                      <a:pt x="101" y="7"/>
                    </a:lnTo>
                    <a:lnTo>
                      <a:pt x="112" y="9"/>
                    </a:lnTo>
                    <a:lnTo>
                      <a:pt x="116" y="9"/>
                    </a:lnTo>
                    <a:lnTo>
                      <a:pt x="121" y="9"/>
                    </a:lnTo>
                    <a:lnTo>
                      <a:pt x="127" y="11"/>
                    </a:lnTo>
                    <a:lnTo>
                      <a:pt x="132" y="11"/>
                    </a:lnTo>
                    <a:lnTo>
                      <a:pt x="138" y="13"/>
                    </a:lnTo>
                    <a:lnTo>
                      <a:pt x="143" y="15"/>
                    </a:lnTo>
                    <a:lnTo>
                      <a:pt x="150" y="15"/>
                    </a:lnTo>
                    <a:lnTo>
                      <a:pt x="156" y="17"/>
                    </a:lnTo>
                    <a:lnTo>
                      <a:pt x="165" y="21"/>
                    </a:lnTo>
                    <a:lnTo>
                      <a:pt x="176" y="23"/>
                    </a:lnTo>
                    <a:lnTo>
                      <a:pt x="185" y="26"/>
                    </a:lnTo>
                    <a:lnTo>
                      <a:pt x="194" y="28"/>
                    </a:lnTo>
                    <a:lnTo>
                      <a:pt x="199" y="30"/>
                    </a:lnTo>
                    <a:lnTo>
                      <a:pt x="199" y="28"/>
                    </a:lnTo>
                    <a:lnTo>
                      <a:pt x="194" y="26"/>
                    </a:lnTo>
                    <a:lnTo>
                      <a:pt x="190" y="23"/>
                    </a:lnTo>
                    <a:lnTo>
                      <a:pt x="183" y="19"/>
                    </a:lnTo>
                    <a:lnTo>
                      <a:pt x="178" y="15"/>
                    </a:lnTo>
                    <a:lnTo>
                      <a:pt x="170" y="13"/>
                    </a:lnTo>
                    <a:lnTo>
                      <a:pt x="163" y="11"/>
                    </a:lnTo>
                    <a:lnTo>
                      <a:pt x="156" y="9"/>
                    </a:lnTo>
                    <a:lnTo>
                      <a:pt x="149" y="7"/>
                    </a:lnTo>
                    <a:lnTo>
                      <a:pt x="139" y="4"/>
                    </a:lnTo>
                    <a:lnTo>
                      <a:pt x="130" y="4"/>
                    </a:lnTo>
                    <a:lnTo>
                      <a:pt x="123" y="2"/>
                    </a:lnTo>
                    <a:lnTo>
                      <a:pt x="114" y="2"/>
                    </a:lnTo>
                    <a:lnTo>
                      <a:pt x="105" y="2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5" y="2"/>
                    </a:lnTo>
                    <a:lnTo>
                      <a:pt x="56" y="2"/>
                    </a:lnTo>
                    <a:lnTo>
                      <a:pt x="49" y="4"/>
                    </a:lnTo>
                    <a:lnTo>
                      <a:pt x="41" y="4"/>
                    </a:lnTo>
                    <a:lnTo>
                      <a:pt x="36" y="7"/>
                    </a:lnTo>
                    <a:lnTo>
                      <a:pt x="29" y="9"/>
                    </a:lnTo>
                    <a:lnTo>
                      <a:pt x="23" y="11"/>
                    </a:lnTo>
                    <a:lnTo>
                      <a:pt x="18" y="15"/>
                    </a:lnTo>
                    <a:lnTo>
                      <a:pt x="12" y="19"/>
                    </a:lnTo>
                    <a:lnTo>
                      <a:pt x="5" y="2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6" name="Freeform 46"/>
              <p:cNvSpPr>
                <a:spLocks/>
              </p:cNvSpPr>
              <p:nvPr/>
            </p:nvSpPr>
            <p:spPr bwMode="auto">
              <a:xfrm>
                <a:off x="2234" y="2265"/>
                <a:ext cx="12" cy="67"/>
              </a:xfrm>
              <a:custGeom>
                <a:avLst/>
                <a:gdLst>
                  <a:gd name="T0" fmla="*/ 12 w 12"/>
                  <a:gd name="T1" fmla="*/ 0 h 135"/>
                  <a:gd name="T2" fmla="*/ 12 w 12"/>
                  <a:gd name="T3" fmla="*/ 0 h 135"/>
                  <a:gd name="T4" fmla="*/ 12 w 12"/>
                  <a:gd name="T5" fmla="*/ 0 h 135"/>
                  <a:gd name="T6" fmla="*/ 12 w 12"/>
                  <a:gd name="T7" fmla="*/ 0 h 135"/>
                  <a:gd name="T8" fmla="*/ 12 w 12"/>
                  <a:gd name="T9" fmla="*/ 0 h 135"/>
                  <a:gd name="T10" fmla="*/ 12 w 12"/>
                  <a:gd name="T11" fmla="*/ 0 h 135"/>
                  <a:gd name="T12" fmla="*/ 12 w 12"/>
                  <a:gd name="T13" fmla="*/ 0 h 135"/>
                  <a:gd name="T14" fmla="*/ 12 w 12"/>
                  <a:gd name="T15" fmla="*/ 0 h 135"/>
                  <a:gd name="T16" fmla="*/ 12 w 12"/>
                  <a:gd name="T17" fmla="*/ 0 h 135"/>
                  <a:gd name="T18" fmla="*/ 12 w 12"/>
                  <a:gd name="T19" fmla="*/ 0 h 135"/>
                  <a:gd name="T20" fmla="*/ 12 w 12"/>
                  <a:gd name="T21" fmla="*/ 0 h 135"/>
                  <a:gd name="T22" fmla="*/ 12 w 12"/>
                  <a:gd name="T23" fmla="*/ 1 h 135"/>
                  <a:gd name="T24" fmla="*/ 12 w 12"/>
                  <a:gd name="T25" fmla="*/ 1 h 135"/>
                  <a:gd name="T26" fmla="*/ 11 w 12"/>
                  <a:gd name="T27" fmla="*/ 1 h 135"/>
                  <a:gd name="T28" fmla="*/ 11 w 12"/>
                  <a:gd name="T29" fmla="*/ 1 h 135"/>
                  <a:gd name="T30" fmla="*/ 9 w 12"/>
                  <a:gd name="T31" fmla="*/ 1 h 135"/>
                  <a:gd name="T32" fmla="*/ 9 w 12"/>
                  <a:gd name="T33" fmla="*/ 1 h 135"/>
                  <a:gd name="T34" fmla="*/ 7 w 12"/>
                  <a:gd name="T35" fmla="*/ 1 h 135"/>
                  <a:gd name="T36" fmla="*/ 5 w 12"/>
                  <a:gd name="T37" fmla="*/ 1 h 135"/>
                  <a:gd name="T38" fmla="*/ 2 w 12"/>
                  <a:gd name="T39" fmla="*/ 2 h 135"/>
                  <a:gd name="T40" fmla="*/ 0 w 12"/>
                  <a:gd name="T41" fmla="*/ 2 h 135"/>
                  <a:gd name="T42" fmla="*/ 0 w 12"/>
                  <a:gd name="T43" fmla="*/ 2 h 135"/>
                  <a:gd name="T44" fmla="*/ 2 w 12"/>
                  <a:gd name="T45" fmla="*/ 2 h 135"/>
                  <a:gd name="T46" fmla="*/ 2 w 12"/>
                  <a:gd name="T47" fmla="*/ 1 h 135"/>
                  <a:gd name="T48" fmla="*/ 3 w 12"/>
                  <a:gd name="T49" fmla="*/ 1 h 135"/>
                  <a:gd name="T50" fmla="*/ 3 w 12"/>
                  <a:gd name="T51" fmla="*/ 1 h 135"/>
                  <a:gd name="T52" fmla="*/ 5 w 12"/>
                  <a:gd name="T53" fmla="*/ 1 h 135"/>
                  <a:gd name="T54" fmla="*/ 5 w 12"/>
                  <a:gd name="T55" fmla="*/ 1 h 135"/>
                  <a:gd name="T56" fmla="*/ 5 w 12"/>
                  <a:gd name="T57" fmla="*/ 1 h 135"/>
                  <a:gd name="T58" fmla="*/ 5 w 12"/>
                  <a:gd name="T59" fmla="*/ 1 h 135"/>
                  <a:gd name="T60" fmla="*/ 7 w 12"/>
                  <a:gd name="T61" fmla="*/ 1 h 135"/>
                  <a:gd name="T62" fmla="*/ 7 w 12"/>
                  <a:gd name="T63" fmla="*/ 1 h 135"/>
                  <a:gd name="T64" fmla="*/ 7 w 12"/>
                  <a:gd name="T65" fmla="*/ 0 h 135"/>
                  <a:gd name="T66" fmla="*/ 7 w 12"/>
                  <a:gd name="T67" fmla="*/ 0 h 135"/>
                  <a:gd name="T68" fmla="*/ 7 w 12"/>
                  <a:gd name="T69" fmla="*/ 0 h 135"/>
                  <a:gd name="T70" fmla="*/ 7 w 12"/>
                  <a:gd name="T71" fmla="*/ 0 h 135"/>
                  <a:gd name="T72" fmla="*/ 9 w 12"/>
                  <a:gd name="T73" fmla="*/ 0 h 135"/>
                  <a:gd name="T74" fmla="*/ 9 w 12"/>
                  <a:gd name="T75" fmla="*/ 0 h 135"/>
                  <a:gd name="T76" fmla="*/ 9 w 12"/>
                  <a:gd name="T77" fmla="*/ 0 h 135"/>
                  <a:gd name="T78" fmla="*/ 9 w 12"/>
                  <a:gd name="T79" fmla="*/ 0 h 135"/>
                  <a:gd name="T80" fmla="*/ 11 w 12"/>
                  <a:gd name="T81" fmla="*/ 0 h 135"/>
                  <a:gd name="T82" fmla="*/ 11 w 12"/>
                  <a:gd name="T83" fmla="*/ 0 h 135"/>
                  <a:gd name="T84" fmla="*/ 12 w 12"/>
                  <a:gd name="T85" fmla="*/ 0 h 135"/>
                  <a:gd name="T86" fmla="*/ 12 w 12"/>
                  <a:gd name="T87" fmla="*/ 0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" h="135">
                    <a:moveTo>
                      <a:pt x="12" y="0"/>
                    </a:moveTo>
                    <a:lnTo>
                      <a:pt x="12" y="3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12" y="28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3"/>
                    </a:lnTo>
                    <a:lnTo>
                      <a:pt x="12" y="49"/>
                    </a:lnTo>
                    <a:lnTo>
                      <a:pt x="12" y="55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1" y="83"/>
                    </a:lnTo>
                    <a:lnTo>
                      <a:pt x="11" y="95"/>
                    </a:lnTo>
                    <a:lnTo>
                      <a:pt x="9" y="104"/>
                    </a:lnTo>
                    <a:lnTo>
                      <a:pt x="9" y="114"/>
                    </a:lnTo>
                    <a:lnTo>
                      <a:pt x="7" y="121"/>
                    </a:lnTo>
                    <a:lnTo>
                      <a:pt x="5" y="127"/>
                    </a:lnTo>
                    <a:lnTo>
                      <a:pt x="2" y="131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2" y="129"/>
                    </a:lnTo>
                    <a:lnTo>
                      <a:pt x="2" y="123"/>
                    </a:lnTo>
                    <a:lnTo>
                      <a:pt x="3" y="114"/>
                    </a:lnTo>
                    <a:lnTo>
                      <a:pt x="3" y="104"/>
                    </a:lnTo>
                    <a:lnTo>
                      <a:pt x="5" y="95"/>
                    </a:lnTo>
                    <a:lnTo>
                      <a:pt x="5" y="87"/>
                    </a:lnTo>
                    <a:lnTo>
                      <a:pt x="5" y="83"/>
                    </a:lnTo>
                    <a:lnTo>
                      <a:pt x="5" y="76"/>
                    </a:lnTo>
                    <a:lnTo>
                      <a:pt x="7" y="72"/>
                    </a:lnTo>
                    <a:lnTo>
                      <a:pt x="7" y="64"/>
                    </a:lnTo>
                    <a:lnTo>
                      <a:pt x="7" y="59"/>
                    </a:lnTo>
                    <a:lnTo>
                      <a:pt x="7" y="53"/>
                    </a:lnTo>
                    <a:lnTo>
                      <a:pt x="7" y="45"/>
                    </a:lnTo>
                    <a:lnTo>
                      <a:pt x="7" y="40"/>
                    </a:lnTo>
                    <a:lnTo>
                      <a:pt x="9" y="34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9" y="15"/>
                    </a:lnTo>
                    <a:lnTo>
                      <a:pt x="11" y="7"/>
                    </a:lnTo>
                    <a:lnTo>
                      <a:pt x="11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7" name="Freeform 47"/>
              <p:cNvSpPr>
                <a:spLocks/>
              </p:cNvSpPr>
              <p:nvPr/>
            </p:nvSpPr>
            <p:spPr bwMode="auto">
              <a:xfrm>
                <a:off x="2228" y="2337"/>
                <a:ext cx="6" cy="11"/>
              </a:xfrm>
              <a:custGeom>
                <a:avLst/>
                <a:gdLst>
                  <a:gd name="T0" fmla="*/ 6 w 6"/>
                  <a:gd name="T1" fmla="*/ 0 h 23"/>
                  <a:gd name="T2" fmla="*/ 6 w 6"/>
                  <a:gd name="T3" fmla="*/ 0 h 23"/>
                  <a:gd name="T4" fmla="*/ 4 w 6"/>
                  <a:gd name="T5" fmla="*/ 0 h 23"/>
                  <a:gd name="T6" fmla="*/ 2 w 6"/>
                  <a:gd name="T7" fmla="*/ 0 h 23"/>
                  <a:gd name="T8" fmla="*/ 0 w 6"/>
                  <a:gd name="T9" fmla="*/ 0 h 23"/>
                  <a:gd name="T10" fmla="*/ 4 w 6"/>
                  <a:gd name="T11" fmla="*/ 0 h 23"/>
                  <a:gd name="T12" fmla="*/ 6 w 6"/>
                  <a:gd name="T13" fmla="*/ 0 h 23"/>
                  <a:gd name="T14" fmla="*/ 6 w 6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23">
                    <a:moveTo>
                      <a:pt x="6" y="10"/>
                    </a:moveTo>
                    <a:lnTo>
                      <a:pt x="6" y="0"/>
                    </a:lnTo>
                    <a:lnTo>
                      <a:pt x="4" y="6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4" y="23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8" name="Freeform 48"/>
              <p:cNvSpPr>
                <a:spLocks/>
              </p:cNvSpPr>
              <p:nvPr/>
            </p:nvSpPr>
            <p:spPr bwMode="auto">
              <a:xfrm>
                <a:off x="2018" y="2182"/>
                <a:ext cx="20" cy="6"/>
              </a:xfrm>
              <a:custGeom>
                <a:avLst/>
                <a:gdLst>
                  <a:gd name="T0" fmla="*/ 2 w 20"/>
                  <a:gd name="T1" fmla="*/ 1 h 12"/>
                  <a:gd name="T2" fmla="*/ 3 w 20"/>
                  <a:gd name="T3" fmla="*/ 1 h 12"/>
                  <a:gd name="T4" fmla="*/ 9 w 20"/>
                  <a:gd name="T5" fmla="*/ 1 h 12"/>
                  <a:gd name="T6" fmla="*/ 16 w 20"/>
                  <a:gd name="T7" fmla="*/ 1 h 12"/>
                  <a:gd name="T8" fmla="*/ 20 w 20"/>
                  <a:gd name="T9" fmla="*/ 1 h 12"/>
                  <a:gd name="T10" fmla="*/ 14 w 20"/>
                  <a:gd name="T11" fmla="*/ 0 h 12"/>
                  <a:gd name="T12" fmla="*/ 9 w 20"/>
                  <a:gd name="T13" fmla="*/ 1 h 12"/>
                  <a:gd name="T14" fmla="*/ 3 w 20"/>
                  <a:gd name="T15" fmla="*/ 1 h 12"/>
                  <a:gd name="T16" fmla="*/ 0 w 20"/>
                  <a:gd name="T17" fmla="*/ 1 h 12"/>
                  <a:gd name="T18" fmla="*/ 2 w 20"/>
                  <a:gd name="T19" fmla="*/ 1 h 12"/>
                  <a:gd name="T20" fmla="*/ 2 w 20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12">
                    <a:moveTo>
                      <a:pt x="2" y="12"/>
                    </a:moveTo>
                    <a:lnTo>
                      <a:pt x="3" y="10"/>
                    </a:lnTo>
                    <a:lnTo>
                      <a:pt x="9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69" name="Freeform 49"/>
              <p:cNvSpPr>
                <a:spLocks/>
              </p:cNvSpPr>
              <p:nvPr/>
            </p:nvSpPr>
            <p:spPr bwMode="auto">
              <a:xfrm>
                <a:off x="1813" y="2252"/>
                <a:ext cx="34" cy="30"/>
              </a:xfrm>
              <a:custGeom>
                <a:avLst/>
                <a:gdLst>
                  <a:gd name="T0" fmla="*/ 7 w 34"/>
                  <a:gd name="T1" fmla="*/ 1 h 59"/>
                  <a:gd name="T2" fmla="*/ 0 w 34"/>
                  <a:gd name="T3" fmla="*/ 1 h 59"/>
                  <a:gd name="T4" fmla="*/ 1 w 34"/>
                  <a:gd name="T5" fmla="*/ 1 h 59"/>
                  <a:gd name="T6" fmla="*/ 7 w 34"/>
                  <a:gd name="T7" fmla="*/ 1 h 59"/>
                  <a:gd name="T8" fmla="*/ 12 w 34"/>
                  <a:gd name="T9" fmla="*/ 1 h 59"/>
                  <a:gd name="T10" fmla="*/ 18 w 34"/>
                  <a:gd name="T11" fmla="*/ 1 h 59"/>
                  <a:gd name="T12" fmla="*/ 21 w 34"/>
                  <a:gd name="T13" fmla="*/ 1 h 59"/>
                  <a:gd name="T14" fmla="*/ 27 w 34"/>
                  <a:gd name="T15" fmla="*/ 1 h 59"/>
                  <a:gd name="T16" fmla="*/ 30 w 34"/>
                  <a:gd name="T17" fmla="*/ 1 h 59"/>
                  <a:gd name="T18" fmla="*/ 34 w 34"/>
                  <a:gd name="T19" fmla="*/ 0 h 59"/>
                  <a:gd name="T20" fmla="*/ 30 w 34"/>
                  <a:gd name="T21" fmla="*/ 1 h 59"/>
                  <a:gd name="T22" fmla="*/ 27 w 34"/>
                  <a:gd name="T23" fmla="*/ 1 h 59"/>
                  <a:gd name="T24" fmla="*/ 23 w 34"/>
                  <a:gd name="T25" fmla="*/ 1 h 59"/>
                  <a:gd name="T26" fmla="*/ 21 w 34"/>
                  <a:gd name="T27" fmla="*/ 1 h 59"/>
                  <a:gd name="T28" fmla="*/ 16 w 34"/>
                  <a:gd name="T29" fmla="*/ 1 h 59"/>
                  <a:gd name="T30" fmla="*/ 12 w 34"/>
                  <a:gd name="T31" fmla="*/ 1 h 59"/>
                  <a:gd name="T32" fmla="*/ 9 w 34"/>
                  <a:gd name="T33" fmla="*/ 1 h 59"/>
                  <a:gd name="T34" fmla="*/ 7 w 34"/>
                  <a:gd name="T35" fmla="*/ 1 h 59"/>
                  <a:gd name="T36" fmla="*/ 7 w 34"/>
                  <a:gd name="T37" fmla="*/ 1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59">
                    <a:moveTo>
                      <a:pt x="7" y="36"/>
                    </a:moveTo>
                    <a:lnTo>
                      <a:pt x="0" y="59"/>
                    </a:lnTo>
                    <a:lnTo>
                      <a:pt x="1" y="55"/>
                    </a:lnTo>
                    <a:lnTo>
                      <a:pt x="7" y="49"/>
                    </a:lnTo>
                    <a:lnTo>
                      <a:pt x="12" y="40"/>
                    </a:lnTo>
                    <a:lnTo>
                      <a:pt x="18" y="30"/>
                    </a:lnTo>
                    <a:lnTo>
                      <a:pt x="21" y="19"/>
                    </a:lnTo>
                    <a:lnTo>
                      <a:pt x="27" y="11"/>
                    </a:lnTo>
                    <a:lnTo>
                      <a:pt x="30" y="4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7" y="6"/>
                    </a:lnTo>
                    <a:lnTo>
                      <a:pt x="23" y="13"/>
                    </a:lnTo>
                    <a:lnTo>
                      <a:pt x="21" y="19"/>
                    </a:lnTo>
                    <a:lnTo>
                      <a:pt x="16" y="25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0" name="Freeform 50"/>
              <p:cNvSpPr>
                <a:spLocks/>
              </p:cNvSpPr>
              <p:nvPr/>
            </p:nvSpPr>
            <p:spPr bwMode="auto">
              <a:xfrm>
                <a:off x="1967" y="2188"/>
                <a:ext cx="43" cy="12"/>
              </a:xfrm>
              <a:custGeom>
                <a:avLst/>
                <a:gdLst>
                  <a:gd name="T0" fmla="*/ 0 w 43"/>
                  <a:gd name="T1" fmla="*/ 1 h 24"/>
                  <a:gd name="T2" fmla="*/ 2 w 43"/>
                  <a:gd name="T3" fmla="*/ 1 h 24"/>
                  <a:gd name="T4" fmla="*/ 5 w 43"/>
                  <a:gd name="T5" fmla="*/ 1 h 24"/>
                  <a:gd name="T6" fmla="*/ 11 w 43"/>
                  <a:gd name="T7" fmla="*/ 1 h 24"/>
                  <a:gd name="T8" fmla="*/ 18 w 43"/>
                  <a:gd name="T9" fmla="*/ 1 h 24"/>
                  <a:gd name="T10" fmla="*/ 25 w 43"/>
                  <a:gd name="T11" fmla="*/ 1 h 24"/>
                  <a:gd name="T12" fmla="*/ 33 w 43"/>
                  <a:gd name="T13" fmla="*/ 1 h 24"/>
                  <a:gd name="T14" fmla="*/ 38 w 43"/>
                  <a:gd name="T15" fmla="*/ 0 h 24"/>
                  <a:gd name="T16" fmla="*/ 43 w 43"/>
                  <a:gd name="T17" fmla="*/ 0 h 24"/>
                  <a:gd name="T18" fmla="*/ 36 w 43"/>
                  <a:gd name="T19" fmla="*/ 1 h 24"/>
                  <a:gd name="T20" fmla="*/ 31 w 43"/>
                  <a:gd name="T21" fmla="*/ 1 h 24"/>
                  <a:gd name="T22" fmla="*/ 25 w 43"/>
                  <a:gd name="T23" fmla="*/ 1 h 24"/>
                  <a:gd name="T24" fmla="*/ 20 w 43"/>
                  <a:gd name="T25" fmla="*/ 1 h 24"/>
                  <a:gd name="T26" fmla="*/ 11 w 43"/>
                  <a:gd name="T27" fmla="*/ 1 h 24"/>
                  <a:gd name="T28" fmla="*/ 0 w 43"/>
                  <a:gd name="T29" fmla="*/ 1 h 24"/>
                  <a:gd name="T30" fmla="*/ 0 w 43"/>
                  <a:gd name="T31" fmla="*/ 1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" h="24">
                    <a:moveTo>
                      <a:pt x="0" y="24"/>
                    </a:moveTo>
                    <a:lnTo>
                      <a:pt x="2" y="19"/>
                    </a:lnTo>
                    <a:lnTo>
                      <a:pt x="5" y="17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31" y="5"/>
                    </a:lnTo>
                    <a:lnTo>
                      <a:pt x="25" y="7"/>
                    </a:lnTo>
                    <a:lnTo>
                      <a:pt x="20" y="11"/>
                    </a:lnTo>
                    <a:lnTo>
                      <a:pt x="11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1" name="Freeform 51"/>
              <p:cNvSpPr>
                <a:spLocks/>
              </p:cNvSpPr>
              <p:nvPr/>
            </p:nvSpPr>
            <p:spPr bwMode="auto">
              <a:xfrm>
                <a:off x="2145" y="2206"/>
                <a:ext cx="27" cy="24"/>
              </a:xfrm>
              <a:custGeom>
                <a:avLst/>
                <a:gdLst>
                  <a:gd name="T0" fmla="*/ 14 w 27"/>
                  <a:gd name="T1" fmla="*/ 1 h 47"/>
                  <a:gd name="T2" fmla="*/ 16 w 27"/>
                  <a:gd name="T3" fmla="*/ 1 h 47"/>
                  <a:gd name="T4" fmla="*/ 20 w 27"/>
                  <a:gd name="T5" fmla="*/ 1 h 47"/>
                  <a:gd name="T6" fmla="*/ 22 w 27"/>
                  <a:gd name="T7" fmla="*/ 1 h 47"/>
                  <a:gd name="T8" fmla="*/ 27 w 27"/>
                  <a:gd name="T9" fmla="*/ 1 h 47"/>
                  <a:gd name="T10" fmla="*/ 25 w 27"/>
                  <a:gd name="T11" fmla="*/ 1 h 47"/>
                  <a:gd name="T12" fmla="*/ 23 w 27"/>
                  <a:gd name="T13" fmla="*/ 1 h 47"/>
                  <a:gd name="T14" fmla="*/ 20 w 27"/>
                  <a:gd name="T15" fmla="*/ 1 h 47"/>
                  <a:gd name="T16" fmla="*/ 16 w 27"/>
                  <a:gd name="T17" fmla="*/ 1 h 47"/>
                  <a:gd name="T18" fmla="*/ 11 w 27"/>
                  <a:gd name="T19" fmla="*/ 1 h 47"/>
                  <a:gd name="T20" fmla="*/ 7 w 27"/>
                  <a:gd name="T21" fmla="*/ 1 h 47"/>
                  <a:gd name="T22" fmla="*/ 3 w 27"/>
                  <a:gd name="T23" fmla="*/ 1 h 47"/>
                  <a:gd name="T24" fmla="*/ 0 w 27"/>
                  <a:gd name="T25" fmla="*/ 0 h 47"/>
                  <a:gd name="T26" fmla="*/ 3 w 27"/>
                  <a:gd name="T27" fmla="*/ 1 h 47"/>
                  <a:gd name="T28" fmla="*/ 7 w 27"/>
                  <a:gd name="T29" fmla="*/ 1 h 47"/>
                  <a:gd name="T30" fmla="*/ 9 w 27"/>
                  <a:gd name="T31" fmla="*/ 1 h 47"/>
                  <a:gd name="T32" fmla="*/ 14 w 27"/>
                  <a:gd name="T33" fmla="*/ 1 h 47"/>
                  <a:gd name="T34" fmla="*/ 14 w 27"/>
                  <a:gd name="T35" fmla="*/ 1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" h="47">
                    <a:moveTo>
                      <a:pt x="14" y="21"/>
                    </a:moveTo>
                    <a:lnTo>
                      <a:pt x="16" y="26"/>
                    </a:lnTo>
                    <a:lnTo>
                      <a:pt x="20" y="32"/>
                    </a:lnTo>
                    <a:lnTo>
                      <a:pt x="22" y="40"/>
                    </a:lnTo>
                    <a:lnTo>
                      <a:pt x="27" y="47"/>
                    </a:lnTo>
                    <a:lnTo>
                      <a:pt x="25" y="40"/>
                    </a:lnTo>
                    <a:lnTo>
                      <a:pt x="23" y="34"/>
                    </a:lnTo>
                    <a:lnTo>
                      <a:pt x="20" y="26"/>
                    </a:lnTo>
                    <a:lnTo>
                      <a:pt x="16" y="19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7" y="11"/>
                    </a:lnTo>
                    <a:lnTo>
                      <a:pt x="9" y="15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2" name="Freeform 52"/>
              <p:cNvSpPr>
                <a:spLocks/>
              </p:cNvSpPr>
              <p:nvPr/>
            </p:nvSpPr>
            <p:spPr bwMode="auto">
              <a:xfrm>
                <a:off x="2192" y="2282"/>
                <a:ext cx="2" cy="18"/>
              </a:xfrm>
              <a:custGeom>
                <a:avLst/>
                <a:gdLst>
                  <a:gd name="T0" fmla="*/ 2 w 2"/>
                  <a:gd name="T1" fmla="*/ 1 h 36"/>
                  <a:gd name="T2" fmla="*/ 2 w 2"/>
                  <a:gd name="T3" fmla="*/ 1 h 36"/>
                  <a:gd name="T4" fmla="*/ 2 w 2"/>
                  <a:gd name="T5" fmla="*/ 1 h 36"/>
                  <a:gd name="T6" fmla="*/ 2 w 2"/>
                  <a:gd name="T7" fmla="*/ 1 h 36"/>
                  <a:gd name="T8" fmla="*/ 2 w 2"/>
                  <a:gd name="T9" fmla="*/ 0 h 36"/>
                  <a:gd name="T10" fmla="*/ 0 w 2"/>
                  <a:gd name="T11" fmla="*/ 1 h 36"/>
                  <a:gd name="T12" fmla="*/ 0 w 2"/>
                  <a:gd name="T13" fmla="*/ 1 h 36"/>
                  <a:gd name="T14" fmla="*/ 0 w 2"/>
                  <a:gd name="T15" fmla="*/ 1 h 36"/>
                  <a:gd name="T16" fmla="*/ 0 w 2"/>
                  <a:gd name="T17" fmla="*/ 1 h 36"/>
                  <a:gd name="T18" fmla="*/ 0 w 2"/>
                  <a:gd name="T19" fmla="*/ 1 h 36"/>
                  <a:gd name="T20" fmla="*/ 2 w 2"/>
                  <a:gd name="T21" fmla="*/ 1 h 36"/>
                  <a:gd name="T22" fmla="*/ 2 w 2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36">
                    <a:moveTo>
                      <a:pt x="2" y="36"/>
                    </a:moveTo>
                    <a:lnTo>
                      <a:pt x="2" y="26"/>
                    </a:lnTo>
                    <a:lnTo>
                      <a:pt x="2" y="1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3" name="Freeform 53"/>
              <p:cNvSpPr>
                <a:spLocks/>
              </p:cNvSpPr>
              <p:nvPr/>
            </p:nvSpPr>
            <p:spPr bwMode="auto">
              <a:xfrm>
                <a:off x="2030" y="2470"/>
                <a:ext cx="191" cy="78"/>
              </a:xfrm>
              <a:custGeom>
                <a:avLst/>
                <a:gdLst>
                  <a:gd name="T0" fmla="*/ 0 w 191"/>
                  <a:gd name="T1" fmla="*/ 2 h 156"/>
                  <a:gd name="T2" fmla="*/ 0 w 191"/>
                  <a:gd name="T3" fmla="*/ 1 h 156"/>
                  <a:gd name="T4" fmla="*/ 8 w 191"/>
                  <a:gd name="T5" fmla="*/ 1 h 156"/>
                  <a:gd name="T6" fmla="*/ 13 w 191"/>
                  <a:gd name="T7" fmla="*/ 1 h 156"/>
                  <a:gd name="T8" fmla="*/ 6 w 191"/>
                  <a:gd name="T9" fmla="*/ 1 h 156"/>
                  <a:gd name="T10" fmla="*/ 4 w 191"/>
                  <a:gd name="T11" fmla="*/ 2 h 156"/>
                  <a:gd name="T12" fmla="*/ 11 w 191"/>
                  <a:gd name="T13" fmla="*/ 1 h 156"/>
                  <a:gd name="T14" fmla="*/ 26 w 191"/>
                  <a:gd name="T15" fmla="*/ 1 h 156"/>
                  <a:gd name="T16" fmla="*/ 42 w 191"/>
                  <a:gd name="T17" fmla="*/ 1 h 156"/>
                  <a:gd name="T18" fmla="*/ 40 w 191"/>
                  <a:gd name="T19" fmla="*/ 1 h 156"/>
                  <a:gd name="T20" fmla="*/ 29 w 191"/>
                  <a:gd name="T21" fmla="*/ 1 h 156"/>
                  <a:gd name="T22" fmla="*/ 29 w 191"/>
                  <a:gd name="T23" fmla="*/ 1 h 156"/>
                  <a:gd name="T24" fmla="*/ 42 w 191"/>
                  <a:gd name="T25" fmla="*/ 1 h 156"/>
                  <a:gd name="T26" fmla="*/ 59 w 191"/>
                  <a:gd name="T27" fmla="*/ 1 h 156"/>
                  <a:gd name="T28" fmla="*/ 66 w 191"/>
                  <a:gd name="T29" fmla="*/ 1 h 156"/>
                  <a:gd name="T30" fmla="*/ 62 w 191"/>
                  <a:gd name="T31" fmla="*/ 1 h 156"/>
                  <a:gd name="T32" fmla="*/ 73 w 191"/>
                  <a:gd name="T33" fmla="*/ 1 h 156"/>
                  <a:gd name="T34" fmla="*/ 66 w 191"/>
                  <a:gd name="T35" fmla="*/ 1 h 156"/>
                  <a:gd name="T36" fmla="*/ 69 w 191"/>
                  <a:gd name="T37" fmla="*/ 2 h 156"/>
                  <a:gd name="T38" fmla="*/ 77 w 191"/>
                  <a:gd name="T39" fmla="*/ 1 h 156"/>
                  <a:gd name="T40" fmla="*/ 79 w 191"/>
                  <a:gd name="T41" fmla="*/ 1 h 156"/>
                  <a:gd name="T42" fmla="*/ 95 w 191"/>
                  <a:gd name="T43" fmla="*/ 1 h 156"/>
                  <a:gd name="T44" fmla="*/ 80 w 191"/>
                  <a:gd name="T45" fmla="*/ 1 h 156"/>
                  <a:gd name="T46" fmla="*/ 84 w 191"/>
                  <a:gd name="T47" fmla="*/ 2 h 156"/>
                  <a:gd name="T48" fmla="*/ 100 w 191"/>
                  <a:gd name="T49" fmla="*/ 2 h 156"/>
                  <a:gd name="T50" fmla="*/ 115 w 191"/>
                  <a:gd name="T51" fmla="*/ 2 h 156"/>
                  <a:gd name="T52" fmla="*/ 128 w 191"/>
                  <a:gd name="T53" fmla="*/ 1 h 156"/>
                  <a:gd name="T54" fmla="*/ 117 w 191"/>
                  <a:gd name="T55" fmla="*/ 1 h 156"/>
                  <a:gd name="T56" fmla="*/ 115 w 191"/>
                  <a:gd name="T57" fmla="*/ 1 h 156"/>
                  <a:gd name="T58" fmla="*/ 126 w 191"/>
                  <a:gd name="T59" fmla="*/ 1 h 156"/>
                  <a:gd name="T60" fmla="*/ 128 w 191"/>
                  <a:gd name="T61" fmla="*/ 1 h 156"/>
                  <a:gd name="T62" fmla="*/ 137 w 191"/>
                  <a:gd name="T63" fmla="*/ 1 h 156"/>
                  <a:gd name="T64" fmla="*/ 138 w 191"/>
                  <a:gd name="T65" fmla="*/ 1 h 156"/>
                  <a:gd name="T66" fmla="*/ 142 w 191"/>
                  <a:gd name="T67" fmla="*/ 1 h 156"/>
                  <a:gd name="T68" fmla="*/ 155 w 191"/>
                  <a:gd name="T69" fmla="*/ 1 h 156"/>
                  <a:gd name="T70" fmla="*/ 162 w 191"/>
                  <a:gd name="T71" fmla="*/ 1 h 156"/>
                  <a:gd name="T72" fmla="*/ 169 w 191"/>
                  <a:gd name="T73" fmla="*/ 1 h 156"/>
                  <a:gd name="T74" fmla="*/ 171 w 191"/>
                  <a:gd name="T75" fmla="*/ 1 h 156"/>
                  <a:gd name="T76" fmla="*/ 178 w 191"/>
                  <a:gd name="T77" fmla="*/ 0 h 156"/>
                  <a:gd name="T78" fmla="*/ 191 w 191"/>
                  <a:gd name="T79" fmla="*/ 1 h 156"/>
                  <a:gd name="T80" fmla="*/ 191 w 191"/>
                  <a:gd name="T81" fmla="*/ 1 h 156"/>
                  <a:gd name="T82" fmla="*/ 186 w 191"/>
                  <a:gd name="T83" fmla="*/ 2 h 156"/>
                  <a:gd name="T84" fmla="*/ 177 w 191"/>
                  <a:gd name="T85" fmla="*/ 2 h 156"/>
                  <a:gd name="T86" fmla="*/ 160 w 191"/>
                  <a:gd name="T87" fmla="*/ 2 h 156"/>
                  <a:gd name="T88" fmla="*/ 133 w 191"/>
                  <a:gd name="T89" fmla="*/ 3 h 156"/>
                  <a:gd name="T90" fmla="*/ 108 w 191"/>
                  <a:gd name="T91" fmla="*/ 3 h 156"/>
                  <a:gd name="T92" fmla="*/ 98 w 191"/>
                  <a:gd name="T93" fmla="*/ 3 h 156"/>
                  <a:gd name="T94" fmla="*/ 73 w 191"/>
                  <a:gd name="T95" fmla="*/ 3 h 156"/>
                  <a:gd name="T96" fmla="*/ 53 w 191"/>
                  <a:gd name="T97" fmla="*/ 3 h 156"/>
                  <a:gd name="T98" fmla="*/ 37 w 191"/>
                  <a:gd name="T99" fmla="*/ 3 h 156"/>
                  <a:gd name="T100" fmla="*/ 20 w 191"/>
                  <a:gd name="T101" fmla="*/ 2 h 156"/>
                  <a:gd name="T102" fmla="*/ 8 w 191"/>
                  <a:gd name="T103" fmla="*/ 2 h 1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1" h="156">
                    <a:moveTo>
                      <a:pt x="6" y="95"/>
                    </a:moveTo>
                    <a:lnTo>
                      <a:pt x="2" y="93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13" y="31"/>
                    </a:lnTo>
                    <a:lnTo>
                      <a:pt x="10" y="36"/>
                    </a:lnTo>
                    <a:lnTo>
                      <a:pt x="8" y="42"/>
                    </a:lnTo>
                    <a:lnTo>
                      <a:pt x="6" y="51"/>
                    </a:lnTo>
                    <a:lnTo>
                      <a:pt x="4" y="57"/>
                    </a:lnTo>
                    <a:lnTo>
                      <a:pt x="4" y="65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10" y="78"/>
                    </a:lnTo>
                    <a:lnTo>
                      <a:pt x="11" y="63"/>
                    </a:lnTo>
                    <a:lnTo>
                      <a:pt x="11" y="53"/>
                    </a:lnTo>
                    <a:lnTo>
                      <a:pt x="17" y="44"/>
                    </a:lnTo>
                    <a:lnTo>
                      <a:pt x="26" y="32"/>
                    </a:lnTo>
                    <a:lnTo>
                      <a:pt x="29" y="27"/>
                    </a:lnTo>
                    <a:lnTo>
                      <a:pt x="40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2" y="19"/>
                    </a:lnTo>
                    <a:lnTo>
                      <a:pt x="40" y="25"/>
                    </a:lnTo>
                    <a:lnTo>
                      <a:pt x="35" y="31"/>
                    </a:lnTo>
                    <a:lnTo>
                      <a:pt x="33" y="38"/>
                    </a:lnTo>
                    <a:lnTo>
                      <a:pt x="29" y="44"/>
                    </a:lnTo>
                    <a:lnTo>
                      <a:pt x="28" y="51"/>
                    </a:lnTo>
                    <a:lnTo>
                      <a:pt x="28" y="55"/>
                    </a:lnTo>
                    <a:lnTo>
                      <a:pt x="29" y="57"/>
                    </a:lnTo>
                    <a:lnTo>
                      <a:pt x="37" y="51"/>
                    </a:lnTo>
                    <a:lnTo>
                      <a:pt x="39" y="36"/>
                    </a:lnTo>
                    <a:lnTo>
                      <a:pt x="42" y="31"/>
                    </a:lnTo>
                    <a:lnTo>
                      <a:pt x="51" y="25"/>
                    </a:lnTo>
                    <a:lnTo>
                      <a:pt x="57" y="17"/>
                    </a:lnTo>
                    <a:lnTo>
                      <a:pt x="59" y="13"/>
                    </a:lnTo>
                    <a:lnTo>
                      <a:pt x="73" y="6"/>
                    </a:lnTo>
                    <a:lnTo>
                      <a:pt x="71" y="12"/>
                    </a:lnTo>
                    <a:lnTo>
                      <a:pt x="66" y="17"/>
                    </a:lnTo>
                    <a:lnTo>
                      <a:pt x="66" y="23"/>
                    </a:lnTo>
                    <a:lnTo>
                      <a:pt x="66" y="27"/>
                    </a:lnTo>
                    <a:lnTo>
                      <a:pt x="62" y="31"/>
                    </a:lnTo>
                    <a:lnTo>
                      <a:pt x="62" y="36"/>
                    </a:lnTo>
                    <a:lnTo>
                      <a:pt x="68" y="31"/>
                    </a:lnTo>
                    <a:lnTo>
                      <a:pt x="73" y="27"/>
                    </a:lnTo>
                    <a:lnTo>
                      <a:pt x="77" y="25"/>
                    </a:lnTo>
                    <a:lnTo>
                      <a:pt x="80" y="27"/>
                    </a:lnTo>
                    <a:lnTo>
                      <a:pt x="66" y="57"/>
                    </a:lnTo>
                    <a:lnTo>
                      <a:pt x="68" y="63"/>
                    </a:lnTo>
                    <a:lnTo>
                      <a:pt x="69" y="69"/>
                    </a:lnTo>
                    <a:lnTo>
                      <a:pt x="71" y="72"/>
                    </a:lnTo>
                    <a:lnTo>
                      <a:pt x="73" y="69"/>
                    </a:lnTo>
                    <a:lnTo>
                      <a:pt x="77" y="61"/>
                    </a:lnTo>
                    <a:lnTo>
                      <a:pt x="77" y="53"/>
                    </a:lnTo>
                    <a:lnTo>
                      <a:pt x="77" y="48"/>
                    </a:lnTo>
                    <a:lnTo>
                      <a:pt x="79" y="42"/>
                    </a:lnTo>
                    <a:lnTo>
                      <a:pt x="82" y="36"/>
                    </a:lnTo>
                    <a:lnTo>
                      <a:pt x="86" y="31"/>
                    </a:lnTo>
                    <a:lnTo>
                      <a:pt x="95" y="29"/>
                    </a:lnTo>
                    <a:lnTo>
                      <a:pt x="86" y="36"/>
                    </a:lnTo>
                    <a:lnTo>
                      <a:pt x="82" y="44"/>
                    </a:lnTo>
                    <a:lnTo>
                      <a:pt x="80" y="51"/>
                    </a:lnTo>
                    <a:lnTo>
                      <a:pt x="80" y="57"/>
                    </a:lnTo>
                    <a:lnTo>
                      <a:pt x="80" y="63"/>
                    </a:lnTo>
                    <a:lnTo>
                      <a:pt x="84" y="69"/>
                    </a:lnTo>
                    <a:lnTo>
                      <a:pt x="88" y="74"/>
                    </a:lnTo>
                    <a:lnTo>
                      <a:pt x="97" y="80"/>
                    </a:lnTo>
                    <a:lnTo>
                      <a:pt x="100" y="78"/>
                    </a:lnTo>
                    <a:lnTo>
                      <a:pt x="106" y="78"/>
                    </a:lnTo>
                    <a:lnTo>
                      <a:pt x="109" y="74"/>
                    </a:lnTo>
                    <a:lnTo>
                      <a:pt x="115" y="74"/>
                    </a:lnTo>
                    <a:lnTo>
                      <a:pt x="120" y="70"/>
                    </a:lnTo>
                    <a:lnTo>
                      <a:pt x="124" y="69"/>
                    </a:lnTo>
                    <a:lnTo>
                      <a:pt x="128" y="61"/>
                    </a:lnTo>
                    <a:lnTo>
                      <a:pt x="126" y="53"/>
                    </a:lnTo>
                    <a:lnTo>
                      <a:pt x="122" y="46"/>
                    </a:lnTo>
                    <a:lnTo>
                      <a:pt x="117" y="38"/>
                    </a:lnTo>
                    <a:lnTo>
                      <a:pt x="113" y="32"/>
                    </a:lnTo>
                    <a:lnTo>
                      <a:pt x="113" y="29"/>
                    </a:lnTo>
                    <a:lnTo>
                      <a:pt x="115" y="25"/>
                    </a:lnTo>
                    <a:lnTo>
                      <a:pt x="118" y="23"/>
                    </a:lnTo>
                    <a:lnTo>
                      <a:pt x="122" y="21"/>
                    </a:lnTo>
                    <a:lnTo>
                      <a:pt x="126" y="23"/>
                    </a:lnTo>
                    <a:lnTo>
                      <a:pt x="124" y="27"/>
                    </a:lnTo>
                    <a:lnTo>
                      <a:pt x="122" y="31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3" y="27"/>
                    </a:lnTo>
                    <a:lnTo>
                      <a:pt x="137" y="29"/>
                    </a:lnTo>
                    <a:lnTo>
                      <a:pt x="131" y="32"/>
                    </a:lnTo>
                    <a:lnTo>
                      <a:pt x="133" y="36"/>
                    </a:lnTo>
                    <a:lnTo>
                      <a:pt x="138" y="36"/>
                    </a:lnTo>
                    <a:lnTo>
                      <a:pt x="140" y="27"/>
                    </a:lnTo>
                    <a:lnTo>
                      <a:pt x="142" y="17"/>
                    </a:lnTo>
                    <a:lnTo>
                      <a:pt x="142" y="13"/>
                    </a:lnTo>
                    <a:lnTo>
                      <a:pt x="146" y="12"/>
                    </a:lnTo>
                    <a:lnTo>
                      <a:pt x="148" y="8"/>
                    </a:lnTo>
                    <a:lnTo>
                      <a:pt x="155" y="4"/>
                    </a:lnTo>
                    <a:lnTo>
                      <a:pt x="157" y="15"/>
                    </a:lnTo>
                    <a:lnTo>
                      <a:pt x="162" y="19"/>
                    </a:lnTo>
                    <a:lnTo>
                      <a:pt x="162" y="27"/>
                    </a:lnTo>
                    <a:lnTo>
                      <a:pt x="158" y="38"/>
                    </a:lnTo>
                    <a:lnTo>
                      <a:pt x="171" y="40"/>
                    </a:lnTo>
                    <a:lnTo>
                      <a:pt x="169" y="31"/>
                    </a:lnTo>
                    <a:lnTo>
                      <a:pt x="167" y="23"/>
                    </a:lnTo>
                    <a:lnTo>
                      <a:pt x="167" y="13"/>
                    </a:lnTo>
                    <a:lnTo>
                      <a:pt x="171" y="6"/>
                    </a:lnTo>
                    <a:lnTo>
                      <a:pt x="173" y="4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82" y="4"/>
                    </a:lnTo>
                    <a:lnTo>
                      <a:pt x="189" y="25"/>
                    </a:lnTo>
                    <a:lnTo>
                      <a:pt x="191" y="32"/>
                    </a:lnTo>
                    <a:lnTo>
                      <a:pt x="191" y="42"/>
                    </a:lnTo>
                    <a:lnTo>
                      <a:pt x="191" y="50"/>
                    </a:lnTo>
                    <a:lnTo>
                      <a:pt x="191" y="59"/>
                    </a:lnTo>
                    <a:lnTo>
                      <a:pt x="189" y="67"/>
                    </a:lnTo>
                    <a:lnTo>
                      <a:pt x="187" y="74"/>
                    </a:lnTo>
                    <a:lnTo>
                      <a:pt x="186" y="82"/>
                    </a:lnTo>
                    <a:lnTo>
                      <a:pt x="184" y="88"/>
                    </a:lnTo>
                    <a:lnTo>
                      <a:pt x="180" y="95"/>
                    </a:lnTo>
                    <a:lnTo>
                      <a:pt x="177" y="101"/>
                    </a:lnTo>
                    <a:lnTo>
                      <a:pt x="173" y="107"/>
                    </a:lnTo>
                    <a:lnTo>
                      <a:pt x="169" y="112"/>
                    </a:lnTo>
                    <a:lnTo>
                      <a:pt x="160" y="122"/>
                    </a:lnTo>
                    <a:lnTo>
                      <a:pt x="151" y="133"/>
                    </a:lnTo>
                    <a:lnTo>
                      <a:pt x="140" y="139"/>
                    </a:lnTo>
                    <a:lnTo>
                      <a:pt x="133" y="145"/>
                    </a:lnTo>
                    <a:lnTo>
                      <a:pt x="122" y="150"/>
                    </a:lnTo>
                    <a:lnTo>
                      <a:pt x="115" y="154"/>
                    </a:lnTo>
                    <a:lnTo>
                      <a:pt x="108" y="154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54"/>
                    </a:lnTo>
                    <a:lnTo>
                      <a:pt x="89" y="152"/>
                    </a:lnTo>
                    <a:lnTo>
                      <a:pt x="82" y="152"/>
                    </a:lnTo>
                    <a:lnTo>
                      <a:pt x="73" y="150"/>
                    </a:lnTo>
                    <a:lnTo>
                      <a:pt x="68" y="148"/>
                    </a:lnTo>
                    <a:lnTo>
                      <a:pt x="60" y="146"/>
                    </a:lnTo>
                    <a:lnTo>
                      <a:pt x="53" y="143"/>
                    </a:lnTo>
                    <a:lnTo>
                      <a:pt x="48" y="141"/>
                    </a:lnTo>
                    <a:lnTo>
                      <a:pt x="42" y="139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6"/>
                    </a:lnTo>
                    <a:lnTo>
                      <a:pt x="20" y="122"/>
                    </a:lnTo>
                    <a:lnTo>
                      <a:pt x="17" y="114"/>
                    </a:lnTo>
                    <a:lnTo>
                      <a:pt x="13" y="108"/>
                    </a:lnTo>
                    <a:lnTo>
                      <a:pt x="8" y="101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4" name="Freeform 54"/>
              <p:cNvSpPr>
                <a:spLocks/>
              </p:cNvSpPr>
              <p:nvPr/>
            </p:nvSpPr>
            <p:spPr bwMode="auto">
              <a:xfrm>
                <a:off x="2083" y="2527"/>
                <a:ext cx="60" cy="10"/>
              </a:xfrm>
              <a:custGeom>
                <a:avLst/>
                <a:gdLst>
                  <a:gd name="T0" fmla="*/ 60 w 60"/>
                  <a:gd name="T1" fmla="*/ 1 h 19"/>
                  <a:gd name="T2" fmla="*/ 55 w 60"/>
                  <a:gd name="T3" fmla="*/ 1 h 19"/>
                  <a:gd name="T4" fmla="*/ 47 w 60"/>
                  <a:gd name="T5" fmla="*/ 1 h 19"/>
                  <a:gd name="T6" fmla="*/ 42 w 60"/>
                  <a:gd name="T7" fmla="*/ 1 h 19"/>
                  <a:gd name="T8" fmla="*/ 36 w 60"/>
                  <a:gd name="T9" fmla="*/ 1 h 19"/>
                  <a:gd name="T10" fmla="*/ 31 w 60"/>
                  <a:gd name="T11" fmla="*/ 1 h 19"/>
                  <a:gd name="T12" fmla="*/ 26 w 60"/>
                  <a:gd name="T13" fmla="*/ 1 h 19"/>
                  <a:gd name="T14" fmla="*/ 20 w 60"/>
                  <a:gd name="T15" fmla="*/ 1 h 19"/>
                  <a:gd name="T16" fmla="*/ 15 w 60"/>
                  <a:gd name="T17" fmla="*/ 1 h 19"/>
                  <a:gd name="T18" fmla="*/ 9 w 60"/>
                  <a:gd name="T19" fmla="*/ 1 h 19"/>
                  <a:gd name="T20" fmla="*/ 6 w 60"/>
                  <a:gd name="T21" fmla="*/ 1 h 19"/>
                  <a:gd name="T22" fmla="*/ 0 w 60"/>
                  <a:gd name="T23" fmla="*/ 1 h 19"/>
                  <a:gd name="T24" fmla="*/ 0 w 60"/>
                  <a:gd name="T25" fmla="*/ 0 h 19"/>
                  <a:gd name="T26" fmla="*/ 4 w 60"/>
                  <a:gd name="T27" fmla="*/ 1 h 19"/>
                  <a:gd name="T28" fmla="*/ 7 w 60"/>
                  <a:gd name="T29" fmla="*/ 1 h 19"/>
                  <a:gd name="T30" fmla="*/ 13 w 60"/>
                  <a:gd name="T31" fmla="*/ 1 h 19"/>
                  <a:gd name="T32" fmla="*/ 18 w 60"/>
                  <a:gd name="T33" fmla="*/ 1 h 19"/>
                  <a:gd name="T34" fmla="*/ 26 w 60"/>
                  <a:gd name="T35" fmla="*/ 1 h 19"/>
                  <a:gd name="T36" fmla="*/ 31 w 60"/>
                  <a:gd name="T37" fmla="*/ 1 h 19"/>
                  <a:gd name="T38" fmla="*/ 38 w 60"/>
                  <a:gd name="T39" fmla="*/ 1 h 19"/>
                  <a:gd name="T40" fmla="*/ 45 w 60"/>
                  <a:gd name="T41" fmla="*/ 1 h 19"/>
                  <a:gd name="T42" fmla="*/ 51 w 60"/>
                  <a:gd name="T43" fmla="*/ 1 h 19"/>
                  <a:gd name="T44" fmla="*/ 60 w 60"/>
                  <a:gd name="T45" fmla="*/ 1 h 19"/>
                  <a:gd name="T46" fmla="*/ 60 w 60"/>
                  <a:gd name="T47" fmla="*/ 1 h 19"/>
                  <a:gd name="T48" fmla="*/ 60 w 60"/>
                  <a:gd name="T49" fmla="*/ 1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55" y="19"/>
                    </a:lnTo>
                    <a:lnTo>
                      <a:pt x="47" y="19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31" y="15"/>
                    </a:lnTo>
                    <a:lnTo>
                      <a:pt x="26" y="15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13" y="8"/>
                    </a:lnTo>
                    <a:lnTo>
                      <a:pt x="18" y="10"/>
                    </a:lnTo>
                    <a:lnTo>
                      <a:pt x="26" y="10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5" y="13"/>
                    </a:lnTo>
                    <a:lnTo>
                      <a:pt x="51" y="12"/>
                    </a:lnTo>
                    <a:lnTo>
                      <a:pt x="60" y="13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5" name="Freeform 55"/>
              <p:cNvSpPr>
                <a:spLocks/>
              </p:cNvSpPr>
              <p:nvPr/>
            </p:nvSpPr>
            <p:spPr bwMode="auto">
              <a:xfrm>
                <a:off x="2183" y="2500"/>
                <a:ext cx="11" cy="18"/>
              </a:xfrm>
              <a:custGeom>
                <a:avLst/>
                <a:gdLst>
                  <a:gd name="T0" fmla="*/ 0 w 11"/>
                  <a:gd name="T1" fmla="*/ 1 h 34"/>
                  <a:gd name="T2" fmla="*/ 2 w 11"/>
                  <a:gd name="T3" fmla="*/ 1 h 34"/>
                  <a:gd name="T4" fmla="*/ 5 w 11"/>
                  <a:gd name="T5" fmla="*/ 1 h 34"/>
                  <a:gd name="T6" fmla="*/ 7 w 11"/>
                  <a:gd name="T7" fmla="*/ 1 h 34"/>
                  <a:gd name="T8" fmla="*/ 11 w 11"/>
                  <a:gd name="T9" fmla="*/ 1 h 34"/>
                  <a:gd name="T10" fmla="*/ 5 w 11"/>
                  <a:gd name="T11" fmla="*/ 0 h 34"/>
                  <a:gd name="T12" fmla="*/ 4 w 11"/>
                  <a:gd name="T13" fmla="*/ 1 h 34"/>
                  <a:gd name="T14" fmla="*/ 2 w 11"/>
                  <a:gd name="T15" fmla="*/ 1 h 34"/>
                  <a:gd name="T16" fmla="*/ 0 w 11"/>
                  <a:gd name="T17" fmla="*/ 1 h 34"/>
                  <a:gd name="T18" fmla="*/ 0 w 11"/>
                  <a:gd name="T19" fmla="*/ 1 h 34"/>
                  <a:gd name="T20" fmla="*/ 0 w 11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34">
                    <a:moveTo>
                      <a:pt x="0" y="34"/>
                    </a:moveTo>
                    <a:lnTo>
                      <a:pt x="2" y="27"/>
                    </a:lnTo>
                    <a:lnTo>
                      <a:pt x="5" y="21"/>
                    </a:lnTo>
                    <a:lnTo>
                      <a:pt x="7" y="15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6" name="Freeform 56"/>
              <p:cNvSpPr>
                <a:spLocks/>
              </p:cNvSpPr>
              <p:nvPr/>
            </p:nvSpPr>
            <p:spPr bwMode="auto">
              <a:xfrm>
                <a:off x="1856" y="2347"/>
                <a:ext cx="35" cy="46"/>
              </a:xfrm>
              <a:custGeom>
                <a:avLst/>
                <a:gdLst>
                  <a:gd name="T0" fmla="*/ 15 w 35"/>
                  <a:gd name="T1" fmla="*/ 0 h 91"/>
                  <a:gd name="T2" fmla="*/ 22 w 35"/>
                  <a:gd name="T3" fmla="*/ 1 h 91"/>
                  <a:gd name="T4" fmla="*/ 29 w 35"/>
                  <a:gd name="T5" fmla="*/ 1 h 91"/>
                  <a:gd name="T6" fmla="*/ 29 w 35"/>
                  <a:gd name="T7" fmla="*/ 1 h 91"/>
                  <a:gd name="T8" fmla="*/ 31 w 35"/>
                  <a:gd name="T9" fmla="*/ 1 h 91"/>
                  <a:gd name="T10" fmla="*/ 33 w 35"/>
                  <a:gd name="T11" fmla="*/ 1 h 91"/>
                  <a:gd name="T12" fmla="*/ 35 w 35"/>
                  <a:gd name="T13" fmla="*/ 1 h 91"/>
                  <a:gd name="T14" fmla="*/ 33 w 35"/>
                  <a:gd name="T15" fmla="*/ 1 h 91"/>
                  <a:gd name="T16" fmla="*/ 33 w 35"/>
                  <a:gd name="T17" fmla="*/ 1 h 91"/>
                  <a:gd name="T18" fmla="*/ 33 w 35"/>
                  <a:gd name="T19" fmla="*/ 1 h 91"/>
                  <a:gd name="T20" fmla="*/ 33 w 35"/>
                  <a:gd name="T21" fmla="*/ 2 h 91"/>
                  <a:gd name="T22" fmla="*/ 31 w 35"/>
                  <a:gd name="T23" fmla="*/ 2 h 91"/>
                  <a:gd name="T24" fmla="*/ 31 w 35"/>
                  <a:gd name="T25" fmla="*/ 2 h 91"/>
                  <a:gd name="T26" fmla="*/ 29 w 35"/>
                  <a:gd name="T27" fmla="*/ 2 h 91"/>
                  <a:gd name="T28" fmla="*/ 29 w 35"/>
                  <a:gd name="T29" fmla="*/ 2 h 91"/>
                  <a:gd name="T30" fmla="*/ 22 w 35"/>
                  <a:gd name="T31" fmla="*/ 2 h 91"/>
                  <a:gd name="T32" fmla="*/ 17 w 35"/>
                  <a:gd name="T33" fmla="*/ 2 h 91"/>
                  <a:gd name="T34" fmla="*/ 11 w 35"/>
                  <a:gd name="T35" fmla="*/ 2 h 91"/>
                  <a:gd name="T36" fmla="*/ 6 w 35"/>
                  <a:gd name="T37" fmla="*/ 2 h 91"/>
                  <a:gd name="T38" fmla="*/ 6 w 35"/>
                  <a:gd name="T39" fmla="*/ 2 h 91"/>
                  <a:gd name="T40" fmla="*/ 6 w 35"/>
                  <a:gd name="T41" fmla="*/ 2 h 91"/>
                  <a:gd name="T42" fmla="*/ 4 w 35"/>
                  <a:gd name="T43" fmla="*/ 2 h 91"/>
                  <a:gd name="T44" fmla="*/ 4 w 35"/>
                  <a:gd name="T45" fmla="*/ 1 h 91"/>
                  <a:gd name="T46" fmla="*/ 2 w 35"/>
                  <a:gd name="T47" fmla="*/ 1 h 91"/>
                  <a:gd name="T48" fmla="*/ 2 w 35"/>
                  <a:gd name="T49" fmla="*/ 1 h 91"/>
                  <a:gd name="T50" fmla="*/ 2 w 35"/>
                  <a:gd name="T51" fmla="*/ 1 h 91"/>
                  <a:gd name="T52" fmla="*/ 2 w 35"/>
                  <a:gd name="T53" fmla="*/ 1 h 91"/>
                  <a:gd name="T54" fmla="*/ 0 w 35"/>
                  <a:gd name="T55" fmla="*/ 1 h 91"/>
                  <a:gd name="T56" fmla="*/ 0 w 35"/>
                  <a:gd name="T57" fmla="*/ 1 h 91"/>
                  <a:gd name="T58" fmla="*/ 0 w 35"/>
                  <a:gd name="T59" fmla="*/ 1 h 91"/>
                  <a:gd name="T60" fmla="*/ 2 w 35"/>
                  <a:gd name="T61" fmla="*/ 1 h 91"/>
                  <a:gd name="T62" fmla="*/ 6 w 35"/>
                  <a:gd name="T63" fmla="*/ 1 h 91"/>
                  <a:gd name="T64" fmla="*/ 15 w 35"/>
                  <a:gd name="T65" fmla="*/ 0 h 91"/>
                  <a:gd name="T66" fmla="*/ 15 w 35"/>
                  <a:gd name="T67" fmla="*/ 0 h 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5" h="91">
                    <a:moveTo>
                      <a:pt x="15" y="0"/>
                    </a:moveTo>
                    <a:lnTo>
                      <a:pt x="22" y="6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31" y="27"/>
                    </a:lnTo>
                    <a:lnTo>
                      <a:pt x="33" y="32"/>
                    </a:lnTo>
                    <a:lnTo>
                      <a:pt x="35" y="40"/>
                    </a:lnTo>
                    <a:lnTo>
                      <a:pt x="33" y="46"/>
                    </a:lnTo>
                    <a:lnTo>
                      <a:pt x="33" y="51"/>
                    </a:lnTo>
                    <a:lnTo>
                      <a:pt x="33" y="59"/>
                    </a:lnTo>
                    <a:lnTo>
                      <a:pt x="33" y="67"/>
                    </a:lnTo>
                    <a:lnTo>
                      <a:pt x="31" y="72"/>
                    </a:lnTo>
                    <a:lnTo>
                      <a:pt x="31" y="80"/>
                    </a:lnTo>
                    <a:lnTo>
                      <a:pt x="29" y="86"/>
                    </a:lnTo>
                    <a:lnTo>
                      <a:pt x="29" y="91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1" y="86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4" y="67"/>
                    </a:lnTo>
                    <a:lnTo>
                      <a:pt x="4" y="61"/>
                    </a:lnTo>
                    <a:lnTo>
                      <a:pt x="2" y="55"/>
                    </a:lnTo>
                    <a:lnTo>
                      <a:pt x="2" y="49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6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7" name="Freeform 57"/>
              <p:cNvSpPr>
                <a:spLocks/>
              </p:cNvSpPr>
              <p:nvPr/>
            </p:nvSpPr>
            <p:spPr bwMode="auto">
              <a:xfrm>
                <a:off x="1780" y="2349"/>
                <a:ext cx="38" cy="61"/>
              </a:xfrm>
              <a:custGeom>
                <a:avLst/>
                <a:gdLst>
                  <a:gd name="T0" fmla="*/ 16 w 38"/>
                  <a:gd name="T1" fmla="*/ 0 h 121"/>
                  <a:gd name="T2" fmla="*/ 20 w 38"/>
                  <a:gd name="T3" fmla="*/ 1 h 121"/>
                  <a:gd name="T4" fmla="*/ 25 w 38"/>
                  <a:gd name="T5" fmla="*/ 1 h 121"/>
                  <a:gd name="T6" fmla="*/ 27 w 38"/>
                  <a:gd name="T7" fmla="*/ 1 h 121"/>
                  <a:gd name="T8" fmla="*/ 31 w 38"/>
                  <a:gd name="T9" fmla="*/ 1 h 121"/>
                  <a:gd name="T10" fmla="*/ 33 w 38"/>
                  <a:gd name="T11" fmla="*/ 1 h 121"/>
                  <a:gd name="T12" fmla="*/ 34 w 38"/>
                  <a:gd name="T13" fmla="*/ 1 h 121"/>
                  <a:gd name="T14" fmla="*/ 34 w 38"/>
                  <a:gd name="T15" fmla="*/ 1 h 121"/>
                  <a:gd name="T16" fmla="*/ 38 w 38"/>
                  <a:gd name="T17" fmla="*/ 1 h 121"/>
                  <a:gd name="T18" fmla="*/ 36 w 38"/>
                  <a:gd name="T19" fmla="*/ 1 h 121"/>
                  <a:gd name="T20" fmla="*/ 36 w 38"/>
                  <a:gd name="T21" fmla="*/ 2 h 121"/>
                  <a:gd name="T22" fmla="*/ 36 w 38"/>
                  <a:gd name="T23" fmla="*/ 2 h 121"/>
                  <a:gd name="T24" fmla="*/ 36 w 38"/>
                  <a:gd name="T25" fmla="*/ 2 h 121"/>
                  <a:gd name="T26" fmla="*/ 34 w 38"/>
                  <a:gd name="T27" fmla="*/ 2 h 121"/>
                  <a:gd name="T28" fmla="*/ 34 w 38"/>
                  <a:gd name="T29" fmla="*/ 2 h 121"/>
                  <a:gd name="T30" fmla="*/ 34 w 38"/>
                  <a:gd name="T31" fmla="*/ 2 h 121"/>
                  <a:gd name="T32" fmla="*/ 34 w 38"/>
                  <a:gd name="T33" fmla="*/ 2 h 121"/>
                  <a:gd name="T34" fmla="*/ 29 w 38"/>
                  <a:gd name="T35" fmla="*/ 2 h 121"/>
                  <a:gd name="T36" fmla="*/ 25 w 38"/>
                  <a:gd name="T37" fmla="*/ 2 h 121"/>
                  <a:gd name="T38" fmla="*/ 20 w 38"/>
                  <a:gd name="T39" fmla="*/ 2 h 121"/>
                  <a:gd name="T40" fmla="*/ 14 w 38"/>
                  <a:gd name="T41" fmla="*/ 2 h 121"/>
                  <a:gd name="T42" fmla="*/ 13 w 38"/>
                  <a:gd name="T43" fmla="*/ 2 h 121"/>
                  <a:gd name="T44" fmla="*/ 13 w 38"/>
                  <a:gd name="T45" fmla="*/ 2 h 121"/>
                  <a:gd name="T46" fmla="*/ 11 w 38"/>
                  <a:gd name="T47" fmla="*/ 2 h 121"/>
                  <a:gd name="T48" fmla="*/ 9 w 38"/>
                  <a:gd name="T49" fmla="*/ 2 h 121"/>
                  <a:gd name="T50" fmla="*/ 7 w 38"/>
                  <a:gd name="T51" fmla="*/ 2 h 121"/>
                  <a:gd name="T52" fmla="*/ 5 w 38"/>
                  <a:gd name="T53" fmla="*/ 2 h 121"/>
                  <a:gd name="T54" fmla="*/ 4 w 38"/>
                  <a:gd name="T55" fmla="*/ 1 h 121"/>
                  <a:gd name="T56" fmla="*/ 2 w 38"/>
                  <a:gd name="T57" fmla="*/ 1 h 121"/>
                  <a:gd name="T58" fmla="*/ 0 w 38"/>
                  <a:gd name="T59" fmla="*/ 1 h 121"/>
                  <a:gd name="T60" fmla="*/ 0 w 38"/>
                  <a:gd name="T61" fmla="*/ 1 h 121"/>
                  <a:gd name="T62" fmla="*/ 0 w 38"/>
                  <a:gd name="T63" fmla="*/ 1 h 121"/>
                  <a:gd name="T64" fmla="*/ 2 w 38"/>
                  <a:gd name="T65" fmla="*/ 1 h 121"/>
                  <a:gd name="T66" fmla="*/ 4 w 38"/>
                  <a:gd name="T67" fmla="*/ 1 h 121"/>
                  <a:gd name="T68" fmla="*/ 5 w 38"/>
                  <a:gd name="T69" fmla="*/ 1 h 121"/>
                  <a:gd name="T70" fmla="*/ 11 w 38"/>
                  <a:gd name="T71" fmla="*/ 1 h 121"/>
                  <a:gd name="T72" fmla="*/ 16 w 38"/>
                  <a:gd name="T73" fmla="*/ 0 h 121"/>
                  <a:gd name="T74" fmla="*/ 16 w 38"/>
                  <a:gd name="T75" fmla="*/ 0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" h="121">
                    <a:moveTo>
                      <a:pt x="16" y="0"/>
                    </a:moveTo>
                    <a:lnTo>
                      <a:pt x="20" y="5"/>
                    </a:lnTo>
                    <a:lnTo>
                      <a:pt x="25" y="11"/>
                    </a:lnTo>
                    <a:lnTo>
                      <a:pt x="27" y="17"/>
                    </a:lnTo>
                    <a:lnTo>
                      <a:pt x="31" y="24"/>
                    </a:lnTo>
                    <a:lnTo>
                      <a:pt x="33" y="32"/>
                    </a:lnTo>
                    <a:lnTo>
                      <a:pt x="34" y="40"/>
                    </a:lnTo>
                    <a:lnTo>
                      <a:pt x="34" y="47"/>
                    </a:lnTo>
                    <a:lnTo>
                      <a:pt x="38" y="57"/>
                    </a:lnTo>
                    <a:lnTo>
                      <a:pt x="36" y="64"/>
                    </a:lnTo>
                    <a:lnTo>
                      <a:pt x="36" y="72"/>
                    </a:lnTo>
                    <a:lnTo>
                      <a:pt x="36" y="82"/>
                    </a:lnTo>
                    <a:lnTo>
                      <a:pt x="36" y="91"/>
                    </a:lnTo>
                    <a:lnTo>
                      <a:pt x="34" y="99"/>
                    </a:lnTo>
                    <a:lnTo>
                      <a:pt x="34" y="106"/>
                    </a:lnTo>
                    <a:lnTo>
                      <a:pt x="34" y="114"/>
                    </a:lnTo>
                    <a:lnTo>
                      <a:pt x="34" y="121"/>
                    </a:lnTo>
                    <a:lnTo>
                      <a:pt x="29" y="121"/>
                    </a:lnTo>
                    <a:lnTo>
                      <a:pt x="25" y="121"/>
                    </a:lnTo>
                    <a:lnTo>
                      <a:pt x="20" y="120"/>
                    </a:lnTo>
                    <a:lnTo>
                      <a:pt x="14" y="120"/>
                    </a:lnTo>
                    <a:lnTo>
                      <a:pt x="13" y="112"/>
                    </a:lnTo>
                    <a:lnTo>
                      <a:pt x="13" y="104"/>
                    </a:lnTo>
                    <a:lnTo>
                      <a:pt x="11" y="97"/>
                    </a:lnTo>
                    <a:lnTo>
                      <a:pt x="9" y="89"/>
                    </a:lnTo>
                    <a:lnTo>
                      <a:pt x="7" y="82"/>
                    </a:lnTo>
                    <a:lnTo>
                      <a:pt x="5" y="72"/>
                    </a:lnTo>
                    <a:lnTo>
                      <a:pt x="4" y="64"/>
                    </a:lnTo>
                    <a:lnTo>
                      <a:pt x="2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19"/>
                    </a:lnTo>
                    <a:lnTo>
                      <a:pt x="5" y="11"/>
                    </a:lnTo>
                    <a:lnTo>
                      <a:pt x="11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78" name="Freeform 58"/>
              <p:cNvSpPr>
                <a:spLocks/>
              </p:cNvSpPr>
              <p:nvPr/>
            </p:nvSpPr>
            <p:spPr bwMode="auto">
              <a:xfrm>
                <a:off x="1698" y="2367"/>
                <a:ext cx="40" cy="46"/>
              </a:xfrm>
              <a:custGeom>
                <a:avLst/>
                <a:gdLst>
                  <a:gd name="T0" fmla="*/ 15 w 40"/>
                  <a:gd name="T1" fmla="*/ 0 h 91"/>
                  <a:gd name="T2" fmla="*/ 22 w 40"/>
                  <a:gd name="T3" fmla="*/ 1 h 91"/>
                  <a:gd name="T4" fmla="*/ 27 w 40"/>
                  <a:gd name="T5" fmla="*/ 1 h 91"/>
                  <a:gd name="T6" fmla="*/ 29 w 40"/>
                  <a:gd name="T7" fmla="*/ 1 h 91"/>
                  <a:gd name="T8" fmla="*/ 31 w 40"/>
                  <a:gd name="T9" fmla="*/ 1 h 91"/>
                  <a:gd name="T10" fmla="*/ 33 w 40"/>
                  <a:gd name="T11" fmla="*/ 1 h 91"/>
                  <a:gd name="T12" fmla="*/ 35 w 40"/>
                  <a:gd name="T13" fmla="*/ 1 h 91"/>
                  <a:gd name="T14" fmla="*/ 37 w 40"/>
                  <a:gd name="T15" fmla="*/ 1 h 91"/>
                  <a:gd name="T16" fmla="*/ 37 w 40"/>
                  <a:gd name="T17" fmla="*/ 1 h 91"/>
                  <a:gd name="T18" fmla="*/ 37 w 40"/>
                  <a:gd name="T19" fmla="*/ 1 h 91"/>
                  <a:gd name="T20" fmla="*/ 38 w 40"/>
                  <a:gd name="T21" fmla="*/ 1 h 91"/>
                  <a:gd name="T22" fmla="*/ 38 w 40"/>
                  <a:gd name="T23" fmla="*/ 2 h 91"/>
                  <a:gd name="T24" fmla="*/ 38 w 40"/>
                  <a:gd name="T25" fmla="*/ 2 h 91"/>
                  <a:gd name="T26" fmla="*/ 38 w 40"/>
                  <a:gd name="T27" fmla="*/ 2 h 91"/>
                  <a:gd name="T28" fmla="*/ 40 w 40"/>
                  <a:gd name="T29" fmla="*/ 2 h 91"/>
                  <a:gd name="T30" fmla="*/ 33 w 40"/>
                  <a:gd name="T31" fmla="*/ 2 h 91"/>
                  <a:gd name="T32" fmla="*/ 29 w 40"/>
                  <a:gd name="T33" fmla="*/ 2 h 91"/>
                  <a:gd name="T34" fmla="*/ 22 w 40"/>
                  <a:gd name="T35" fmla="*/ 2 h 91"/>
                  <a:gd name="T36" fmla="*/ 18 w 40"/>
                  <a:gd name="T37" fmla="*/ 2 h 91"/>
                  <a:gd name="T38" fmla="*/ 17 w 40"/>
                  <a:gd name="T39" fmla="*/ 2 h 91"/>
                  <a:gd name="T40" fmla="*/ 15 w 40"/>
                  <a:gd name="T41" fmla="*/ 2 h 91"/>
                  <a:gd name="T42" fmla="*/ 13 w 40"/>
                  <a:gd name="T43" fmla="*/ 2 h 91"/>
                  <a:gd name="T44" fmla="*/ 11 w 40"/>
                  <a:gd name="T45" fmla="*/ 2 h 91"/>
                  <a:gd name="T46" fmla="*/ 7 w 40"/>
                  <a:gd name="T47" fmla="*/ 1 h 91"/>
                  <a:gd name="T48" fmla="*/ 6 w 40"/>
                  <a:gd name="T49" fmla="*/ 1 h 91"/>
                  <a:gd name="T50" fmla="*/ 4 w 40"/>
                  <a:gd name="T51" fmla="*/ 1 h 91"/>
                  <a:gd name="T52" fmla="*/ 4 w 40"/>
                  <a:gd name="T53" fmla="*/ 1 h 91"/>
                  <a:gd name="T54" fmla="*/ 2 w 40"/>
                  <a:gd name="T55" fmla="*/ 1 h 91"/>
                  <a:gd name="T56" fmla="*/ 0 w 40"/>
                  <a:gd name="T57" fmla="*/ 1 h 91"/>
                  <a:gd name="T58" fmla="*/ 0 w 40"/>
                  <a:gd name="T59" fmla="*/ 1 h 91"/>
                  <a:gd name="T60" fmla="*/ 2 w 40"/>
                  <a:gd name="T61" fmla="*/ 1 h 91"/>
                  <a:gd name="T62" fmla="*/ 2 w 40"/>
                  <a:gd name="T63" fmla="*/ 1 h 91"/>
                  <a:gd name="T64" fmla="*/ 4 w 40"/>
                  <a:gd name="T65" fmla="*/ 1 h 91"/>
                  <a:gd name="T66" fmla="*/ 7 w 40"/>
                  <a:gd name="T67" fmla="*/ 1 h 91"/>
                  <a:gd name="T68" fmla="*/ 15 w 40"/>
                  <a:gd name="T69" fmla="*/ 0 h 91"/>
                  <a:gd name="T70" fmla="*/ 15 w 40"/>
                  <a:gd name="T71" fmla="*/ 0 h 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91">
                    <a:moveTo>
                      <a:pt x="15" y="0"/>
                    </a:moveTo>
                    <a:lnTo>
                      <a:pt x="22" y="6"/>
                    </a:lnTo>
                    <a:lnTo>
                      <a:pt x="27" y="15"/>
                    </a:lnTo>
                    <a:lnTo>
                      <a:pt x="29" y="19"/>
                    </a:lnTo>
                    <a:lnTo>
                      <a:pt x="31" y="25"/>
                    </a:lnTo>
                    <a:lnTo>
                      <a:pt x="33" y="30"/>
                    </a:lnTo>
                    <a:lnTo>
                      <a:pt x="35" y="36"/>
                    </a:lnTo>
                    <a:lnTo>
                      <a:pt x="37" y="44"/>
                    </a:lnTo>
                    <a:lnTo>
                      <a:pt x="37" y="49"/>
                    </a:lnTo>
                    <a:lnTo>
                      <a:pt x="37" y="55"/>
                    </a:lnTo>
                    <a:lnTo>
                      <a:pt x="38" y="63"/>
                    </a:lnTo>
                    <a:lnTo>
                      <a:pt x="38" y="68"/>
                    </a:lnTo>
                    <a:lnTo>
                      <a:pt x="38" y="74"/>
                    </a:lnTo>
                    <a:lnTo>
                      <a:pt x="38" y="82"/>
                    </a:lnTo>
                    <a:lnTo>
                      <a:pt x="40" y="87"/>
                    </a:lnTo>
                    <a:lnTo>
                      <a:pt x="33" y="87"/>
                    </a:lnTo>
                    <a:lnTo>
                      <a:pt x="29" y="89"/>
                    </a:lnTo>
                    <a:lnTo>
                      <a:pt x="22" y="89"/>
                    </a:lnTo>
                    <a:lnTo>
                      <a:pt x="18" y="91"/>
                    </a:lnTo>
                    <a:lnTo>
                      <a:pt x="17" y="84"/>
                    </a:lnTo>
                    <a:lnTo>
                      <a:pt x="15" y="78"/>
                    </a:lnTo>
                    <a:lnTo>
                      <a:pt x="13" y="72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</p:grpSp>
        <p:grpSp>
          <p:nvGrpSpPr>
            <p:cNvPr id="8" name="Group 61"/>
            <p:cNvGrpSpPr>
              <a:grpSpLocks noChangeAspect="1"/>
            </p:cNvGrpSpPr>
            <p:nvPr/>
          </p:nvGrpSpPr>
          <p:grpSpPr bwMode="auto">
            <a:xfrm>
              <a:off x="8085398" y="2824161"/>
              <a:ext cx="1905000" cy="1182688"/>
              <a:chOff x="3840" y="2126"/>
              <a:chExt cx="1200" cy="745"/>
            </a:xfrm>
          </p:grpSpPr>
          <p:sp>
            <p:nvSpPr>
              <p:cNvPr id="71" name="AutoShape 60"/>
              <p:cNvSpPr>
                <a:spLocks noChangeAspect="1" noChangeArrowheads="1" noTextEdit="1"/>
              </p:cNvSpPr>
              <p:nvPr/>
            </p:nvSpPr>
            <p:spPr bwMode="auto">
              <a:xfrm>
                <a:off x="3840" y="2126"/>
                <a:ext cx="1200" cy="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2" name="Freeform 62"/>
              <p:cNvSpPr>
                <a:spLocks/>
              </p:cNvSpPr>
              <p:nvPr/>
            </p:nvSpPr>
            <p:spPr bwMode="auto">
              <a:xfrm>
                <a:off x="4165" y="2312"/>
                <a:ext cx="779" cy="170"/>
              </a:xfrm>
              <a:custGeom>
                <a:avLst/>
                <a:gdLst>
                  <a:gd name="T0" fmla="*/ 98 w 779"/>
                  <a:gd name="T1" fmla="*/ 5 h 339"/>
                  <a:gd name="T2" fmla="*/ 274 w 779"/>
                  <a:gd name="T3" fmla="*/ 6 h 339"/>
                  <a:gd name="T4" fmla="*/ 390 w 779"/>
                  <a:gd name="T5" fmla="*/ 6 h 339"/>
                  <a:gd name="T6" fmla="*/ 501 w 779"/>
                  <a:gd name="T7" fmla="*/ 6 h 339"/>
                  <a:gd name="T8" fmla="*/ 614 w 779"/>
                  <a:gd name="T9" fmla="*/ 5 h 339"/>
                  <a:gd name="T10" fmla="*/ 730 w 779"/>
                  <a:gd name="T11" fmla="*/ 4 h 339"/>
                  <a:gd name="T12" fmla="*/ 779 w 779"/>
                  <a:gd name="T13" fmla="*/ 3 h 339"/>
                  <a:gd name="T14" fmla="*/ 773 w 779"/>
                  <a:gd name="T15" fmla="*/ 2 h 339"/>
                  <a:gd name="T16" fmla="*/ 690 w 779"/>
                  <a:gd name="T17" fmla="*/ 1 h 339"/>
                  <a:gd name="T18" fmla="*/ 555 w 779"/>
                  <a:gd name="T19" fmla="*/ 1 h 339"/>
                  <a:gd name="T20" fmla="*/ 370 w 779"/>
                  <a:gd name="T21" fmla="*/ 0 h 339"/>
                  <a:gd name="T22" fmla="*/ 131 w 779"/>
                  <a:gd name="T23" fmla="*/ 1 h 339"/>
                  <a:gd name="T24" fmla="*/ 4 w 779"/>
                  <a:gd name="T25" fmla="*/ 2 h 339"/>
                  <a:gd name="T26" fmla="*/ 0 w 779"/>
                  <a:gd name="T27" fmla="*/ 4 h 339"/>
                  <a:gd name="T28" fmla="*/ 85 w 779"/>
                  <a:gd name="T29" fmla="*/ 5 h 339"/>
                  <a:gd name="T30" fmla="*/ 98 w 779"/>
                  <a:gd name="T31" fmla="*/ 5 h 339"/>
                  <a:gd name="T32" fmla="*/ 98 w 779"/>
                  <a:gd name="T33" fmla="*/ 5 h 3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9" h="339">
                    <a:moveTo>
                      <a:pt x="98" y="270"/>
                    </a:moveTo>
                    <a:lnTo>
                      <a:pt x="274" y="325"/>
                    </a:lnTo>
                    <a:lnTo>
                      <a:pt x="390" y="339"/>
                    </a:lnTo>
                    <a:lnTo>
                      <a:pt x="501" y="335"/>
                    </a:lnTo>
                    <a:lnTo>
                      <a:pt x="614" y="295"/>
                    </a:lnTo>
                    <a:lnTo>
                      <a:pt x="730" y="236"/>
                    </a:lnTo>
                    <a:lnTo>
                      <a:pt x="779" y="177"/>
                    </a:lnTo>
                    <a:lnTo>
                      <a:pt x="773" y="103"/>
                    </a:lnTo>
                    <a:lnTo>
                      <a:pt x="690" y="40"/>
                    </a:lnTo>
                    <a:lnTo>
                      <a:pt x="555" y="17"/>
                    </a:lnTo>
                    <a:lnTo>
                      <a:pt x="370" y="0"/>
                    </a:lnTo>
                    <a:lnTo>
                      <a:pt x="131" y="38"/>
                    </a:lnTo>
                    <a:lnTo>
                      <a:pt x="4" y="124"/>
                    </a:lnTo>
                    <a:lnTo>
                      <a:pt x="0" y="194"/>
                    </a:lnTo>
                    <a:lnTo>
                      <a:pt x="85" y="266"/>
                    </a:lnTo>
                    <a:lnTo>
                      <a:pt x="98" y="270"/>
                    </a:lnTo>
                    <a:close/>
                  </a:path>
                </a:pathLst>
              </a:custGeom>
              <a:solidFill>
                <a:srgbClr val="B0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3" name="Freeform 63"/>
              <p:cNvSpPr>
                <a:spLocks/>
              </p:cNvSpPr>
              <p:nvPr/>
            </p:nvSpPr>
            <p:spPr bwMode="auto">
              <a:xfrm>
                <a:off x="4414" y="2410"/>
                <a:ext cx="399" cy="37"/>
              </a:xfrm>
              <a:custGeom>
                <a:avLst/>
                <a:gdLst>
                  <a:gd name="T0" fmla="*/ 386 w 399"/>
                  <a:gd name="T1" fmla="*/ 1 h 74"/>
                  <a:gd name="T2" fmla="*/ 395 w 399"/>
                  <a:gd name="T3" fmla="*/ 1 h 74"/>
                  <a:gd name="T4" fmla="*/ 392 w 399"/>
                  <a:gd name="T5" fmla="*/ 1 h 74"/>
                  <a:gd name="T6" fmla="*/ 374 w 399"/>
                  <a:gd name="T7" fmla="*/ 1 h 74"/>
                  <a:gd name="T8" fmla="*/ 357 w 399"/>
                  <a:gd name="T9" fmla="*/ 1 h 74"/>
                  <a:gd name="T10" fmla="*/ 343 w 399"/>
                  <a:gd name="T11" fmla="*/ 1 h 74"/>
                  <a:gd name="T12" fmla="*/ 326 w 399"/>
                  <a:gd name="T13" fmla="*/ 1 h 74"/>
                  <a:gd name="T14" fmla="*/ 308 w 399"/>
                  <a:gd name="T15" fmla="*/ 1 h 74"/>
                  <a:gd name="T16" fmla="*/ 292 w 399"/>
                  <a:gd name="T17" fmla="*/ 1 h 74"/>
                  <a:gd name="T18" fmla="*/ 274 w 399"/>
                  <a:gd name="T19" fmla="*/ 2 h 74"/>
                  <a:gd name="T20" fmla="*/ 256 w 399"/>
                  <a:gd name="T21" fmla="*/ 2 h 74"/>
                  <a:gd name="T22" fmla="*/ 239 w 399"/>
                  <a:gd name="T23" fmla="*/ 2 h 74"/>
                  <a:gd name="T24" fmla="*/ 221 w 399"/>
                  <a:gd name="T25" fmla="*/ 2 h 74"/>
                  <a:gd name="T26" fmla="*/ 203 w 399"/>
                  <a:gd name="T27" fmla="*/ 2 h 74"/>
                  <a:gd name="T28" fmla="*/ 185 w 399"/>
                  <a:gd name="T29" fmla="*/ 2 h 74"/>
                  <a:gd name="T30" fmla="*/ 167 w 399"/>
                  <a:gd name="T31" fmla="*/ 2 h 74"/>
                  <a:gd name="T32" fmla="*/ 149 w 399"/>
                  <a:gd name="T33" fmla="*/ 2 h 74"/>
                  <a:gd name="T34" fmla="*/ 130 w 399"/>
                  <a:gd name="T35" fmla="*/ 2 h 74"/>
                  <a:gd name="T36" fmla="*/ 114 w 399"/>
                  <a:gd name="T37" fmla="*/ 2 h 74"/>
                  <a:gd name="T38" fmla="*/ 98 w 399"/>
                  <a:gd name="T39" fmla="*/ 2 h 74"/>
                  <a:gd name="T40" fmla="*/ 81 w 399"/>
                  <a:gd name="T41" fmla="*/ 2 h 74"/>
                  <a:gd name="T42" fmla="*/ 63 w 399"/>
                  <a:gd name="T43" fmla="*/ 2 h 74"/>
                  <a:gd name="T44" fmla="*/ 52 w 399"/>
                  <a:gd name="T45" fmla="*/ 2 h 74"/>
                  <a:gd name="T46" fmla="*/ 40 w 399"/>
                  <a:gd name="T47" fmla="*/ 2 h 74"/>
                  <a:gd name="T48" fmla="*/ 25 w 399"/>
                  <a:gd name="T49" fmla="*/ 1 h 74"/>
                  <a:gd name="T50" fmla="*/ 11 w 399"/>
                  <a:gd name="T51" fmla="*/ 1 h 74"/>
                  <a:gd name="T52" fmla="*/ 7 w 399"/>
                  <a:gd name="T53" fmla="*/ 1 h 74"/>
                  <a:gd name="T54" fmla="*/ 1 w 399"/>
                  <a:gd name="T55" fmla="*/ 1 h 74"/>
                  <a:gd name="T56" fmla="*/ 9 w 399"/>
                  <a:gd name="T57" fmla="*/ 1 h 74"/>
                  <a:gd name="T58" fmla="*/ 27 w 399"/>
                  <a:gd name="T59" fmla="*/ 1 h 74"/>
                  <a:gd name="T60" fmla="*/ 45 w 399"/>
                  <a:gd name="T61" fmla="*/ 1 h 74"/>
                  <a:gd name="T62" fmla="*/ 65 w 399"/>
                  <a:gd name="T63" fmla="*/ 1 h 74"/>
                  <a:gd name="T64" fmla="*/ 85 w 399"/>
                  <a:gd name="T65" fmla="*/ 1 h 74"/>
                  <a:gd name="T66" fmla="*/ 105 w 399"/>
                  <a:gd name="T67" fmla="*/ 1 h 74"/>
                  <a:gd name="T68" fmla="*/ 125 w 399"/>
                  <a:gd name="T69" fmla="*/ 1 h 74"/>
                  <a:gd name="T70" fmla="*/ 145 w 399"/>
                  <a:gd name="T71" fmla="*/ 1 h 74"/>
                  <a:gd name="T72" fmla="*/ 161 w 399"/>
                  <a:gd name="T73" fmla="*/ 1 h 74"/>
                  <a:gd name="T74" fmla="*/ 176 w 399"/>
                  <a:gd name="T75" fmla="*/ 1 h 74"/>
                  <a:gd name="T76" fmla="*/ 190 w 399"/>
                  <a:gd name="T77" fmla="*/ 1 h 74"/>
                  <a:gd name="T78" fmla="*/ 207 w 399"/>
                  <a:gd name="T79" fmla="*/ 1 h 74"/>
                  <a:gd name="T80" fmla="*/ 221 w 399"/>
                  <a:gd name="T81" fmla="*/ 1 h 74"/>
                  <a:gd name="T82" fmla="*/ 236 w 399"/>
                  <a:gd name="T83" fmla="*/ 1 h 74"/>
                  <a:gd name="T84" fmla="*/ 250 w 399"/>
                  <a:gd name="T85" fmla="*/ 1 h 74"/>
                  <a:gd name="T86" fmla="*/ 267 w 399"/>
                  <a:gd name="T87" fmla="*/ 1 h 74"/>
                  <a:gd name="T88" fmla="*/ 279 w 399"/>
                  <a:gd name="T89" fmla="*/ 1 h 74"/>
                  <a:gd name="T90" fmla="*/ 294 w 399"/>
                  <a:gd name="T91" fmla="*/ 1 h 74"/>
                  <a:gd name="T92" fmla="*/ 308 w 399"/>
                  <a:gd name="T93" fmla="*/ 1 h 74"/>
                  <a:gd name="T94" fmla="*/ 323 w 399"/>
                  <a:gd name="T95" fmla="*/ 1 h 74"/>
                  <a:gd name="T96" fmla="*/ 337 w 399"/>
                  <a:gd name="T97" fmla="*/ 1 h 74"/>
                  <a:gd name="T98" fmla="*/ 350 w 399"/>
                  <a:gd name="T99" fmla="*/ 1 h 74"/>
                  <a:gd name="T100" fmla="*/ 365 w 399"/>
                  <a:gd name="T101" fmla="*/ 1 h 74"/>
                  <a:gd name="T102" fmla="*/ 377 w 399"/>
                  <a:gd name="T103" fmla="*/ 1 h 74"/>
                  <a:gd name="T104" fmla="*/ 385 w 399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99" h="74">
                    <a:moveTo>
                      <a:pt x="385" y="0"/>
                    </a:moveTo>
                    <a:lnTo>
                      <a:pt x="386" y="4"/>
                    </a:lnTo>
                    <a:lnTo>
                      <a:pt x="392" y="11"/>
                    </a:lnTo>
                    <a:lnTo>
                      <a:pt x="395" y="19"/>
                    </a:lnTo>
                    <a:lnTo>
                      <a:pt x="399" y="27"/>
                    </a:lnTo>
                    <a:lnTo>
                      <a:pt x="392" y="31"/>
                    </a:lnTo>
                    <a:lnTo>
                      <a:pt x="383" y="34"/>
                    </a:lnTo>
                    <a:lnTo>
                      <a:pt x="374" y="36"/>
                    </a:lnTo>
                    <a:lnTo>
                      <a:pt x="366" y="40"/>
                    </a:lnTo>
                    <a:lnTo>
                      <a:pt x="357" y="44"/>
                    </a:lnTo>
                    <a:lnTo>
                      <a:pt x="350" y="48"/>
                    </a:lnTo>
                    <a:lnTo>
                      <a:pt x="343" y="50"/>
                    </a:lnTo>
                    <a:lnTo>
                      <a:pt x="334" y="53"/>
                    </a:lnTo>
                    <a:lnTo>
                      <a:pt x="326" y="53"/>
                    </a:lnTo>
                    <a:lnTo>
                      <a:pt x="317" y="55"/>
                    </a:lnTo>
                    <a:lnTo>
                      <a:pt x="308" y="59"/>
                    </a:lnTo>
                    <a:lnTo>
                      <a:pt x="301" y="61"/>
                    </a:lnTo>
                    <a:lnTo>
                      <a:pt x="292" y="61"/>
                    </a:lnTo>
                    <a:lnTo>
                      <a:pt x="283" y="63"/>
                    </a:lnTo>
                    <a:lnTo>
                      <a:pt x="274" y="65"/>
                    </a:lnTo>
                    <a:lnTo>
                      <a:pt x="267" y="67"/>
                    </a:lnTo>
                    <a:lnTo>
                      <a:pt x="256" y="67"/>
                    </a:lnTo>
                    <a:lnTo>
                      <a:pt x="248" y="67"/>
                    </a:lnTo>
                    <a:lnTo>
                      <a:pt x="239" y="69"/>
                    </a:lnTo>
                    <a:lnTo>
                      <a:pt x="230" y="69"/>
                    </a:lnTo>
                    <a:lnTo>
                      <a:pt x="221" y="69"/>
                    </a:lnTo>
                    <a:lnTo>
                      <a:pt x="212" y="70"/>
                    </a:lnTo>
                    <a:lnTo>
                      <a:pt x="203" y="70"/>
                    </a:lnTo>
                    <a:lnTo>
                      <a:pt x="194" y="70"/>
                    </a:lnTo>
                    <a:lnTo>
                      <a:pt x="185" y="70"/>
                    </a:lnTo>
                    <a:lnTo>
                      <a:pt x="176" y="70"/>
                    </a:lnTo>
                    <a:lnTo>
                      <a:pt x="167" y="70"/>
                    </a:lnTo>
                    <a:lnTo>
                      <a:pt x="158" y="72"/>
                    </a:lnTo>
                    <a:lnTo>
                      <a:pt x="149" y="72"/>
                    </a:lnTo>
                    <a:lnTo>
                      <a:pt x="139" y="74"/>
                    </a:lnTo>
                    <a:lnTo>
                      <a:pt x="130" y="74"/>
                    </a:lnTo>
                    <a:lnTo>
                      <a:pt x="121" y="74"/>
                    </a:lnTo>
                    <a:lnTo>
                      <a:pt x="114" y="70"/>
                    </a:lnTo>
                    <a:lnTo>
                      <a:pt x="105" y="70"/>
                    </a:lnTo>
                    <a:lnTo>
                      <a:pt x="98" y="69"/>
                    </a:lnTo>
                    <a:lnTo>
                      <a:pt x="90" y="69"/>
                    </a:lnTo>
                    <a:lnTo>
                      <a:pt x="81" y="69"/>
                    </a:lnTo>
                    <a:lnTo>
                      <a:pt x="72" y="69"/>
                    </a:lnTo>
                    <a:lnTo>
                      <a:pt x="63" y="69"/>
                    </a:lnTo>
                    <a:lnTo>
                      <a:pt x="56" y="70"/>
                    </a:lnTo>
                    <a:lnTo>
                      <a:pt x="52" y="69"/>
                    </a:lnTo>
                    <a:lnTo>
                      <a:pt x="47" y="69"/>
                    </a:lnTo>
                    <a:lnTo>
                      <a:pt x="40" y="67"/>
                    </a:lnTo>
                    <a:lnTo>
                      <a:pt x="32" y="65"/>
                    </a:lnTo>
                    <a:lnTo>
                      <a:pt x="25" y="63"/>
                    </a:lnTo>
                    <a:lnTo>
                      <a:pt x="18" y="61"/>
                    </a:lnTo>
                    <a:lnTo>
                      <a:pt x="11" y="59"/>
                    </a:lnTo>
                    <a:lnTo>
                      <a:pt x="9" y="59"/>
                    </a:lnTo>
                    <a:lnTo>
                      <a:pt x="7" y="53"/>
                    </a:lnTo>
                    <a:lnTo>
                      <a:pt x="3" y="48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8" y="36"/>
                    </a:lnTo>
                    <a:lnTo>
                      <a:pt x="27" y="36"/>
                    </a:lnTo>
                    <a:lnTo>
                      <a:pt x="38" y="36"/>
                    </a:lnTo>
                    <a:lnTo>
                      <a:pt x="45" y="36"/>
                    </a:lnTo>
                    <a:lnTo>
                      <a:pt x="56" y="36"/>
                    </a:lnTo>
                    <a:lnTo>
                      <a:pt x="65" y="38"/>
                    </a:lnTo>
                    <a:lnTo>
                      <a:pt x="76" y="38"/>
                    </a:lnTo>
                    <a:lnTo>
                      <a:pt x="85" y="38"/>
                    </a:lnTo>
                    <a:lnTo>
                      <a:pt x="96" y="40"/>
                    </a:lnTo>
                    <a:lnTo>
                      <a:pt x="105" y="40"/>
                    </a:lnTo>
                    <a:lnTo>
                      <a:pt x="116" y="42"/>
                    </a:lnTo>
                    <a:lnTo>
                      <a:pt x="125" y="42"/>
                    </a:lnTo>
                    <a:lnTo>
                      <a:pt x="134" y="42"/>
                    </a:lnTo>
                    <a:lnTo>
                      <a:pt x="145" y="42"/>
                    </a:lnTo>
                    <a:lnTo>
                      <a:pt x="156" y="42"/>
                    </a:lnTo>
                    <a:lnTo>
                      <a:pt x="161" y="40"/>
                    </a:lnTo>
                    <a:lnTo>
                      <a:pt x="170" y="40"/>
                    </a:lnTo>
                    <a:lnTo>
                      <a:pt x="176" y="40"/>
                    </a:lnTo>
                    <a:lnTo>
                      <a:pt x="185" y="40"/>
                    </a:lnTo>
                    <a:lnTo>
                      <a:pt x="190" y="40"/>
                    </a:lnTo>
                    <a:lnTo>
                      <a:pt x="199" y="40"/>
                    </a:lnTo>
                    <a:lnTo>
                      <a:pt x="207" y="40"/>
                    </a:lnTo>
                    <a:lnTo>
                      <a:pt x="214" y="40"/>
                    </a:lnTo>
                    <a:lnTo>
                      <a:pt x="221" y="38"/>
                    </a:lnTo>
                    <a:lnTo>
                      <a:pt x="228" y="38"/>
                    </a:lnTo>
                    <a:lnTo>
                      <a:pt x="236" y="36"/>
                    </a:lnTo>
                    <a:lnTo>
                      <a:pt x="243" y="36"/>
                    </a:lnTo>
                    <a:lnTo>
                      <a:pt x="250" y="36"/>
                    </a:lnTo>
                    <a:lnTo>
                      <a:pt x="259" y="34"/>
                    </a:lnTo>
                    <a:lnTo>
                      <a:pt x="267" y="34"/>
                    </a:lnTo>
                    <a:lnTo>
                      <a:pt x="274" y="34"/>
                    </a:lnTo>
                    <a:lnTo>
                      <a:pt x="279" y="32"/>
                    </a:lnTo>
                    <a:lnTo>
                      <a:pt x="288" y="31"/>
                    </a:lnTo>
                    <a:lnTo>
                      <a:pt x="294" y="29"/>
                    </a:lnTo>
                    <a:lnTo>
                      <a:pt x="303" y="27"/>
                    </a:lnTo>
                    <a:lnTo>
                      <a:pt x="308" y="25"/>
                    </a:lnTo>
                    <a:lnTo>
                      <a:pt x="316" y="23"/>
                    </a:lnTo>
                    <a:lnTo>
                      <a:pt x="323" y="21"/>
                    </a:lnTo>
                    <a:lnTo>
                      <a:pt x="330" y="21"/>
                    </a:lnTo>
                    <a:lnTo>
                      <a:pt x="337" y="17"/>
                    </a:lnTo>
                    <a:lnTo>
                      <a:pt x="345" y="15"/>
                    </a:lnTo>
                    <a:lnTo>
                      <a:pt x="350" y="13"/>
                    </a:lnTo>
                    <a:lnTo>
                      <a:pt x="357" y="11"/>
                    </a:lnTo>
                    <a:lnTo>
                      <a:pt x="365" y="8"/>
                    </a:lnTo>
                    <a:lnTo>
                      <a:pt x="372" y="6"/>
                    </a:lnTo>
                    <a:lnTo>
                      <a:pt x="377" y="4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4" name="Freeform 64"/>
              <p:cNvSpPr>
                <a:spLocks/>
              </p:cNvSpPr>
              <p:nvPr/>
            </p:nvSpPr>
            <p:spPr bwMode="auto">
              <a:xfrm>
                <a:off x="3876" y="2582"/>
                <a:ext cx="933" cy="270"/>
              </a:xfrm>
              <a:custGeom>
                <a:avLst/>
                <a:gdLst>
                  <a:gd name="T0" fmla="*/ 917 w 933"/>
                  <a:gd name="T1" fmla="*/ 7 h 540"/>
                  <a:gd name="T2" fmla="*/ 870 w 933"/>
                  <a:gd name="T3" fmla="*/ 7 h 540"/>
                  <a:gd name="T4" fmla="*/ 834 w 933"/>
                  <a:gd name="T5" fmla="*/ 8 h 540"/>
                  <a:gd name="T6" fmla="*/ 792 w 933"/>
                  <a:gd name="T7" fmla="*/ 8 h 540"/>
                  <a:gd name="T8" fmla="*/ 743 w 933"/>
                  <a:gd name="T9" fmla="*/ 8 h 540"/>
                  <a:gd name="T10" fmla="*/ 688 w 933"/>
                  <a:gd name="T11" fmla="*/ 8 h 540"/>
                  <a:gd name="T12" fmla="*/ 625 w 933"/>
                  <a:gd name="T13" fmla="*/ 9 h 540"/>
                  <a:gd name="T14" fmla="*/ 558 w 933"/>
                  <a:gd name="T15" fmla="*/ 9 h 540"/>
                  <a:gd name="T16" fmla="*/ 498 w 933"/>
                  <a:gd name="T17" fmla="*/ 9 h 540"/>
                  <a:gd name="T18" fmla="*/ 463 w 933"/>
                  <a:gd name="T19" fmla="*/ 9 h 540"/>
                  <a:gd name="T20" fmla="*/ 421 w 933"/>
                  <a:gd name="T21" fmla="*/ 9 h 540"/>
                  <a:gd name="T22" fmla="*/ 414 w 933"/>
                  <a:gd name="T23" fmla="*/ 8 h 540"/>
                  <a:gd name="T24" fmla="*/ 372 w 933"/>
                  <a:gd name="T25" fmla="*/ 9 h 540"/>
                  <a:gd name="T26" fmla="*/ 325 w 933"/>
                  <a:gd name="T27" fmla="*/ 9 h 540"/>
                  <a:gd name="T28" fmla="*/ 303 w 933"/>
                  <a:gd name="T29" fmla="*/ 9 h 540"/>
                  <a:gd name="T30" fmla="*/ 345 w 933"/>
                  <a:gd name="T31" fmla="*/ 8 h 540"/>
                  <a:gd name="T32" fmla="*/ 307 w 933"/>
                  <a:gd name="T33" fmla="*/ 8 h 540"/>
                  <a:gd name="T34" fmla="*/ 274 w 933"/>
                  <a:gd name="T35" fmla="*/ 8 h 540"/>
                  <a:gd name="T36" fmla="*/ 242 w 933"/>
                  <a:gd name="T37" fmla="*/ 9 h 540"/>
                  <a:gd name="T38" fmla="*/ 200 w 933"/>
                  <a:gd name="T39" fmla="*/ 9 h 540"/>
                  <a:gd name="T40" fmla="*/ 193 w 933"/>
                  <a:gd name="T41" fmla="*/ 8 h 540"/>
                  <a:gd name="T42" fmla="*/ 225 w 933"/>
                  <a:gd name="T43" fmla="*/ 8 h 540"/>
                  <a:gd name="T44" fmla="*/ 258 w 933"/>
                  <a:gd name="T45" fmla="*/ 8 h 540"/>
                  <a:gd name="T46" fmla="*/ 227 w 933"/>
                  <a:gd name="T47" fmla="*/ 7 h 540"/>
                  <a:gd name="T48" fmla="*/ 182 w 933"/>
                  <a:gd name="T49" fmla="*/ 8 h 540"/>
                  <a:gd name="T50" fmla="*/ 136 w 933"/>
                  <a:gd name="T51" fmla="*/ 8 h 540"/>
                  <a:gd name="T52" fmla="*/ 91 w 933"/>
                  <a:gd name="T53" fmla="*/ 8 h 540"/>
                  <a:gd name="T54" fmla="*/ 78 w 933"/>
                  <a:gd name="T55" fmla="*/ 7 h 540"/>
                  <a:gd name="T56" fmla="*/ 126 w 933"/>
                  <a:gd name="T57" fmla="*/ 7 h 540"/>
                  <a:gd name="T58" fmla="*/ 169 w 933"/>
                  <a:gd name="T59" fmla="*/ 7 h 540"/>
                  <a:gd name="T60" fmla="*/ 166 w 933"/>
                  <a:gd name="T61" fmla="*/ 6 h 540"/>
                  <a:gd name="T62" fmla="*/ 116 w 933"/>
                  <a:gd name="T63" fmla="*/ 7 h 540"/>
                  <a:gd name="T64" fmla="*/ 69 w 933"/>
                  <a:gd name="T65" fmla="*/ 7 h 540"/>
                  <a:gd name="T66" fmla="*/ 26 w 933"/>
                  <a:gd name="T67" fmla="*/ 7 h 540"/>
                  <a:gd name="T68" fmla="*/ 33 w 933"/>
                  <a:gd name="T69" fmla="*/ 6 h 540"/>
                  <a:gd name="T70" fmla="*/ 87 w 933"/>
                  <a:gd name="T71" fmla="*/ 6 h 540"/>
                  <a:gd name="T72" fmla="*/ 138 w 933"/>
                  <a:gd name="T73" fmla="*/ 6 h 540"/>
                  <a:gd name="T74" fmla="*/ 136 w 933"/>
                  <a:gd name="T75" fmla="*/ 5 h 540"/>
                  <a:gd name="T76" fmla="*/ 87 w 933"/>
                  <a:gd name="T77" fmla="*/ 6 h 540"/>
                  <a:gd name="T78" fmla="*/ 38 w 933"/>
                  <a:gd name="T79" fmla="*/ 6 h 540"/>
                  <a:gd name="T80" fmla="*/ 2 w 933"/>
                  <a:gd name="T81" fmla="*/ 6 h 540"/>
                  <a:gd name="T82" fmla="*/ 22 w 933"/>
                  <a:gd name="T83" fmla="*/ 5 h 540"/>
                  <a:gd name="T84" fmla="*/ 67 w 933"/>
                  <a:gd name="T85" fmla="*/ 5 h 540"/>
                  <a:gd name="T86" fmla="*/ 116 w 933"/>
                  <a:gd name="T87" fmla="*/ 5 h 540"/>
                  <a:gd name="T88" fmla="*/ 106 w 933"/>
                  <a:gd name="T89" fmla="*/ 4 h 540"/>
                  <a:gd name="T90" fmla="*/ 66 w 933"/>
                  <a:gd name="T91" fmla="*/ 4 h 540"/>
                  <a:gd name="T92" fmla="*/ 28 w 933"/>
                  <a:gd name="T93" fmla="*/ 5 h 540"/>
                  <a:gd name="T94" fmla="*/ 9 w 933"/>
                  <a:gd name="T95" fmla="*/ 4 h 540"/>
                  <a:gd name="T96" fmla="*/ 31 w 933"/>
                  <a:gd name="T97" fmla="*/ 4 h 540"/>
                  <a:gd name="T98" fmla="*/ 69 w 933"/>
                  <a:gd name="T99" fmla="*/ 4 h 540"/>
                  <a:gd name="T100" fmla="*/ 107 w 933"/>
                  <a:gd name="T101" fmla="*/ 4 h 540"/>
                  <a:gd name="T102" fmla="*/ 98 w 933"/>
                  <a:gd name="T103" fmla="*/ 3 h 540"/>
                  <a:gd name="T104" fmla="*/ 58 w 933"/>
                  <a:gd name="T105" fmla="*/ 3 h 540"/>
                  <a:gd name="T106" fmla="*/ 66 w 933"/>
                  <a:gd name="T107" fmla="*/ 3 h 540"/>
                  <a:gd name="T108" fmla="*/ 100 w 933"/>
                  <a:gd name="T109" fmla="*/ 3 h 540"/>
                  <a:gd name="T110" fmla="*/ 142 w 933"/>
                  <a:gd name="T111" fmla="*/ 2 h 540"/>
                  <a:gd name="T112" fmla="*/ 184 w 933"/>
                  <a:gd name="T113" fmla="*/ 2 h 540"/>
                  <a:gd name="T114" fmla="*/ 225 w 933"/>
                  <a:gd name="T115" fmla="*/ 1 h 540"/>
                  <a:gd name="T116" fmla="*/ 269 w 933"/>
                  <a:gd name="T117" fmla="*/ 1 h 540"/>
                  <a:gd name="T118" fmla="*/ 307 w 933"/>
                  <a:gd name="T119" fmla="*/ 1 h 540"/>
                  <a:gd name="T120" fmla="*/ 351 w 933"/>
                  <a:gd name="T121" fmla="*/ 1 h 540"/>
                  <a:gd name="T122" fmla="*/ 389 w 933"/>
                  <a:gd name="T123" fmla="*/ 0 h 5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33" h="540">
                    <a:moveTo>
                      <a:pt x="391" y="0"/>
                    </a:moveTo>
                    <a:lnTo>
                      <a:pt x="933" y="403"/>
                    </a:lnTo>
                    <a:lnTo>
                      <a:pt x="932" y="403"/>
                    </a:lnTo>
                    <a:lnTo>
                      <a:pt x="926" y="409"/>
                    </a:lnTo>
                    <a:lnTo>
                      <a:pt x="921" y="411"/>
                    </a:lnTo>
                    <a:lnTo>
                      <a:pt x="917" y="412"/>
                    </a:lnTo>
                    <a:lnTo>
                      <a:pt x="910" y="416"/>
                    </a:lnTo>
                    <a:lnTo>
                      <a:pt x="904" y="420"/>
                    </a:lnTo>
                    <a:lnTo>
                      <a:pt x="895" y="424"/>
                    </a:lnTo>
                    <a:lnTo>
                      <a:pt x="888" y="430"/>
                    </a:lnTo>
                    <a:lnTo>
                      <a:pt x="879" y="433"/>
                    </a:lnTo>
                    <a:lnTo>
                      <a:pt x="870" y="439"/>
                    </a:lnTo>
                    <a:lnTo>
                      <a:pt x="864" y="441"/>
                    </a:lnTo>
                    <a:lnTo>
                      <a:pt x="857" y="445"/>
                    </a:lnTo>
                    <a:lnTo>
                      <a:pt x="852" y="447"/>
                    </a:lnTo>
                    <a:lnTo>
                      <a:pt x="846" y="451"/>
                    </a:lnTo>
                    <a:lnTo>
                      <a:pt x="841" y="452"/>
                    </a:lnTo>
                    <a:lnTo>
                      <a:pt x="834" y="456"/>
                    </a:lnTo>
                    <a:lnTo>
                      <a:pt x="828" y="458"/>
                    </a:lnTo>
                    <a:lnTo>
                      <a:pt x="823" y="462"/>
                    </a:lnTo>
                    <a:lnTo>
                      <a:pt x="814" y="464"/>
                    </a:lnTo>
                    <a:lnTo>
                      <a:pt x="806" y="468"/>
                    </a:lnTo>
                    <a:lnTo>
                      <a:pt x="799" y="470"/>
                    </a:lnTo>
                    <a:lnTo>
                      <a:pt x="792" y="473"/>
                    </a:lnTo>
                    <a:lnTo>
                      <a:pt x="785" y="475"/>
                    </a:lnTo>
                    <a:lnTo>
                      <a:pt x="775" y="479"/>
                    </a:lnTo>
                    <a:lnTo>
                      <a:pt x="768" y="481"/>
                    </a:lnTo>
                    <a:lnTo>
                      <a:pt x="761" y="485"/>
                    </a:lnTo>
                    <a:lnTo>
                      <a:pt x="752" y="487"/>
                    </a:lnTo>
                    <a:lnTo>
                      <a:pt x="743" y="490"/>
                    </a:lnTo>
                    <a:lnTo>
                      <a:pt x="734" y="492"/>
                    </a:lnTo>
                    <a:lnTo>
                      <a:pt x="725" y="496"/>
                    </a:lnTo>
                    <a:lnTo>
                      <a:pt x="716" y="498"/>
                    </a:lnTo>
                    <a:lnTo>
                      <a:pt x="707" y="500"/>
                    </a:lnTo>
                    <a:lnTo>
                      <a:pt x="697" y="504"/>
                    </a:lnTo>
                    <a:lnTo>
                      <a:pt x="688" y="508"/>
                    </a:lnTo>
                    <a:lnTo>
                      <a:pt x="677" y="509"/>
                    </a:lnTo>
                    <a:lnTo>
                      <a:pt x="668" y="511"/>
                    </a:lnTo>
                    <a:lnTo>
                      <a:pt x="657" y="513"/>
                    </a:lnTo>
                    <a:lnTo>
                      <a:pt x="647" y="515"/>
                    </a:lnTo>
                    <a:lnTo>
                      <a:pt x="636" y="517"/>
                    </a:lnTo>
                    <a:lnTo>
                      <a:pt x="625" y="519"/>
                    </a:lnTo>
                    <a:lnTo>
                      <a:pt x="614" y="521"/>
                    </a:lnTo>
                    <a:lnTo>
                      <a:pt x="603" y="525"/>
                    </a:lnTo>
                    <a:lnTo>
                      <a:pt x="592" y="525"/>
                    </a:lnTo>
                    <a:lnTo>
                      <a:pt x="579" y="527"/>
                    </a:lnTo>
                    <a:lnTo>
                      <a:pt x="569" y="529"/>
                    </a:lnTo>
                    <a:lnTo>
                      <a:pt x="558" y="530"/>
                    </a:lnTo>
                    <a:lnTo>
                      <a:pt x="545" y="532"/>
                    </a:lnTo>
                    <a:lnTo>
                      <a:pt x="534" y="534"/>
                    </a:lnTo>
                    <a:lnTo>
                      <a:pt x="521" y="534"/>
                    </a:lnTo>
                    <a:lnTo>
                      <a:pt x="509" y="536"/>
                    </a:lnTo>
                    <a:lnTo>
                      <a:pt x="503" y="536"/>
                    </a:lnTo>
                    <a:lnTo>
                      <a:pt x="498" y="536"/>
                    </a:lnTo>
                    <a:lnTo>
                      <a:pt x="492" y="536"/>
                    </a:lnTo>
                    <a:lnTo>
                      <a:pt x="487" y="538"/>
                    </a:lnTo>
                    <a:lnTo>
                      <a:pt x="481" y="538"/>
                    </a:lnTo>
                    <a:lnTo>
                      <a:pt x="474" y="538"/>
                    </a:lnTo>
                    <a:lnTo>
                      <a:pt x="469" y="538"/>
                    </a:lnTo>
                    <a:lnTo>
                      <a:pt x="463" y="538"/>
                    </a:lnTo>
                    <a:lnTo>
                      <a:pt x="458" y="538"/>
                    </a:lnTo>
                    <a:lnTo>
                      <a:pt x="452" y="538"/>
                    </a:lnTo>
                    <a:lnTo>
                      <a:pt x="447" y="538"/>
                    </a:lnTo>
                    <a:lnTo>
                      <a:pt x="441" y="540"/>
                    </a:lnTo>
                    <a:lnTo>
                      <a:pt x="431" y="540"/>
                    </a:lnTo>
                    <a:lnTo>
                      <a:pt x="421" y="540"/>
                    </a:lnTo>
                    <a:lnTo>
                      <a:pt x="425" y="536"/>
                    </a:lnTo>
                    <a:lnTo>
                      <a:pt x="431" y="534"/>
                    </a:lnTo>
                    <a:lnTo>
                      <a:pt x="425" y="525"/>
                    </a:lnTo>
                    <a:lnTo>
                      <a:pt x="421" y="519"/>
                    </a:lnTo>
                    <a:lnTo>
                      <a:pt x="416" y="511"/>
                    </a:lnTo>
                    <a:lnTo>
                      <a:pt x="414" y="509"/>
                    </a:lnTo>
                    <a:lnTo>
                      <a:pt x="407" y="513"/>
                    </a:lnTo>
                    <a:lnTo>
                      <a:pt x="400" y="515"/>
                    </a:lnTo>
                    <a:lnTo>
                      <a:pt x="392" y="519"/>
                    </a:lnTo>
                    <a:lnTo>
                      <a:pt x="387" y="523"/>
                    </a:lnTo>
                    <a:lnTo>
                      <a:pt x="380" y="527"/>
                    </a:lnTo>
                    <a:lnTo>
                      <a:pt x="372" y="530"/>
                    </a:lnTo>
                    <a:lnTo>
                      <a:pt x="367" y="534"/>
                    </a:lnTo>
                    <a:lnTo>
                      <a:pt x="362" y="540"/>
                    </a:lnTo>
                    <a:lnTo>
                      <a:pt x="353" y="540"/>
                    </a:lnTo>
                    <a:lnTo>
                      <a:pt x="342" y="538"/>
                    </a:lnTo>
                    <a:lnTo>
                      <a:pt x="333" y="538"/>
                    </a:lnTo>
                    <a:lnTo>
                      <a:pt x="325" y="536"/>
                    </a:lnTo>
                    <a:lnTo>
                      <a:pt x="314" y="536"/>
                    </a:lnTo>
                    <a:lnTo>
                      <a:pt x="305" y="534"/>
                    </a:lnTo>
                    <a:lnTo>
                      <a:pt x="298" y="534"/>
                    </a:lnTo>
                    <a:lnTo>
                      <a:pt x="289" y="534"/>
                    </a:lnTo>
                    <a:lnTo>
                      <a:pt x="296" y="529"/>
                    </a:lnTo>
                    <a:lnTo>
                      <a:pt x="303" y="525"/>
                    </a:lnTo>
                    <a:lnTo>
                      <a:pt x="309" y="521"/>
                    </a:lnTo>
                    <a:lnTo>
                      <a:pt x="316" y="517"/>
                    </a:lnTo>
                    <a:lnTo>
                      <a:pt x="323" y="513"/>
                    </a:lnTo>
                    <a:lnTo>
                      <a:pt x="331" y="509"/>
                    </a:lnTo>
                    <a:lnTo>
                      <a:pt x="338" y="506"/>
                    </a:lnTo>
                    <a:lnTo>
                      <a:pt x="345" y="502"/>
                    </a:lnTo>
                    <a:lnTo>
                      <a:pt x="338" y="494"/>
                    </a:lnTo>
                    <a:lnTo>
                      <a:pt x="331" y="489"/>
                    </a:lnTo>
                    <a:lnTo>
                      <a:pt x="323" y="483"/>
                    </a:lnTo>
                    <a:lnTo>
                      <a:pt x="318" y="481"/>
                    </a:lnTo>
                    <a:lnTo>
                      <a:pt x="313" y="483"/>
                    </a:lnTo>
                    <a:lnTo>
                      <a:pt x="307" y="485"/>
                    </a:lnTo>
                    <a:lnTo>
                      <a:pt x="302" y="487"/>
                    </a:lnTo>
                    <a:lnTo>
                      <a:pt x="296" y="490"/>
                    </a:lnTo>
                    <a:lnTo>
                      <a:pt x="291" y="492"/>
                    </a:lnTo>
                    <a:lnTo>
                      <a:pt x="285" y="496"/>
                    </a:lnTo>
                    <a:lnTo>
                      <a:pt x="280" y="498"/>
                    </a:lnTo>
                    <a:lnTo>
                      <a:pt x="274" y="500"/>
                    </a:lnTo>
                    <a:lnTo>
                      <a:pt x="269" y="504"/>
                    </a:lnTo>
                    <a:lnTo>
                      <a:pt x="264" y="506"/>
                    </a:lnTo>
                    <a:lnTo>
                      <a:pt x="258" y="508"/>
                    </a:lnTo>
                    <a:lnTo>
                      <a:pt x="253" y="511"/>
                    </a:lnTo>
                    <a:lnTo>
                      <a:pt x="247" y="513"/>
                    </a:lnTo>
                    <a:lnTo>
                      <a:pt x="242" y="517"/>
                    </a:lnTo>
                    <a:lnTo>
                      <a:pt x="236" y="521"/>
                    </a:lnTo>
                    <a:lnTo>
                      <a:pt x="231" y="523"/>
                    </a:lnTo>
                    <a:lnTo>
                      <a:pt x="222" y="521"/>
                    </a:lnTo>
                    <a:lnTo>
                      <a:pt x="215" y="519"/>
                    </a:lnTo>
                    <a:lnTo>
                      <a:pt x="207" y="517"/>
                    </a:lnTo>
                    <a:lnTo>
                      <a:pt x="200" y="515"/>
                    </a:lnTo>
                    <a:lnTo>
                      <a:pt x="193" y="513"/>
                    </a:lnTo>
                    <a:lnTo>
                      <a:pt x="185" y="511"/>
                    </a:lnTo>
                    <a:lnTo>
                      <a:pt x="178" y="509"/>
                    </a:lnTo>
                    <a:lnTo>
                      <a:pt x="171" y="508"/>
                    </a:lnTo>
                    <a:lnTo>
                      <a:pt x="182" y="502"/>
                    </a:lnTo>
                    <a:lnTo>
                      <a:pt x="193" y="496"/>
                    </a:lnTo>
                    <a:lnTo>
                      <a:pt x="196" y="494"/>
                    </a:lnTo>
                    <a:lnTo>
                      <a:pt x="204" y="492"/>
                    </a:lnTo>
                    <a:lnTo>
                      <a:pt x="209" y="489"/>
                    </a:lnTo>
                    <a:lnTo>
                      <a:pt x="215" y="487"/>
                    </a:lnTo>
                    <a:lnTo>
                      <a:pt x="220" y="483"/>
                    </a:lnTo>
                    <a:lnTo>
                      <a:pt x="225" y="481"/>
                    </a:lnTo>
                    <a:lnTo>
                      <a:pt x="231" y="479"/>
                    </a:lnTo>
                    <a:lnTo>
                      <a:pt x="236" y="477"/>
                    </a:lnTo>
                    <a:lnTo>
                      <a:pt x="242" y="473"/>
                    </a:lnTo>
                    <a:lnTo>
                      <a:pt x="247" y="471"/>
                    </a:lnTo>
                    <a:lnTo>
                      <a:pt x="253" y="470"/>
                    </a:lnTo>
                    <a:lnTo>
                      <a:pt x="258" y="470"/>
                    </a:lnTo>
                    <a:lnTo>
                      <a:pt x="254" y="460"/>
                    </a:lnTo>
                    <a:lnTo>
                      <a:pt x="251" y="452"/>
                    </a:lnTo>
                    <a:lnTo>
                      <a:pt x="245" y="443"/>
                    </a:lnTo>
                    <a:lnTo>
                      <a:pt x="244" y="441"/>
                    </a:lnTo>
                    <a:lnTo>
                      <a:pt x="234" y="443"/>
                    </a:lnTo>
                    <a:lnTo>
                      <a:pt x="227" y="445"/>
                    </a:lnTo>
                    <a:lnTo>
                      <a:pt x="220" y="449"/>
                    </a:lnTo>
                    <a:lnTo>
                      <a:pt x="213" y="452"/>
                    </a:lnTo>
                    <a:lnTo>
                      <a:pt x="205" y="454"/>
                    </a:lnTo>
                    <a:lnTo>
                      <a:pt x="196" y="458"/>
                    </a:lnTo>
                    <a:lnTo>
                      <a:pt x="189" y="460"/>
                    </a:lnTo>
                    <a:lnTo>
                      <a:pt x="182" y="464"/>
                    </a:lnTo>
                    <a:lnTo>
                      <a:pt x="173" y="466"/>
                    </a:lnTo>
                    <a:lnTo>
                      <a:pt x="167" y="470"/>
                    </a:lnTo>
                    <a:lnTo>
                      <a:pt x="158" y="471"/>
                    </a:lnTo>
                    <a:lnTo>
                      <a:pt x="153" y="475"/>
                    </a:lnTo>
                    <a:lnTo>
                      <a:pt x="144" y="477"/>
                    </a:lnTo>
                    <a:lnTo>
                      <a:pt x="136" y="481"/>
                    </a:lnTo>
                    <a:lnTo>
                      <a:pt x="129" y="483"/>
                    </a:lnTo>
                    <a:lnTo>
                      <a:pt x="122" y="487"/>
                    </a:lnTo>
                    <a:lnTo>
                      <a:pt x="113" y="481"/>
                    </a:lnTo>
                    <a:lnTo>
                      <a:pt x="106" y="477"/>
                    </a:lnTo>
                    <a:lnTo>
                      <a:pt x="98" y="471"/>
                    </a:lnTo>
                    <a:lnTo>
                      <a:pt x="91" y="468"/>
                    </a:lnTo>
                    <a:lnTo>
                      <a:pt x="84" y="462"/>
                    </a:lnTo>
                    <a:lnTo>
                      <a:pt x="77" y="456"/>
                    </a:lnTo>
                    <a:lnTo>
                      <a:pt x="69" y="452"/>
                    </a:lnTo>
                    <a:lnTo>
                      <a:pt x="64" y="447"/>
                    </a:lnTo>
                    <a:lnTo>
                      <a:pt x="69" y="443"/>
                    </a:lnTo>
                    <a:lnTo>
                      <a:pt x="78" y="439"/>
                    </a:lnTo>
                    <a:lnTo>
                      <a:pt x="86" y="437"/>
                    </a:lnTo>
                    <a:lnTo>
                      <a:pt x="93" y="435"/>
                    </a:lnTo>
                    <a:lnTo>
                      <a:pt x="100" y="431"/>
                    </a:lnTo>
                    <a:lnTo>
                      <a:pt x="107" y="430"/>
                    </a:lnTo>
                    <a:lnTo>
                      <a:pt x="116" y="428"/>
                    </a:lnTo>
                    <a:lnTo>
                      <a:pt x="126" y="426"/>
                    </a:lnTo>
                    <a:lnTo>
                      <a:pt x="131" y="424"/>
                    </a:lnTo>
                    <a:lnTo>
                      <a:pt x="140" y="420"/>
                    </a:lnTo>
                    <a:lnTo>
                      <a:pt x="147" y="418"/>
                    </a:lnTo>
                    <a:lnTo>
                      <a:pt x="155" y="416"/>
                    </a:lnTo>
                    <a:lnTo>
                      <a:pt x="162" y="412"/>
                    </a:lnTo>
                    <a:lnTo>
                      <a:pt x="169" y="409"/>
                    </a:lnTo>
                    <a:lnTo>
                      <a:pt x="175" y="405"/>
                    </a:lnTo>
                    <a:lnTo>
                      <a:pt x="184" y="401"/>
                    </a:lnTo>
                    <a:lnTo>
                      <a:pt x="178" y="395"/>
                    </a:lnTo>
                    <a:lnTo>
                      <a:pt x="173" y="388"/>
                    </a:lnTo>
                    <a:lnTo>
                      <a:pt x="167" y="382"/>
                    </a:lnTo>
                    <a:lnTo>
                      <a:pt x="166" y="380"/>
                    </a:lnTo>
                    <a:lnTo>
                      <a:pt x="156" y="382"/>
                    </a:lnTo>
                    <a:lnTo>
                      <a:pt x="147" y="386"/>
                    </a:lnTo>
                    <a:lnTo>
                      <a:pt x="140" y="388"/>
                    </a:lnTo>
                    <a:lnTo>
                      <a:pt x="133" y="390"/>
                    </a:lnTo>
                    <a:lnTo>
                      <a:pt x="126" y="392"/>
                    </a:lnTo>
                    <a:lnTo>
                      <a:pt x="116" y="395"/>
                    </a:lnTo>
                    <a:lnTo>
                      <a:pt x="109" y="397"/>
                    </a:lnTo>
                    <a:lnTo>
                      <a:pt x="102" y="399"/>
                    </a:lnTo>
                    <a:lnTo>
                      <a:pt x="93" y="401"/>
                    </a:lnTo>
                    <a:lnTo>
                      <a:pt x="86" y="403"/>
                    </a:lnTo>
                    <a:lnTo>
                      <a:pt x="77" y="405"/>
                    </a:lnTo>
                    <a:lnTo>
                      <a:pt x="69" y="409"/>
                    </a:lnTo>
                    <a:lnTo>
                      <a:pt x="62" y="411"/>
                    </a:lnTo>
                    <a:lnTo>
                      <a:pt x="55" y="414"/>
                    </a:lnTo>
                    <a:lnTo>
                      <a:pt x="48" y="416"/>
                    </a:lnTo>
                    <a:lnTo>
                      <a:pt x="40" y="420"/>
                    </a:lnTo>
                    <a:lnTo>
                      <a:pt x="33" y="411"/>
                    </a:lnTo>
                    <a:lnTo>
                      <a:pt x="26" y="399"/>
                    </a:lnTo>
                    <a:lnTo>
                      <a:pt x="24" y="393"/>
                    </a:lnTo>
                    <a:lnTo>
                      <a:pt x="20" y="388"/>
                    </a:lnTo>
                    <a:lnTo>
                      <a:pt x="18" y="382"/>
                    </a:lnTo>
                    <a:lnTo>
                      <a:pt x="15" y="376"/>
                    </a:lnTo>
                    <a:lnTo>
                      <a:pt x="24" y="374"/>
                    </a:lnTo>
                    <a:lnTo>
                      <a:pt x="33" y="372"/>
                    </a:lnTo>
                    <a:lnTo>
                      <a:pt x="42" y="371"/>
                    </a:lnTo>
                    <a:lnTo>
                      <a:pt x="51" y="369"/>
                    </a:lnTo>
                    <a:lnTo>
                      <a:pt x="60" y="365"/>
                    </a:lnTo>
                    <a:lnTo>
                      <a:pt x="67" y="365"/>
                    </a:lnTo>
                    <a:lnTo>
                      <a:pt x="77" y="363"/>
                    </a:lnTo>
                    <a:lnTo>
                      <a:pt x="87" y="361"/>
                    </a:lnTo>
                    <a:lnTo>
                      <a:pt x="95" y="359"/>
                    </a:lnTo>
                    <a:lnTo>
                      <a:pt x="104" y="357"/>
                    </a:lnTo>
                    <a:lnTo>
                      <a:pt x="113" y="353"/>
                    </a:lnTo>
                    <a:lnTo>
                      <a:pt x="122" y="352"/>
                    </a:lnTo>
                    <a:lnTo>
                      <a:pt x="129" y="348"/>
                    </a:lnTo>
                    <a:lnTo>
                      <a:pt x="138" y="344"/>
                    </a:lnTo>
                    <a:lnTo>
                      <a:pt x="146" y="340"/>
                    </a:lnTo>
                    <a:lnTo>
                      <a:pt x="155" y="336"/>
                    </a:lnTo>
                    <a:lnTo>
                      <a:pt x="151" y="329"/>
                    </a:lnTo>
                    <a:lnTo>
                      <a:pt x="146" y="319"/>
                    </a:lnTo>
                    <a:lnTo>
                      <a:pt x="140" y="313"/>
                    </a:lnTo>
                    <a:lnTo>
                      <a:pt x="136" y="310"/>
                    </a:lnTo>
                    <a:lnTo>
                      <a:pt x="127" y="313"/>
                    </a:lnTo>
                    <a:lnTo>
                      <a:pt x="120" y="315"/>
                    </a:lnTo>
                    <a:lnTo>
                      <a:pt x="111" y="317"/>
                    </a:lnTo>
                    <a:lnTo>
                      <a:pt x="104" y="319"/>
                    </a:lnTo>
                    <a:lnTo>
                      <a:pt x="95" y="321"/>
                    </a:lnTo>
                    <a:lnTo>
                      <a:pt x="87" y="323"/>
                    </a:lnTo>
                    <a:lnTo>
                      <a:pt x="78" y="327"/>
                    </a:lnTo>
                    <a:lnTo>
                      <a:pt x="71" y="329"/>
                    </a:lnTo>
                    <a:lnTo>
                      <a:pt x="62" y="331"/>
                    </a:lnTo>
                    <a:lnTo>
                      <a:pt x="53" y="333"/>
                    </a:lnTo>
                    <a:lnTo>
                      <a:pt x="46" y="334"/>
                    </a:lnTo>
                    <a:lnTo>
                      <a:pt x="38" y="336"/>
                    </a:lnTo>
                    <a:lnTo>
                      <a:pt x="29" y="340"/>
                    </a:lnTo>
                    <a:lnTo>
                      <a:pt x="22" y="342"/>
                    </a:lnTo>
                    <a:lnTo>
                      <a:pt x="13" y="344"/>
                    </a:lnTo>
                    <a:lnTo>
                      <a:pt x="6" y="348"/>
                    </a:lnTo>
                    <a:lnTo>
                      <a:pt x="4" y="338"/>
                    </a:lnTo>
                    <a:lnTo>
                      <a:pt x="2" y="329"/>
                    </a:lnTo>
                    <a:lnTo>
                      <a:pt x="0" y="319"/>
                    </a:lnTo>
                    <a:lnTo>
                      <a:pt x="0" y="313"/>
                    </a:lnTo>
                    <a:lnTo>
                      <a:pt x="4" y="312"/>
                    </a:lnTo>
                    <a:lnTo>
                      <a:pt x="8" y="310"/>
                    </a:lnTo>
                    <a:lnTo>
                      <a:pt x="13" y="304"/>
                    </a:lnTo>
                    <a:lnTo>
                      <a:pt x="22" y="300"/>
                    </a:lnTo>
                    <a:lnTo>
                      <a:pt x="28" y="294"/>
                    </a:lnTo>
                    <a:lnTo>
                      <a:pt x="37" y="293"/>
                    </a:lnTo>
                    <a:lnTo>
                      <a:pt x="44" y="289"/>
                    </a:lnTo>
                    <a:lnTo>
                      <a:pt x="51" y="287"/>
                    </a:lnTo>
                    <a:lnTo>
                      <a:pt x="60" y="285"/>
                    </a:lnTo>
                    <a:lnTo>
                      <a:pt x="67" y="285"/>
                    </a:lnTo>
                    <a:lnTo>
                      <a:pt x="77" y="281"/>
                    </a:lnTo>
                    <a:lnTo>
                      <a:pt x="86" y="279"/>
                    </a:lnTo>
                    <a:lnTo>
                      <a:pt x="93" y="277"/>
                    </a:lnTo>
                    <a:lnTo>
                      <a:pt x="102" y="275"/>
                    </a:lnTo>
                    <a:lnTo>
                      <a:pt x="107" y="272"/>
                    </a:lnTo>
                    <a:lnTo>
                      <a:pt x="116" y="268"/>
                    </a:lnTo>
                    <a:lnTo>
                      <a:pt x="124" y="264"/>
                    </a:lnTo>
                    <a:lnTo>
                      <a:pt x="131" y="260"/>
                    </a:lnTo>
                    <a:lnTo>
                      <a:pt x="126" y="253"/>
                    </a:lnTo>
                    <a:lnTo>
                      <a:pt x="118" y="247"/>
                    </a:lnTo>
                    <a:lnTo>
                      <a:pt x="111" y="241"/>
                    </a:lnTo>
                    <a:lnTo>
                      <a:pt x="106" y="241"/>
                    </a:lnTo>
                    <a:lnTo>
                      <a:pt x="98" y="241"/>
                    </a:lnTo>
                    <a:lnTo>
                      <a:pt x="91" y="243"/>
                    </a:lnTo>
                    <a:lnTo>
                      <a:pt x="86" y="245"/>
                    </a:lnTo>
                    <a:lnTo>
                      <a:pt x="80" y="247"/>
                    </a:lnTo>
                    <a:lnTo>
                      <a:pt x="73" y="249"/>
                    </a:lnTo>
                    <a:lnTo>
                      <a:pt x="66" y="251"/>
                    </a:lnTo>
                    <a:lnTo>
                      <a:pt x="60" y="251"/>
                    </a:lnTo>
                    <a:lnTo>
                      <a:pt x="55" y="253"/>
                    </a:lnTo>
                    <a:lnTo>
                      <a:pt x="48" y="255"/>
                    </a:lnTo>
                    <a:lnTo>
                      <a:pt x="40" y="256"/>
                    </a:lnTo>
                    <a:lnTo>
                      <a:pt x="35" y="258"/>
                    </a:lnTo>
                    <a:lnTo>
                      <a:pt x="28" y="262"/>
                    </a:lnTo>
                    <a:lnTo>
                      <a:pt x="22" y="264"/>
                    </a:lnTo>
                    <a:lnTo>
                      <a:pt x="15" y="266"/>
                    </a:lnTo>
                    <a:lnTo>
                      <a:pt x="9" y="268"/>
                    </a:lnTo>
                    <a:lnTo>
                      <a:pt x="4" y="274"/>
                    </a:lnTo>
                    <a:lnTo>
                      <a:pt x="6" y="262"/>
                    </a:lnTo>
                    <a:lnTo>
                      <a:pt x="9" y="253"/>
                    </a:lnTo>
                    <a:lnTo>
                      <a:pt x="11" y="243"/>
                    </a:lnTo>
                    <a:lnTo>
                      <a:pt x="15" y="234"/>
                    </a:lnTo>
                    <a:lnTo>
                      <a:pt x="17" y="234"/>
                    </a:lnTo>
                    <a:lnTo>
                      <a:pt x="18" y="234"/>
                    </a:lnTo>
                    <a:lnTo>
                      <a:pt x="24" y="232"/>
                    </a:lnTo>
                    <a:lnTo>
                      <a:pt x="31" y="230"/>
                    </a:lnTo>
                    <a:lnTo>
                      <a:pt x="37" y="228"/>
                    </a:lnTo>
                    <a:lnTo>
                      <a:pt x="44" y="226"/>
                    </a:lnTo>
                    <a:lnTo>
                      <a:pt x="49" y="224"/>
                    </a:lnTo>
                    <a:lnTo>
                      <a:pt x="57" y="222"/>
                    </a:lnTo>
                    <a:lnTo>
                      <a:pt x="64" y="220"/>
                    </a:lnTo>
                    <a:lnTo>
                      <a:pt x="69" y="220"/>
                    </a:lnTo>
                    <a:lnTo>
                      <a:pt x="77" y="216"/>
                    </a:lnTo>
                    <a:lnTo>
                      <a:pt x="84" y="215"/>
                    </a:lnTo>
                    <a:lnTo>
                      <a:pt x="89" y="211"/>
                    </a:lnTo>
                    <a:lnTo>
                      <a:pt x="95" y="209"/>
                    </a:lnTo>
                    <a:lnTo>
                      <a:pt x="102" y="207"/>
                    </a:lnTo>
                    <a:lnTo>
                      <a:pt x="107" y="203"/>
                    </a:lnTo>
                    <a:lnTo>
                      <a:pt x="113" y="199"/>
                    </a:lnTo>
                    <a:lnTo>
                      <a:pt x="120" y="197"/>
                    </a:lnTo>
                    <a:lnTo>
                      <a:pt x="115" y="188"/>
                    </a:lnTo>
                    <a:lnTo>
                      <a:pt x="107" y="182"/>
                    </a:lnTo>
                    <a:lnTo>
                      <a:pt x="102" y="176"/>
                    </a:lnTo>
                    <a:lnTo>
                      <a:pt x="98" y="173"/>
                    </a:lnTo>
                    <a:lnTo>
                      <a:pt x="91" y="176"/>
                    </a:lnTo>
                    <a:lnTo>
                      <a:pt x="86" y="178"/>
                    </a:lnTo>
                    <a:lnTo>
                      <a:pt x="78" y="180"/>
                    </a:lnTo>
                    <a:lnTo>
                      <a:pt x="73" y="182"/>
                    </a:lnTo>
                    <a:lnTo>
                      <a:pt x="64" y="184"/>
                    </a:lnTo>
                    <a:lnTo>
                      <a:pt x="58" y="186"/>
                    </a:lnTo>
                    <a:lnTo>
                      <a:pt x="51" y="188"/>
                    </a:lnTo>
                    <a:lnTo>
                      <a:pt x="46" y="192"/>
                    </a:lnTo>
                    <a:lnTo>
                      <a:pt x="49" y="184"/>
                    </a:lnTo>
                    <a:lnTo>
                      <a:pt x="53" y="178"/>
                    </a:lnTo>
                    <a:lnTo>
                      <a:pt x="60" y="173"/>
                    </a:lnTo>
                    <a:lnTo>
                      <a:pt x="66" y="167"/>
                    </a:lnTo>
                    <a:lnTo>
                      <a:pt x="69" y="161"/>
                    </a:lnTo>
                    <a:lnTo>
                      <a:pt x="77" y="156"/>
                    </a:lnTo>
                    <a:lnTo>
                      <a:pt x="82" y="152"/>
                    </a:lnTo>
                    <a:lnTo>
                      <a:pt x="89" y="146"/>
                    </a:lnTo>
                    <a:lnTo>
                      <a:pt x="95" y="140"/>
                    </a:lnTo>
                    <a:lnTo>
                      <a:pt x="100" y="137"/>
                    </a:lnTo>
                    <a:lnTo>
                      <a:pt x="106" y="129"/>
                    </a:lnTo>
                    <a:lnTo>
                      <a:pt x="113" y="125"/>
                    </a:lnTo>
                    <a:lnTo>
                      <a:pt x="120" y="119"/>
                    </a:lnTo>
                    <a:lnTo>
                      <a:pt x="127" y="116"/>
                    </a:lnTo>
                    <a:lnTo>
                      <a:pt x="133" y="112"/>
                    </a:lnTo>
                    <a:lnTo>
                      <a:pt x="142" y="108"/>
                    </a:lnTo>
                    <a:lnTo>
                      <a:pt x="147" y="102"/>
                    </a:lnTo>
                    <a:lnTo>
                      <a:pt x="155" y="98"/>
                    </a:lnTo>
                    <a:lnTo>
                      <a:pt x="160" y="93"/>
                    </a:lnTo>
                    <a:lnTo>
                      <a:pt x="169" y="89"/>
                    </a:lnTo>
                    <a:lnTo>
                      <a:pt x="175" y="85"/>
                    </a:lnTo>
                    <a:lnTo>
                      <a:pt x="184" y="81"/>
                    </a:lnTo>
                    <a:lnTo>
                      <a:pt x="191" y="78"/>
                    </a:lnTo>
                    <a:lnTo>
                      <a:pt x="198" y="76"/>
                    </a:lnTo>
                    <a:lnTo>
                      <a:pt x="205" y="72"/>
                    </a:lnTo>
                    <a:lnTo>
                      <a:pt x="211" y="68"/>
                    </a:lnTo>
                    <a:lnTo>
                      <a:pt x="218" y="62"/>
                    </a:lnTo>
                    <a:lnTo>
                      <a:pt x="225" y="60"/>
                    </a:lnTo>
                    <a:lnTo>
                      <a:pt x="233" y="57"/>
                    </a:lnTo>
                    <a:lnTo>
                      <a:pt x="242" y="55"/>
                    </a:lnTo>
                    <a:lnTo>
                      <a:pt x="247" y="51"/>
                    </a:lnTo>
                    <a:lnTo>
                      <a:pt x="256" y="49"/>
                    </a:lnTo>
                    <a:lnTo>
                      <a:pt x="262" y="45"/>
                    </a:lnTo>
                    <a:lnTo>
                      <a:pt x="269" y="43"/>
                    </a:lnTo>
                    <a:lnTo>
                      <a:pt x="274" y="39"/>
                    </a:lnTo>
                    <a:lnTo>
                      <a:pt x="282" y="36"/>
                    </a:lnTo>
                    <a:lnTo>
                      <a:pt x="287" y="34"/>
                    </a:lnTo>
                    <a:lnTo>
                      <a:pt x="294" y="32"/>
                    </a:lnTo>
                    <a:lnTo>
                      <a:pt x="300" y="30"/>
                    </a:lnTo>
                    <a:lnTo>
                      <a:pt x="307" y="28"/>
                    </a:lnTo>
                    <a:lnTo>
                      <a:pt x="313" y="24"/>
                    </a:lnTo>
                    <a:lnTo>
                      <a:pt x="318" y="22"/>
                    </a:lnTo>
                    <a:lnTo>
                      <a:pt x="325" y="20"/>
                    </a:lnTo>
                    <a:lnTo>
                      <a:pt x="331" y="19"/>
                    </a:lnTo>
                    <a:lnTo>
                      <a:pt x="340" y="15"/>
                    </a:lnTo>
                    <a:lnTo>
                      <a:pt x="351" y="13"/>
                    </a:lnTo>
                    <a:lnTo>
                      <a:pt x="358" y="9"/>
                    </a:lnTo>
                    <a:lnTo>
                      <a:pt x="367" y="5"/>
                    </a:lnTo>
                    <a:lnTo>
                      <a:pt x="372" y="3"/>
                    </a:lnTo>
                    <a:lnTo>
                      <a:pt x="380" y="3"/>
                    </a:lnTo>
                    <a:lnTo>
                      <a:pt x="383" y="1"/>
                    </a:lnTo>
                    <a:lnTo>
                      <a:pt x="389" y="0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5" name="Freeform 65"/>
              <p:cNvSpPr>
                <a:spLocks/>
              </p:cNvSpPr>
              <p:nvPr/>
            </p:nvSpPr>
            <p:spPr bwMode="auto">
              <a:xfrm>
                <a:off x="4167" y="2381"/>
                <a:ext cx="809" cy="411"/>
              </a:xfrm>
              <a:custGeom>
                <a:avLst/>
                <a:gdLst>
                  <a:gd name="T0" fmla="*/ 0 w 809"/>
                  <a:gd name="T1" fmla="*/ 2 h 822"/>
                  <a:gd name="T2" fmla="*/ 42 w 809"/>
                  <a:gd name="T3" fmla="*/ 5 h 822"/>
                  <a:gd name="T4" fmla="*/ 163 w 809"/>
                  <a:gd name="T5" fmla="*/ 13 h 822"/>
                  <a:gd name="T6" fmla="*/ 347 w 809"/>
                  <a:gd name="T7" fmla="*/ 13 h 822"/>
                  <a:gd name="T8" fmla="*/ 655 w 809"/>
                  <a:gd name="T9" fmla="*/ 13 h 822"/>
                  <a:gd name="T10" fmla="*/ 733 w 809"/>
                  <a:gd name="T11" fmla="*/ 7 h 822"/>
                  <a:gd name="T12" fmla="*/ 768 w 809"/>
                  <a:gd name="T13" fmla="*/ 3 h 822"/>
                  <a:gd name="T14" fmla="*/ 800 w 809"/>
                  <a:gd name="T15" fmla="*/ 1 h 822"/>
                  <a:gd name="T16" fmla="*/ 809 w 809"/>
                  <a:gd name="T17" fmla="*/ 1 h 822"/>
                  <a:gd name="T18" fmla="*/ 802 w 809"/>
                  <a:gd name="T19" fmla="*/ 0 h 822"/>
                  <a:gd name="T20" fmla="*/ 724 w 809"/>
                  <a:gd name="T21" fmla="*/ 2 h 822"/>
                  <a:gd name="T22" fmla="*/ 601 w 809"/>
                  <a:gd name="T23" fmla="*/ 3 h 822"/>
                  <a:gd name="T24" fmla="*/ 512 w 809"/>
                  <a:gd name="T25" fmla="*/ 3 h 822"/>
                  <a:gd name="T26" fmla="*/ 421 w 809"/>
                  <a:gd name="T27" fmla="*/ 4 h 822"/>
                  <a:gd name="T28" fmla="*/ 227 w 809"/>
                  <a:gd name="T29" fmla="*/ 3 h 822"/>
                  <a:gd name="T30" fmla="*/ 62 w 809"/>
                  <a:gd name="T31" fmla="*/ 2 h 822"/>
                  <a:gd name="T32" fmla="*/ 0 w 809"/>
                  <a:gd name="T33" fmla="*/ 2 h 822"/>
                  <a:gd name="T34" fmla="*/ 0 w 809"/>
                  <a:gd name="T35" fmla="*/ 2 h 8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9" h="822">
                    <a:moveTo>
                      <a:pt x="0" y="80"/>
                    </a:moveTo>
                    <a:lnTo>
                      <a:pt x="42" y="280"/>
                    </a:lnTo>
                    <a:lnTo>
                      <a:pt x="163" y="799"/>
                    </a:lnTo>
                    <a:lnTo>
                      <a:pt x="347" y="822"/>
                    </a:lnTo>
                    <a:lnTo>
                      <a:pt x="655" y="784"/>
                    </a:lnTo>
                    <a:lnTo>
                      <a:pt x="733" y="438"/>
                    </a:lnTo>
                    <a:lnTo>
                      <a:pt x="768" y="186"/>
                    </a:lnTo>
                    <a:lnTo>
                      <a:pt x="800" y="57"/>
                    </a:lnTo>
                    <a:lnTo>
                      <a:pt x="809" y="17"/>
                    </a:lnTo>
                    <a:lnTo>
                      <a:pt x="802" y="0"/>
                    </a:lnTo>
                    <a:lnTo>
                      <a:pt x="724" y="101"/>
                    </a:lnTo>
                    <a:lnTo>
                      <a:pt x="601" y="160"/>
                    </a:lnTo>
                    <a:lnTo>
                      <a:pt x="512" y="192"/>
                    </a:lnTo>
                    <a:lnTo>
                      <a:pt x="421" y="204"/>
                    </a:lnTo>
                    <a:lnTo>
                      <a:pt x="227" y="177"/>
                    </a:lnTo>
                    <a:lnTo>
                      <a:pt x="62" y="11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6" name="Freeform 66"/>
              <p:cNvSpPr>
                <a:spLocks/>
              </p:cNvSpPr>
              <p:nvPr/>
            </p:nvSpPr>
            <p:spPr bwMode="auto">
              <a:xfrm>
                <a:off x="4481" y="2451"/>
                <a:ext cx="434" cy="54"/>
              </a:xfrm>
              <a:custGeom>
                <a:avLst/>
                <a:gdLst>
                  <a:gd name="T0" fmla="*/ 425 w 434"/>
                  <a:gd name="T1" fmla="*/ 1 h 106"/>
                  <a:gd name="T2" fmla="*/ 426 w 434"/>
                  <a:gd name="T3" fmla="*/ 1 h 106"/>
                  <a:gd name="T4" fmla="*/ 408 w 434"/>
                  <a:gd name="T5" fmla="*/ 1 h 106"/>
                  <a:gd name="T6" fmla="*/ 390 w 434"/>
                  <a:gd name="T7" fmla="*/ 1 h 106"/>
                  <a:gd name="T8" fmla="*/ 372 w 434"/>
                  <a:gd name="T9" fmla="*/ 1 h 106"/>
                  <a:gd name="T10" fmla="*/ 352 w 434"/>
                  <a:gd name="T11" fmla="*/ 1 h 106"/>
                  <a:gd name="T12" fmla="*/ 334 w 434"/>
                  <a:gd name="T13" fmla="*/ 2 h 106"/>
                  <a:gd name="T14" fmla="*/ 314 w 434"/>
                  <a:gd name="T15" fmla="*/ 2 h 106"/>
                  <a:gd name="T16" fmla="*/ 294 w 434"/>
                  <a:gd name="T17" fmla="*/ 2 h 106"/>
                  <a:gd name="T18" fmla="*/ 274 w 434"/>
                  <a:gd name="T19" fmla="*/ 2 h 106"/>
                  <a:gd name="T20" fmla="*/ 254 w 434"/>
                  <a:gd name="T21" fmla="*/ 2 h 106"/>
                  <a:gd name="T22" fmla="*/ 234 w 434"/>
                  <a:gd name="T23" fmla="*/ 2 h 106"/>
                  <a:gd name="T24" fmla="*/ 214 w 434"/>
                  <a:gd name="T25" fmla="*/ 2 h 106"/>
                  <a:gd name="T26" fmla="*/ 194 w 434"/>
                  <a:gd name="T27" fmla="*/ 2 h 106"/>
                  <a:gd name="T28" fmla="*/ 174 w 434"/>
                  <a:gd name="T29" fmla="*/ 2 h 106"/>
                  <a:gd name="T30" fmla="*/ 152 w 434"/>
                  <a:gd name="T31" fmla="*/ 2 h 106"/>
                  <a:gd name="T32" fmla="*/ 132 w 434"/>
                  <a:gd name="T33" fmla="*/ 2 h 106"/>
                  <a:gd name="T34" fmla="*/ 112 w 434"/>
                  <a:gd name="T35" fmla="*/ 2 h 106"/>
                  <a:gd name="T36" fmla="*/ 91 w 434"/>
                  <a:gd name="T37" fmla="*/ 2 h 106"/>
                  <a:gd name="T38" fmla="*/ 69 w 434"/>
                  <a:gd name="T39" fmla="*/ 2 h 106"/>
                  <a:gd name="T40" fmla="*/ 49 w 434"/>
                  <a:gd name="T41" fmla="*/ 2 h 106"/>
                  <a:gd name="T42" fmla="*/ 29 w 434"/>
                  <a:gd name="T43" fmla="*/ 2 h 106"/>
                  <a:gd name="T44" fmla="*/ 9 w 434"/>
                  <a:gd name="T45" fmla="*/ 2 h 106"/>
                  <a:gd name="T46" fmla="*/ 3 w 434"/>
                  <a:gd name="T47" fmla="*/ 2 h 106"/>
                  <a:gd name="T48" fmla="*/ 18 w 434"/>
                  <a:gd name="T49" fmla="*/ 1 h 106"/>
                  <a:gd name="T50" fmla="*/ 47 w 434"/>
                  <a:gd name="T51" fmla="*/ 2 h 106"/>
                  <a:gd name="T52" fmla="*/ 67 w 434"/>
                  <a:gd name="T53" fmla="*/ 2 h 106"/>
                  <a:gd name="T54" fmla="*/ 85 w 434"/>
                  <a:gd name="T55" fmla="*/ 2 h 106"/>
                  <a:gd name="T56" fmla="*/ 102 w 434"/>
                  <a:gd name="T57" fmla="*/ 2 h 106"/>
                  <a:gd name="T58" fmla="*/ 118 w 434"/>
                  <a:gd name="T59" fmla="*/ 2 h 106"/>
                  <a:gd name="T60" fmla="*/ 134 w 434"/>
                  <a:gd name="T61" fmla="*/ 2 h 106"/>
                  <a:gd name="T62" fmla="*/ 151 w 434"/>
                  <a:gd name="T63" fmla="*/ 2 h 106"/>
                  <a:gd name="T64" fmla="*/ 169 w 434"/>
                  <a:gd name="T65" fmla="*/ 2 h 106"/>
                  <a:gd name="T66" fmla="*/ 183 w 434"/>
                  <a:gd name="T67" fmla="*/ 2 h 106"/>
                  <a:gd name="T68" fmla="*/ 200 w 434"/>
                  <a:gd name="T69" fmla="*/ 2 h 106"/>
                  <a:gd name="T70" fmla="*/ 216 w 434"/>
                  <a:gd name="T71" fmla="*/ 1 h 106"/>
                  <a:gd name="T72" fmla="*/ 232 w 434"/>
                  <a:gd name="T73" fmla="*/ 1 h 106"/>
                  <a:gd name="T74" fmla="*/ 249 w 434"/>
                  <a:gd name="T75" fmla="*/ 1 h 106"/>
                  <a:gd name="T76" fmla="*/ 274 w 434"/>
                  <a:gd name="T77" fmla="*/ 1 h 106"/>
                  <a:gd name="T78" fmla="*/ 305 w 434"/>
                  <a:gd name="T79" fmla="*/ 1 h 106"/>
                  <a:gd name="T80" fmla="*/ 336 w 434"/>
                  <a:gd name="T81" fmla="*/ 1 h 106"/>
                  <a:gd name="T82" fmla="*/ 367 w 434"/>
                  <a:gd name="T83" fmla="*/ 1 h 106"/>
                  <a:gd name="T84" fmla="*/ 397 w 434"/>
                  <a:gd name="T85" fmla="*/ 1 h 106"/>
                  <a:gd name="T86" fmla="*/ 417 w 434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4" h="106">
                    <a:moveTo>
                      <a:pt x="417" y="0"/>
                    </a:moveTo>
                    <a:lnTo>
                      <a:pt x="419" y="2"/>
                    </a:lnTo>
                    <a:lnTo>
                      <a:pt x="425" y="9"/>
                    </a:lnTo>
                    <a:lnTo>
                      <a:pt x="430" y="17"/>
                    </a:lnTo>
                    <a:lnTo>
                      <a:pt x="434" y="25"/>
                    </a:lnTo>
                    <a:lnTo>
                      <a:pt x="426" y="26"/>
                    </a:lnTo>
                    <a:lnTo>
                      <a:pt x="421" y="30"/>
                    </a:lnTo>
                    <a:lnTo>
                      <a:pt x="414" y="34"/>
                    </a:lnTo>
                    <a:lnTo>
                      <a:pt x="408" y="36"/>
                    </a:lnTo>
                    <a:lnTo>
                      <a:pt x="401" y="38"/>
                    </a:lnTo>
                    <a:lnTo>
                      <a:pt x="396" y="42"/>
                    </a:lnTo>
                    <a:lnTo>
                      <a:pt x="390" y="45"/>
                    </a:lnTo>
                    <a:lnTo>
                      <a:pt x="385" y="47"/>
                    </a:lnTo>
                    <a:lnTo>
                      <a:pt x="377" y="49"/>
                    </a:lnTo>
                    <a:lnTo>
                      <a:pt x="372" y="53"/>
                    </a:lnTo>
                    <a:lnTo>
                      <a:pt x="365" y="55"/>
                    </a:lnTo>
                    <a:lnTo>
                      <a:pt x="359" y="59"/>
                    </a:lnTo>
                    <a:lnTo>
                      <a:pt x="352" y="61"/>
                    </a:lnTo>
                    <a:lnTo>
                      <a:pt x="347" y="63"/>
                    </a:lnTo>
                    <a:lnTo>
                      <a:pt x="339" y="65"/>
                    </a:lnTo>
                    <a:lnTo>
                      <a:pt x="334" y="68"/>
                    </a:lnTo>
                    <a:lnTo>
                      <a:pt x="327" y="70"/>
                    </a:lnTo>
                    <a:lnTo>
                      <a:pt x="319" y="72"/>
                    </a:lnTo>
                    <a:lnTo>
                      <a:pt x="314" y="74"/>
                    </a:lnTo>
                    <a:lnTo>
                      <a:pt x="307" y="76"/>
                    </a:lnTo>
                    <a:lnTo>
                      <a:pt x="301" y="78"/>
                    </a:lnTo>
                    <a:lnTo>
                      <a:pt x="294" y="80"/>
                    </a:lnTo>
                    <a:lnTo>
                      <a:pt x="287" y="82"/>
                    </a:lnTo>
                    <a:lnTo>
                      <a:pt x="281" y="85"/>
                    </a:lnTo>
                    <a:lnTo>
                      <a:pt x="274" y="85"/>
                    </a:lnTo>
                    <a:lnTo>
                      <a:pt x="267" y="87"/>
                    </a:lnTo>
                    <a:lnTo>
                      <a:pt x="261" y="89"/>
                    </a:lnTo>
                    <a:lnTo>
                      <a:pt x="254" y="91"/>
                    </a:lnTo>
                    <a:lnTo>
                      <a:pt x="249" y="91"/>
                    </a:lnTo>
                    <a:lnTo>
                      <a:pt x="241" y="93"/>
                    </a:lnTo>
                    <a:lnTo>
                      <a:pt x="234" y="95"/>
                    </a:lnTo>
                    <a:lnTo>
                      <a:pt x="229" y="97"/>
                    </a:lnTo>
                    <a:lnTo>
                      <a:pt x="221" y="97"/>
                    </a:lnTo>
                    <a:lnTo>
                      <a:pt x="214" y="99"/>
                    </a:lnTo>
                    <a:lnTo>
                      <a:pt x="207" y="99"/>
                    </a:lnTo>
                    <a:lnTo>
                      <a:pt x="201" y="101"/>
                    </a:lnTo>
                    <a:lnTo>
                      <a:pt x="194" y="101"/>
                    </a:lnTo>
                    <a:lnTo>
                      <a:pt x="187" y="101"/>
                    </a:lnTo>
                    <a:lnTo>
                      <a:pt x="180" y="103"/>
                    </a:lnTo>
                    <a:lnTo>
                      <a:pt x="174" y="103"/>
                    </a:lnTo>
                    <a:lnTo>
                      <a:pt x="167" y="103"/>
                    </a:lnTo>
                    <a:lnTo>
                      <a:pt x="160" y="104"/>
                    </a:lnTo>
                    <a:lnTo>
                      <a:pt x="152" y="104"/>
                    </a:lnTo>
                    <a:lnTo>
                      <a:pt x="147" y="104"/>
                    </a:lnTo>
                    <a:lnTo>
                      <a:pt x="140" y="104"/>
                    </a:lnTo>
                    <a:lnTo>
                      <a:pt x="132" y="104"/>
                    </a:lnTo>
                    <a:lnTo>
                      <a:pt x="125" y="104"/>
                    </a:lnTo>
                    <a:lnTo>
                      <a:pt x="120" y="106"/>
                    </a:lnTo>
                    <a:lnTo>
                      <a:pt x="112" y="104"/>
                    </a:lnTo>
                    <a:lnTo>
                      <a:pt x="105" y="104"/>
                    </a:lnTo>
                    <a:lnTo>
                      <a:pt x="98" y="104"/>
                    </a:lnTo>
                    <a:lnTo>
                      <a:pt x="91" y="104"/>
                    </a:lnTo>
                    <a:lnTo>
                      <a:pt x="83" y="103"/>
                    </a:lnTo>
                    <a:lnTo>
                      <a:pt x="78" y="103"/>
                    </a:lnTo>
                    <a:lnTo>
                      <a:pt x="69" y="103"/>
                    </a:lnTo>
                    <a:lnTo>
                      <a:pt x="63" y="103"/>
                    </a:lnTo>
                    <a:lnTo>
                      <a:pt x="56" y="101"/>
                    </a:lnTo>
                    <a:lnTo>
                      <a:pt x="49" y="101"/>
                    </a:lnTo>
                    <a:lnTo>
                      <a:pt x="42" y="99"/>
                    </a:lnTo>
                    <a:lnTo>
                      <a:pt x="36" y="99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3"/>
                    </a:lnTo>
                    <a:lnTo>
                      <a:pt x="9" y="93"/>
                    </a:lnTo>
                    <a:lnTo>
                      <a:pt x="3" y="82"/>
                    </a:lnTo>
                    <a:lnTo>
                      <a:pt x="0" y="74"/>
                    </a:lnTo>
                    <a:lnTo>
                      <a:pt x="3" y="66"/>
                    </a:lnTo>
                    <a:lnTo>
                      <a:pt x="9" y="65"/>
                    </a:lnTo>
                    <a:lnTo>
                      <a:pt x="13" y="61"/>
                    </a:lnTo>
                    <a:lnTo>
                      <a:pt x="18" y="61"/>
                    </a:lnTo>
                    <a:lnTo>
                      <a:pt x="27" y="63"/>
                    </a:lnTo>
                    <a:lnTo>
                      <a:pt x="36" y="66"/>
                    </a:lnTo>
                    <a:lnTo>
                      <a:pt x="47" y="70"/>
                    </a:lnTo>
                    <a:lnTo>
                      <a:pt x="56" y="74"/>
                    </a:lnTo>
                    <a:lnTo>
                      <a:pt x="62" y="74"/>
                    </a:lnTo>
                    <a:lnTo>
                      <a:pt x="67" y="76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5" y="74"/>
                    </a:lnTo>
                    <a:lnTo>
                      <a:pt x="91" y="74"/>
                    </a:lnTo>
                    <a:lnTo>
                      <a:pt x="96" y="74"/>
                    </a:lnTo>
                    <a:lnTo>
                      <a:pt x="102" y="74"/>
                    </a:lnTo>
                    <a:lnTo>
                      <a:pt x="107" y="74"/>
                    </a:lnTo>
                    <a:lnTo>
                      <a:pt x="112" y="74"/>
                    </a:lnTo>
                    <a:lnTo>
                      <a:pt x="118" y="74"/>
                    </a:lnTo>
                    <a:lnTo>
                      <a:pt x="123" y="74"/>
                    </a:lnTo>
                    <a:lnTo>
                      <a:pt x="129" y="72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1" y="72"/>
                    </a:lnTo>
                    <a:lnTo>
                      <a:pt x="156" y="72"/>
                    </a:lnTo>
                    <a:lnTo>
                      <a:pt x="161" y="72"/>
                    </a:lnTo>
                    <a:lnTo>
                      <a:pt x="169" y="72"/>
                    </a:lnTo>
                    <a:lnTo>
                      <a:pt x="172" y="70"/>
                    </a:lnTo>
                    <a:lnTo>
                      <a:pt x="178" y="70"/>
                    </a:lnTo>
                    <a:lnTo>
                      <a:pt x="183" y="68"/>
                    </a:lnTo>
                    <a:lnTo>
                      <a:pt x="189" y="68"/>
                    </a:lnTo>
                    <a:lnTo>
                      <a:pt x="194" y="66"/>
                    </a:lnTo>
                    <a:lnTo>
                      <a:pt x="200" y="66"/>
                    </a:lnTo>
                    <a:lnTo>
                      <a:pt x="205" y="65"/>
                    </a:lnTo>
                    <a:lnTo>
                      <a:pt x="210" y="65"/>
                    </a:lnTo>
                    <a:lnTo>
                      <a:pt x="216" y="63"/>
                    </a:lnTo>
                    <a:lnTo>
                      <a:pt x="221" y="63"/>
                    </a:lnTo>
                    <a:lnTo>
                      <a:pt x="227" y="61"/>
                    </a:lnTo>
                    <a:lnTo>
                      <a:pt x="232" y="61"/>
                    </a:lnTo>
                    <a:lnTo>
                      <a:pt x="238" y="59"/>
                    </a:lnTo>
                    <a:lnTo>
                      <a:pt x="241" y="59"/>
                    </a:lnTo>
                    <a:lnTo>
                      <a:pt x="249" y="57"/>
                    </a:lnTo>
                    <a:lnTo>
                      <a:pt x="254" y="57"/>
                    </a:lnTo>
                    <a:lnTo>
                      <a:pt x="263" y="53"/>
                    </a:lnTo>
                    <a:lnTo>
                      <a:pt x="274" y="51"/>
                    </a:lnTo>
                    <a:lnTo>
                      <a:pt x="285" y="47"/>
                    </a:lnTo>
                    <a:lnTo>
                      <a:pt x="294" y="45"/>
                    </a:lnTo>
                    <a:lnTo>
                      <a:pt x="305" y="40"/>
                    </a:lnTo>
                    <a:lnTo>
                      <a:pt x="316" y="38"/>
                    </a:lnTo>
                    <a:lnTo>
                      <a:pt x="325" y="34"/>
                    </a:lnTo>
                    <a:lnTo>
                      <a:pt x="336" y="32"/>
                    </a:lnTo>
                    <a:lnTo>
                      <a:pt x="345" y="26"/>
                    </a:lnTo>
                    <a:lnTo>
                      <a:pt x="356" y="23"/>
                    </a:lnTo>
                    <a:lnTo>
                      <a:pt x="367" y="19"/>
                    </a:lnTo>
                    <a:lnTo>
                      <a:pt x="377" y="17"/>
                    </a:lnTo>
                    <a:lnTo>
                      <a:pt x="387" y="11"/>
                    </a:lnTo>
                    <a:lnTo>
                      <a:pt x="397" y="7"/>
                    </a:lnTo>
                    <a:lnTo>
                      <a:pt x="407" y="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7" name="Freeform 67"/>
              <p:cNvSpPr>
                <a:spLocks/>
              </p:cNvSpPr>
              <p:nvPr/>
            </p:nvSpPr>
            <p:spPr bwMode="auto">
              <a:xfrm>
                <a:off x="4365" y="2442"/>
                <a:ext cx="541" cy="326"/>
              </a:xfrm>
              <a:custGeom>
                <a:avLst/>
                <a:gdLst>
                  <a:gd name="T0" fmla="*/ 541 w 541"/>
                  <a:gd name="T1" fmla="*/ 1 h 652"/>
                  <a:gd name="T2" fmla="*/ 528 w 541"/>
                  <a:gd name="T3" fmla="*/ 1 h 652"/>
                  <a:gd name="T4" fmla="*/ 513 w 541"/>
                  <a:gd name="T5" fmla="*/ 2 h 652"/>
                  <a:gd name="T6" fmla="*/ 506 w 541"/>
                  <a:gd name="T7" fmla="*/ 2 h 652"/>
                  <a:gd name="T8" fmla="*/ 499 w 541"/>
                  <a:gd name="T9" fmla="*/ 3 h 652"/>
                  <a:gd name="T10" fmla="*/ 492 w 541"/>
                  <a:gd name="T11" fmla="*/ 4 h 652"/>
                  <a:gd name="T12" fmla="*/ 484 w 541"/>
                  <a:gd name="T13" fmla="*/ 4 h 652"/>
                  <a:gd name="T14" fmla="*/ 477 w 541"/>
                  <a:gd name="T15" fmla="*/ 5 h 652"/>
                  <a:gd name="T16" fmla="*/ 470 w 541"/>
                  <a:gd name="T17" fmla="*/ 6 h 652"/>
                  <a:gd name="T18" fmla="*/ 463 w 541"/>
                  <a:gd name="T19" fmla="*/ 6 h 652"/>
                  <a:gd name="T20" fmla="*/ 455 w 541"/>
                  <a:gd name="T21" fmla="*/ 7 h 652"/>
                  <a:gd name="T22" fmla="*/ 446 w 541"/>
                  <a:gd name="T23" fmla="*/ 7 h 652"/>
                  <a:gd name="T24" fmla="*/ 439 w 541"/>
                  <a:gd name="T25" fmla="*/ 8 h 652"/>
                  <a:gd name="T26" fmla="*/ 428 w 541"/>
                  <a:gd name="T27" fmla="*/ 9 h 652"/>
                  <a:gd name="T28" fmla="*/ 417 w 541"/>
                  <a:gd name="T29" fmla="*/ 9 h 652"/>
                  <a:gd name="T30" fmla="*/ 405 w 541"/>
                  <a:gd name="T31" fmla="*/ 10 h 652"/>
                  <a:gd name="T32" fmla="*/ 370 w 541"/>
                  <a:gd name="T33" fmla="*/ 10 h 652"/>
                  <a:gd name="T34" fmla="*/ 330 w 541"/>
                  <a:gd name="T35" fmla="*/ 11 h 652"/>
                  <a:gd name="T36" fmla="*/ 288 w 541"/>
                  <a:gd name="T37" fmla="*/ 11 h 652"/>
                  <a:gd name="T38" fmla="*/ 245 w 541"/>
                  <a:gd name="T39" fmla="*/ 11 h 652"/>
                  <a:gd name="T40" fmla="*/ 201 w 541"/>
                  <a:gd name="T41" fmla="*/ 11 h 652"/>
                  <a:gd name="T42" fmla="*/ 156 w 541"/>
                  <a:gd name="T43" fmla="*/ 11 h 652"/>
                  <a:gd name="T44" fmla="*/ 112 w 541"/>
                  <a:gd name="T45" fmla="*/ 11 h 652"/>
                  <a:gd name="T46" fmla="*/ 69 w 541"/>
                  <a:gd name="T47" fmla="*/ 11 h 652"/>
                  <a:gd name="T48" fmla="*/ 27 w 541"/>
                  <a:gd name="T49" fmla="*/ 10 h 652"/>
                  <a:gd name="T50" fmla="*/ 3 w 541"/>
                  <a:gd name="T51" fmla="*/ 10 h 652"/>
                  <a:gd name="T52" fmla="*/ 38 w 541"/>
                  <a:gd name="T53" fmla="*/ 10 h 652"/>
                  <a:gd name="T54" fmla="*/ 85 w 541"/>
                  <a:gd name="T55" fmla="*/ 10 h 652"/>
                  <a:gd name="T56" fmla="*/ 112 w 541"/>
                  <a:gd name="T57" fmla="*/ 10 h 652"/>
                  <a:gd name="T58" fmla="*/ 139 w 541"/>
                  <a:gd name="T59" fmla="*/ 10 h 652"/>
                  <a:gd name="T60" fmla="*/ 167 w 541"/>
                  <a:gd name="T61" fmla="*/ 10 h 652"/>
                  <a:gd name="T62" fmla="*/ 194 w 541"/>
                  <a:gd name="T63" fmla="*/ 10 h 652"/>
                  <a:gd name="T64" fmla="*/ 221 w 541"/>
                  <a:gd name="T65" fmla="*/ 10 h 652"/>
                  <a:gd name="T66" fmla="*/ 247 w 541"/>
                  <a:gd name="T67" fmla="*/ 10 h 652"/>
                  <a:gd name="T68" fmla="*/ 276 w 541"/>
                  <a:gd name="T69" fmla="*/ 10 h 652"/>
                  <a:gd name="T70" fmla="*/ 326 w 541"/>
                  <a:gd name="T71" fmla="*/ 10 h 652"/>
                  <a:gd name="T72" fmla="*/ 366 w 541"/>
                  <a:gd name="T73" fmla="*/ 10 h 652"/>
                  <a:gd name="T74" fmla="*/ 385 w 541"/>
                  <a:gd name="T75" fmla="*/ 9 h 652"/>
                  <a:gd name="T76" fmla="*/ 397 w 541"/>
                  <a:gd name="T77" fmla="*/ 9 h 652"/>
                  <a:gd name="T78" fmla="*/ 406 w 541"/>
                  <a:gd name="T79" fmla="*/ 8 h 652"/>
                  <a:gd name="T80" fmla="*/ 414 w 541"/>
                  <a:gd name="T81" fmla="*/ 8 h 652"/>
                  <a:gd name="T82" fmla="*/ 419 w 541"/>
                  <a:gd name="T83" fmla="*/ 7 h 652"/>
                  <a:gd name="T84" fmla="*/ 428 w 541"/>
                  <a:gd name="T85" fmla="*/ 6 h 652"/>
                  <a:gd name="T86" fmla="*/ 434 w 541"/>
                  <a:gd name="T87" fmla="*/ 6 h 652"/>
                  <a:gd name="T88" fmla="*/ 441 w 541"/>
                  <a:gd name="T89" fmla="*/ 5 h 652"/>
                  <a:gd name="T90" fmla="*/ 444 w 541"/>
                  <a:gd name="T91" fmla="*/ 5 h 652"/>
                  <a:gd name="T92" fmla="*/ 450 w 541"/>
                  <a:gd name="T93" fmla="*/ 5 h 652"/>
                  <a:gd name="T94" fmla="*/ 454 w 541"/>
                  <a:gd name="T95" fmla="*/ 4 h 652"/>
                  <a:gd name="T96" fmla="*/ 459 w 541"/>
                  <a:gd name="T97" fmla="*/ 4 h 652"/>
                  <a:gd name="T98" fmla="*/ 464 w 541"/>
                  <a:gd name="T99" fmla="*/ 3 h 652"/>
                  <a:gd name="T100" fmla="*/ 472 w 541"/>
                  <a:gd name="T101" fmla="*/ 3 h 652"/>
                  <a:gd name="T102" fmla="*/ 477 w 541"/>
                  <a:gd name="T103" fmla="*/ 2 h 652"/>
                  <a:gd name="T104" fmla="*/ 486 w 541"/>
                  <a:gd name="T105" fmla="*/ 2 h 652"/>
                  <a:gd name="T106" fmla="*/ 493 w 541"/>
                  <a:gd name="T107" fmla="*/ 1 h 652"/>
                  <a:gd name="T108" fmla="*/ 504 w 541"/>
                  <a:gd name="T109" fmla="*/ 1 h 652"/>
                  <a:gd name="T110" fmla="*/ 526 w 541"/>
                  <a:gd name="T111" fmla="*/ 0 h 6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1" h="652">
                    <a:moveTo>
                      <a:pt x="526" y="0"/>
                    </a:moveTo>
                    <a:lnTo>
                      <a:pt x="532" y="2"/>
                    </a:lnTo>
                    <a:lnTo>
                      <a:pt x="537" y="5"/>
                    </a:lnTo>
                    <a:lnTo>
                      <a:pt x="539" y="11"/>
                    </a:lnTo>
                    <a:lnTo>
                      <a:pt x="541" y="17"/>
                    </a:lnTo>
                    <a:lnTo>
                      <a:pt x="539" y="25"/>
                    </a:lnTo>
                    <a:lnTo>
                      <a:pt x="539" y="30"/>
                    </a:lnTo>
                    <a:lnTo>
                      <a:pt x="535" y="38"/>
                    </a:lnTo>
                    <a:lnTo>
                      <a:pt x="533" y="45"/>
                    </a:lnTo>
                    <a:lnTo>
                      <a:pt x="528" y="51"/>
                    </a:lnTo>
                    <a:lnTo>
                      <a:pt x="526" y="59"/>
                    </a:lnTo>
                    <a:lnTo>
                      <a:pt x="523" y="66"/>
                    </a:lnTo>
                    <a:lnTo>
                      <a:pt x="519" y="76"/>
                    </a:lnTo>
                    <a:lnTo>
                      <a:pt x="515" y="82"/>
                    </a:lnTo>
                    <a:lnTo>
                      <a:pt x="513" y="89"/>
                    </a:lnTo>
                    <a:lnTo>
                      <a:pt x="512" y="97"/>
                    </a:lnTo>
                    <a:lnTo>
                      <a:pt x="513" y="104"/>
                    </a:lnTo>
                    <a:lnTo>
                      <a:pt x="510" y="110"/>
                    </a:lnTo>
                    <a:lnTo>
                      <a:pt x="510" y="120"/>
                    </a:lnTo>
                    <a:lnTo>
                      <a:pt x="506" y="125"/>
                    </a:lnTo>
                    <a:lnTo>
                      <a:pt x="506" y="135"/>
                    </a:lnTo>
                    <a:lnTo>
                      <a:pt x="503" y="141"/>
                    </a:lnTo>
                    <a:lnTo>
                      <a:pt x="503" y="150"/>
                    </a:lnTo>
                    <a:lnTo>
                      <a:pt x="501" y="156"/>
                    </a:lnTo>
                    <a:lnTo>
                      <a:pt x="499" y="165"/>
                    </a:lnTo>
                    <a:lnTo>
                      <a:pt x="497" y="173"/>
                    </a:lnTo>
                    <a:lnTo>
                      <a:pt x="497" y="181"/>
                    </a:lnTo>
                    <a:lnTo>
                      <a:pt x="495" y="188"/>
                    </a:lnTo>
                    <a:lnTo>
                      <a:pt x="493" y="196"/>
                    </a:lnTo>
                    <a:lnTo>
                      <a:pt x="492" y="203"/>
                    </a:lnTo>
                    <a:lnTo>
                      <a:pt x="490" y="213"/>
                    </a:lnTo>
                    <a:lnTo>
                      <a:pt x="488" y="221"/>
                    </a:lnTo>
                    <a:lnTo>
                      <a:pt x="488" y="230"/>
                    </a:lnTo>
                    <a:lnTo>
                      <a:pt x="486" y="238"/>
                    </a:lnTo>
                    <a:lnTo>
                      <a:pt x="484" y="245"/>
                    </a:lnTo>
                    <a:lnTo>
                      <a:pt x="483" y="253"/>
                    </a:lnTo>
                    <a:lnTo>
                      <a:pt x="483" y="260"/>
                    </a:lnTo>
                    <a:lnTo>
                      <a:pt x="481" y="268"/>
                    </a:lnTo>
                    <a:lnTo>
                      <a:pt x="479" y="276"/>
                    </a:lnTo>
                    <a:lnTo>
                      <a:pt x="477" y="283"/>
                    </a:lnTo>
                    <a:lnTo>
                      <a:pt x="475" y="293"/>
                    </a:lnTo>
                    <a:lnTo>
                      <a:pt x="473" y="300"/>
                    </a:lnTo>
                    <a:lnTo>
                      <a:pt x="473" y="308"/>
                    </a:lnTo>
                    <a:lnTo>
                      <a:pt x="472" y="316"/>
                    </a:lnTo>
                    <a:lnTo>
                      <a:pt x="470" y="325"/>
                    </a:lnTo>
                    <a:lnTo>
                      <a:pt x="468" y="331"/>
                    </a:lnTo>
                    <a:lnTo>
                      <a:pt x="468" y="340"/>
                    </a:lnTo>
                    <a:lnTo>
                      <a:pt x="466" y="348"/>
                    </a:lnTo>
                    <a:lnTo>
                      <a:pt x="466" y="358"/>
                    </a:lnTo>
                    <a:lnTo>
                      <a:pt x="463" y="365"/>
                    </a:lnTo>
                    <a:lnTo>
                      <a:pt x="461" y="373"/>
                    </a:lnTo>
                    <a:lnTo>
                      <a:pt x="459" y="380"/>
                    </a:lnTo>
                    <a:lnTo>
                      <a:pt x="459" y="388"/>
                    </a:lnTo>
                    <a:lnTo>
                      <a:pt x="457" y="396"/>
                    </a:lnTo>
                    <a:lnTo>
                      <a:pt x="455" y="405"/>
                    </a:lnTo>
                    <a:lnTo>
                      <a:pt x="454" y="411"/>
                    </a:lnTo>
                    <a:lnTo>
                      <a:pt x="454" y="420"/>
                    </a:lnTo>
                    <a:lnTo>
                      <a:pt x="450" y="428"/>
                    </a:lnTo>
                    <a:lnTo>
                      <a:pt x="448" y="436"/>
                    </a:lnTo>
                    <a:lnTo>
                      <a:pt x="446" y="443"/>
                    </a:lnTo>
                    <a:lnTo>
                      <a:pt x="446" y="451"/>
                    </a:lnTo>
                    <a:lnTo>
                      <a:pt x="443" y="458"/>
                    </a:lnTo>
                    <a:lnTo>
                      <a:pt x="443" y="468"/>
                    </a:lnTo>
                    <a:lnTo>
                      <a:pt x="441" y="476"/>
                    </a:lnTo>
                    <a:lnTo>
                      <a:pt x="439" y="485"/>
                    </a:lnTo>
                    <a:lnTo>
                      <a:pt x="435" y="491"/>
                    </a:lnTo>
                    <a:lnTo>
                      <a:pt x="434" y="500"/>
                    </a:lnTo>
                    <a:lnTo>
                      <a:pt x="432" y="506"/>
                    </a:lnTo>
                    <a:lnTo>
                      <a:pt x="430" y="515"/>
                    </a:lnTo>
                    <a:lnTo>
                      <a:pt x="428" y="521"/>
                    </a:lnTo>
                    <a:lnTo>
                      <a:pt x="426" y="531"/>
                    </a:lnTo>
                    <a:lnTo>
                      <a:pt x="424" y="538"/>
                    </a:lnTo>
                    <a:lnTo>
                      <a:pt x="423" y="546"/>
                    </a:lnTo>
                    <a:lnTo>
                      <a:pt x="419" y="554"/>
                    </a:lnTo>
                    <a:lnTo>
                      <a:pt x="417" y="561"/>
                    </a:lnTo>
                    <a:lnTo>
                      <a:pt x="415" y="569"/>
                    </a:lnTo>
                    <a:lnTo>
                      <a:pt x="414" y="576"/>
                    </a:lnTo>
                    <a:lnTo>
                      <a:pt x="410" y="584"/>
                    </a:lnTo>
                    <a:lnTo>
                      <a:pt x="408" y="592"/>
                    </a:lnTo>
                    <a:lnTo>
                      <a:pt x="405" y="599"/>
                    </a:lnTo>
                    <a:lnTo>
                      <a:pt x="403" y="609"/>
                    </a:lnTo>
                    <a:lnTo>
                      <a:pt x="394" y="613"/>
                    </a:lnTo>
                    <a:lnTo>
                      <a:pt x="386" y="616"/>
                    </a:lnTo>
                    <a:lnTo>
                      <a:pt x="379" y="622"/>
                    </a:lnTo>
                    <a:lnTo>
                      <a:pt x="370" y="626"/>
                    </a:lnTo>
                    <a:lnTo>
                      <a:pt x="363" y="630"/>
                    </a:lnTo>
                    <a:lnTo>
                      <a:pt x="355" y="633"/>
                    </a:lnTo>
                    <a:lnTo>
                      <a:pt x="348" y="635"/>
                    </a:lnTo>
                    <a:lnTo>
                      <a:pt x="339" y="639"/>
                    </a:lnTo>
                    <a:lnTo>
                      <a:pt x="330" y="641"/>
                    </a:lnTo>
                    <a:lnTo>
                      <a:pt x="323" y="643"/>
                    </a:lnTo>
                    <a:lnTo>
                      <a:pt x="314" y="643"/>
                    </a:lnTo>
                    <a:lnTo>
                      <a:pt x="305" y="645"/>
                    </a:lnTo>
                    <a:lnTo>
                      <a:pt x="297" y="647"/>
                    </a:lnTo>
                    <a:lnTo>
                      <a:pt x="288" y="649"/>
                    </a:lnTo>
                    <a:lnTo>
                      <a:pt x="281" y="649"/>
                    </a:lnTo>
                    <a:lnTo>
                      <a:pt x="272" y="651"/>
                    </a:lnTo>
                    <a:lnTo>
                      <a:pt x="263" y="651"/>
                    </a:lnTo>
                    <a:lnTo>
                      <a:pt x="254" y="651"/>
                    </a:lnTo>
                    <a:lnTo>
                      <a:pt x="245" y="651"/>
                    </a:lnTo>
                    <a:lnTo>
                      <a:pt x="236" y="651"/>
                    </a:lnTo>
                    <a:lnTo>
                      <a:pt x="228" y="651"/>
                    </a:lnTo>
                    <a:lnTo>
                      <a:pt x="219" y="651"/>
                    </a:lnTo>
                    <a:lnTo>
                      <a:pt x="210" y="651"/>
                    </a:lnTo>
                    <a:lnTo>
                      <a:pt x="201" y="651"/>
                    </a:lnTo>
                    <a:lnTo>
                      <a:pt x="192" y="651"/>
                    </a:lnTo>
                    <a:lnTo>
                      <a:pt x="183" y="651"/>
                    </a:lnTo>
                    <a:lnTo>
                      <a:pt x="174" y="651"/>
                    </a:lnTo>
                    <a:lnTo>
                      <a:pt x="165" y="651"/>
                    </a:lnTo>
                    <a:lnTo>
                      <a:pt x="156" y="651"/>
                    </a:lnTo>
                    <a:lnTo>
                      <a:pt x="147" y="651"/>
                    </a:lnTo>
                    <a:lnTo>
                      <a:pt x="139" y="652"/>
                    </a:lnTo>
                    <a:lnTo>
                      <a:pt x="130" y="652"/>
                    </a:lnTo>
                    <a:lnTo>
                      <a:pt x="121" y="651"/>
                    </a:lnTo>
                    <a:lnTo>
                      <a:pt x="112" y="649"/>
                    </a:lnTo>
                    <a:lnTo>
                      <a:pt x="103" y="647"/>
                    </a:lnTo>
                    <a:lnTo>
                      <a:pt x="94" y="647"/>
                    </a:lnTo>
                    <a:lnTo>
                      <a:pt x="87" y="647"/>
                    </a:lnTo>
                    <a:lnTo>
                      <a:pt x="78" y="647"/>
                    </a:lnTo>
                    <a:lnTo>
                      <a:pt x="69" y="647"/>
                    </a:lnTo>
                    <a:lnTo>
                      <a:pt x="61" y="647"/>
                    </a:lnTo>
                    <a:lnTo>
                      <a:pt x="52" y="645"/>
                    </a:lnTo>
                    <a:lnTo>
                      <a:pt x="43" y="643"/>
                    </a:lnTo>
                    <a:lnTo>
                      <a:pt x="36" y="641"/>
                    </a:lnTo>
                    <a:lnTo>
                      <a:pt x="27" y="639"/>
                    </a:lnTo>
                    <a:lnTo>
                      <a:pt x="20" y="635"/>
                    </a:lnTo>
                    <a:lnTo>
                      <a:pt x="12" y="630"/>
                    </a:lnTo>
                    <a:lnTo>
                      <a:pt x="5" y="624"/>
                    </a:lnTo>
                    <a:lnTo>
                      <a:pt x="0" y="618"/>
                    </a:lnTo>
                    <a:lnTo>
                      <a:pt x="3" y="614"/>
                    </a:lnTo>
                    <a:lnTo>
                      <a:pt x="9" y="611"/>
                    </a:lnTo>
                    <a:lnTo>
                      <a:pt x="14" y="607"/>
                    </a:lnTo>
                    <a:lnTo>
                      <a:pt x="20" y="603"/>
                    </a:lnTo>
                    <a:lnTo>
                      <a:pt x="29" y="603"/>
                    </a:lnTo>
                    <a:lnTo>
                      <a:pt x="38" y="607"/>
                    </a:lnTo>
                    <a:lnTo>
                      <a:pt x="49" y="607"/>
                    </a:lnTo>
                    <a:lnTo>
                      <a:pt x="60" y="609"/>
                    </a:lnTo>
                    <a:lnTo>
                      <a:pt x="69" y="611"/>
                    </a:lnTo>
                    <a:lnTo>
                      <a:pt x="80" y="613"/>
                    </a:lnTo>
                    <a:lnTo>
                      <a:pt x="85" y="613"/>
                    </a:lnTo>
                    <a:lnTo>
                      <a:pt x="89" y="613"/>
                    </a:lnTo>
                    <a:lnTo>
                      <a:pt x="94" y="614"/>
                    </a:lnTo>
                    <a:lnTo>
                      <a:pt x="101" y="614"/>
                    </a:lnTo>
                    <a:lnTo>
                      <a:pt x="105" y="614"/>
                    </a:lnTo>
                    <a:lnTo>
                      <a:pt x="112" y="614"/>
                    </a:lnTo>
                    <a:lnTo>
                      <a:pt x="116" y="614"/>
                    </a:lnTo>
                    <a:lnTo>
                      <a:pt x="123" y="616"/>
                    </a:lnTo>
                    <a:lnTo>
                      <a:pt x="127" y="616"/>
                    </a:lnTo>
                    <a:lnTo>
                      <a:pt x="132" y="616"/>
                    </a:lnTo>
                    <a:lnTo>
                      <a:pt x="139" y="616"/>
                    </a:lnTo>
                    <a:lnTo>
                      <a:pt x="145" y="618"/>
                    </a:lnTo>
                    <a:lnTo>
                      <a:pt x="150" y="618"/>
                    </a:lnTo>
                    <a:lnTo>
                      <a:pt x="156" y="618"/>
                    </a:lnTo>
                    <a:lnTo>
                      <a:pt x="159" y="618"/>
                    </a:lnTo>
                    <a:lnTo>
                      <a:pt x="167" y="620"/>
                    </a:lnTo>
                    <a:lnTo>
                      <a:pt x="170" y="620"/>
                    </a:lnTo>
                    <a:lnTo>
                      <a:pt x="178" y="620"/>
                    </a:lnTo>
                    <a:lnTo>
                      <a:pt x="183" y="620"/>
                    </a:lnTo>
                    <a:lnTo>
                      <a:pt x="188" y="622"/>
                    </a:lnTo>
                    <a:lnTo>
                      <a:pt x="194" y="620"/>
                    </a:lnTo>
                    <a:lnTo>
                      <a:pt x="199" y="620"/>
                    </a:lnTo>
                    <a:lnTo>
                      <a:pt x="205" y="620"/>
                    </a:lnTo>
                    <a:lnTo>
                      <a:pt x="210" y="620"/>
                    </a:lnTo>
                    <a:lnTo>
                      <a:pt x="214" y="620"/>
                    </a:lnTo>
                    <a:lnTo>
                      <a:pt x="221" y="620"/>
                    </a:lnTo>
                    <a:lnTo>
                      <a:pt x="225" y="620"/>
                    </a:lnTo>
                    <a:lnTo>
                      <a:pt x="232" y="620"/>
                    </a:lnTo>
                    <a:lnTo>
                      <a:pt x="236" y="618"/>
                    </a:lnTo>
                    <a:lnTo>
                      <a:pt x="243" y="618"/>
                    </a:lnTo>
                    <a:lnTo>
                      <a:pt x="247" y="616"/>
                    </a:lnTo>
                    <a:lnTo>
                      <a:pt x="252" y="616"/>
                    </a:lnTo>
                    <a:lnTo>
                      <a:pt x="257" y="616"/>
                    </a:lnTo>
                    <a:lnTo>
                      <a:pt x="263" y="616"/>
                    </a:lnTo>
                    <a:lnTo>
                      <a:pt x="270" y="614"/>
                    </a:lnTo>
                    <a:lnTo>
                      <a:pt x="276" y="614"/>
                    </a:lnTo>
                    <a:lnTo>
                      <a:pt x="285" y="613"/>
                    </a:lnTo>
                    <a:lnTo>
                      <a:pt x="296" y="611"/>
                    </a:lnTo>
                    <a:lnTo>
                      <a:pt x="305" y="609"/>
                    </a:lnTo>
                    <a:lnTo>
                      <a:pt x="316" y="607"/>
                    </a:lnTo>
                    <a:lnTo>
                      <a:pt x="326" y="603"/>
                    </a:lnTo>
                    <a:lnTo>
                      <a:pt x="337" y="601"/>
                    </a:lnTo>
                    <a:lnTo>
                      <a:pt x="346" y="597"/>
                    </a:lnTo>
                    <a:lnTo>
                      <a:pt x="357" y="595"/>
                    </a:lnTo>
                    <a:lnTo>
                      <a:pt x="361" y="588"/>
                    </a:lnTo>
                    <a:lnTo>
                      <a:pt x="366" y="582"/>
                    </a:lnTo>
                    <a:lnTo>
                      <a:pt x="370" y="576"/>
                    </a:lnTo>
                    <a:lnTo>
                      <a:pt x="375" y="571"/>
                    </a:lnTo>
                    <a:lnTo>
                      <a:pt x="377" y="565"/>
                    </a:lnTo>
                    <a:lnTo>
                      <a:pt x="381" y="559"/>
                    </a:lnTo>
                    <a:lnTo>
                      <a:pt x="385" y="554"/>
                    </a:lnTo>
                    <a:lnTo>
                      <a:pt x="388" y="546"/>
                    </a:lnTo>
                    <a:lnTo>
                      <a:pt x="390" y="540"/>
                    </a:lnTo>
                    <a:lnTo>
                      <a:pt x="394" y="533"/>
                    </a:lnTo>
                    <a:lnTo>
                      <a:pt x="395" y="525"/>
                    </a:lnTo>
                    <a:lnTo>
                      <a:pt x="397" y="519"/>
                    </a:lnTo>
                    <a:lnTo>
                      <a:pt x="399" y="512"/>
                    </a:lnTo>
                    <a:lnTo>
                      <a:pt x="403" y="506"/>
                    </a:lnTo>
                    <a:lnTo>
                      <a:pt x="403" y="498"/>
                    </a:lnTo>
                    <a:lnTo>
                      <a:pt x="406" y="493"/>
                    </a:lnTo>
                    <a:lnTo>
                      <a:pt x="406" y="485"/>
                    </a:lnTo>
                    <a:lnTo>
                      <a:pt x="408" y="477"/>
                    </a:lnTo>
                    <a:lnTo>
                      <a:pt x="408" y="470"/>
                    </a:lnTo>
                    <a:lnTo>
                      <a:pt x="410" y="462"/>
                    </a:lnTo>
                    <a:lnTo>
                      <a:pt x="412" y="455"/>
                    </a:lnTo>
                    <a:lnTo>
                      <a:pt x="414" y="449"/>
                    </a:lnTo>
                    <a:lnTo>
                      <a:pt x="414" y="439"/>
                    </a:lnTo>
                    <a:lnTo>
                      <a:pt x="415" y="434"/>
                    </a:lnTo>
                    <a:lnTo>
                      <a:pt x="415" y="426"/>
                    </a:lnTo>
                    <a:lnTo>
                      <a:pt x="417" y="420"/>
                    </a:lnTo>
                    <a:lnTo>
                      <a:pt x="419" y="411"/>
                    </a:lnTo>
                    <a:lnTo>
                      <a:pt x="421" y="405"/>
                    </a:lnTo>
                    <a:lnTo>
                      <a:pt x="421" y="397"/>
                    </a:lnTo>
                    <a:lnTo>
                      <a:pt x="423" y="392"/>
                    </a:lnTo>
                    <a:lnTo>
                      <a:pt x="424" y="384"/>
                    </a:lnTo>
                    <a:lnTo>
                      <a:pt x="428" y="378"/>
                    </a:lnTo>
                    <a:lnTo>
                      <a:pt x="430" y="373"/>
                    </a:lnTo>
                    <a:lnTo>
                      <a:pt x="430" y="367"/>
                    </a:lnTo>
                    <a:lnTo>
                      <a:pt x="432" y="361"/>
                    </a:lnTo>
                    <a:lnTo>
                      <a:pt x="434" y="354"/>
                    </a:lnTo>
                    <a:lnTo>
                      <a:pt x="434" y="348"/>
                    </a:lnTo>
                    <a:lnTo>
                      <a:pt x="435" y="342"/>
                    </a:lnTo>
                    <a:lnTo>
                      <a:pt x="435" y="337"/>
                    </a:lnTo>
                    <a:lnTo>
                      <a:pt x="439" y="331"/>
                    </a:lnTo>
                    <a:lnTo>
                      <a:pt x="439" y="325"/>
                    </a:lnTo>
                    <a:lnTo>
                      <a:pt x="441" y="318"/>
                    </a:lnTo>
                    <a:lnTo>
                      <a:pt x="441" y="312"/>
                    </a:lnTo>
                    <a:lnTo>
                      <a:pt x="443" y="308"/>
                    </a:lnTo>
                    <a:lnTo>
                      <a:pt x="443" y="300"/>
                    </a:lnTo>
                    <a:lnTo>
                      <a:pt x="444" y="295"/>
                    </a:lnTo>
                    <a:lnTo>
                      <a:pt x="444" y="289"/>
                    </a:lnTo>
                    <a:lnTo>
                      <a:pt x="446" y="283"/>
                    </a:lnTo>
                    <a:lnTo>
                      <a:pt x="446" y="278"/>
                    </a:lnTo>
                    <a:lnTo>
                      <a:pt x="448" y="272"/>
                    </a:lnTo>
                    <a:lnTo>
                      <a:pt x="448" y="266"/>
                    </a:lnTo>
                    <a:lnTo>
                      <a:pt x="450" y="260"/>
                    </a:lnTo>
                    <a:lnTo>
                      <a:pt x="450" y="255"/>
                    </a:lnTo>
                    <a:lnTo>
                      <a:pt x="452" y="247"/>
                    </a:lnTo>
                    <a:lnTo>
                      <a:pt x="452" y="241"/>
                    </a:lnTo>
                    <a:lnTo>
                      <a:pt x="454" y="238"/>
                    </a:lnTo>
                    <a:lnTo>
                      <a:pt x="454" y="230"/>
                    </a:lnTo>
                    <a:lnTo>
                      <a:pt x="455" y="224"/>
                    </a:lnTo>
                    <a:lnTo>
                      <a:pt x="455" y="219"/>
                    </a:lnTo>
                    <a:lnTo>
                      <a:pt x="457" y="213"/>
                    </a:lnTo>
                    <a:lnTo>
                      <a:pt x="459" y="207"/>
                    </a:lnTo>
                    <a:lnTo>
                      <a:pt x="459" y="201"/>
                    </a:lnTo>
                    <a:lnTo>
                      <a:pt x="461" y="194"/>
                    </a:lnTo>
                    <a:lnTo>
                      <a:pt x="463" y="190"/>
                    </a:lnTo>
                    <a:lnTo>
                      <a:pt x="463" y="184"/>
                    </a:lnTo>
                    <a:lnTo>
                      <a:pt x="464" y="177"/>
                    </a:lnTo>
                    <a:lnTo>
                      <a:pt x="464" y="171"/>
                    </a:lnTo>
                    <a:lnTo>
                      <a:pt x="466" y="165"/>
                    </a:lnTo>
                    <a:lnTo>
                      <a:pt x="468" y="160"/>
                    </a:lnTo>
                    <a:lnTo>
                      <a:pt x="468" y="152"/>
                    </a:lnTo>
                    <a:lnTo>
                      <a:pt x="470" y="146"/>
                    </a:lnTo>
                    <a:lnTo>
                      <a:pt x="472" y="141"/>
                    </a:lnTo>
                    <a:lnTo>
                      <a:pt x="472" y="135"/>
                    </a:lnTo>
                    <a:lnTo>
                      <a:pt x="473" y="129"/>
                    </a:lnTo>
                    <a:lnTo>
                      <a:pt x="473" y="123"/>
                    </a:lnTo>
                    <a:lnTo>
                      <a:pt x="475" y="118"/>
                    </a:lnTo>
                    <a:lnTo>
                      <a:pt x="477" y="112"/>
                    </a:lnTo>
                    <a:lnTo>
                      <a:pt x="479" y="106"/>
                    </a:lnTo>
                    <a:lnTo>
                      <a:pt x="481" y="101"/>
                    </a:lnTo>
                    <a:lnTo>
                      <a:pt x="483" y="95"/>
                    </a:lnTo>
                    <a:lnTo>
                      <a:pt x="484" y="89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8" y="72"/>
                    </a:lnTo>
                    <a:lnTo>
                      <a:pt x="490" y="66"/>
                    </a:lnTo>
                    <a:lnTo>
                      <a:pt x="492" y="61"/>
                    </a:lnTo>
                    <a:lnTo>
                      <a:pt x="493" y="55"/>
                    </a:lnTo>
                    <a:lnTo>
                      <a:pt x="497" y="49"/>
                    </a:lnTo>
                    <a:lnTo>
                      <a:pt x="497" y="44"/>
                    </a:lnTo>
                    <a:lnTo>
                      <a:pt x="499" y="38"/>
                    </a:lnTo>
                    <a:lnTo>
                      <a:pt x="501" y="32"/>
                    </a:lnTo>
                    <a:lnTo>
                      <a:pt x="504" y="26"/>
                    </a:lnTo>
                    <a:lnTo>
                      <a:pt x="510" y="15"/>
                    </a:lnTo>
                    <a:lnTo>
                      <a:pt x="515" y="5"/>
                    </a:lnTo>
                    <a:lnTo>
                      <a:pt x="521" y="2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8" name="Freeform 68"/>
              <p:cNvSpPr>
                <a:spLocks/>
              </p:cNvSpPr>
              <p:nvPr/>
            </p:nvSpPr>
            <p:spPr bwMode="auto">
              <a:xfrm>
                <a:off x="4265" y="2464"/>
                <a:ext cx="131" cy="42"/>
              </a:xfrm>
              <a:custGeom>
                <a:avLst/>
                <a:gdLst>
                  <a:gd name="T0" fmla="*/ 5 w 131"/>
                  <a:gd name="T1" fmla="*/ 0 h 83"/>
                  <a:gd name="T2" fmla="*/ 11 w 131"/>
                  <a:gd name="T3" fmla="*/ 1 h 83"/>
                  <a:gd name="T4" fmla="*/ 18 w 131"/>
                  <a:gd name="T5" fmla="*/ 1 h 83"/>
                  <a:gd name="T6" fmla="*/ 23 w 131"/>
                  <a:gd name="T7" fmla="*/ 1 h 83"/>
                  <a:gd name="T8" fmla="*/ 31 w 131"/>
                  <a:gd name="T9" fmla="*/ 1 h 83"/>
                  <a:gd name="T10" fmla="*/ 36 w 131"/>
                  <a:gd name="T11" fmla="*/ 1 h 83"/>
                  <a:gd name="T12" fmla="*/ 43 w 131"/>
                  <a:gd name="T13" fmla="*/ 1 h 83"/>
                  <a:gd name="T14" fmla="*/ 49 w 131"/>
                  <a:gd name="T15" fmla="*/ 1 h 83"/>
                  <a:gd name="T16" fmla="*/ 56 w 131"/>
                  <a:gd name="T17" fmla="*/ 1 h 83"/>
                  <a:gd name="T18" fmla="*/ 62 w 131"/>
                  <a:gd name="T19" fmla="*/ 1 h 83"/>
                  <a:gd name="T20" fmla="*/ 67 w 131"/>
                  <a:gd name="T21" fmla="*/ 1 h 83"/>
                  <a:gd name="T22" fmla="*/ 74 w 131"/>
                  <a:gd name="T23" fmla="*/ 1 h 83"/>
                  <a:gd name="T24" fmla="*/ 82 w 131"/>
                  <a:gd name="T25" fmla="*/ 1 h 83"/>
                  <a:gd name="T26" fmla="*/ 87 w 131"/>
                  <a:gd name="T27" fmla="*/ 1 h 83"/>
                  <a:gd name="T28" fmla="*/ 94 w 131"/>
                  <a:gd name="T29" fmla="*/ 1 h 83"/>
                  <a:gd name="T30" fmla="*/ 100 w 131"/>
                  <a:gd name="T31" fmla="*/ 1 h 83"/>
                  <a:gd name="T32" fmla="*/ 107 w 131"/>
                  <a:gd name="T33" fmla="*/ 1 h 83"/>
                  <a:gd name="T34" fmla="*/ 112 w 131"/>
                  <a:gd name="T35" fmla="*/ 1 h 83"/>
                  <a:gd name="T36" fmla="*/ 120 w 131"/>
                  <a:gd name="T37" fmla="*/ 1 h 83"/>
                  <a:gd name="T38" fmla="*/ 125 w 131"/>
                  <a:gd name="T39" fmla="*/ 1 h 83"/>
                  <a:gd name="T40" fmla="*/ 131 w 131"/>
                  <a:gd name="T41" fmla="*/ 1 h 83"/>
                  <a:gd name="T42" fmla="*/ 127 w 131"/>
                  <a:gd name="T43" fmla="*/ 2 h 83"/>
                  <a:gd name="T44" fmla="*/ 125 w 131"/>
                  <a:gd name="T45" fmla="*/ 2 h 83"/>
                  <a:gd name="T46" fmla="*/ 123 w 131"/>
                  <a:gd name="T47" fmla="*/ 2 h 83"/>
                  <a:gd name="T48" fmla="*/ 121 w 131"/>
                  <a:gd name="T49" fmla="*/ 2 h 83"/>
                  <a:gd name="T50" fmla="*/ 112 w 131"/>
                  <a:gd name="T51" fmla="*/ 2 h 83"/>
                  <a:gd name="T52" fmla="*/ 105 w 131"/>
                  <a:gd name="T53" fmla="*/ 2 h 83"/>
                  <a:gd name="T54" fmla="*/ 96 w 131"/>
                  <a:gd name="T55" fmla="*/ 2 h 83"/>
                  <a:gd name="T56" fmla="*/ 87 w 131"/>
                  <a:gd name="T57" fmla="*/ 2 h 83"/>
                  <a:gd name="T58" fmla="*/ 80 w 131"/>
                  <a:gd name="T59" fmla="*/ 2 h 83"/>
                  <a:gd name="T60" fmla="*/ 72 w 131"/>
                  <a:gd name="T61" fmla="*/ 2 h 83"/>
                  <a:gd name="T62" fmla="*/ 65 w 131"/>
                  <a:gd name="T63" fmla="*/ 2 h 83"/>
                  <a:gd name="T64" fmla="*/ 58 w 131"/>
                  <a:gd name="T65" fmla="*/ 2 h 83"/>
                  <a:gd name="T66" fmla="*/ 49 w 131"/>
                  <a:gd name="T67" fmla="*/ 1 h 83"/>
                  <a:gd name="T68" fmla="*/ 42 w 131"/>
                  <a:gd name="T69" fmla="*/ 1 h 83"/>
                  <a:gd name="T70" fmla="*/ 34 w 131"/>
                  <a:gd name="T71" fmla="*/ 1 h 83"/>
                  <a:gd name="T72" fmla="*/ 27 w 131"/>
                  <a:gd name="T73" fmla="*/ 1 h 83"/>
                  <a:gd name="T74" fmla="*/ 20 w 131"/>
                  <a:gd name="T75" fmla="*/ 1 h 83"/>
                  <a:gd name="T76" fmla="*/ 14 w 131"/>
                  <a:gd name="T77" fmla="*/ 1 h 83"/>
                  <a:gd name="T78" fmla="*/ 5 w 131"/>
                  <a:gd name="T79" fmla="*/ 1 h 83"/>
                  <a:gd name="T80" fmla="*/ 0 w 131"/>
                  <a:gd name="T81" fmla="*/ 1 h 83"/>
                  <a:gd name="T82" fmla="*/ 0 w 131"/>
                  <a:gd name="T83" fmla="*/ 1 h 83"/>
                  <a:gd name="T84" fmla="*/ 0 w 131"/>
                  <a:gd name="T85" fmla="*/ 1 h 83"/>
                  <a:gd name="T86" fmla="*/ 2 w 131"/>
                  <a:gd name="T87" fmla="*/ 1 h 83"/>
                  <a:gd name="T88" fmla="*/ 2 w 131"/>
                  <a:gd name="T89" fmla="*/ 1 h 83"/>
                  <a:gd name="T90" fmla="*/ 3 w 131"/>
                  <a:gd name="T91" fmla="*/ 1 h 83"/>
                  <a:gd name="T92" fmla="*/ 5 w 131"/>
                  <a:gd name="T93" fmla="*/ 0 h 83"/>
                  <a:gd name="T94" fmla="*/ 5 w 131"/>
                  <a:gd name="T95" fmla="*/ 0 h 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1" h="83">
                    <a:moveTo>
                      <a:pt x="5" y="0"/>
                    </a:moveTo>
                    <a:lnTo>
                      <a:pt x="11" y="3"/>
                    </a:lnTo>
                    <a:lnTo>
                      <a:pt x="18" y="7"/>
                    </a:lnTo>
                    <a:lnTo>
                      <a:pt x="23" y="11"/>
                    </a:lnTo>
                    <a:lnTo>
                      <a:pt x="31" y="15"/>
                    </a:lnTo>
                    <a:lnTo>
                      <a:pt x="36" y="19"/>
                    </a:lnTo>
                    <a:lnTo>
                      <a:pt x="43" y="22"/>
                    </a:lnTo>
                    <a:lnTo>
                      <a:pt x="49" y="24"/>
                    </a:lnTo>
                    <a:lnTo>
                      <a:pt x="56" y="28"/>
                    </a:lnTo>
                    <a:lnTo>
                      <a:pt x="62" y="32"/>
                    </a:lnTo>
                    <a:lnTo>
                      <a:pt x="67" y="34"/>
                    </a:lnTo>
                    <a:lnTo>
                      <a:pt x="74" y="36"/>
                    </a:lnTo>
                    <a:lnTo>
                      <a:pt x="82" y="40"/>
                    </a:lnTo>
                    <a:lnTo>
                      <a:pt x="87" y="41"/>
                    </a:lnTo>
                    <a:lnTo>
                      <a:pt x="94" y="43"/>
                    </a:lnTo>
                    <a:lnTo>
                      <a:pt x="100" y="45"/>
                    </a:lnTo>
                    <a:lnTo>
                      <a:pt x="107" y="49"/>
                    </a:lnTo>
                    <a:lnTo>
                      <a:pt x="112" y="51"/>
                    </a:lnTo>
                    <a:lnTo>
                      <a:pt x="120" y="55"/>
                    </a:lnTo>
                    <a:lnTo>
                      <a:pt x="125" y="57"/>
                    </a:lnTo>
                    <a:lnTo>
                      <a:pt x="131" y="62"/>
                    </a:lnTo>
                    <a:lnTo>
                      <a:pt x="127" y="66"/>
                    </a:lnTo>
                    <a:lnTo>
                      <a:pt x="125" y="72"/>
                    </a:lnTo>
                    <a:lnTo>
                      <a:pt x="123" y="78"/>
                    </a:lnTo>
                    <a:lnTo>
                      <a:pt x="121" y="83"/>
                    </a:lnTo>
                    <a:lnTo>
                      <a:pt x="112" y="81"/>
                    </a:lnTo>
                    <a:lnTo>
                      <a:pt x="105" y="79"/>
                    </a:lnTo>
                    <a:lnTo>
                      <a:pt x="96" y="78"/>
                    </a:lnTo>
                    <a:lnTo>
                      <a:pt x="87" y="76"/>
                    </a:lnTo>
                    <a:lnTo>
                      <a:pt x="80" y="74"/>
                    </a:lnTo>
                    <a:lnTo>
                      <a:pt x="72" y="72"/>
                    </a:lnTo>
                    <a:lnTo>
                      <a:pt x="65" y="68"/>
                    </a:lnTo>
                    <a:lnTo>
                      <a:pt x="58" y="66"/>
                    </a:lnTo>
                    <a:lnTo>
                      <a:pt x="49" y="62"/>
                    </a:lnTo>
                    <a:lnTo>
                      <a:pt x="42" y="60"/>
                    </a:lnTo>
                    <a:lnTo>
                      <a:pt x="34" y="55"/>
                    </a:lnTo>
                    <a:lnTo>
                      <a:pt x="27" y="53"/>
                    </a:lnTo>
                    <a:lnTo>
                      <a:pt x="20" y="47"/>
                    </a:lnTo>
                    <a:lnTo>
                      <a:pt x="14" y="43"/>
                    </a:lnTo>
                    <a:lnTo>
                      <a:pt x="5" y="4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2" y="15"/>
                    </a:lnTo>
                    <a:lnTo>
                      <a:pt x="3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auto">
              <a:xfrm>
                <a:off x="4254" y="2498"/>
                <a:ext cx="158" cy="46"/>
              </a:xfrm>
              <a:custGeom>
                <a:avLst/>
                <a:gdLst>
                  <a:gd name="T0" fmla="*/ 11 w 158"/>
                  <a:gd name="T1" fmla="*/ 0 h 91"/>
                  <a:gd name="T2" fmla="*/ 18 w 158"/>
                  <a:gd name="T3" fmla="*/ 1 h 91"/>
                  <a:gd name="T4" fmla="*/ 27 w 158"/>
                  <a:gd name="T5" fmla="*/ 1 h 91"/>
                  <a:gd name="T6" fmla="*/ 34 w 158"/>
                  <a:gd name="T7" fmla="*/ 1 h 91"/>
                  <a:gd name="T8" fmla="*/ 42 w 158"/>
                  <a:gd name="T9" fmla="*/ 1 h 91"/>
                  <a:gd name="T10" fmla="*/ 49 w 158"/>
                  <a:gd name="T11" fmla="*/ 1 h 91"/>
                  <a:gd name="T12" fmla="*/ 58 w 158"/>
                  <a:gd name="T13" fmla="*/ 1 h 91"/>
                  <a:gd name="T14" fmla="*/ 65 w 158"/>
                  <a:gd name="T15" fmla="*/ 1 h 91"/>
                  <a:gd name="T16" fmla="*/ 73 w 158"/>
                  <a:gd name="T17" fmla="*/ 1 h 91"/>
                  <a:gd name="T18" fmla="*/ 80 w 158"/>
                  <a:gd name="T19" fmla="*/ 1 h 91"/>
                  <a:gd name="T20" fmla="*/ 89 w 158"/>
                  <a:gd name="T21" fmla="*/ 1 h 91"/>
                  <a:gd name="T22" fmla="*/ 96 w 158"/>
                  <a:gd name="T23" fmla="*/ 1 h 91"/>
                  <a:gd name="T24" fmla="*/ 105 w 158"/>
                  <a:gd name="T25" fmla="*/ 1 h 91"/>
                  <a:gd name="T26" fmla="*/ 114 w 158"/>
                  <a:gd name="T27" fmla="*/ 1 h 91"/>
                  <a:gd name="T28" fmla="*/ 122 w 158"/>
                  <a:gd name="T29" fmla="*/ 1 h 91"/>
                  <a:gd name="T30" fmla="*/ 131 w 158"/>
                  <a:gd name="T31" fmla="*/ 1 h 91"/>
                  <a:gd name="T32" fmla="*/ 142 w 158"/>
                  <a:gd name="T33" fmla="*/ 1 h 91"/>
                  <a:gd name="T34" fmla="*/ 149 w 158"/>
                  <a:gd name="T35" fmla="*/ 2 h 91"/>
                  <a:gd name="T36" fmla="*/ 158 w 158"/>
                  <a:gd name="T37" fmla="*/ 2 h 91"/>
                  <a:gd name="T38" fmla="*/ 149 w 158"/>
                  <a:gd name="T39" fmla="*/ 2 h 91"/>
                  <a:gd name="T40" fmla="*/ 142 w 158"/>
                  <a:gd name="T41" fmla="*/ 2 h 91"/>
                  <a:gd name="T42" fmla="*/ 131 w 158"/>
                  <a:gd name="T43" fmla="*/ 2 h 91"/>
                  <a:gd name="T44" fmla="*/ 122 w 158"/>
                  <a:gd name="T45" fmla="*/ 2 h 91"/>
                  <a:gd name="T46" fmla="*/ 111 w 158"/>
                  <a:gd name="T47" fmla="*/ 2 h 91"/>
                  <a:gd name="T48" fmla="*/ 103 w 158"/>
                  <a:gd name="T49" fmla="*/ 2 h 91"/>
                  <a:gd name="T50" fmla="*/ 94 w 158"/>
                  <a:gd name="T51" fmla="*/ 2 h 91"/>
                  <a:gd name="T52" fmla="*/ 85 w 158"/>
                  <a:gd name="T53" fmla="*/ 2 h 91"/>
                  <a:gd name="T54" fmla="*/ 76 w 158"/>
                  <a:gd name="T55" fmla="*/ 2 h 91"/>
                  <a:gd name="T56" fmla="*/ 67 w 158"/>
                  <a:gd name="T57" fmla="*/ 2 h 91"/>
                  <a:gd name="T58" fmla="*/ 58 w 158"/>
                  <a:gd name="T59" fmla="*/ 1 h 91"/>
                  <a:gd name="T60" fmla="*/ 51 w 158"/>
                  <a:gd name="T61" fmla="*/ 1 h 91"/>
                  <a:gd name="T62" fmla="*/ 42 w 158"/>
                  <a:gd name="T63" fmla="*/ 1 h 91"/>
                  <a:gd name="T64" fmla="*/ 33 w 158"/>
                  <a:gd name="T65" fmla="*/ 1 h 91"/>
                  <a:gd name="T66" fmla="*/ 24 w 158"/>
                  <a:gd name="T67" fmla="*/ 1 h 91"/>
                  <a:gd name="T68" fmla="*/ 16 w 158"/>
                  <a:gd name="T69" fmla="*/ 1 h 91"/>
                  <a:gd name="T70" fmla="*/ 9 w 158"/>
                  <a:gd name="T71" fmla="*/ 1 h 91"/>
                  <a:gd name="T72" fmla="*/ 0 w 158"/>
                  <a:gd name="T73" fmla="*/ 1 h 91"/>
                  <a:gd name="T74" fmla="*/ 2 w 158"/>
                  <a:gd name="T75" fmla="*/ 1 h 91"/>
                  <a:gd name="T76" fmla="*/ 5 w 158"/>
                  <a:gd name="T77" fmla="*/ 1 h 91"/>
                  <a:gd name="T78" fmla="*/ 9 w 158"/>
                  <a:gd name="T79" fmla="*/ 1 h 91"/>
                  <a:gd name="T80" fmla="*/ 11 w 158"/>
                  <a:gd name="T81" fmla="*/ 0 h 91"/>
                  <a:gd name="T82" fmla="*/ 11 w 158"/>
                  <a:gd name="T83" fmla="*/ 0 h 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8" h="91">
                    <a:moveTo>
                      <a:pt x="11" y="0"/>
                    </a:moveTo>
                    <a:lnTo>
                      <a:pt x="18" y="2"/>
                    </a:lnTo>
                    <a:lnTo>
                      <a:pt x="27" y="6"/>
                    </a:lnTo>
                    <a:lnTo>
                      <a:pt x="34" y="10"/>
                    </a:lnTo>
                    <a:lnTo>
                      <a:pt x="42" y="13"/>
                    </a:lnTo>
                    <a:lnTo>
                      <a:pt x="49" y="19"/>
                    </a:lnTo>
                    <a:lnTo>
                      <a:pt x="58" y="23"/>
                    </a:lnTo>
                    <a:lnTo>
                      <a:pt x="65" y="29"/>
                    </a:lnTo>
                    <a:lnTo>
                      <a:pt x="73" y="34"/>
                    </a:lnTo>
                    <a:lnTo>
                      <a:pt x="80" y="38"/>
                    </a:lnTo>
                    <a:lnTo>
                      <a:pt x="89" y="44"/>
                    </a:lnTo>
                    <a:lnTo>
                      <a:pt x="96" y="48"/>
                    </a:lnTo>
                    <a:lnTo>
                      <a:pt x="105" y="53"/>
                    </a:lnTo>
                    <a:lnTo>
                      <a:pt x="114" y="55"/>
                    </a:lnTo>
                    <a:lnTo>
                      <a:pt x="122" y="59"/>
                    </a:lnTo>
                    <a:lnTo>
                      <a:pt x="131" y="61"/>
                    </a:lnTo>
                    <a:lnTo>
                      <a:pt x="142" y="61"/>
                    </a:lnTo>
                    <a:lnTo>
                      <a:pt x="149" y="69"/>
                    </a:lnTo>
                    <a:lnTo>
                      <a:pt x="158" y="76"/>
                    </a:lnTo>
                    <a:lnTo>
                      <a:pt x="149" y="82"/>
                    </a:lnTo>
                    <a:lnTo>
                      <a:pt x="142" y="91"/>
                    </a:lnTo>
                    <a:lnTo>
                      <a:pt x="131" y="89"/>
                    </a:lnTo>
                    <a:lnTo>
                      <a:pt x="122" y="88"/>
                    </a:lnTo>
                    <a:lnTo>
                      <a:pt x="111" y="84"/>
                    </a:lnTo>
                    <a:lnTo>
                      <a:pt x="103" y="82"/>
                    </a:lnTo>
                    <a:lnTo>
                      <a:pt x="94" y="78"/>
                    </a:lnTo>
                    <a:lnTo>
                      <a:pt x="85" y="76"/>
                    </a:lnTo>
                    <a:lnTo>
                      <a:pt x="76" y="72"/>
                    </a:lnTo>
                    <a:lnTo>
                      <a:pt x="67" y="67"/>
                    </a:lnTo>
                    <a:lnTo>
                      <a:pt x="58" y="63"/>
                    </a:lnTo>
                    <a:lnTo>
                      <a:pt x="51" y="57"/>
                    </a:lnTo>
                    <a:lnTo>
                      <a:pt x="42" y="51"/>
                    </a:lnTo>
                    <a:lnTo>
                      <a:pt x="33" y="46"/>
                    </a:lnTo>
                    <a:lnTo>
                      <a:pt x="24" y="40"/>
                    </a:lnTo>
                    <a:lnTo>
                      <a:pt x="16" y="34"/>
                    </a:lnTo>
                    <a:lnTo>
                      <a:pt x="9" y="27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0" name="Freeform 70"/>
              <p:cNvSpPr>
                <a:spLocks/>
              </p:cNvSpPr>
              <p:nvPr/>
            </p:nvSpPr>
            <p:spPr bwMode="auto">
              <a:xfrm>
                <a:off x="4279" y="2540"/>
                <a:ext cx="122" cy="33"/>
              </a:xfrm>
              <a:custGeom>
                <a:avLst/>
                <a:gdLst>
                  <a:gd name="T0" fmla="*/ 11 w 122"/>
                  <a:gd name="T1" fmla="*/ 0 h 66"/>
                  <a:gd name="T2" fmla="*/ 17 w 122"/>
                  <a:gd name="T3" fmla="*/ 1 h 66"/>
                  <a:gd name="T4" fmla="*/ 24 w 122"/>
                  <a:gd name="T5" fmla="*/ 1 h 66"/>
                  <a:gd name="T6" fmla="*/ 31 w 122"/>
                  <a:gd name="T7" fmla="*/ 1 h 66"/>
                  <a:gd name="T8" fmla="*/ 38 w 122"/>
                  <a:gd name="T9" fmla="*/ 1 h 66"/>
                  <a:gd name="T10" fmla="*/ 44 w 122"/>
                  <a:gd name="T11" fmla="*/ 1 h 66"/>
                  <a:gd name="T12" fmla="*/ 53 w 122"/>
                  <a:gd name="T13" fmla="*/ 1 h 66"/>
                  <a:gd name="T14" fmla="*/ 58 w 122"/>
                  <a:gd name="T15" fmla="*/ 1 h 66"/>
                  <a:gd name="T16" fmla="*/ 68 w 122"/>
                  <a:gd name="T17" fmla="*/ 1 h 66"/>
                  <a:gd name="T18" fmla="*/ 73 w 122"/>
                  <a:gd name="T19" fmla="*/ 1 h 66"/>
                  <a:gd name="T20" fmla="*/ 80 w 122"/>
                  <a:gd name="T21" fmla="*/ 1 h 66"/>
                  <a:gd name="T22" fmla="*/ 87 w 122"/>
                  <a:gd name="T23" fmla="*/ 1 h 66"/>
                  <a:gd name="T24" fmla="*/ 95 w 122"/>
                  <a:gd name="T25" fmla="*/ 1 h 66"/>
                  <a:gd name="T26" fmla="*/ 100 w 122"/>
                  <a:gd name="T27" fmla="*/ 1 h 66"/>
                  <a:gd name="T28" fmla="*/ 109 w 122"/>
                  <a:gd name="T29" fmla="*/ 1 h 66"/>
                  <a:gd name="T30" fmla="*/ 115 w 122"/>
                  <a:gd name="T31" fmla="*/ 1 h 66"/>
                  <a:gd name="T32" fmla="*/ 122 w 122"/>
                  <a:gd name="T33" fmla="*/ 1 h 66"/>
                  <a:gd name="T34" fmla="*/ 122 w 122"/>
                  <a:gd name="T35" fmla="*/ 1 h 66"/>
                  <a:gd name="T36" fmla="*/ 122 w 122"/>
                  <a:gd name="T37" fmla="*/ 1 h 66"/>
                  <a:gd name="T38" fmla="*/ 122 w 122"/>
                  <a:gd name="T39" fmla="*/ 1 h 66"/>
                  <a:gd name="T40" fmla="*/ 122 w 122"/>
                  <a:gd name="T41" fmla="*/ 2 h 66"/>
                  <a:gd name="T42" fmla="*/ 113 w 122"/>
                  <a:gd name="T43" fmla="*/ 1 h 66"/>
                  <a:gd name="T44" fmla="*/ 106 w 122"/>
                  <a:gd name="T45" fmla="*/ 1 h 66"/>
                  <a:gd name="T46" fmla="*/ 97 w 122"/>
                  <a:gd name="T47" fmla="*/ 1 h 66"/>
                  <a:gd name="T48" fmla="*/ 87 w 122"/>
                  <a:gd name="T49" fmla="*/ 1 h 66"/>
                  <a:gd name="T50" fmla="*/ 78 w 122"/>
                  <a:gd name="T51" fmla="*/ 1 h 66"/>
                  <a:gd name="T52" fmla="*/ 71 w 122"/>
                  <a:gd name="T53" fmla="*/ 1 h 66"/>
                  <a:gd name="T54" fmla="*/ 64 w 122"/>
                  <a:gd name="T55" fmla="*/ 1 h 66"/>
                  <a:gd name="T56" fmla="*/ 55 w 122"/>
                  <a:gd name="T57" fmla="*/ 1 h 66"/>
                  <a:gd name="T58" fmla="*/ 46 w 122"/>
                  <a:gd name="T59" fmla="*/ 1 h 66"/>
                  <a:gd name="T60" fmla="*/ 40 w 122"/>
                  <a:gd name="T61" fmla="*/ 1 h 66"/>
                  <a:gd name="T62" fmla="*/ 31 w 122"/>
                  <a:gd name="T63" fmla="*/ 1 h 66"/>
                  <a:gd name="T64" fmla="*/ 26 w 122"/>
                  <a:gd name="T65" fmla="*/ 1 h 66"/>
                  <a:gd name="T66" fmla="*/ 18 w 122"/>
                  <a:gd name="T67" fmla="*/ 1 h 66"/>
                  <a:gd name="T68" fmla="*/ 13 w 122"/>
                  <a:gd name="T69" fmla="*/ 1 h 66"/>
                  <a:gd name="T70" fmla="*/ 6 w 122"/>
                  <a:gd name="T71" fmla="*/ 1 h 66"/>
                  <a:gd name="T72" fmla="*/ 0 w 122"/>
                  <a:gd name="T73" fmla="*/ 1 h 66"/>
                  <a:gd name="T74" fmla="*/ 2 w 122"/>
                  <a:gd name="T75" fmla="*/ 1 h 66"/>
                  <a:gd name="T76" fmla="*/ 6 w 122"/>
                  <a:gd name="T77" fmla="*/ 1 h 66"/>
                  <a:gd name="T78" fmla="*/ 8 w 122"/>
                  <a:gd name="T79" fmla="*/ 1 h 66"/>
                  <a:gd name="T80" fmla="*/ 11 w 122"/>
                  <a:gd name="T81" fmla="*/ 0 h 66"/>
                  <a:gd name="T82" fmla="*/ 11 w 122"/>
                  <a:gd name="T83" fmla="*/ 0 h 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2" h="66">
                    <a:moveTo>
                      <a:pt x="11" y="0"/>
                    </a:moveTo>
                    <a:lnTo>
                      <a:pt x="17" y="4"/>
                    </a:lnTo>
                    <a:lnTo>
                      <a:pt x="24" y="5"/>
                    </a:lnTo>
                    <a:lnTo>
                      <a:pt x="31" y="9"/>
                    </a:lnTo>
                    <a:lnTo>
                      <a:pt x="38" y="11"/>
                    </a:lnTo>
                    <a:lnTo>
                      <a:pt x="44" y="15"/>
                    </a:lnTo>
                    <a:lnTo>
                      <a:pt x="53" y="17"/>
                    </a:lnTo>
                    <a:lnTo>
                      <a:pt x="58" y="19"/>
                    </a:lnTo>
                    <a:lnTo>
                      <a:pt x="68" y="21"/>
                    </a:lnTo>
                    <a:lnTo>
                      <a:pt x="73" y="23"/>
                    </a:lnTo>
                    <a:lnTo>
                      <a:pt x="80" y="25"/>
                    </a:lnTo>
                    <a:lnTo>
                      <a:pt x="87" y="26"/>
                    </a:lnTo>
                    <a:lnTo>
                      <a:pt x="95" y="30"/>
                    </a:lnTo>
                    <a:lnTo>
                      <a:pt x="100" y="32"/>
                    </a:lnTo>
                    <a:lnTo>
                      <a:pt x="109" y="34"/>
                    </a:lnTo>
                    <a:lnTo>
                      <a:pt x="115" y="38"/>
                    </a:lnTo>
                    <a:lnTo>
                      <a:pt x="122" y="42"/>
                    </a:lnTo>
                    <a:lnTo>
                      <a:pt x="122" y="47"/>
                    </a:lnTo>
                    <a:lnTo>
                      <a:pt x="122" y="53"/>
                    </a:lnTo>
                    <a:lnTo>
                      <a:pt x="122" y="59"/>
                    </a:lnTo>
                    <a:lnTo>
                      <a:pt x="122" y="66"/>
                    </a:lnTo>
                    <a:lnTo>
                      <a:pt x="113" y="64"/>
                    </a:lnTo>
                    <a:lnTo>
                      <a:pt x="106" y="64"/>
                    </a:lnTo>
                    <a:lnTo>
                      <a:pt x="97" y="63"/>
                    </a:lnTo>
                    <a:lnTo>
                      <a:pt x="87" y="63"/>
                    </a:lnTo>
                    <a:lnTo>
                      <a:pt x="78" y="61"/>
                    </a:lnTo>
                    <a:lnTo>
                      <a:pt x="71" y="59"/>
                    </a:lnTo>
                    <a:lnTo>
                      <a:pt x="64" y="57"/>
                    </a:lnTo>
                    <a:lnTo>
                      <a:pt x="55" y="57"/>
                    </a:lnTo>
                    <a:lnTo>
                      <a:pt x="46" y="51"/>
                    </a:lnTo>
                    <a:lnTo>
                      <a:pt x="40" y="49"/>
                    </a:lnTo>
                    <a:lnTo>
                      <a:pt x="31" y="45"/>
                    </a:lnTo>
                    <a:lnTo>
                      <a:pt x="26" y="42"/>
                    </a:lnTo>
                    <a:lnTo>
                      <a:pt x="18" y="36"/>
                    </a:lnTo>
                    <a:lnTo>
                      <a:pt x="13" y="32"/>
                    </a:lnTo>
                    <a:lnTo>
                      <a:pt x="6" y="26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6" y="9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1" name="Freeform 71"/>
              <p:cNvSpPr>
                <a:spLocks/>
              </p:cNvSpPr>
              <p:nvPr/>
            </p:nvSpPr>
            <p:spPr bwMode="auto">
              <a:xfrm>
                <a:off x="4308" y="2586"/>
                <a:ext cx="118" cy="34"/>
              </a:xfrm>
              <a:custGeom>
                <a:avLst/>
                <a:gdLst>
                  <a:gd name="T0" fmla="*/ 9 w 118"/>
                  <a:gd name="T1" fmla="*/ 0 h 69"/>
                  <a:gd name="T2" fmla="*/ 15 w 118"/>
                  <a:gd name="T3" fmla="*/ 0 h 69"/>
                  <a:gd name="T4" fmla="*/ 20 w 118"/>
                  <a:gd name="T5" fmla="*/ 0 h 69"/>
                  <a:gd name="T6" fmla="*/ 28 w 118"/>
                  <a:gd name="T7" fmla="*/ 0 h 69"/>
                  <a:gd name="T8" fmla="*/ 35 w 118"/>
                  <a:gd name="T9" fmla="*/ 0 h 69"/>
                  <a:gd name="T10" fmla="*/ 40 w 118"/>
                  <a:gd name="T11" fmla="*/ 0 h 69"/>
                  <a:gd name="T12" fmla="*/ 46 w 118"/>
                  <a:gd name="T13" fmla="*/ 0 h 69"/>
                  <a:gd name="T14" fmla="*/ 53 w 118"/>
                  <a:gd name="T15" fmla="*/ 0 h 69"/>
                  <a:gd name="T16" fmla="*/ 62 w 118"/>
                  <a:gd name="T17" fmla="*/ 0 h 69"/>
                  <a:gd name="T18" fmla="*/ 68 w 118"/>
                  <a:gd name="T19" fmla="*/ 0 h 69"/>
                  <a:gd name="T20" fmla="*/ 75 w 118"/>
                  <a:gd name="T21" fmla="*/ 0 h 69"/>
                  <a:gd name="T22" fmla="*/ 82 w 118"/>
                  <a:gd name="T23" fmla="*/ 0 h 69"/>
                  <a:gd name="T24" fmla="*/ 89 w 118"/>
                  <a:gd name="T25" fmla="*/ 0 h 69"/>
                  <a:gd name="T26" fmla="*/ 97 w 118"/>
                  <a:gd name="T27" fmla="*/ 0 h 69"/>
                  <a:gd name="T28" fmla="*/ 104 w 118"/>
                  <a:gd name="T29" fmla="*/ 0 h 69"/>
                  <a:gd name="T30" fmla="*/ 111 w 118"/>
                  <a:gd name="T31" fmla="*/ 0 h 69"/>
                  <a:gd name="T32" fmla="*/ 118 w 118"/>
                  <a:gd name="T33" fmla="*/ 0 h 69"/>
                  <a:gd name="T34" fmla="*/ 115 w 118"/>
                  <a:gd name="T35" fmla="*/ 0 h 69"/>
                  <a:gd name="T36" fmla="*/ 113 w 118"/>
                  <a:gd name="T37" fmla="*/ 0 h 69"/>
                  <a:gd name="T38" fmla="*/ 109 w 118"/>
                  <a:gd name="T39" fmla="*/ 0 h 69"/>
                  <a:gd name="T40" fmla="*/ 107 w 118"/>
                  <a:gd name="T41" fmla="*/ 1 h 69"/>
                  <a:gd name="T42" fmla="*/ 100 w 118"/>
                  <a:gd name="T43" fmla="*/ 1 h 69"/>
                  <a:gd name="T44" fmla="*/ 93 w 118"/>
                  <a:gd name="T45" fmla="*/ 1 h 69"/>
                  <a:gd name="T46" fmla="*/ 84 w 118"/>
                  <a:gd name="T47" fmla="*/ 1 h 69"/>
                  <a:gd name="T48" fmla="*/ 77 w 118"/>
                  <a:gd name="T49" fmla="*/ 1 h 69"/>
                  <a:gd name="T50" fmla="*/ 68 w 118"/>
                  <a:gd name="T51" fmla="*/ 1 h 69"/>
                  <a:gd name="T52" fmla="*/ 58 w 118"/>
                  <a:gd name="T53" fmla="*/ 0 h 69"/>
                  <a:gd name="T54" fmla="*/ 49 w 118"/>
                  <a:gd name="T55" fmla="*/ 0 h 69"/>
                  <a:gd name="T56" fmla="*/ 42 w 118"/>
                  <a:gd name="T57" fmla="*/ 0 h 69"/>
                  <a:gd name="T58" fmla="*/ 33 w 118"/>
                  <a:gd name="T59" fmla="*/ 0 h 69"/>
                  <a:gd name="T60" fmla="*/ 26 w 118"/>
                  <a:gd name="T61" fmla="*/ 0 h 69"/>
                  <a:gd name="T62" fmla="*/ 19 w 118"/>
                  <a:gd name="T63" fmla="*/ 0 h 69"/>
                  <a:gd name="T64" fmla="*/ 13 w 118"/>
                  <a:gd name="T65" fmla="*/ 0 h 69"/>
                  <a:gd name="T66" fmla="*/ 8 w 118"/>
                  <a:gd name="T67" fmla="*/ 0 h 69"/>
                  <a:gd name="T68" fmla="*/ 4 w 118"/>
                  <a:gd name="T69" fmla="*/ 0 h 69"/>
                  <a:gd name="T70" fmla="*/ 0 w 118"/>
                  <a:gd name="T71" fmla="*/ 0 h 69"/>
                  <a:gd name="T72" fmla="*/ 0 w 118"/>
                  <a:gd name="T73" fmla="*/ 0 h 69"/>
                  <a:gd name="T74" fmla="*/ 4 w 118"/>
                  <a:gd name="T75" fmla="*/ 0 h 69"/>
                  <a:gd name="T76" fmla="*/ 9 w 118"/>
                  <a:gd name="T77" fmla="*/ 0 h 69"/>
                  <a:gd name="T78" fmla="*/ 9 w 118"/>
                  <a:gd name="T79" fmla="*/ 0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8" h="69">
                    <a:moveTo>
                      <a:pt x="9" y="0"/>
                    </a:moveTo>
                    <a:lnTo>
                      <a:pt x="15" y="6"/>
                    </a:lnTo>
                    <a:lnTo>
                      <a:pt x="20" y="10"/>
                    </a:lnTo>
                    <a:lnTo>
                      <a:pt x="28" y="12"/>
                    </a:lnTo>
                    <a:lnTo>
                      <a:pt x="35" y="15"/>
                    </a:lnTo>
                    <a:lnTo>
                      <a:pt x="40" y="17"/>
                    </a:lnTo>
                    <a:lnTo>
                      <a:pt x="46" y="21"/>
                    </a:lnTo>
                    <a:lnTo>
                      <a:pt x="53" y="23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5" y="31"/>
                    </a:lnTo>
                    <a:lnTo>
                      <a:pt x="82" y="31"/>
                    </a:lnTo>
                    <a:lnTo>
                      <a:pt x="89" y="34"/>
                    </a:lnTo>
                    <a:lnTo>
                      <a:pt x="97" y="36"/>
                    </a:lnTo>
                    <a:lnTo>
                      <a:pt x="104" y="40"/>
                    </a:lnTo>
                    <a:lnTo>
                      <a:pt x="111" y="42"/>
                    </a:lnTo>
                    <a:lnTo>
                      <a:pt x="118" y="48"/>
                    </a:lnTo>
                    <a:lnTo>
                      <a:pt x="115" y="51"/>
                    </a:lnTo>
                    <a:lnTo>
                      <a:pt x="113" y="57"/>
                    </a:lnTo>
                    <a:lnTo>
                      <a:pt x="109" y="63"/>
                    </a:lnTo>
                    <a:lnTo>
                      <a:pt x="107" y="69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4" y="67"/>
                    </a:lnTo>
                    <a:lnTo>
                      <a:pt x="77" y="67"/>
                    </a:lnTo>
                    <a:lnTo>
                      <a:pt x="68" y="65"/>
                    </a:lnTo>
                    <a:lnTo>
                      <a:pt x="58" y="63"/>
                    </a:lnTo>
                    <a:lnTo>
                      <a:pt x="49" y="61"/>
                    </a:lnTo>
                    <a:lnTo>
                      <a:pt x="42" y="57"/>
                    </a:lnTo>
                    <a:lnTo>
                      <a:pt x="33" y="53"/>
                    </a:lnTo>
                    <a:lnTo>
                      <a:pt x="26" y="50"/>
                    </a:lnTo>
                    <a:lnTo>
                      <a:pt x="19" y="44"/>
                    </a:lnTo>
                    <a:lnTo>
                      <a:pt x="13" y="40"/>
                    </a:lnTo>
                    <a:lnTo>
                      <a:pt x="8" y="34"/>
                    </a:lnTo>
                    <a:lnTo>
                      <a:pt x="4" y="27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2" name="Freeform 72"/>
              <p:cNvSpPr>
                <a:spLocks/>
              </p:cNvSpPr>
              <p:nvPr/>
            </p:nvSpPr>
            <p:spPr bwMode="auto">
              <a:xfrm>
                <a:off x="4310" y="2636"/>
                <a:ext cx="129" cy="24"/>
              </a:xfrm>
              <a:custGeom>
                <a:avLst/>
                <a:gdLst>
                  <a:gd name="T0" fmla="*/ 11 w 129"/>
                  <a:gd name="T1" fmla="*/ 0 h 48"/>
                  <a:gd name="T2" fmla="*/ 17 w 129"/>
                  <a:gd name="T3" fmla="*/ 1 h 48"/>
                  <a:gd name="T4" fmla="*/ 24 w 129"/>
                  <a:gd name="T5" fmla="*/ 1 h 48"/>
                  <a:gd name="T6" fmla="*/ 31 w 129"/>
                  <a:gd name="T7" fmla="*/ 1 h 48"/>
                  <a:gd name="T8" fmla="*/ 38 w 129"/>
                  <a:gd name="T9" fmla="*/ 1 h 48"/>
                  <a:gd name="T10" fmla="*/ 46 w 129"/>
                  <a:gd name="T11" fmla="*/ 1 h 48"/>
                  <a:gd name="T12" fmla="*/ 53 w 129"/>
                  <a:gd name="T13" fmla="*/ 1 h 48"/>
                  <a:gd name="T14" fmla="*/ 60 w 129"/>
                  <a:gd name="T15" fmla="*/ 1 h 48"/>
                  <a:gd name="T16" fmla="*/ 67 w 129"/>
                  <a:gd name="T17" fmla="*/ 1 h 48"/>
                  <a:gd name="T18" fmla="*/ 75 w 129"/>
                  <a:gd name="T19" fmla="*/ 1 h 48"/>
                  <a:gd name="T20" fmla="*/ 82 w 129"/>
                  <a:gd name="T21" fmla="*/ 1 h 48"/>
                  <a:gd name="T22" fmla="*/ 91 w 129"/>
                  <a:gd name="T23" fmla="*/ 1 h 48"/>
                  <a:gd name="T24" fmla="*/ 98 w 129"/>
                  <a:gd name="T25" fmla="*/ 1 h 48"/>
                  <a:gd name="T26" fmla="*/ 105 w 129"/>
                  <a:gd name="T27" fmla="*/ 1 h 48"/>
                  <a:gd name="T28" fmla="*/ 113 w 129"/>
                  <a:gd name="T29" fmla="*/ 1 h 48"/>
                  <a:gd name="T30" fmla="*/ 120 w 129"/>
                  <a:gd name="T31" fmla="*/ 1 h 48"/>
                  <a:gd name="T32" fmla="*/ 129 w 129"/>
                  <a:gd name="T33" fmla="*/ 1 h 48"/>
                  <a:gd name="T34" fmla="*/ 129 w 129"/>
                  <a:gd name="T35" fmla="*/ 1 h 48"/>
                  <a:gd name="T36" fmla="*/ 129 w 129"/>
                  <a:gd name="T37" fmla="*/ 1 h 48"/>
                  <a:gd name="T38" fmla="*/ 129 w 129"/>
                  <a:gd name="T39" fmla="*/ 1 h 48"/>
                  <a:gd name="T40" fmla="*/ 129 w 129"/>
                  <a:gd name="T41" fmla="*/ 1 h 48"/>
                  <a:gd name="T42" fmla="*/ 120 w 129"/>
                  <a:gd name="T43" fmla="*/ 1 h 48"/>
                  <a:gd name="T44" fmla="*/ 111 w 129"/>
                  <a:gd name="T45" fmla="*/ 1 h 48"/>
                  <a:gd name="T46" fmla="*/ 102 w 129"/>
                  <a:gd name="T47" fmla="*/ 1 h 48"/>
                  <a:gd name="T48" fmla="*/ 95 w 129"/>
                  <a:gd name="T49" fmla="*/ 1 h 48"/>
                  <a:gd name="T50" fmla="*/ 86 w 129"/>
                  <a:gd name="T51" fmla="*/ 1 h 48"/>
                  <a:gd name="T52" fmla="*/ 78 w 129"/>
                  <a:gd name="T53" fmla="*/ 1 h 48"/>
                  <a:gd name="T54" fmla="*/ 69 w 129"/>
                  <a:gd name="T55" fmla="*/ 1 h 48"/>
                  <a:gd name="T56" fmla="*/ 62 w 129"/>
                  <a:gd name="T57" fmla="*/ 1 h 48"/>
                  <a:gd name="T58" fmla="*/ 53 w 129"/>
                  <a:gd name="T59" fmla="*/ 1 h 48"/>
                  <a:gd name="T60" fmla="*/ 44 w 129"/>
                  <a:gd name="T61" fmla="*/ 1 h 48"/>
                  <a:gd name="T62" fmla="*/ 37 w 129"/>
                  <a:gd name="T63" fmla="*/ 1 h 48"/>
                  <a:gd name="T64" fmla="*/ 29 w 129"/>
                  <a:gd name="T65" fmla="*/ 1 h 48"/>
                  <a:gd name="T66" fmla="*/ 20 w 129"/>
                  <a:gd name="T67" fmla="*/ 1 h 48"/>
                  <a:gd name="T68" fmla="*/ 13 w 129"/>
                  <a:gd name="T69" fmla="*/ 1 h 48"/>
                  <a:gd name="T70" fmla="*/ 7 w 129"/>
                  <a:gd name="T71" fmla="*/ 1 h 48"/>
                  <a:gd name="T72" fmla="*/ 0 w 129"/>
                  <a:gd name="T73" fmla="*/ 1 h 48"/>
                  <a:gd name="T74" fmla="*/ 2 w 129"/>
                  <a:gd name="T75" fmla="*/ 1 h 48"/>
                  <a:gd name="T76" fmla="*/ 6 w 129"/>
                  <a:gd name="T77" fmla="*/ 1 h 48"/>
                  <a:gd name="T78" fmla="*/ 9 w 129"/>
                  <a:gd name="T79" fmla="*/ 1 h 48"/>
                  <a:gd name="T80" fmla="*/ 11 w 129"/>
                  <a:gd name="T81" fmla="*/ 0 h 48"/>
                  <a:gd name="T82" fmla="*/ 11 w 129"/>
                  <a:gd name="T83" fmla="*/ 0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9" h="48">
                    <a:moveTo>
                      <a:pt x="11" y="0"/>
                    </a:moveTo>
                    <a:lnTo>
                      <a:pt x="17" y="2"/>
                    </a:lnTo>
                    <a:lnTo>
                      <a:pt x="24" y="6"/>
                    </a:lnTo>
                    <a:lnTo>
                      <a:pt x="31" y="8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3" y="11"/>
                    </a:lnTo>
                    <a:lnTo>
                      <a:pt x="60" y="11"/>
                    </a:lnTo>
                    <a:lnTo>
                      <a:pt x="67" y="15"/>
                    </a:lnTo>
                    <a:lnTo>
                      <a:pt x="75" y="15"/>
                    </a:lnTo>
                    <a:lnTo>
                      <a:pt x="82" y="15"/>
                    </a:lnTo>
                    <a:lnTo>
                      <a:pt x="91" y="15"/>
                    </a:lnTo>
                    <a:lnTo>
                      <a:pt x="98" y="17"/>
                    </a:lnTo>
                    <a:lnTo>
                      <a:pt x="105" y="17"/>
                    </a:lnTo>
                    <a:lnTo>
                      <a:pt x="113" y="17"/>
                    </a:lnTo>
                    <a:lnTo>
                      <a:pt x="120" y="17"/>
                    </a:lnTo>
                    <a:lnTo>
                      <a:pt x="129" y="19"/>
                    </a:lnTo>
                    <a:lnTo>
                      <a:pt x="129" y="23"/>
                    </a:lnTo>
                    <a:lnTo>
                      <a:pt x="129" y="30"/>
                    </a:lnTo>
                    <a:lnTo>
                      <a:pt x="129" y="34"/>
                    </a:lnTo>
                    <a:lnTo>
                      <a:pt x="129" y="44"/>
                    </a:lnTo>
                    <a:lnTo>
                      <a:pt x="120" y="44"/>
                    </a:lnTo>
                    <a:lnTo>
                      <a:pt x="111" y="46"/>
                    </a:lnTo>
                    <a:lnTo>
                      <a:pt x="102" y="46"/>
                    </a:lnTo>
                    <a:lnTo>
                      <a:pt x="95" y="48"/>
                    </a:lnTo>
                    <a:lnTo>
                      <a:pt x="86" y="48"/>
                    </a:lnTo>
                    <a:lnTo>
                      <a:pt x="78" y="48"/>
                    </a:lnTo>
                    <a:lnTo>
                      <a:pt x="69" y="48"/>
                    </a:lnTo>
                    <a:lnTo>
                      <a:pt x="62" y="48"/>
                    </a:lnTo>
                    <a:lnTo>
                      <a:pt x="53" y="46"/>
                    </a:lnTo>
                    <a:lnTo>
                      <a:pt x="44" y="46"/>
                    </a:lnTo>
                    <a:lnTo>
                      <a:pt x="37" y="42"/>
                    </a:lnTo>
                    <a:lnTo>
                      <a:pt x="29" y="38"/>
                    </a:lnTo>
                    <a:lnTo>
                      <a:pt x="20" y="34"/>
                    </a:lnTo>
                    <a:lnTo>
                      <a:pt x="13" y="30"/>
                    </a:lnTo>
                    <a:lnTo>
                      <a:pt x="7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6" y="8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auto">
              <a:xfrm>
                <a:off x="4343" y="2673"/>
                <a:ext cx="105" cy="20"/>
              </a:xfrm>
              <a:custGeom>
                <a:avLst/>
                <a:gdLst>
                  <a:gd name="T0" fmla="*/ 11 w 105"/>
                  <a:gd name="T1" fmla="*/ 0 h 40"/>
                  <a:gd name="T2" fmla="*/ 16 w 105"/>
                  <a:gd name="T3" fmla="*/ 1 h 40"/>
                  <a:gd name="T4" fmla="*/ 22 w 105"/>
                  <a:gd name="T5" fmla="*/ 1 h 40"/>
                  <a:gd name="T6" fmla="*/ 27 w 105"/>
                  <a:gd name="T7" fmla="*/ 1 h 40"/>
                  <a:gd name="T8" fmla="*/ 34 w 105"/>
                  <a:gd name="T9" fmla="*/ 1 h 40"/>
                  <a:gd name="T10" fmla="*/ 40 w 105"/>
                  <a:gd name="T11" fmla="*/ 1 h 40"/>
                  <a:gd name="T12" fmla="*/ 45 w 105"/>
                  <a:gd name="T13" fmla="*/ 1 h 40"/>
                  <a:gd name="T14" fmla="*/ 53 w 105"/>
                  <a:gd name="T15" fmla="*/ 1 h 40"/>
                  <a:gd name="T16" fmla="*/ 60 w 105"/>
                  <a:gd name="T17" fmla="*/ 1 h 40"/>
                  <a:gd name="T18" fmla="*/ 65 w 105"/>
                  <a:gd name="T19" fmla="*/ 1 h 40"/>
                  <a:gd name="T20" fmla="*/ 71 w 105"/>
                  <a:gd name="T21" fmla="*/ 1 h 40"/>
                  <a:gd name="T22" fmla="*/ 78 w 105"/>
                  <a:gd name="T23" fmla="*/ 1 h 40"/>
                  <a:gd name="T24" fmla="*/ 83 w 105"/>
                  <a:gd name="T25" fmla="*/ 1 h 40"/>
                  <a:gd name="T26" fmla="*/ 87 w 105"/>
                  <a:gd name="T27" fmla="*/ 1 h 40"/>
                  <a:gd name="T28" fmla="*/ 94 w 105"/>
                  <a:gd name="T29" fmla="*/ 1 h 40"/>
                  <a:gd name="T30" fmla="*/ 98 w 105"/>
                  <a:gd name="T31" fmla="*/ 1 h 40"/>
                  <a:gd name="T32" fmla="*/ 105 w 105"/>
                  <a:gd name="T33" fmla="*/ 1 h 40"/>
                  <a:gd name="T34" fmla="*/ 102 w 105"/>
                  <a:gd name="T35" fmla="*/ 1 h 40"/>
                  <a:gd name="T36" fmla="*/ 98 w 105"/>
                  <a:gd name="T37" fmla="*/ 1 h 40"/>
                  <a:gd name="T38" fmla="*/ 96 w 105"/>
                  <a:gd name="T39" fmla="*/ 1 h 40"/>
                  <a:gd name="T40" fmla="*/ 92 w 105"/>
                  <a:gd name="T41" fmla="*/ 1 h 40"/>
                  <a:gd name="T42" fmla="*/ 83 w 105"/>
                  <a:gd name="T43" fmla="*/ 1 h 40"/>
                  <a:gd name="T44" fmla="*/ 74 w 105"/>
                  <a:gd name="T45" fmla="*/ 1 h 40"/>
                  <a:gd name="T46" fmla="*/ 69 w 105"/>
                  <a:gd name="T47" fmla="*/ 1 h 40"/>
                  <a:gd name="T48" fmla="*/ 63 w 105"/>
                  <a:gd name="T49" fmla="*/ 1 h 40"/>
                  <a:gd name="T50" fmla="*/ 58 w 105"/>
                  <a:gd name="T51" fmla="*/ 1 h 40"/>
                  <a:gd name="T52" fmla="*/ 54 w 105"/>
                  <a:gd name="T53" fmla="*/ 1 h 40"/>
                  <a:gd name="T54" fmla="*/ 43 w 105"/>
                  <a:gd name="T55" fmla="*/ 1 h 40"/>
                  <a:gd name="T56" fmla="*/ 36 w 105"/>
                  <a:gd name="T57" fmla="*/ 1 h 40"/>
                  <a:gd name="T58" fmla="*/ 29 w 105"/>
                  <a:gd name="T59" fmla="*/ 1 h 40"/>
                  <a:gd name="T60" fmla="*/ 20 w 105"/>
                  <a:gd name="T61" fmla="*/ 1 h 40"/>
                  <a:gd name="T62" fmla="*/ 11 w 105"/>
                  <a:gd name="T63" fmla="*/ 1 h 40"/>
                  <a:gd name="T64" fmla="*/ 5 w 105"/>
                  <a:gd name="T65" fmla="*/ 1 h 40"/>
                  <a:gd name="T66" fmla="*/ 2 w 105"/>
                  <a:gd name="T67" fmla="*/ 1 h 40"/>
                  <a:gd name="T68" fmla="*/ 0 w 105"/>
                  <a:gd name="T69" fmla="*/ 1 h 40"/>
                  <a:gd name="T70" fmla="*/ 0 w 105"/>
                  <a:gd name="T71" fmla="*/ 1 h 40"/>
                  <a:gd name="T72" fmla="*/ 2 w 105"/>
                  <a:gd name="T73" fmla="*/ 1 h 40"/>
                  <a:gd name="T74" fmla="*/ 5 w 105"/>
                  <a:gd name="T75" fmla="*/ 1 h 40"/>
                  <a:gd name="T76" fmla="*/ 11 w 105"/>
                  <a:gd name="T77" fmla="*/ 0 h 40"/>
                  <a:gd name="T78" fmla="*/ 11 w 105"/>
                  <a:gd name="T79" fmla="*/ 0 h 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5" h="40">
                    <a:moveTo>
                      <a:pt x="11" y="0"/>
                    </a:moveTo>
                    <a:lnTo>
                      <a:pt x="16" y="2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4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87" y="6"/>
                    </a:lnTo>
                    <a:lnTo>
                      <a:pt x="94" y="10"/>
                    </a:lnTo>
                    <a:lnTo>
                      <a:pt x="98" y="14"/>
                    </a:lnTo>
                    <a:lnTo>
                      <a:pt x="105" y="19"/>
                    </a:lnTo>
                    <a:lnTo>
                      <a:pt x="102" y="25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2" y="34"/>
                    </a:lnTo>
                    <a:lnTo>
                      <a:pt x="83" y="38"/>
                    </a:lnTo>
                    <a:lnTo>
                      <a:pt x="74" y="40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8" y="38"/>
                    </a:lnTo>
                    <a:lnTo>
                      <a:pt x="54" y="38"/>
                    </a:lnTo>
                    <a:lnTo>
                      <a:pt x="43" y="38"/>
                    </a:lnTo>
                    <a:lnTo>
                      <a:pt x="36" y="38"/>
                    </a:lnTo>
                    <a:lnTo>
                      <a:pt x="29" y="38"/>
                    </a:lnTo>
                    <a:lnTo>
                      <a:pt x="20" y="36"/>
                    </a:lnTo>
                    <a:lnTo>
                      <a:pt x="11" y="33"/>
                    </a:lnTo>
                    <a:lnTo>
                      <a:pt x="5" y="27"/>
                    </a:lnTo>
                    <a:lnTo>
                      <a:pt x="2" y="19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4" name="Freeform 74"/>
              <p:cNvSpPr>
                <a:spLocks/>
              </p:cNvSpPr>
              <p:nvPr/>
            </p:nvSpPr>
            <p:spPr bwMode="auto">
              <a:xfrm>
                <a:off x="4366" y="2703"/>
                <a:ext cx="75" cy="19"/>
              </a:xfrm>
              <a:custGeom>
                <a:avLst/>
                <a:gdLst>
                  <a:gd name="T0" fmla="*/ 13 w 75"/>
                  <a:gd name="T1" fmla="*/ 0 h 38"/>
                  <a:gd name="T2" fmla="*/ 20 w 75"/>
                  <a:gd name="T3" fmla="*/ 0 h 38"/>
                  <a:gd name="T4" fmla="*/ 28 w 75"/>
                  <a:gd name="T5" fmla="*/ 0 h 38"/>
                  <a:gd name="T6" fmla="*/ 35 w 75"/>
                  <a:gd name="T7" fmla="*/ 1 h 38"/>
                  <a:gd name="T8" fmla="*/ 44 w 75"/>
                  <a:gd name="T9" fmla="*/ 1 h 38"/>
                  <a:gd name="T10" fmla="*/ 51 w 75"/>
                  <a:gd name="T11" fmla="*/ 1 h 38"/>
                  <a:gd name="T12" fmla="*/ 59 w 75"/>
                  <a:gd name="T13" fmla="*/ 1 h 38"/>
                  <a:gd name="T14" fmla="*/ 66 w 75"/>
                  <a:gd name="T15" fmla="*/ 1 h 38"/>
                  <a:gd name="T16" fmla="*/ 75 w 75"/>
                  <a:gd name="T17" fmla="*/ 1 h 38"/>
                  <a:gd name="T18" fmla="*/ 75 w 75"/>
                  <a:gd name="T19" fmla="*/ 1 h 38"/>
                  <a:gd name="T20" fmla="*/ 75 w 75"/>
                  <a:gd name="T21" fmla="*/ 1 h 38"/>
                  <a:gd name="T22" fmla="*/ 75 w 75"/>
                  <a:gd name="T23" fmla="*/ 1 h 38"/>
                  <a:gd name="T24" fmla="*/ 75 w 75"/>
                  <a:gd name="T25" fmla="*/ 1 h 38"/>
                  <a:gd name="T26" fmla="*/ 64 w 75"/>
                  <a:gd name="T27" fmla="*/ 1 h 38"/>
                  <a:gd name="T28" fmla="*/ 55 w 75"/>
                  <a:gd name="T29" fmla="*/ 1 h 38"/>
                  <a:gd name="T30" fmla="*/ 44 w 75"/>
                  <a:gd name="T31" fmla="*/ 1 h 38"/>
                  <a:gd name="T32" fmla="*/ 35 w 75"/>
                  <a:gd name="T33" fmla="*/ 1 h 38"/>
                  <a:gd name="T34" fmla="*/ 24 w 75"/>
                  <a:gd name="T35" fmla="*/ 1 h 38"/>
                  <a:gd name="T36" fmla="*/ 15 w 75"/>
                  <a:gd name="T37" fmla="*/ 1 h 38"/>
                  <a:gd name="T38" fmla="*/ 6 w 75"/>
                  <a:gd name="T39" fmla="*/ 1 h 38"/>
                  <a:gd name="T40" fmla="*/ 0 w 75"/>
                  <a:gd name="T41" fmla="*/ 1 h 38"/>
                  <a:gd name="T42" fmla="*/ 2 w 75"/>
                  <a:gd name="T43" fmla="*/ 1 h 38"/>
                  <a:gd name="T44" fmla="*/ 8 w 75"/>
                  <a:gd name="T45" fmla="*/ 1 h 38"/>
                  <a:gd name="T46" fmla="*/ 11 w 75"/>
                  <a:gd name="T47" fmla="*/ 0 h 38"/>
                  <a:gd name="T48" fmla="*/ 13 w 75"/>
                  <a:gd name="T49" fmla="*/ 0 h 38"/>
                  <a:gd name="T50" fmla="*/ 13 w 75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5" h="38">
                    <a:moveTo>
                      <a:pt x="13" y="0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4" y="6"/>
                    </a:lnTo>
                    <a:lnTo>
                      <a:pt x="51" y="8"/>
                    </a:lnTo>
                    <a:lnTo>
                      <a:pt x="59" y="12"/>
                    </a:lnTo>
                    <a:lnTo>
                      <a:pt x="66" y="14"/>
                    </a:lnTo>
                    <a:lnTo>
                      <a:pt x="75" y="17"/>
                    </a:lnTo>
                    <a:lnTo>
                      <a:pt x="75" y="21"/>
                    </a:lnTo>
                    <a:lnTo>
                      <a:pt x="75" y="27"/>
                    </a:lnTo>
                    <a:lnTo>
                      <a:pt x="75" y="33"/>
                    </a:lnTo>
                    <a:lnTo>
                      <a:pt x="75" y="38"/>
                    </a:lnTo>
                    <a:lnTo>
                      <a:pt x="64" y="38"/>
                    </a:lnTo>
                    <a:lnTo>
                      <a:pt x="55" y="38"/>
                    </a:lnTo>
                    <a:lnTo>
                      <a:pt x="44" y="38"/>
                    </a:lnTo>
                    <a:lnTo>
                      <a:pt x="35" y="38"/>
                    </a:lnTo>
                    <a:lnTo>
                      <a:pt x="24" y="36"/>
                    </a:lnTo>
                    <a:lnTo>
                      <a:pt x="15" y="33"/>
                    </a:lnTo>
                    <a:lnTo>
                      <a:pt x="6" y="27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5" name="Freeform 75"/>
              <p:cNvSpPr>
                <a:spLocks/>
              </p:cNvSpPr>
              <p:nvPr/>
            </p:nvSpPr>
            <p:spPr bwMode="auto">
              <a:xfrm>
                <a:off x="4659" y="2459"/>
                <a:ext cx="145" cy="66"/>
              </a:xfrm>
              <a:custGeom>
                <a:avLst/>
                <a:gdLst>
                  <a:gd name="T0" fmla="*/ 22 w 145"/>
                  <a:gd name="T1" fmla="*/ 1 h 131"/>
                  <a:gd name="T2" fmla="*/ 0 w 145"/>
                  <a:gd name="T3" fmla="*/ 2 h 131"/>
                  <a:gd name="T4" fmla="*/ 40 w 145"/>
                  <a:gd name="T5" fmla="*/ 3 h 131"/>
                  <a:gd name="T6" fmla="*/ 96 w 145"/>
                  <a:gd name="T7" fmla="*/ 3 h 131"/>
                  <a:gd name="T8" fmla="*/ 132 w 145"/>
                  <a:gd name="T9" fmla="*/ 2 h 131"/>
                  <a:gd name="T10" fmla="*/ 145 w 145"/>
                  <a:gd name="T11" fmla="*/ 1 h 131"/>
                  <a:gd name="T12" fmla="*/ 132 w 145"/>
                  <a:gd name="T13" fmla="*/ 0 h 131"/>
                  <a:gd name="T14" fmla="*/ 22 w 145"/>
                  <a:gd name="T15" fmla="*/ 1 h 131"/>
                  <a:gd name="T16" fmla="*/ 22 w 145"/>
                  <a:gd name="T17" fmla="*/ 1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31">
                    <a:moveTo>
                      <a:pt x="22" y="34"/>
                    </a:moveTo>
                    <a:lnTo>
                      <a:pt x="0" y="91"/>
                    </a:lnTo>
                    <a:lnTo>
                      <a:pt x="40" y="129"/>
                    </a:lnTo>
                    <a:lnTo>
                      <a:pt x="96" y="131"/>
                    </a:lnTo>
                    <a:lnTo>
                      <a:pt x="132" y="99"/>
                    </a:lnTo>
                    <a:lnTo>
                      <a:pt x="145" y="59"/>
                    </a:lnTo>
                    <a:lnTo>
                      <a:pt x="132" y="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4684" y="2467"/>
                <a:ext cx="89" cy="51"/>
              </a:xfrm>
              <a:custGeom>
                <a:avLst/>
                <a:gdLst>
                  <a:gd name="T0" fmla="*/ 42 w 89"/>
                  <a:gd name="T1" fmla="*/ 0 h 103"/>
                  <a:gd name="T2" fmla="*/ 47 w 89"/>
                  <a:gd name="T3" fmla="*/ 0 h 103"/>
                  <a:gd name="T4" fmla="*/ 53 w 89"/>
                  <a:gd name="T5" fmla="*/ 0 h 103"/>
                  <a:gd name="T6" fmla="*/ 58 w 89"/>
                  <a:gd name="T7" fmla="*/ 0 h 103"/>
                  <a:gd name="T8" fmla="*/ 64 w 89"/>
                  <a:gd name="T9" fmla="*/ 0 h 103"/>
                  <a:gd name="T10" fmla="*/ 71 w 89"/>
                  <a:gd name="T11" fmla="*/ 0 h 103"/>
                  <a:gd name="T12" fmla="*/ 78 w 89"/>
                  <a:gd name="T13" fmla="*/ 0 h 103"/>
                  <a:gd name="T14" fmla="*/ 84 w 89"/>
                  <a:gd name="T15" fmla="*/ 0 h 103"/>
                  <a:gd name="T16" fmla="*/ 87 w 89"/>
                  <a:gd name="T17" fmla="*/ 0 h 103"/>
                  <a:gd name="T18" fmla="*/ 87 w 89"/>
                  <a:gd name="T19" fmla="*/ 0 h 103"/>
                  <a:gd name="T20" fmla="*/ 89 w 89"/>
                  <a:gd name="T21" fmla="*/ 0 h 103"/>
                  <a:gd name="T22" fmla="*/ 89 w 89"/>
                  <a:gd name="T23" fmla="*/ 0 h 103"/>
                  <a:gd name="T24" fmla="*/ 89 w 89"/>
                  <a:gd name="T25" fmla="*/ 0 h 103"/>
                  <a:gd name="T26" fmla="*/ 87 w 89"/>
                  <a:gd name="T27" fmla="*/ 1 h 103"/>
                  <a:gd name="T28" fmla="*/ 86 w 89"/>
                  <a:gd name="T29" fmla="*/ 1 h 103"/>
                  <a:gd name="T30" fmla="*/ 78 w 89"/>
                  <a:gd name="T31" fmla="*/ 1 h 103"/>
                  <a:gd name="T32" fmla="*/ 75 w 89"/>
                  <a:gd name="T33" fmla="*/ 1 h 103"/>
                  <a:gd name="T34" fmla="*/ 66 w 89"/>
                  <a:gd name="T35" fmla="*/ 1 h 103"/>
                  <a:gd name="T36" fmla="*/ 56 w 89"/>
                  <a:gd name="T37" fmla="*/ 1 h 103"/>
                  <a:gd name="T38" fmla="*/ 51 w 89"/>
                  <a:gd name="T39" fmla="*/ 1 h 103"/>
                  <a:gd name="T40" fmla="*/ 46 w 89"/>
                  <a:gd name="T41" fmla="*/ 1 h 103"/>
                  <a:gd name="T42" fmla="*/ 40 w 89"/>
                  <a:gd name="T43" fmla="*/ 1 h 103"/>
                  <a:gd name="T44" fmla="*/ 35 w 89"/>
                  <a:gd name="T45" fmla="*/ 1 h 103"/>
                  <a:gd name="T46" fmla="*/ 31 w 89"/>
                  <a:gd name="T47" fmla="*/ 1 h 103"/>
                  <a:gd name="T48" fmla="*/ 26 w 89"/>
                  <a:gd name="T49" fmla="*/ 1 h 103"/>
                  <a:gd name="T50" fmla="*/ 29 w 89"/>
                  <a:gd name="T51" fmla="*/ 1 h 103"/>
                  <a:gd name="T52" fmla="*/ 35 w 89"/>
                  <a:gd name="T53" fmla="*/ 1 h 103"/>
                  <a:gd name="T54" fmla="*/ 38 w 89"/>
                  <a:gd name="T55" fmla="*/ 1 h 103"/>
                  <a:gd name="T56" fmla="*/ 46 w 89"/>
                  <a:gd name="T57" fmla="*/ 1 h 103"/>
                  <a:gd name="T58" fmla="*/ 53 w 89"/>
                  <a:gd name="T59" fmla="*/ 0 h 103"/>
                  <a:gd name="T60" fmla="*/ 60 w 89"/>
                  <a:gd name="T61" fmla="*/ 0 h 103"/>
                  <a:gd name="T62" fmla="*/ 56 w 89"/>
                  <a:gd name="T63" fmla="*/ 0 h 103"/>
                  <a:gd name="T64" fmla="*/ 51 w 89"/>
                  <a:gd name="T65" fmla="*/ 0 h 103"/>
                  <a:gd name="T66" fmla="*/ 47 w 89"/>
                  <a:gd name="T67" fmla="*/ 0 h 103"/>
                  <a:gd name="T68" fmla="*/ 46 w 89"/>
                  <a:gd name="T69" fmla="*/ 0 h 103"/>
                  <a:gd name="T70" fmla="*/ 36 w 89"/>
                  <a:gd name="T71" fmla="*/ 0 h 103"/>
                  <a:gd name="T72" fmla="*/ 31 w 89"/>
                  <a:gd name="T73" fmla="*/ 0 h 103"/>
                  <a:gd name="T74" fmla="*/ 22 w 89"/>
                  <a:gd name="T75" fmla="*/ 0 h 103"/>
                  <a:gd name="T76" fmla="*/ 15 w 89"/>
                  <a:gd name="T77" fmla="*/ 0 h 103"/>
                  <a:gd name="T78" fmla="*/ 11 w 89"/>
                  <a:gd name="T79" fmla="*/ 0 h 103"/>
                  <a:gd name="T80" fmla="*/ 7 w 89"/>
                  <a:gd name="T81" fmla="*/ 0 h 103"/>
                  <a:gd name="T82" fmla="*/ 4 w 89"/>
                  <a:gd name="T83" fmla="*/ 0 h 103"/>
                  <a:gd name="T84" fmla="*/ 0 w 89"/>
                  <a:gd name="T85" fmla="*/ 0 h 103"/>
                  <a:gd name="T86" fmla="*/ 0 w 89"/>
                  <a:gd name="T87" fmla="*/ 0 h 103"/>
                  <a:gd name="T88" fmla="*/ 6 w 89"/>
                  <a:gd name="T89" fmla="*/ 0 h 103"/>
                  <a:gd name="T90" fmla="*/ 9 w 89"/>
                  <a:gd name="T91" fmla="*/ 0 h 103"/>
                  <a:gd name="T92" fmla="*/ 15 w 89"/>
                  <a:gd name="T93" fmla="*/ 0 h 103"/>
                  <a:gd name="T94" fmla="*/ 20 w 89"/>
                  <a:gd name="T95" fmla="*/ 0 h 103"/>
                  <a:gd name="T96" fmla="*/ 27 w 89"/>
                  <a:gd name="T97" fmla="*/ 0 h 103"/>
                  <a:gd name="T98" fmla="*/ 33 w 89"/>
                  <a:gd name="T99" fmla="*/ 0 h 103"/>
                  <a:gd name="T100" fmla="*/ 42 w 89"/>
                  <a:gd name="T101" fmla="*/ 0 h 103"/>
                  <a:gd name="T102" fmla="*/ 42 w 89"/>
                  <a:gd name="T103" fmla="*/ 0 h 1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" h="103">
                    <a:moveTo>
                      <a:pt x="42" y="2"/>
                    </a:moveTo>
                    <a:lnTo>
                      <a:pt x="47" y="0"/>
                    </a:lnTo>
                    <a:lnTo>
                      <a:pt x="53" y="2"/>
                    </a:lnTo>
                    <a:lnTo>
                      <a:pt x="58" y="2"/>
                    </a:lnTo>
                    <a:lnTo>
                      <a:pt x="64" y="4"/>
                    </a:lnTo>
                    <a:lnTo>
                      <a:pt x="71" y="8"/>
                    </a:lnTo>
                    <a:lnTo>
                      <a:pt x="78" y="17"/>
                    </a:lnTo>
                    <a:lnTo>
                      <a:pt x="84" y="25"/>
                    </a:lnTo>
                    <a:lnTo>
                      <a:pt x="87" y="35"/>
                    </a:lnTo>
                    <a:lnTo>
                      <a:pt x="87" y="40"/>
                    </a:lnTo>
                    <a:lnTo>
                      <a:pt x="89" y="46"/>
                    </a:lnTo>
                    <a:lnTo>
                      <a:pt x="89" y="52"/>
                    </a:lnTo>
                    <a:lnTo>
                      <a:pt x="89" y="57"/>
                    </a:lnTo>
                    <a:lnTo>
                      <a:pt x="87" y="69"/>
                    </a:lnTo>
                    <a:lnTo>
                      <a:pt x="86" y="78"/>
                    </a:lnTo>
                    <a:lnTo>
                      <a:pt x="78" y="86"/>
                    </a:lnTo>
                    <a:lnTo>
                      <a:pt x="75" y="95"/>
                    </a:lnTo>
                    <a:lnTo>
                      <a:pt x="66" y="99"/>
                    </a:lnTo>
                    <a:lnTo>
                      <a:pt x="56" y="103"/>
                    </a:lnTo>
                    <a:lnTo>
                      <a:pt x="51" y="103"/>
                    </a:lnTo>
                    <a:lnTo>
                      <a:pt x="46" y="103"/>
                    </a:lnTo>
                    <a:lnTo>
                      <a:pt x="40" y="101"/>
                    </a:lnTo>
                    <a:lnTo>
                      <a:pt x="35" y="99"/>
                    </a:lnTo>
                    <a:lnTo>
                      <a:pt x="31" y="90"/>
                    </a:lnTo>
                    <a:lnTo>
                      <a:pt x="26" y="80"/>
                    </a:lnTo>
                    <a:lnTo>
                      <a:pt x="29" y="76"/>
                    </a:lnTo>
                    <a:lnTo>
                      <a:pt x="35" y="74"/>
                    </a:lnTo>
                    <a:lnTo>
                      <a:pt x="38" y="71"/>
                    </a:lnTo>
                    <a:lnTo>
                      <a:pt x="46" y="67"/>
                    </a:lnTo>
                    <a:lnTo>
                      <a:pt x="53" y="55"/>
                    </a:lnTo>
                    <a:lnTo>
                      <a:pt x="60" y="50"/>
                    </a:lnTo>
                    <a:lnTo>
                      <a:pt x="56" y="42"/>
                    </a:lnTo>
                    <a:lnTo>
                      <a:pt x="51" y="38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36" y="40"/>
                    </a:lnTo>
                    <a:lnTo>
                      <a:pt x="31" y="46"/>
                    </a:lnTo>
                    <a:lnTo>
                      <a:pt x="22" y="50"/>
                    </a:lnTo>
                    <a:lnTo>
                      <a:pt x="15" y="55"/>
                    </a:lnTo>
                    <a:lnTo>
                      <a:pt x="11" y="54"/>
                    </a:lnTo>
                    <a:lnTo>
                      <a:pt x="7" y="52"/>
                    </a:lnTo>
                    <a:lnTo>
                      <a:pt x="4" y="48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5" y="14"/>
                    </a:lnTo>
                    <a:lnTo>
                      <a:pt x="20" y="10"/>
                    </a:lnTo>
                    <a:lnTo>
                      <a:pt x="27" y="6"/>
                    </a:lnTo>
                    <a:lnTo>
                      <a:pt x="33" y="4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>
                <a:off x="4209" y="2338"/>
                <a:ext cx="698" cy="117"/>
              </a:xfrm>
              <a:custGeom>
                <a:avLst/>
                <a:gdLst>
                  <a:gd name="T0" fmla="*/ 374 w 698"/>
                  <a:gd name="T1" fmla="*/ 1 h 234"/>
                  <a:gd name="T2" fmla="*/ 403 w 698"/>
                  <a:gd name="T3" fmla="*/ 1 h 234"/>
                  <a:gd name="T4" fmla="*/ 433 w 698"/>
                  <a:gd name="T5" fmla="*/ 1 h 234"/>
                  <a:gd name="T6" fmla="*/ 466 w 698"/>
                  <a:gd name="T7" fmla="*/ 1 h 234"/>
                  <a:gd name="T8" fmla="*/ 497 w 698"/>
                  <a:gd name="T9" fmla="*/ 1 h 234"/>
                  <a:gd name="T10" fmla="*/ 528 w 698"/>
                  <a:gd name="T11" fmla="*/ 1 h 234"/>
                  <a:gd name="T12" fmla="*/ 561 w 698"/>
                  <a:gd name="T13" fmla="*/ 1 h 234"/>
                  <a:gd name="T14" fmla="*/ 591 w 698"/>
                  <a:gd name="T15" fmla="*/ 1 h 234"/>
                  <a:gd name="T16" fmla="*/ 624 w 698"/>
                  <a:gd name="T17" fmla="*/ 1 h 234"/>
                  <a:gd name="T18" fmla="*/ 651 w 698"/>
                  <a:gd name="T19" fmla="*/ 1 h 234"/>
                  <a:gd name="T20" fmla="*/ 688 w 698"/>
                  <a:gd name="T21" fmla="*/ 2 h 234"/>
                  <a:gd name="T22" fmla="*/ 698 w 698"/>
                  <a:gd name="T23" fmla="*/ 3 h 234"/>
                  <a:gd name="T24" fmla="*/ 693 w 698"/>
                  <a:gd name="T25" fmla="*/ 3 h 234"/>
                  <a:gd name="T26" fmla="*/ 679 w 698"/>
                  <a:gd name="T27" fmla="*/ 3 h 234"/>
                  <a:gd name="T28" fmla="*/ 655 w 698"/>
                  <a:gd name="T29" fmla="*/ 3 h 234"/>
                  <a:gd name="T30" fmla="*/ 633 w 698"/>
                  <a:gd name="T31" fmla="*/ 4 h 234"/>
                  <a:gd name="T32" fmla="*/ 610 w 698"/>
                  <a:gd name="T33" fmla="*/ 4 h 234"/>
                  <a:gd name="T34" fmla="*/ 588 w 698"/>
                  <a:gd name="T35" fmla="*/ 4 h 234"/>
                  <a:gd name="T36" fmla="*/ 564 w 698"/>
                  <a:gd name="T37" fmla="*/ 4 h 234"/>
                  <a:gd name="T38" fmla="*/ 541 w 698"/>
                  <a:gd name="T39" fmla="*/ 4 h 234"/>
                  <a:gd name="T40" fmla="*/ 517 w 698"/>
                  <a:gd name="T41" fmla="*/ 4 h 234"/>
                  <a:gd name="T42" fmla="*/ 492 w 698"/>
                  <a:gd name="T43" fmla="*/ 4 h 234"/>
                  <a:gd name="T44" fmla="*/ 508 w 698"/>
                  <a:gd name="T45" fmla="*/ 4 h 234"/>
                  <a:gd name="T46" fmla="*/ 548 w 698"/>
                  <a:gd name="T47" fmla="*/ 3 h 234"/>
                  <a:gd name="T48" fmla="*/ 588 w 698"/>
                  <a:gd name="T49" fmla="*/ 3 h 234"/>
                  <a:gd name="T50" fmla="*/ 626 w 698"/>
                  <a:gd name="T51" fmla="*/ 3 h 234"/>
                  <a:gd name="T52" fmla="*/ 659 w 698"/>
                  <a:gd name="T53" fmla="*/ 3 h 234"/>
                  <a:gd name="T54" fmla="*/ 664 w 698"/>
                  <a:gd name="T55" fmla="*/ 2 h 234"/>
                  <a:gd name="T56" fmla="*/ 646 w 698"/>
                  <a:gd name="T57" fmla="*/ 2 h 234"/>
                  <a:gd name="T58" fmla="*/ 617 w 698"/>
                  <a:gd name="T59" fmla="*/ 2 h 234"/>
                  <a:gd name="T60" fmla="*/ 586 w 698"/>
                  <a:gd name="T61" fmla="*/ 2 h 234"/>
                  <a:gd name="T62" fmla="*/ 553 w 698"/>
                  <a:gd name="T63" fmla="*/ 1 h 234"/>
                  <a:gd name="T64" fmla="*/ 521 w 698"/>
                  <a:gd name="T65" fmla="*/ 1 h 234"/>
                  <a:gd name="T66" fmla="*/ 486 w 698"/>
                  <a:gd name="T67" fmla="*/ 1 h 234"/>
                  <a:gd name="T68" fmla="*/ 453 w 698"/>
                  <a:gd name="T69" fmla="*/ 1 h 234"/>
                  <a:gd name="T70" fmla="*/ 419 w 698"/>
                  <a:gd name="T71" fmla="*/ 1 h 234"/>
                  <a:gd name="T72" fmla="*/ 384 w 698"/>
                  <a:gd name="T73" fmla="*/ 1 h 234"/>
                  <a:gd name="T74" fmla="*/ 352 w 698"/>
                  <a:gd name="T75" fmla="*/ 1 h 234"/>
                  <a:gd name="T76" fmla="*/ 312 w 698"/>
                  <a:gd name="T77" fmla="*/ 1 h 234"/>
                  <a:gd name="T78" fmla="*/ 272 w 698"/>
                  <a:gd name="T79" fmla="*/ 1 h 234"/>
                  <a:gd name="T80" fmla="*/ 230 w 698"/>
                  <a:gd name="T81" fmla="*/ 1 h 234"/>
                  <a:gd name="T82" fmla="*/ 190 w 698"/>
                  <a:gd name="T83" fmla="*/ 1 h 234"/>
                  <a:gd name="T84" fmla="*/ 152 w 698"/>
                  <a:gd name="T85" fmla="*/ 1 h 234"/>
                  <a:gd name="T86" fmla="*/ 114 w 698"/>
                  <a:gd name="T87" fmla="*/ 2 h 234"/>
                  <a:gd name="T88" fmla="*/ 76 w 698"/>
                  <a:gd name="T89" fmla="*/ 2 h 234"/>
                  <a:gd name="T90" fmla="*/ 41 w 698"/>
                  <a:gd name="T91" fmla="*/ 2 h 234"/>
                  <a:gd name="T92" fmla="*/ 25 w 698"/>
                  <a:gd name="T93" fmla="*/ 3 h 234"/>
                  <a:gd name="T94" fmla="*/ 7 w 698"/>
                  <a:gd name="T95" fmla="*/ 3 h 234"/>
                  <a:gd name="T96" fmla="*/ 0 w 698"/>
                  <a:gd name="T97" fmla="*/ 2 h 234"/>
                  <a:gd name="T98" fmla="*/ 20 w 698"/>
                  <a:gd name="T99" fmla="*/ 2 h 234"/>
                  <a:gd name="T100" fmla="*/ 50 w 698"/>
                  <a:gd name="T101" fmla="*/ 1 h 234"/>
                  <a:gd name="T102" fmla="*/ 81 w 698"/>
                  <a:gd name="T103" fmla="*/ 1 h 234"/>
                  <a:gd name="T104" fmla="*/ 110 w 698"/>
                  <a:gd name="T105" fmla="*/ 1 h 234"/>
                  <a:gd name="T106" fmla="*/ 141 w 698"/>
                  <a:gd name="T107" fmla="*/ 1 h 234"/>
                  <a:gd name="T108" fmla="*/ 174 w 698"/>
                  <a:gd name="T109" fmla="*/ 1 h 234"/>
                  <a:gd name="T110" fmla="*/ 206 w 698"/>
                  <a:gd name="T111" fmla="*/ 1 h 234"/>
                  <a:gd name="T112" fmla="*/ 239 w 698"/>
                  <a:gd name="T113" fmla="*/ 1 h 234"/>
                  <a:gd name="T114" fmla="*/ 274 w 698"/>
                  <a:gd name="T115" fmla="*/ 1 h 234"/>
                  <a:gd name="T116" fmla="*/ 308 w 698"/>
                  <a:gd name="T117" fmla="*/ 1 h 234"/>
                  <a:gd name="T118" fmla="*/ 341 w 698"/>
                  <a:gd name="T119" fmla="*/ 0 h 2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98" h="234">
                    <a:moveTo>
                      <a:pt x="350" y="0"/>
                    </a:moveTo>
                    <a:lnTo>
                      <a:pt x="357" y="0"/>
                    </a:lnTo>
                    <a:lnTo>
                      <a:pt x="364" y="2"/>
                    </a:lnTo>
                    <a:lnTo>
                      <a:pt x="374" y="2"/>
                    </a:lnTo>
                    <a:lnTo>
                      <a:pt x="381" y="4"/>
                    </a:lnTo>
                    <a:lnTo>
                      <a:pt x="388" y="4"/>
                    </a:lnTo>
                    <a:lnTo>
                      <a:pt x="395" y="6"/>
                    </a:lnTo>
                    <a:lnTo>
                      <a:pt x="403" y="6"/>
                    </a:lnTo>
                    <a:lnTo>
                      <a:pt x="412" y="8"/>
                    </a:lnTo>
                    <a:lnTo>
                      <a:pt x="419" y="8"/>
                    </a:lnTo>
                    <a:lnTo>
                      <a:pt x="428" y="12"/>
                    </a:lnTo>
                    <a:lnTo>
                      <a:pt x="433" y="12"/>
                    </a:lnTo>
                    <a:lnTo>
                      <a:pt x="442" y="14"/>
                    </a:lnTo>
                    <a:lnTo>
                      <a:pt x="452" y="14"/>
                    </a:lnTo>
                    <a:lnTo>
                      <a:pt x="459" y="16"/>
                    </a:lnTo>
                    <a:lnTo>
                      <a:pt x="466" y="17"/>
                    </a:lnTo>
                    <a:lnTo>
                      <a:pt x="475" y="19"/>
                    </a:lnTo>
                    <a:lnTo>
                      <a:pt x="482" y="19"/>
                    </a:lnTo>
                    <a:lnTo>
                      <a:pt x="490" y="21"/>
                    </a:lnTo>
                    <a:lnTo>
                      <a:pt x="497" y="21"/>
                    </a:lnTo>
                    <a:lnTo>
                      <a:pt x="506" y="23"/>
                    </a:lnTo>
                    <a:lnTo>
                      <a:pt x="513" y="25"/>
                    </a:lnTo>
                    <a:lnTo>
                      <a:pt x="521" y="25"/>
                    </a:lnTo>
                    <a:lnTo>
                      <a:pt x="528" y="27"/>
                    </a:lnTo>
                    <a:lnTo>
                      <a:pt x="537" y="29"/>
                    </a:lnTo>
                    <a:lnTo>
                      <a:pt x="544" y="29"/>
                    </a:lnTo>
                    <a:lnTo>
                      <a:pt x="553" y="31"/>
                    </a:lnTo>
                    <a:lnTo>
                      <a:pt x="561" y="33"/>
                    </a:lnTo>
                    <a:lnTo>
                      <a:pt x="570" y="35"/>
                    </a:lnTo>
                    <a:lnTo>
                      <a:pt x="577" y="35"/>
                    </a:lnTo>
                    <a:lnTo>
                      <a:pt x="584" y="37"/>
                    </a:lnTo>
                    <a:lnTo>
                      <a:pt x="591" y="38"/>
                    </a:lnTo>
                    <a:lnTo>
                      <a:pt x="600" y="42"/>
                    </a:lnTo>
                    <a:lnTo>
                      <a:pt x="610" y="42"/>
                    </a:lnTo>
                    <a:lnTo>
                      <a:pt x="619" y="46"/>
                    </a:lnTo>
                    <a:lnTo>
                      <a:pt x="624" y="48"/>
                    </a:lnTo>
                    <a:lnTo>
                      <a:pt x="629" y="50"/>
                    </a:lnTo>
                    <a:lnTo>
                      <a:pt x="637" y="54"/>
                    </a:lnTo>
                    <a:lnTo>
                      <a:pt x="642" y="56"/>
                    </a:lnTo>
                    <a:lnTo>
                      <a:pt x="651" y="61"/>
                    </a:lnTo>
                    <a:lnTo>
                      <a:pt x="662" y="69"/>
                    </a:lnTo>
                    <a:lnTo>
                      <a:pt x="671" y="76"/>
                    </a:lnTo>
                    <a:lnTo>
                      <a:pt x="680" y="86"/>
                    </a:lnTo>
                    <a:lnTo>
                      <a:pt x="688" y="96"/>
                    </a:lnTo>
                    <a:lnTo>
                      <a:pt x="693" y="105"/>
                    </a:lnTo>
                    <a:lnTo>
                      <a:pt x="697" y="115"/>
                    </a:lnTo>
                    <a:lnTo>
                      <a:pt x="698" y="126"/>
                    </a:lnTo>
                    <a:lnTo>
                      <a:pt x="698" y="132"/>
                    </a:lnTo>
                    <a:lnTo>
                      <a:pt x="698" y="137"/>
                    </a:lnTo>
                    <a:lnTo>
                      <a:pt x="697" y="143"/>
                    </a:lnTo>
                    <a:lnTo>
                      <a:pt x="697" y="149"/>
                    </a:lnTo>
                    <a:lnTo>
                      <a:pt x="693" y="154"/>
                    </a:lnTo>
                    <a:lnTo>
                      <a:pt x="691" y="160"/>
                    </a:lnTo>
                    <a:lnTo>
                      <a:pt x="688" y="166"/>
                    </a:lnTo>
                    <a:lnTo>
                      <a:pt x="684" y="174"/>
                    </a:lnTo>
                    <a:lnTo>
                      <a:pt x="679" y="175"/>
                    </a:lnTo>
                    <a:lnTo>
                      <a:pt x="671" y="179"/>
                    </a:lnTo>
                    <a:lnTo>
                      <a:pt x="666" y="181"/>
                    </a:lnTo>
                    <a:lnTo>
                      <a:pt x="662" y="185"/>
                    </a:lnTo>
                    <a:lnTo>
                      <a:pt x="655" y="187"/>
                    </a:lnTo>
                    <a:lnTo>
                      <a:pt x="649" y="191"/>
                    </a:lnTo>
                    <a:lnTo>
                      <a:pt x="644" y="193"/>
                    </a:lnTo>
                    <a:lnTo>
                      <a:pt x="639" y="196"/>
                    </a:lnTo>
                    <a:lnTo>
                      <a:pt x="633" y="198"/>
                    </a:lnTo>
                    <a:lnTo>
                      <a:pt x="628" y="200"/>
                    </a:lnTo>
                    <a:lnTo>
                      <a:pt x="622" y="202"/>
                    </a:lnTo>
                    <a:lnTo>
                      <a:pt x="615" y="206"/>
                    </a:lnTo>
                    <a:lnTo>
                      <a:pt x="610" y="208"/>
                    </a:lnTo>
                    <a:lnTo>
                      <a:pt x="604" y="210"/>
                    </a:lnTo>
                    <a:lnTo>
                      <a:pt x="599" y="212"/>
                    </a:lnTo>
                    <a:lnTo>
                      <a:pt x="593" y="213"/>
                    </a:lnTo>
                    <a:lnTo>
                      <a:pt x="588" y="215"/>
                    </a:lnTo>
                    <a:lnTo>
                      <a:pt x="580" y="217"/>
                    </a:lnTo>
                    <a:lnTo>
                      <a:pt x="575" y="217"/>
                    </a:lnTo>
                    <a:lnTo>
                      <a:pt x="570" y="219"/>
                    </a:lnTo>
                    <a:lnTo>
                      <a:pt x="564" y="221"/>
                    </a:lnTo>
                    <a:lnTo>
                      <a:pt x="559" y="223"/>
                    </a:lnTo>
                    <a:lnTo>
                      <a:pt x="551" y="223"/>
                    </a:lnTo>
                    <a:lnTo>
                      <a:pt x="546" y="225"/>
                    </a:lnTo>
                    <a:lnTo>
                      <a:pt x="541" y="225"/>
                    </a:lnTo>
                    <a:lnTo>
                      <a:pt x="535" y="229"/>
                    </a:lnTo>
                    <a:lnTo>
                      <a:pt x="528" y="229"/>
                    </a:lnTo>
                    <a:lnTo>
                      <a:pt x="522" y="231"/>
                    </a:lnTo>
                    <a:lnTo>
                      <a:pt x="517" y="231"/>
                    </a:lnTo>
                    <a:lnTo>
                      <a:pt x="511" y="233"/>
                    </a:lnTo>
                    <a:lnTo>
                      <a:pt x="506" y="233"/>
                    </a:lnTo>
                    <a:lnTo>
                      <a:pt x="499" y="234"/>
                    </a:lnTo>
                    <a:lnTo>
                      <a:pt x="492" y="227"/>
                    </a:lnTo>
                    <a:lnTo>
                      <a:pt x="482" y="219"/>
                    </a:lnTo>
                    <a:lnTo>
                      <a:pt x="492" y="212"/>
                    </a:lnTo>
                    <a:lnTo>
                      <a:pt x="499" y="206"/>
                    </a:lnTo>
                    <a:lnTo>
                      <a:pt x="508" y="200"/>
                    </a:lnTo>
                    <a:lnTo>
                      <a:pt x="519" y="196"/>
                    </a:lnTo>
                    <a:lnTo>
                      <a:pt x="526" y="193"/>
                    </a:lnTo>
                    <a:lnTo>
                      <a:pt x="537" y="191"/>
                    </a:lnTo>
                    <a:lnTo>
                      <a:pt x="548" y="189"/>
                    </a:lnTo>
                    <a:lnTo>
                      <a:pt x="559" y="189"/>
                    </a:lnTo>
                    <a:lnTo>
                      <a:pt x="568" y="185"/>
                    </a:lnTo>
                    <a:lnTo>
                      <a:pt x="577" y="183"/>
                    </a:lnTo>
                    <a:lnTo>
                      <a:pt x="588" y="181"/>
                    </a:lnTo>
                    <a:lnTo>
                      <a:pt x="599" y="179"/>
                    </a:lnTo>
                    <a:lnTo>
                      <a:pt x="608" y="175"/>
                    </a:lnTo>
                    <a:lnTo>
                      <a:pt x="617" y="172"/>
                    </a:lnTo>
                    <a:lnTo>
                      <a:pt x="626" y="166"/>
                    </a:lnTo>
                    <a:lnTo>
                      <a:pt x="637" y="162"/>
                    </a:lnTo>
                    <a:lnTo>
                      <a:pt x="644" y="156"/>
                    </a:lnTo>
                    <a:lnTo>
                      <a:pt x="653" y="153"/>
                    </a:lnTo>
                    <a:lnTo>
                      <a:pt x="659" y="149"/>
                    </a:lnTo>
                    <a:lnTo>
                      <a:pt x="662" y="143"/>
                    </a:lnTo>
                    <a:lnTo>
                      <a:pt x="664" y="135"/>
                    </a:lnTo>
                    <a:lnTo>
                      <a:pt x="664" y="130"/>
                    </a:lnTo>
                    <a:lnTo>
                      <a:pt x="664" y="122"/>
                    </a:lnTo>
                    <a:lnTo>
                      <a:pt x="662" y="116"/>
                    </a:lnTo>
                    <a:lnTo>
                      <a:pt x="657" y="109"/>
                    </a:lnTo>
                    <a:lnTo>
                      <a:pt x="651" y="103"/>
                    </a:lnTo>
                    <a:lnTo>
                      <a:pt x="646" y="97"/>
                    </a:lnTo>
                    <a:lnTo>
                      <a:pt x="640" y="92"/>
                    </a:lnTo>
                    <a:lnTo>
                      <a:pt x="631" y="88"/>
                    </a:lnTo>
                    <a:lnTo>
                      <a:pt x="626" y="84"/>
                    </a:lnTo>
                    <a:lnTo>
                      <a:pt x="617" y="82"/>
                    </a:lnTo>
                    <a:lnTo>
                      <a:pt x="611" y="82"/>
                    </a:lnTo>
                    <a:lnTo>
                      <a:pt x="602" y="80"/>
                    </a:lnTo>
                    <a:lnTo>
                      <a:pt x="595" y="76"/>
                    </a:lnTo>
                    <a:lnTo>
                      <a:pt x="586" y="73"/>
                    </a:lnTo>
                    <a:lnTo>
                      <a:pt x="577" y="71"/>
                    </a:lnTo>
                    <a:lnTo>
                      <a:pt x="570" y="69"/>
                    </a:lnTo>
                    <a:lnTo>
                      <a:pt x="561" y="67"/>
                    </a:lnTo>
                    <a:lnTo>
                      <a:pt x="553" y="63"/>
                    </a:lnTo>
                    <a:lnTo>
                      <a:pt x="546" y="63"/>
                    </a:lnTo>
                    <a:lnTo>
                      <a:pt x="537" y="59"/>
                    </a:lnTo>
                    <a:lnTo>
                      <a:pt x="528" y="59"/>
                    </a:lnTo>
                    <a:lnTo>
                      <a:pt x="521" y="57"/>
                    </a:lnTo>
                    <a:lnTo>
                      <a:pt x="511" y="56"/>
                    </a:lnTo>
                    <a:lnTo>
                      <a:pt x="504" y="54"/>
                    </a:lnTo>
                    <a:lnTo>
                      <a:pt x="495" y="54"/>
                    </a:lnTo>
                    <a:lnTo>
                      <a:pt x="486" y="52"/>
                    </a:lnTo>
                    <a:lnTo>
                      <a:pt x="479" y="52"/>
                    </a:lnTo>
                    <a:lnTo>
                      <a:pt x="470" y="48"/>
                    </a:lnTo>
                    <a:lnTo>
                      <a:pt x="461" y="48"/>
                    </a:lnTo>
                    <a:lnTo>
                      <a:pt x="453" y="46"/>
                    </a:lnTo>
                    <a:lnTo>
                      <a:pt x="444" y="46"/>
                    </a:lnTo>
                    <a:lnTo>
                      <a:pt x="437" y="44"/>
                    </a:lnTo>
                    <a:lnTo>
                      <a:pt x="428" y="44"/>
                    </a:lnTo>
                    <a:lnTo>
                      <a:pt x="419" y="42"/>
                    </a:lnTo>
                    <a:lnTo>
                      <a:pt x="412" y="42"/>
                    </a:lnTo>
                    <a:lnTo>
                      <a:pt x="403" y="40"/>
                    </a:lnTo>
                    <a:lnTo>
                      <a:pt x="393" y="40"/>
                    </a:lnTo>
                    <a:lnTo>
                      <a:pt x="384" y="38"/>
                    </a:lnTo>
                    <a:lnTo>
                      <a:pt x="377" y="38"/>
                    </a:lnTo>
                    <a:lnTo>
                      <a:pt x="368" y="37"/>
                    </a:lnTo>
                    <a:lnTo>
                      <a:pt x="361" y="37"/>
                    </a:lnTo>
                    <a:lnTo>
                      <a:pt x="352" y="35"/>
                    </a:lnTo>
                    <a:lnTo>
                      <a:pt x="343" y="35"/>
                    </a:lnTo>
                    <a:lnTo>
                      <a:pt x="334" y="35"/>
                    </a:lnTo>
                    <a:lnTo>
                      <a:pt x="323" y="37"/>
                    </a:lnTo>
                    <a:lnTo>
                      <a:pt x="312" y="37"/>
                    </a:lnTo>
                    <a:lnTo>
                      <a:pt x="303" y="37"/>
                    </a:lnTo>
                    <a:lnTo>
                      <a:pt x="292" y="37"/>
                    </a:lnTo>
                    <a:lnTo>
                      <a:pt x="283" y="38"/>
                    </a:lnTo>
                    <a:lnTo>
                      <a:pt x="272" y="40"/>
                    </a:lnTo>
                    <a:lnTo>
                      <a:pt x="261" y="42"/>
                    </a:lnTo>
                    <a:lnTo>
                      <a:pt x="250" y="42"/>
                    </a:lnTo>
                    <a:lnTo>
                      <a:pt x="241" y="44"/>
                    </a:lnTo>
                    <a:lnTo>
                      <a:pt x="230" y="44"/>
                    </a:lnTo>
                    <a:lnTo>
                      <a:pt x="221" y="46"/>
                    </a:lnTo>
                    <a:lnTo>
                      <a:pt x="210" y="46"/>
                    </a:lnTo>
                    <a:lnTo>
                      <a:pt x="201" y="48"/>
                    </a:lnTo>
                    <a:lnTo>
                      <a:pt x="190" y="52"/>
                    </a:lnTo>
                    <a:lnTo>
                      <a:pt x="181" y="54"/>
                    </a:lnTo>
                    <a:lnTo>
                      <a:pt x="170" y="56"/>
                    </a:lnTo>
                    <a:lnTo>
                      <a:pt x="161" y="57"/>
                    </a:lnTo>
                    <a:lnTo>
                      <a:pt x="152" y="59"/>
                    </a:lnTo>
                    <a:lnTo>
                      <a:pt x="141" y="61"/>
                    </a:lnTo>
                    <a:lnTo>
                      <a:pt x="132" y="65"/>
                    </a:lnTo>
                    <a:lnTo>
                      <a:pt x="123" y="69"/>
                    </a:lnTo>
                    <a:lnTo>
                      <a:pt x="114" y="71"/>
                    </a:lnTo>
                    <a:lnTo>
                      <a:pt x="105" y="75"/>
                    </a:lnTo>
                    <a:lnTo>
                      <a:pt x="96" y="78"/>
                    </a:lnTo>
                    <a:lnTo>
                      <a:pt x="85" y="82"/>
                    </a:lnTo>
                    <a:lnTo>
                      <a:pt x="76" y="86"/>
                    </a:lnTo>
                    <a:lnTo>
                      <a:pt x="67" y="90"/>
                    </a:lnTo>
                    <a:lnTo>
                      <a:pt x="59" y="96"/>
                    </a:lnTo>
                    <a:lnTo>
                      <a:pt x="50" y="101"/>
                    </a:lnTo>
                    <a:lnTo>
                      <a:pt x="41" y="107"/>
                    </a:lnTo>
                    <a:lnTo>
                      <a:pt x="32" y="113"/>
                    </a:lnTo>
                    <a:lnTo>
                      <a:pt x="30" y="120"/>
                    </a:lnTo>
                    <a:lnTo>
                      <a:pt x="29" y="126"/>
                    </a:lnTo>
                    <a:lnTo>
                      <a:pt x="25" y="130"/>
                    </a:lnTo>
                    <a:lnTo>
                      <a:pt x="23" y="137"/>
                    </a:lnTo>
                    <a:lnTo>
                      <a:pt x="18" y="137"/>
                    </a:lnTo>
                    <a:lnTo>
                      <a:pt x="12" y="135"/>
                    </a:lnTo>
                    <a:lnTo>
                      <a:pt x="7" y="135"/>
                    </a:lnTo>
                    <a:lnTo>
                      <a:pt x="3" y="135"/>
                    </a:lnTo>
                    <a:lnTo>
                      <a:pt x="0" y="124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5" y="99"/>
                    </a:lnTo>
                    <a:lnTo>
                      <a:pt x="9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9" y="75"/>
                    </a:lnTo>
                    <a:lnTo>
                      <a:pt x="34" y="71"/>
                    </a:lnTo>
                    <a:lnTo>
                      <a:pt x="43" y="67"/>
                    </a:lnTo>
                    <a:lnTo>
                      <a:pt x="50" y="61"/>
                    </a:lnTo>
                    <a:lnTo>
                      <a:pt x="59" y="59"/>
                    </a:lnTo>
                    <a:lnTo>
                      <a:pt x="67" y="56"/>
                    </a:lnTo>
                    <a:lnTo>
                      <a:pt x="74" y="54"/>
                    </a:lnTo>
                    <a:lnTo>
                      <a:pt x="81" y="50"/>
                    </a:lnTo>
                    <a:lnTo>
                      <a:pt x="88" y="48"/>
                    </a:lnTo>
                    <a:lnTo>
                      <a:pt x="96" y="44"/>
                    </a:lnTo>
                    <a:lnTo>
                      <a:pt x="103" y="40"/>
                    </a:lnTo>
                    <a:lnTo>
                      <a:pt x="110" y="37"/>
                    </a:lnTo>
                    <a:lnTo>
                      <a:pt x="118" y="33"/>
                    </a:lnTo>
                    <a:lnTo>
                      <a:pt x="127" y="31"/>
                    </a:lnTo>
                    <a:lnTo>
                      <a:pt x="134" y="27"/>
                    </a:lnTo>
                    <a:lnTo>
                      <a:pt x="141" y="25"/>
                    </a:lnTo>
                    <a:lnTo>
                      <a:pt x="150" y="25"/>
                    </a:lnTo>
                    <a:lnTo>
                      <a:pt x="159" y="21"/>
                    </a:lnTo>
                    <a:lnTo>
                      <a:pt x="167" y="19"/>
                    </a:lnTo>
                    <a:lnTo>
                      <a:pt x="174" y="17"/>
                    </a:lnTo>
                    <a:lnTo>
                      <a:pt x="183" y="17"/>
                    </a:lnTo>
                    <a:lnTo>
                      <a:pt x="190" y="16"/>
                    </a:lnTo>
                    <a:lnTo>
                      <a:pt x="197" y="14"/>
                    </a:lnTo>
                    <a:lnTo>
                      <a:pt x="206" y="14"/>
                    </a:lnTo>
                    <a:lnTo>
                      <a:pt x="216" y="14"/>
                    </a:lnTo>
                    <a:lnTo>
                      <a:pt x="223" y="12"/>
                    </a:lnTo>
                    <a:lnTo>
                      <a:pt x="232" y="10"/>
                    </a:lnTo>
                    <a:lnTo>
                      <a:pt x="239" y="8"/>
                    </a:lnTo>
                    <a:lnTo>
                      <a:pt x="248" y="8"/>
                    </a:lnTo>
                    <a:lnTo>
                      <a:pt x="256" y="8"/>
                    </a:lnTo>
                    <a:lnTo>
                      <a:pt x="265" y="8"/>
                    </a:lnTo>
                    <a:lnTo>
                      <a:pt x="274" y="6"/>
                    </a:lnTo>
                    <a:lnTo>
                      <a:pt x="283" y="6"/>
                    </a:lnTo>
                    <a:lnTo>
                      <a:pt x="290" y="6"/>
                    </a:lnTo>
                    <a:lnTo>
                      <a:pt x="299" y="4"/>
                    </a:lnTo>
                    <a:lnTo>
                      <a:pt x="308" y="4"/>
                    </a:lnTo>
                    <a:lnTo>
                      <a:pt x="315" y="4"/>
                    </a:lnTo>
                    <a:lnTo>
                      <a:pt x="324" y="2"/>
                    </a:lnTo>
                    <a:lnTo>
                      <a:pt x="334" y="2"/>
                    </a:lnTo>
                    <a:lnTo>
                      <a:pt x="341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8" name="Freeform 78"/>
              <p:cNvSpPr>
                <a:spLocks/>
              </p:cNvSpPr>
              <p:nvPr/>
            </p:nvSpPr>
            <p:spPr bwMode="auto">
              <a:xfrm>
                <a:off x="4136" y="2361"/>
                <a:ext cx="864" cy="445"/>
              </a:xfrm>
              <a:custGeom>
                <a:avLst/>
                <a:gdLst>
                  <a:gd name="T0" fmla="*/ 107 w 864"/>
                  <a:gd name="T1" fmla="*/ 4 h 891"/>
                  <a:gd name="T2" fmla="*/ 82 w 864"/>
                  <a:gd name="T3" fmla="*/ 3 h 891"/>
                  <a:gd name="T4" fmla="*/ 58 w 864"/>
                  <a:gd name="T5" fmla="*/ 1 h 891"/>
                  <a:gd name="T6" fmla="*/ 33 w 864"/>
                  <a:gd name="T7" fmla="*/ 0 h 891"/>
                  <a:gd name="T8" fmla="*/ 69 w 864"/>
                  <a:gd name="T9" fmla="*/ 3 h 891"/>
                  <a:gd name="T10" fmla="*/ 82 w 864"/>
                  <a:gd name="T11" fmla="*/ 4 h 891"/>
                  <a:gd name="T12" fmla="*/ 54 w 864"/>
                  <a:gd name="T13" fmla="*/ 2 h 891"/>
                  <a:gd name="T14" fmla="*/ 27 w 864"/>
                  <a:gd name="T15" fmla="*/ 1 h 891"/>
                  <a:gd name="T16" fmla="*/ 2 w 864"/>
                  <a:gd name="T17" fmla="*/ 0 h 891"/>
                  <a:gd name="T18" fmla="*/ 29 w 864"/>
                  <a:gd name="T19" fmla="*/ 2 h 891"/>
                  <a:gd name="T20" fmla="*/ 49 w 864"/>
                  <a:gd name="T21" fmla="*/ 4 h 891"/>
                  <a:gd name="T22" fmla="*/ 43 w 864"/>
                  <a:gd name="T23" fmla="*/ 4 h 891"/>
                  <a:gd name="T24" fmla="*/ 78 w 864"/>
                  <a:gd name="T25" fmla="*/ 7 h 891"/>
                  <a:gd name="T26" fmla="*/ 111 w 864"/>
                  <a:gd name="T27" fmla="*/ 9 h 891"/>
                  <a:gd name="T28" fmla="*/ 109 w 864"/>
                  <a:gd name="T29" fmla="*/ 9 h 891"/>
                  <a:gd name="T30" fmla="*/ 82 w 864"/>
                  <a:gd name="T31" fmla="*/ 7 h 891"/>
                  <a:gd name="T32" fmla="*/ 49 w 864"/>
                  <a:gd name="T33" fmla="*/ 6 h 891"/>
                  <a:gd name="T34" fmla="*/ 45 w 864"/>
                  <a:gd name="T35" fmla="*/ 6 h 891"/>
                  <a:gd name="T36" fmla="*/ 80 w 864"/>
                  <a:gd name="T37" fmla="*/ 8 h 891"/>
                  <a:gd name="T38" fmla="*/ 112 w 864"/>
                  <a:gd name="T39" fmla="*/ 10 h 891"/>
                  <a:gd name="T40" fmla="*/ 143 w 864"/>
                  <a:gd name="T41" fmla="*/ 11 h 891"/>
                  <a:gd name="T42" fmla="*/ 196 w 864"/>
                  <a:gd name="T43" fmla="*/ 13 h 891"/>
                  <a:gd name="T44" fmla="*/ 329 w 864"/>
                  <a:gd name="T45" fmla="*/ 13 h 891"/>
                  <a:gd name="T46" fmla="*/ 474 w 864"/>
                  <a:gd name="T47" fmla="*/ 13 h 891"/>
                  <a:gd name="T48" fmla="*/ 615 w 864"/>
                  <a:gd name="T49" fmla="*/ 13 h 891"/>
                  <a:gd name="T50" fmla="*/ 702 w 864"/>
                  <a:gd name="T51" fmla="*/ 12 h 891"/>
                  <a:gd name="T52" fmla="*/ 730 w 864"/>
                  <a:gd name="T53" fmla="*/ 10 h 891"/>
                  <a:gd name="T54" fmla="*/ 748 w 864"/>
                  <a:gd name="T55" fmla="*/ 9 h 891"/>
                  <a:gd name="T56" fmla="*/ 771 w 864"/>
                  <a:gd name="T57" fmla="*/ 8 h 891"/>
                  <a:gd name="T58" fmla="*/ 808 w 864"/>
                  <a:gd name="T59" fmla="*/ 6 h 891"/>
                  <a:gd name="T60" fmla="*/ 842 w 864"/>
                  <a:gd name="T61" fmla="*/ 3 h 891"/>
                  <a:gd name="T62" fmla="*/ 862 w 864"/>
                  <a:gd name="T63" fmla="*/ 1 h 891"/>
                  <a:gd name="T64" fmla="*/ 835 w 864"/>
                  <a:gd name="T65" fmla="*/ 3 h 891"/>
                  <a:gd name="T66" fmla="*/ 817 w 864"/>
                  <a:gd name="T67" fmla="*/ 3 h 891"/>
                  <a:gd name="T68" fmla="*/ 813 w 864"/>
                  <a:gd name="T69" fmla="*/ 3 h 891"/>
                  <a:gd name="T70" fmla="*/ 791 w 864"/>
                  <a:gd name="T71" fmla="*/ 5 h 891"/>
                  <a:gd name="T72" fmla="*/ 804 w 864"/>
                  <a:gd name="T73" fmla="*/ 3 h 891"/>
                  <a:gd name="T74" fmla="*/ 835 w 864"/>
                  <a:gd name="T75" fmla="*/ 1 h 891"/>
                  <a:gd name="T76" fmla="*/ 840 w 864"/>
                  <a:gd name="T77" fmla="*/ 0 h 891"/>
                  <a:gd name="T78" fmla="*/ 815 w 864"/>
                  <a:gd name="T79" fmla="*/ 1 h 891"/>
                  <a:gd name="T80" fmla="*/ 788 w 864"/>
                  <a:gd name="T81" fmla="*/ 3 h 891"/>
                  <a:gd name="T82" fmla="*/ 761 w 864"/>
                  <a:gd name="T83" fmla="*/ 5 h 891"/>
                  <a:gd name="T84" fmla="*/ 768 w 864"/>
                  <a:gd name="T85" fmla="*/ 4 h 891"/>
                  <a:gd name="T86" fmla="*/ 795 w 864"/>
                  <a:gd name="T87" fmla="*/ 2 h 891"/>
                  <a:gd name="T88" fmla="*/ 810 w 864"/>
                  <a:gd name="T89" fmla="*/ 0 h 891"/>
                  <a:gd name="T90" fmla="*/ 775 w 864"/>
                  <a:gd name="T91" fmla="*/ 2 h 891"/>
                  <a:gd name="T92" fmla="*/ 750 w 864"/>
                  <a:gd name="T93" fmla="*/ 4 h 891"/>
                  <a:gd name="T94" fmla="*/ 732 w 864"/>
                  <a:gd name="T95" fmla="*/ 6 h 891"/>
                  <a:gd name="T96" fmla="*/ 704 w 864"/>
                  <a:gd name="T97" fmla="*/ 8 h 891"/>
                  <a:gd name="T98" fmla="*/ 675 w 864"/>
                  <a:gd name="T99" fmla="*/ 10 h 891"/>
                  <a:gd name="T100" fmla="*/ 644 w 864"/>
                  <a:gd name="T101" fmla="*/ 12 h 891"/>
                  <a:gd name="T102" fmla="*/ 541 w 864"/>
                  <a:gd name="T103" fmla="*/ 12 h 891"/>
                  <a:gd name="T104" fmla="*/ 414 w 864"/>
                  <a:gd name="T105" fmla="*/ 12 h 891"/>
                  <a:gd name="T106" fmla="*/ 301 w 864"/>
                  <a:gd name="T107" fmla="*/ 12 h 891"/>
                  <a:gd name="T108" fmla="*/ 220 w 864"/>
                  <a:gd name="T109" fmla="*/ 11 h 891"/>
                  <a:gd name="T110" fmla="*/ 194 w 864"/>
                  <a:gd name="T111" fmla="*/ 9 h 891"/>
                  <a:gd name="T112" fmla="*/ 145 w 864"/>
                  <a:gd name="T113" fmla="*/ 5 h 891"/>
                  <a:gd name="T114" fmla="*/ 85 w 864"/>
                  <a:gd name="T115" fmla="*/ 1 h 891"/>
                  <a:gd name="T116" fmla="*/ 93 w 864"/>
                  <a:gd name="T117" fmla="*/ 2 h 891"/>
                  <a:gd name="T118" fmla="*/ 123 w 864"/>
                  <a:gd name="T119" fmla="*/ 4 h 8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4" h="891">
                    <a:moveTo>
                      <a:pt x="132" y="394"/>
                    </a:moveTo>
                    <a:lnTo>
                      <a:pt x="132" y="392"/>
                    </a:lnTo>
                    <a:lnTo>
                      <a:pt x="131" y="388"/>
                    </a:lnTo>
                    <a:lnTo>
                      <a:pt x="129" y="384"/>
                    </a:lnTo>
                    <a:lnTo>
                      <a:pt x="129" y="379"/>
                    </a:lnTo>
                    <a:lnTo>
                      <a:pt x="127" y="373"/>
                    </a:lnTo>
                    <a:lnTo>
                      <a:pt x="123" y="365"/>
                    </a:lnTo>
                    <a:lnTo>
                      <a:pt x="122" y="356"/>
                    </a:lnTo>
                    <a:lnTo>
                      <a:pt x="120" y="348"/>
                    </a:lnTo>
                    <a:lnTo>
                      <a:pt x="118" y="339"/>
                    </a:lnTo>
                    <a:lnTo>
                      <a:pt x="114" y="327"/>
                    </a:lnTo>
                    <a:lnTo>
                      <a:pt x="112" y="322"/>
                    </a:lnTo>
                    <a:lnTo>
                      <a:pt x="111" y="316"/>
                    </a:lnTo>
                    <a:lnTo>
                      <a:pt x="109" y="310"/>
                    </a:lnTo>
                    <a:lnTo>
                      <a:pt x="109" y="306"/>
                    </a:lnTo>
                    <a:lnTo>
                      <a:pt x="107" y="299"/>
                    </a:lnTo>
                    <a:lnTo>
                      <a:pt x="105" y="293"/>
                    </a:lnTo>
                    <a:lnTo>
                      <a:pt x="103" y="287"/>
                    </a:lnTo>
                    <a:lnTo>
                      <a:pt x="102" y="282"/>
                    </a:lnTo>
                    <a:lnTo>
                      <a:pt x="100" y="274"/>
                    </a:lnTo>
                    <a:lnTo>
                      <a:pt x="98" y="268"/>
                    </a:lnTo>
                    <a:lnTo>
                      <a:pt x="96" y="263"/>
                    </a:lnTo>
                    <a:lnTo>
                      <a:pt x="96" y="257"/>
                    </a:lnTo>
                    <a:lnTo>
                      <a:pt x="93" y="251"/>
                    </a:lnTo>
                    <a:lnTo>
                      <a:pt x="93" y="244"/>
                    </a:lnTo>
                    <a:lnTo>
                      <a:pt x="91" y="238"/>
                    </a:lnTo>
                    <a:lnTo>
                      <a:pt x="89" y="232"/>
                    </a:lnTo>
                    <a:lnTo>
                      <a:pt x="87" y="226"/>
                    </a:lnTo>
                    <a:lnTo>
                      <a:pt x="85" y="219"/>
                    </a:lnTo>
                    <a:lnTo>
                      <a:pt x="83" y="213"/>
                    </a:lnTo>
                    <a:lnTo>
                      <a:pt x="83" y="207"/>
                    </a:lnTo>
                    <a:lnTo>
                      <a:pt x="82" y="202"/>
                    </a:lnTo>
                    <a:lnTo>
                      <a:pt x="80" y="196"/>
                    </a:lnTo>
                    <a:lnTo>
                      <a:pt x="78" y="190"/>
                    </a:lnTo>
                    <a:lnTo>
                      <a:pt x="78" y="187"/>
                    </a:lnTo>
                    <a:lnTo>
                      <a:pt x="74" y="175"/>
                    </a:lnTo>
                    <a:lnTo>
                      <a:pt x="73" y="166"/>
                    </a:lnTo>
                    <a:lnTo>
                      <a:pt x="69" y="156"/>
                    </a:lnTo>
                    <a:lnTo>
                      <a:pt x="67" y="148"/>
                    </a:lnTo>
                    <a:lnTo>
                      <a:pt x="65" y="141"/>
                    </a:lnTo>
                    <a:lnTo>
                      <a:pt x="65" y="135"/>
                    </a:lnTo>
                    <a:lnTo>
                      <a:pt x="65" y="129"/>
                    </a:lnTo>
                    <a:lnTo>
                      <a:pt x="63" y="128"/>
                    </a:lnTo>
                    <a:lnTo>
                      <a:pt x="63" y="124"/>
                    </a:lnTo>
                    <a:lnTo>
                      <a:pt x="65" y="124"/>
                    </a:lnTo>
                    <a:lnTo>
                      <a:pt x="62" y="118"/>
                    </a:lnTo>
                    <a:lnTo>
                      <a:pt x="60" y="110"/>
                    </a:lnTo>
                    <a:lnTo>
                      <a:pt x="58" y="105"/>
                    </a:lnTo>
                    <a:lnTo>
                      <a:pt x="56" y="99"/>
                    </a:lnTo>
                    <a:lnTo>
                      <a:pt x="54" y="93"/>
                    </a:lnTo>
                    <a:lnTo>
                      <a:pt x="53" y="88"/>
                    </a:lnTo>
                    <a:lnTo>
                      <a:pt x="51" y="80"/>
                    </a:lnTo>
                    <a:lnTo>
                      <a:pt x="51" y="74"/>
                    </a:lnTo>
                    <a:lnTo>
                      <a:pt x="49" y="69"/>
                    </a:lnTo>
                    <a:lnTo>
                      <a:pt x="45" y="63"/>
                    </a:lnTo>
                    <a:lnTo>
                      <a:pt x="43" y="55"/>
                    </a:lnTo>
                    <a:lnTo>
                      <a:pt x="43" y="50"/>
                    </a:lnTo>
                    <a:lnTo>
                      <a:pt x="40" y="44"/>
                    </a:lnTo>
                    <a:lnTo>
                      <a:pt x="40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33" y="34"/>
                    </a:lnTo>
                    <a:lnTo>
                      <a:pt x="33" y="42"/>
                    </a:lnTo>
                    <a:lnTo>
                      <a:pt x="33" y="50"/>
                    </a:lnTo>
                    <a:lnTo>
                      <a:pt x="33" y="59"/>
                    </a:lnTo>
                    <a:lnTo>
                      <a:pt x="33" y="69"/>
                    </a:lnTo>
                    <a:lnTo>
                      <a:pt x="34" y="78"/>
                    </a:lnTo>
                    <a:lnTo>
                      <a:pt x="36" y="88"/>
                    </a:lnTo>
                    <a:lnTo>
                      <a:pt x="38" y="95"/>
                    </a:lnTo>
                    <a:lnTo>
                      <a:pt x="40" y="105"/>
                    </a:lnTo>
                    <a:lnTo>
                      <a:pt x="42" y="114"/>
                    </a:lnTo>
                    <a:lnTo>
                      <a:pt x="45" y="124"/>
                    </a:lnTo>
                    <a:lnTo>
                      <a:pt x="49" y="135"/>
                    </a:lnTo>
                    <a:lnTo>
                      <a:pt x="51" y="145"/>
                    </a:lnTo>
                    <a:lnTo>
                      <a:pt x="54" y="154"/>
                    </a:lnTo>
                    <a:lnTo>
                      <a:pt x="56" y="164"/>
                    </a:lnTo>
                    <a:lnTo>
                      <a:pt x="60" y="175"/>
                    </a:lnTo>
                    <a:lnTo>
                      <a:pt x="63" y="185"/>
                    </a:lnTo>
                    <a:lnTo>
                      <a:pt x="65" y="194"/>
                    </a:lnTo>
                    <a:lnTo>
                      <a:pt x="69" y="204"/>
                    </a:lnTo>
                    <a:lnTo>
                      <a:pt x="71" y="213"/>
                    </a:lnTo>
                    <a:lnTo>
                      <a:pt x="74" y="223"/>
                    </a:lnTo>
                    <a:lnTo>
                      <a:pt x="78" y="232"/>
                    </a:lnTo>
                    <a:lnTo>
                      <a:pt x="80" y="244"/>
                    </a:lnTo>
                    <a:lnTo>
                      <a:pt x="83" y="253"/>
                    </a:lnTo>
                    <a:lnTo>
                      <a:pt x="85" y="263"/>
                    </a:lnTo>
                    <a:lnTo>
                      <a:pt x="87" y="272"/>
                    </a:lnTo>
                    <a:lnTo>
                      <a:pt x="89" y="282"/>
                    </a:lnTo>
                    <a:lnTo>
                      <a:pt x="91" y="291"/>
                    </a:lnTo>
                    <a:lnTo>
                      <a:pt x="93" y="301"/>
                    </a:lnTo>
                    <a:lnTo>
                      <a:pt x="93" y="310"/>
                    </a:lnTo>
                    <a:lnTo>
                      <a:pt x="93" y="318"/>
                    </a:lnTo>
                    <a:lnTo>
                      <a:pt x="94" y="327"/>
                    </a:lnTo>
                    <a:lnTo>
                      <a:pt x="83" y="303"/>
                    </a:lnTo>
                    <a:lnTo>
                      <a:pt x="82" y="299"/>
                    </a:lnTo>
                    <a:lnTo>
                      <a:pt x="82" y="297"/>
                    </a:lnTo>
                    <a:lnTo>
                      <a:pt x="82" y="293"/>
                    </a:lnTo>
                    <a:lnTo>
                      <a:pt x="82" y="287"/>
                    </a:lnTo>
                    <a:lnTo>
                      <a:pt x="80" y="280"/>
                    </a:lnTo>
                    <a:lnTo>
                      <a:pt x="78" y="274"/>
                    </a:lnTo>
                    <a:lnTo>
                      <a:pt x="76" y="266"/>
                    </a:lnTo>
                    <a:lnTo>
                      <a:pt x="74" y="257"/>
                    </a:lnTo>
                    <a:lnTo>
                      <a:pt x="71" y="247"/>
                    </a:lnTo>
                    <a:lnTo>
                      <a:pt x="69" y="238"/>
                    </a:lnTo>
                    <a:lnTo>
                      <a:pt x="65" y="226"/>
                    </a:lnTo>
                    <a:lnTo>
                      <a:pt x="63" y="215"/>
                    </a:lnTo>
                    <a:lnTo>
                      <a:pt x="62" y="209"/>
                    </a:lnTo>
                    <a:lnTo>
                      <a:pt x="62" y="204"/>
                    </a:lnTo>
                    <a:lnTo>
                      <a:pt x="58" y="198"/>
                    </a:lnTo>
                    <a:lnTo>
                      <a:pt x="58" y="192"/>
                    </a:lnTo>
                    <a:lnTo>
                      <a:pt x="56" y="187"/>
                    </a:lnTo>
                    <a:lnTo>
                      <a:pt x="54" y="179"/>
                    </a:lnTo>
                    <a:lnTo>
                      <a:pt x="53" y="173"/>
                    </a:lnTo>
                    <a:lnTo>
                      <a:pt x="53" y="167"/>
                    </a:lnTo>
                    <a:lnTo>
                      <a:pt x="49" y="162"/>
                    </a:lnTo>
                    <a:lnTo>
                      <a:pt x="49" y="156"/>
                    </a:lnTo>
                    <a:lnTo>
                      <a:pt x="45" y="150"/>
                    </a:lnTo>
                    <a:lnTo>
                      <a:pt x="43" y="145"/>
                    </a:lnTo>
                    <a:lnTo>
                      <a:pt x="42" y="137"/>
                    </a:lnTo>
                    <a:lnTo>
                      <a:pt x="42" y="131"/>
                    </a:lnTo>
                    <a:lnTo>
                      <a:pt x="40" y="126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4" y="108"/>
                    </a:lnTo>
                    <a:lnTo>
                      <a:pt x="33" y="103"/>
                    </a:lnTo>
                    <a:lnTo>
                      <a:pt x="31" y="97"/>
                    </a:lnTo>
                    <a:lnTo>
                      <a:pt x="29" y="88"/>
                    </a:lnTo>
                    <a:lnTo>
                      <a:pt x="27" y="78"/>
                    </a:lnTo>
                    <a:lnTo>
                      <a:pt x="24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6" y="46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9" y="23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4" y="50"/>
                    </a:lnTo>
                    <a:lnTo>
                      <a:pt x="5" y="53"/>
                    </a:lnTo>
                    <a:lnTo>
                      <a:pt x="5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1" y="76"/>
                    </a:lnTo>
                    <a:lnTo>
                      <a:pt x="13" y="88"/>
                    </a:lnTo>
                    <a:lnTo>
                      <a:pt x="14" y="95"/>
                    </a:lnTo>
                    <a:lnTo>
                      <a:pt x="18" y="107"/>
                    </a:lnTo>
                    <a:lnTo>
                      <a:pt x="20" y="116"/>
                    </a:lnTo>
                    <a:lnTo>
                      <a:pt x="24" y="126"/>
                    </a:lnTo>
                    <a:lnTo>
                      <a:pt x="25" y="135"/>
                    </a:lnTo>
                    <a:lnTo>
                      <a:pt x="27" y="147"/>
                    </a:lnTo>
                    <a:lnTo>
                      <a:pt x="29" y="152"/>
                    </a:lnTo>
                    <a:lnTo>
                      <a:pt x="29" y="158"/>
                    </a:lnTo>
                    <a:lnTo>
                      <a:pt x="31" y="167"/>
                    </a:lnTo>
                    <a:lnTo>
                      <a:pt x="33" y="177"/>
                    </a:lnTo>
                    <a:lnTo>
                      <a:pt x="34" y="187"/>
                    </a:lnTo>
                    <a:lnTo>
                      <a:pt x="36" y="192"/>
                    </a:lnTo>
                    <a:lnTo>
                      <a:pt x="36" y="198"/>
                    </a:lnTo>
                    <a:lnTo>
                      <a:pt x="38" y="204"/>
                    </a:lnTo>
                    <a:lnTo>
                      <a:pt x="40" y="211"/>
                    </a:lnTo>
                    <a:lnTo>
                      <a:pt x="40" y="215"/>
                    </a:lnTo>
                    <a:lnTo>
                      <a:pt x="40" y="221"/>
                    </a:lnTo>
                    <a:lnTo>
                      <a:pt x="42" y="226"/>
                    </a:lnTo>
                    <a:lnTo>
                      <a:pt x="42" y="232"/>
                    </a:lnTo>
                    <a:lnTo>
                      <a:pt x="43" y="244"/>
                    </a:lnTo>
                    <a:lnTo>
                      <a:pt x="45" y="253"/>
                    </a:lnTo>
                    <a:lnTo>
                      <a:pt x="47" y="261"/>
                    </a:lnTo>
                    <a:lnTo>
                      <a:pt x="49" y="268"/>
                    </a:lnTo>
                    <a:lnTo>
                      <a:pt x="49" y="272"/>
                    </a:lnTo>
                    <a:lnTo>
                      <a:pt x="49" y="276"/>
                    </a:lnTo>
                    <a:lnTo>
                      <a:pt x="31" y="228"/>
                    </a:lnTo>
                    <a:lnTo>
                      <a:pt x="29" y="228"/>
                    </a:lnTo>
                    <a:lnTo>
                      <a:pt x="29" y="232"/>
                    </a:lnTo>
                    <a:lnTo>
                      <a:pt x="29" y="240"/>
                    </a:lnTo>
                    <a:lnTo>
                      <a:pt x="31" y="247"/>
                    </a:lnTo>
                    <a:lnTo>
                      <a:pt x="31" y="255"/>
                    </a:lnTo>
                    <a:lnTo>
                      <a:pt x="33" y="266"/>
                    </a:lnTo>
                    <a:lnTo>
                      <a:pt x="34" y="272"/>
                    </a:lnTo>
                    <a:lnTo>
                      <a:pt x="36" y="280"/>
                    </a:lnTo>
                    <a:lnTo>
                      <a:pt x="38" y="285"/>
                    </a:lnTo>
                    <a:lnTo>
                      <a:pt x="40" y="293"/>
                    </a:lnTo>
                    <a:lnTo>
                      <a:pt x="40" y="299"/>
                    </a:lnTo>
                    <a:lnTo>
                      <a:pt x="42" y="306"/>
                    </a:lnTo>
                    <a:lnTo>
                      <a:pt x="43" y="314"/>
                    </a:lnTo>
                    <a:lnTo>
                      <a:pt x="45" y="322"/>
                    </a:lnTo>
                    <a:lnTo>
                      <a:pt x="45" y="329"/>
                    </a:lnTo>
                    <a:lnTo>
                      <a:pt x="49" y="337"/>
                    </a:lnTo>
                    <a:lnTo>
                      <a:pt x="51" y="346"/>
                    </a:lnTo>
                    <a:lnTo>
                      <a:pt x="53" y="356"/>
                    </a:lnTo>
                    <a:lnTo>
                      <a:pt x="54" y="363"/>
                    </a:lnTo>
                    <a:lnTo>
                      <a:pt x="56" y="373"/>
                    </a:lnTo>
                    <a:lnTo>
                      <a:pt x="58" y="381"/>
                    </a:lnTo>
                    <a:lnTo>
                      <a:pt x="62" y="390"/>
                    </a:lnTo>
                    <a:lnTo>
                      <a:pt x="63" y="400"/>
                    </a:lnTo>
                    <a:lnTo>
                      <a:pt x="65" y="409"/>
                    </a:lnTo>
                    <a:lnTo>
                      <a:pt x="69" y="419"/>
                    </a:lnTo>
                    <a:lnTo>
                      <a:pt x="71" y="428"/>
                    </a:lnTo>
                    <a:lnTo>
                      <a:pt x="73" y="438"/>
                    </a:lnTo>
                    <a:lnTo>
                      <a:pt x="76" y="447"/>
                    </a:lnTo>
                    <a:lnTo>
                      <a:pt x="78" y="457"/>
                    </a:lnTo>
                    <a:lnTo>
                      <a:pt x="80" y="464"/>
                    </a:lnTo>
                    <a:lnTo>
                      <a:pt x="82" y="474"/>
                    </a:lnTo>
                    <a:lnTo>
                      <a:pt x="83" y="483"/>
                    </a:lnTo>
                    <a:lnTo>
                      <a:pt x="85" y="493"/>
                    </a:lnTo>
                    <a:lnTo>
                      <a:pt x="89" y="502"/>
                    </a:lnTo>
                    <a:lnTo>
                      <a:pt x="91" y="510"/>
                    </a:lnTo>
                    <a:lnTo>
                      <a:pt x="93" y="520"/>
                    </a:lnTo>
                    <a:lnTo>
                      <a:pt x="94" y="527"/>
                    </a:lnTo>
                    <a:lnTo>
                      <a:pt x="96" y="537"/>
                    </a:lnTo>
                    <a:lnTo>
                      <a:pt x="98" y="544"/>
                    </a:lnTo>
                    <a:lnTo>
                      <a:pt x="102" y="554"/>
                    </a:lnTo>
                    <a:lnTo>
                      <a:pt x="103" y="561"/>
                    </a:lnTo>
                    <a:lnTo>
                      <a:pt x="105" y="571"/>
                    </a:lnTo>
                    <a:lnTo>
                      <a:pt x="107" y="579"/>
                    </a:lnTo>
                    <a:lnTo>
                      <a:pt x="109" y="584"/>
                    </a:lnTo>
                    <a:lnTo>
                      <a:pt x="111" y="592"/>
                    </a:lnTo>
                    <a:lnTo>
                      <a:pt x="112" y="599"/>
                    </a:lnTo>
                    <a:lnTo>
                      <a:pt x="112" y="607"/>
                    </a:lnTo>
                    <a:lnTo>
                      <a:pt x="116" y="613"/>
                    </a:lnTo>
                    <a:lnTo>
                      <a:pt x="116" y="620"/>
                    </a:lnTo>
                    <a:lnTo>
                      <a:pt x="118" y="626"/>
                    </a:lnTo>
                    <a:lnTo>
                      <a:pt x="120" y="638"/>
                    </a:lnTo>
                    <a:lnTo>
                      <a:pt x="122" y="647"/>
                    </a:lnTo>
                    <a:lnTo>
                      <a:pt x="123" y="655"/>
                    </a:lnTo>
                    <a:lnTo>
                      <a:pt x="125" y="662"/>
                    </a:lnTo>
                    <a:lnTo>
                      <a:pt x="123" y="657"/>
                    </a:lnTo>
                    <a:lnTo>
                      <a:pt x="122" y="653"/>
                    </a:lnTo>
                    <a:lnTo>
                      <a:pt x="120" y="645"/>
                    </a:lnTo>
                    <a:lnTo>
                      <a:pt x="118" y="638"/>
                    </a:lnTo>
                    <a:lnTo>
                      <a:pt x="114" y="628"/>
                    </a:lnTo>
                    <a:lnTo>
                      <a:pt x="112" y="620"/>
                    </a:lnTo>
                    <a:lnTo>
                      <a:pt x="109" y="609"/>
                    </a:lnTo>
                    <a:lnTo>
                      <a:pt x="107" y="599"/>
                    </a:lnTo>
                    <a:lnTo>
                      <a:pt x="105" y="594"/>
                    </a:lnTo>
                    <a:lnTo>
                      <a:pt x="103" y="586"/>
                    </a:lnTo>
                    <a:lnTo>
                      <a:pt x="102" y="580"/>
                    </a:lnTo>
                    <a:lnTo>
                      <a:pt x="102" y="575"/>
                    </a:lnTo>
                    <a:lnTo>
                      <a:pt x="98" y="567"/>
                    </a:lnTo>
                    <a:lnTo>
                      <a:pt x="96" y="561"/>
                    </a:lnTo>
                    <a:lnTo>
                      <a:pt x="94" y="554"/>
                    </a:lnTo>
                    <a:lnTo>
                      <a:pt x="94" y="548"/>
                    </a:lnTo>
                    <a:lnTo>
                      <a:pt x="93" y="540"/>
                    </a:lnTo>
                    <a:lnTo>
                      <a:pt x="91" y="533"/>
                    </a:lnTo>
                    <a:lnTo>
                      <a:pt x="89" y="527"/>
                    </a:lnTo>
                    <a:lnTo>
                      <a:pt x="87" y="521"/>
                    </a:lnTo>
                    <a:lnTo>
                      <a:pt x="85" y="514"/>
                    </a:lnTo>
                    <a:lnTo>
                      <a:pt x="83" y="506"/>
                    </a:lnTo>
                    <a:lnTo>
                      <a:pt x="82" y="500"/>
                    </a:lnTo>
                    <a:lnTo>
                      <a:pt x="80" y="495"/>
                    </a:lnTo>
                    <a:lnTo>
                      <a:pt x="78" y="487"/>
                    </a:lnTo>
                    <a:lnTo>
                      <a:pt x="76" y="480"/>
                    </a:lnTo>
                    <a:lnTo>
                      <a:pt x="73" y="474"/>
                    </a:lnTo>
                    <a:lnTo>
                      <a:pt x="73" y="466"/>
                    </a:lnTo>
                    <a:lnTo>
                      <a:pt x="71" y="461"/>
                    </a:lnTo>
                    <a:lnTo>
                      <a:pt x="69" y="455"/>
                    </a:lnTo>
                    <a:lnTo>
                      <a:pt x="67" y="447"/>
                    </a:lnTo>
                    <a:lnTo>
                      <a:pt x="65" y="442"/>
                    </a:lnTo>
                    <a:lnTo>
                      <a:pt x="63" y="436"/>
                    </a:lnTo>
                    <a:lnTo>
                      <a:pt x="62" y="430"/>
                    </a:lnTo>
                    <a:lnTo>
                      <a:pt x="58" y="422"/>
                    </a:lnTo>
                    <a:lnTo>
                      <a:pt x="58" y="417"/>
                    </a:lnTo>
                    <a:lnTo>
                      <a:pt x="54" y="405"/>
                    </a:lnTo>
                    <a:lnTo>
                      <a:pt x="53" y="396"/>
                    </a:lnTo>
                    <a:lnTo>
                      <a:pt x="49" y="386"/>
                    </a:lnTo>
                    <a:lnTo>
                      <a:pt x="45" y="379"/>
                    </a:lnTo>
                    <a:lnTo>
                      <a:pt x="43" y="371"/>
                    </a:lnTo>
                    <a:lnTo>
                      <a:pt x="42" y="365"/>
                    </a:lnTo>
                    <a:lnTo>
                      <a:pt x="38" y="356"/>
                    </a:lnTo>
                    <a:lnTo>
                      <a:pt x="36" y="354"/>
                    </a:lnTo>
                    <a:lnTo>
                      <a:pt x="36" y="362"/>
                    </a:lnTo>
                    <a:lnTo>
                      <a:pt x="36" y="367"/>
                    </a:lnTo>
                    <a:lnTo>
                      <a:pt x="36" y="373"/>
                    </a:lnTo>
                    <a:lnTo>
                      <a:pt x="36" y="377"/>
                    </a:lnTo>
                    <a:lnTo>
                      <a:pt x="36" y="381"/>
                    </a:lnTo>
                    <a:lnTo>
                      <a:pt x="36" y="383"/>
                    </a:lnTo>
                    <a:lnTo>
                      <a:pt x="38" y="388"/>
                    </a:lnTo>
                    <a:lnTo>
                      <a:pt x="40" y="396"/>
                    </a:lnTo>
                    <a:lnTo>
                      <a:pt x="42" y="403"/>
                    </a:lnTo>
                    <a:lnTo>
                      <a:pt x="43" y="409"/>
                    </a:lnTo>
                    <a:lnTo>
                      <a:pt x="45" y="417"/>
                    </a:lnTo>
                    <a:lnTo>
                      <a:pt x="49" y="424"/>
                    </a:lnTo>
                    <a:lnTo>
                      <a:pt x="51" y="430"/>
                    </a:lnTo>
                    <a:lnTo>
                      <a:pt x="53" y="438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58" y="459"/>
                    </a:lnTo>
                    <a:lnTo>
                      <a:pt x="62" y="466"/>
                    </a:lnTo>
                    <a:lnTo>
                      <a:pt x="63" y="474"/>
                    </a:lnTo>
                    <a:lnTo>
                      <a:pt x="65" y="481"/>
                    </a:lnTo>
                    <a:lnTo>
                      <a:pt x="67" y="489"/>
                    </a:lnTo>
                    <a:lnTo>
                      <a:pt x="71" y="497"/>
                    </a:lnTo>
                    <a:lnTo>
                      <a:pt x="73" y="502"/>
                    </a:lnTo>
                    <a:lnTo>
                      <a:pt x="74" y="512"/>
                    </a:lnTo>
                    <a:lnTo>
                      <a:pt x="76" y="518"/>
                    </a:lnTo>
                    <a:lnTo>
                      <a:pt x="78" y="525"/>
                    </a:lnTo>
                    <a:lnTo>
                      <a:pt x="80" y="533"/>
                    </a:lnTo>
                    <a:lnTo>
                      <a:pt x="82" y="540"/>
                    </a:lnTo>
                    <a:lnTo>
                      <a:pt x="83" y="546"/>
                    </a:lnTo>
                    <a:lnTo>
                      <a:pt x="87" y="556"/>
                    </a:lnTo>
                    <a:lnTo>
                      <a:pt x="89" y="561"/>
                    </a:lnTo>
                    <a:lnTo>
                      <a:pt x="91" y="569"/>
                    </a:lnTo>
                    <a:lnTo>
                      <a:pt x="93" y="575"/>
                    </a:lnTo>
                    <a:lnTo>
                      <a:pt x="96" y="584"/>
                    </a:lnTo>
                    <a:lnTo>
                      <a:pt x="98" y="590"/>
                    </a:lnTo>
                    <a:lnTo>
                      <a:pt x="100" y="599"/>
                    </a:lnTo>
                    <a:lnTo>
                      <a:pt x="102" y="607"/>
                    </a:lnTo>
                    <a:lnTo>
                      <a:pt x="105" y="615"/>
                    </a:lnTo>
                    <a:lnTo>
                      <a:pt x="105" y="620"/>
                    </a:lnTo>
                    <a:lnTo>
                      <a:pt x="107" y="628"/>
                    </a:lnTo>
                    <a:lnTo>
                      <a:pt x="109" y="636"/>
                    </a:lnTo>
                    <a:lnTo>
                      <a:pt x="111" y="643"/>
                    </a:lnTo>
                    <a:lnTo>
                      <a:pt x="112" y="651"/>
                    </a:lnTo>
                    <a:lnTo>
                      <a:pt x="116" y="657"/>
                    </a:lnTo>
                    <a:lnTo>
                      <a:pt x="118" y="664"/>
                    </a:lnTo>
                    <a:lnTo>
                      <a:pt x="120" y="674"/>
                    </a:lnTo>
                    <a:lnTo>
                      <a:pt x="122" y="679"/>
                    </a:lnTo>
                    <a:lnTo>
                      <a:pt x="123" y="687"/>
                    </a:lnTo>
                    <a:lnTo>
                      <a:pt x="125" y="693"/>
                    </a:lnTo>
                    <a:lnTo>
                      <a:pt x="127" y="702"/>
                    </a:lnTo>
                    <a:lnTo>
                      <a:pt x="129" y="708"/>
                    </a:lnTo>
                    <a:lnTo>
                      <a:pt x="131" y="716"/>
                    </a:lnTo>
                    <a:lnTo>
                      <a:pt x="132" y="723"/>
                    </a:lnTo>
                    <a:lnTo>
                      <a:pt x="136" y="731"/>
                    </a:lnTo>
                    <a:lnTo>
                      <a:pt x="136" y="736"/>
                    </a:lnTo>
                    <a:lnTo>
                      <a:pt x="138" y="746"/>
                    </a:lnTo>
                    <a:lnTo>
                      <a:pt x="140" y="752"/>
                    </a:lnTo>
                    <a:lnTo>
                      <a:pt x="143" y="759"/>
                    </a:lnTo>
                    <a:lnTo>
                      <a:pt x="143" y="767"/>
                    </a:lnTo>
                    <a:lnTo>
                      <a:pt x="145" y="775"/>
                    </a:lnTo>
                    <a:lnTo>
                      <a:pt x="147" y="782"/>
                    </a:lnTo>
                    <a:lnTo>
                      <a:pt x="149" y="790"/>
                    </a:lnTo>
                    <a:lnTo>
                      <a:pt x="151" y="797"/>
                    </a:lnTo>
                    <a:lnTo>
                      <a:pt x="152" y="805"/>
                    </a:lnTo>
                    <a:lnTo>
                      <a:pt x="154" y="811"/>
                    </a:lnTo>
                    <a:lnTo>
                      <a:pt x="156" y="818"/>
                    </a:lnTo>
                    <a:lnTo>
                      <a:pt x="158" y="826"/>
                    </a:lnTo>
                    <a:lnTo>
                      <a:pt x="160" y="834"/>
                    </a:lnTo>
                    <a:lnTo>
                      <a:pt x="161" y="841"/>
                    </a:lnTo>
                    <a:lnTo>
                      <a:pt x="163" y="851"/>
                    </a:lnTo>
                    <a:lnTo>
                      <a:pt x="171" y="851"/>
                    </a:lnTo>
                    <a:lnTo>
                      <a:pt x="176" y="853"/>
                    </a:lnTo>
                    <a:lnTo>
                      <a:pt x="183" y="854"/>
                    </a:lnTo>
                    <a:lnTo>
                      <a:pt x="191" y="856"/>
                    </a:lnTo>
                    <a:lnTo>
                      <a:pt x="196" y="858"/>
                    </a:lnTo>
                    <a:lnTo>
                      <a:pt x="203" y="860"/>
                    </a:lnTo>
                    <a:lnTo>
                      <a:pt x="211" y="860"/>
                    </a:lnTo>
                    <a:lnTo>
                      <a:pt x="220" y="864"/>
                    </a:lnTo>
                    <a:lnTo>
                      <a:pt x="227" y="866"/>
                    </a:lnTo>
                    <a:lnTo>
                      <a:pt x="234" y="868"/>
                    </a:lnTo>
                    <a:lnTo>
                      <a:pt x="241" y="868"/>
                    </a:lnTo>
                    <a:lnTo>
                      <a:pt x="250" y="870"/>
                    </a:lnTo>
                    <a:lnTo>
                      <a:pt x="260" y="872"/>
                    </a:lnTo>
                    <a:lnTo>
                      <a:pt x="267" y="873"/>
                    </a:lnTo>
                    <a:lnTo>
                      <a:pt x="276" y="873"/>
                    </a:lnTo>
                    <a:lnTo>
                      <a:pt x="285" y="877"/>
                    </a:lnTo>
                    <a:lnTo>
                      <a:pt x="292" y="877"/>
                    </a:lnTo>
                    <a:lnTo>
                      <a:pt x="301" y="879"/>
                    </a:lnTo>
                    <a:lnTo>
                      <a:pt x="310" y="879"/>
                    </a:lnTo>
                    <a:lnTo>
                      <a:pt x="319" y="881"/>
                    </a:lnTo>
                    <a:lnTo>
                      <a:pt x="329" y="881"/>
                    </a:lnTo>
                    <a:lnTo>
                      <a:pt x="336" y="883"/>
                    </a:lnTo>
                    <a:lnTo>
                      <a:pt x="345" y="883"/>
                    </a:lnTo>
                    <a:lnTo>
                      <a:pt x="356" y="885"/>
                    </a:lnTo>
                    <a:lnTo>
                      <a:pt x="365" y="885"/>
                    </a:lnTo>
                    <a:lnTo>
                      <a:pt x="372" y="885"/>
                    </a:lnTo>
                    <a:lnTo>
                      <a:pt x="381" y="887"/>
                    </a:lnTo>
                    <a:lnTo>
                      <a:pt x="392" y="887"/>
                    </a:lnTo>
                    <a:lnTo>
                      <a:pt x="399" y="887"/>
                    </a:lnTo>
                    <a:lnTo>
                      <a:pt x="410" y="889"/>
                    </a:lnTo>
                    <a:lnTo>
                      <a:pt x="419" y="889"/>
                    </a:lnTo>
                    <a:lnTo>
                      <a:pt x="428" y="891"/>
                    </a:lnTo>
                    <a:lnTo>
                      <a:pt x="437" y="889"/>
                    </a:lnTo>
                    <a:lnTo>
                      <a:pt x="447" y="889"/>
                    </a:lnTo>
                    <a:lnTo>
                      <a:pt x="456" y="889"/>
                    </a:lnTo>
                    <a:lnTo>
                      <a:pt x="465" y="889"/>
                    </a:lnTo>
                    <a:lnTo>
                      <a:pt x="474" y="887"/>
                    </a:lnTo>
                    <a:lnTo>
                      <a:pt x="485" y="887"/>
                    </a:lnTo>
                    <a:lnTo>
                      <a:pt x="492" y="887"/>
                    </a:lnTo>
                    <a:lnTo>
                      <a:pt x="503" y="887"/>
                    </a:lnTo>
                    <a:lnTo>
                      <a:pt x="512" y="885"/>
                    </a:lnTo>
                    <a:lnTo>
                      <a:pt x="519" y="885"/>
                    </a:lnTo>
                    <a:lnTo>
                      <a:pt x="528" y="883"/>
                    </a:lnTo>
                    <a:lnTo>
                      <a:pt x="537" y="883"/>
                    </a:lnTo>
                    <a:lnTo>
                      <a:pt x="546" y="881"/>
                    </a:lnTo>
                    <a:lnTo>
                      <a:pt x="555" y="881"/>
                    </a:lnTo>
                    <a:lnTo>
                      <a:pt x="565" y="879"/>
                    </a:lnTo>
                    <a:lnTo>
                      <a:pt x="574" y="879"/>
                    </a:lnTo>
                    <a:lnTo>
                      <a:pt x="581" y="877"/>
                    </a:lnTo>
                    <a:lnTo>
                      <a:pt x="590" y="873"/>
                    </a:lnTo>
                    <a:lnTo>
                      <a:pt x="597" y="872"/>
                    </a:lnTo>
                    <a:lnTo>
                      <a:pt x="606" y="870"/>
                    </a:lnTo>
                    <a:lnTo>
                      <a:pt x="615" y="868"/>
                    </a:lnTo>
                    <a:lnTo>
                      <a:pt x="623" y="866"/>
                    </a:lnTo>
                    <a:lnTo>
                      <a:pt x="630" y="864"/>
                    </a:lnTo>
                    <a:lnTo>
                      <a:pt x="639" y="862"/>
                    </a:lnTo>
                    <a:lnTo>
                      <a:pt x="646" y="858"/>
                    </a:lnTo>
                    <a:lnTo>
                      <a:pt x="653" y="856"/>
                    </a:lnTo>
                    <a:lnTo>
                      <a:pt x="661" y="853"/>
                    </a:lnTo>
                    <a:lnTo>
                      <a:pt x="668" y="851"/>
                    </a:lnTo>
                    <a:lnTo>
                      <a:pt x="675" y="845"/>
                    </a:lnTo>
                    <a:lnTo>
                      <a:pt x="683" y="843"/>
                    </a:lnTo>
                    <a:lnTo>
                      <a:pt x="688" y="839"/>
                    </a:lnTo>
                    <a:lnTo>
                      <a:pt x="697" y="837"/>
                    </a:lnTo>
                    <a:lnTo>
                      <a:pt x="697" y="828"/>
                    </a:lnTo>
                    <a:lnTo>
                      <a:pt x="699" y="822"/>
                    </a:lnTo>
                    <a:lnTo>
                      <a:pt x="699" y="813"/>
                    </a:lnTo>
                    <a:lnTo>
                      <a:pt x="701" y="805"/>
                    </a:lnTo>
                    <a:lnTo>
                      <a:pt x="702" y="797"/>
                    </a:lnTo>
                    <a:lnTo>
                      <a:pt x="704" y="790"/>
                    </a:lnTo>
                    <a:lnTo>
                      <a:pt x="704" y="784"/>
                    </a:lnTo>
                    <a:lnTo>
                      <a:pt x="706" y="776"/>
                    </a:lnTo>
                    <a:lnTo>
                      <a:pt x="708" y="769"/>
                    </a:lnTo>
                    <a:lnTo>
                      <a:pt x="710" y="759"/>
                    </a:lnTo>
                    <a:lnTo>
                      <a:pt x="712" y="752"/>
                    </a:lnTo>
                    <a:lnTo>
                      <a:pt x="713" y="744"/>
                    </a:lnTo>
                    <a:lnTo>
                      <a:pt x="715" y="736"/>
                    </a:lnTo>
                    <a:lnTo>
                      <a:pt x="717" y="729"/>
                    </a:lnTo>
                    <a:lnTo>
                      <a:pt x="719" y="721"/>
                    </a:lnTo>
                    <a:lnTo>
                      <a:pt x="722" y="714"/>
                    </a:lnTo>
                    <a:lnTo>
                      <a:pt x="722" y="704"/>
                    </a:lnTo>
                    <a:lnTo>
                      <a:pt x="724" y="697"/>
                    </a:lnTo>
                    <a:lnTo>
                      <a:pt x="726" y="689"/>
                    </a:lnTo>
                    <a:lnTo>
                      <a:pt x="728" y="681"/>
                    </a:lnTo>
                    <a:lnTo>
                      <a:pt x="730" y="674"/>
                    </a:lnTo>
                    <a:lnTo>
                      <a:pt x="732" y="666"/>
                    </a:lnTo>
                    <a:lnTo>
                      <a:pt x="735" y="658"/>
                    </a:lnTo>
                    <a:lnTo>
                      <a:pt x="737" y="651"/>
                    </a:lnTo>
                    <a:lnTo>
                      <a:pt x="739" y="643"/>
                    </a:lnTo>
                    <a:lnTo>
                      <a:pt x="741" y="636"/>
                    </a:lnTo>
                    <a:lnTo>
                      <a:pt x="742" y="628"/>
                    </a:lnTo>
                    <a:lnTo>
                      <a:pt x="746" y="620"/>
                    </a:lnTo>
                    <a:lnTo>
                      <a:pt x="748" y="613"/>
                    </a:lnTo>
                    <a:lnTo>
                      <a:pt x="752" y="607"/>
                    </a:lnTo>
                    <a:lnTo>
                      <a:pt x="753" y="599"/>
                    </a:lnTo>
                    <a:lnTo>
                      <a:pt x="757" y="594"/>
                    </a:lnTo>
                    <a:lnTo>
                      <a:pt x="753" y="599"/>
                    </a:lnTo>
                    <a:lnTo>
                      <a:pt x="753" y="607"/>
                    </a:lnTo>
                    <a:lnTo>
                      <a:pt x="752" y="615"/>
                    </a:lnTo>
                    <a:lnTo>
                      <a:pt x="750" y="624"/>
                    </a:lnTo>
                    <a:lnTo>
                      <a:pt x="748" y="632"/>
                    </a:lnTo>
                    <a:lnTo>
                      <a:pt x="746" y="639"/>
                    </a:lnTo>
                    <a:lnTo>
                      <a:pt x="746" y="649"/>
                    </a:lnTo>
                    <a:lnTo>
                      <a:pt x="746" y="657"/>
                    </a:lnTo>
                    <a:lnTo>
                      <a:pt x="748" y="647"/>
                    </a:lnTo>
                    <a:lnTo>
                      <a:pt x="752" y="636"/>
                    </a:lnTo>
                    <a:lnTo>
                      <a:pt x="752" y="628"/>
                    </a:lnTo>
                    <a:lnTo>
                      <a:pt x="753" y="622"/>
                    </a:lnTo>
                    <a:lnTo>
                      <a:pt x="755" y="617"/>
                    </a:lnTo>
                    <a:lnTo>
                      <a:pt x="757" y="611"/>
                    </a:lnTo>
                    <a:lnTo>
                      <a:pt x="759" y="601"/>
                    </a:lnTo>
                    <a:lnTo>
                      <a:pt x="761" y="594"/>
                    </a:lnTo>
                    <a:lnTo>
                      <a:pt x="762" y="586"/>
                    </a:lnTo>
                    <a:lnTo>
                      <a:pt x="766" y="579"/>
                    </a:lnTo>
                    <a:lnTo>
                      <a:pt x="768" y="571"/>
                    </a:lnTo>
                    <a:lnTo>
                      <a:pt x="770" y="561"/>
                    </a:lnTo>
                    <a:lnTo>
                      <a:pt x="771" y="554"/>
                    </a:lnTo>
                    <a:lnTo>
                      <a:pt x="775" y="544"/>
                    </a:lnTo>
                    <a:lnTo>
                      <a:pt x="775" y="535"/>
                    </a:lnTo>
                    <a:lnTo>
                      <a:pt x="777" y="525"/>
                    </a:lnTo>
                    <a:lnTo>
                      <a:pt x="779" y="516"/>
                    </a:lnTo>
                    <a:lnTo>
                      <a:pt x="782" y="506"/>
                    </a:lnTo>
                    <a:lnTo>
                      <a:pt x="784" y="495"/>
                    </a:lnTo>
                    <a:lnTo>
                      <a:pt x="786" y="485"/>
                    </a:lnTo>
                    <a:lnTo>
                      <a:pt x="790" y="474"/>
                    </a:lnTo>
                    <a:lnTo>
                      <a:pt x="791" y="464"/>
                    </a:lnTo>
                    <a:lnTo>
                      <a:pt x="793" y="453"/>
                    </a:lnTo>
                    <a:lnTo>
                      <a:pt x="795" y="443"/>
                    </a:lnTo>
                    <a:lnTo>
                      <a:pt x="797" y="432"/>
                    </a:lnTo>
                    <a:lnTo>
                      <a:pt x="801" y="421"/>
                    </a:lnTo>
                    <a:lnTo>
                      <a:pt x="802" y="409"/>
                    </a:lnTo>
                    <a:lnTo>
                      <a:pt x="806" y="400"/>
                    </a:lnTo>
                    <a:lnTo>
                      <a:pt x="808" y="388"/>
                    </a:lnTo>
                    <a:lnTo>
                      <a:pt x="811" y="377"/>
                    </a:lnTo>
                    <a:lnTo>
                      <a:pt x="813" y="365"/>
                    </a:lnTo>
                    <a:lnTo>
                      <a:pt x="815" y="354"/>
                    </a:lnTo>
                    <a:lnTo>
                      <a:pt x="817" y="343"/>
                    </a:lnTo>
                    <a:lnTo>
                      <a:pt x="819" y="331"/>
                    </a:lnTo>
                    <a:lnTo>
                      <a:pt x="820" y="320"/>
                    </a:lnTo>
                    <a:lnTo>
                      <a:pt x="822" y="308"/>
                    </a:lnTo>
                    <a:lnTo>
                      <a:pt x="824" y="297"/>
                    </a:lnTo>
                    <a:lnTo>
                      <a:pt x="828" y="287"/>
                    </a:lnTo>
                    <a:lnTo>
                      <a:pt x="830" y="274"/>
                    </a:lnTo>
                    <a:lnTo>
                      <a:pt x="831" y="265"/>
                    </a:lnTo>
                    <a:lnTo>
                      <a:pt x="833" y="253"/>
                    </a:lnTo>
                    <a:lnTo>
                      <a:pt x="835" y="244"/>
                    </a:lnTo>
                    <a:lnTo>
                      <a:pt x="837" y="232"/>
                    </a:lnTo>
                    <a:lnTo>
                      <a:pt x="840" y="223"/>
                    </a:lnTo>
                    <a:lnTo>
                      <a:pt x="842" y="213"/>
                    </a:lnTo>
                    <a:lnTo>
                      <a:pt x="844" y="204"/>
                    </a:lnTo>
                    <a:lnTo>
                      <a:pt x="846" y="192"/>
                    </a:lnTo>
                    <a:lnTo>
                      <a:pt x="848" y="183"/>
                    </a:lnTo>
                    <a:lnTo>
                      <a:pt x="848" y="173"/>
                    </a:lnTo>
                    <a:lnTo>
                      <a:pt x="850" y="164"/>
                    </a:lnTo>
                    <a:lnTo>
                      <a:pt x="851" y="156"/>
                    </a:lnTo>
                    <a:lnTo>
                      <a:pt x="853" y="147"/>
                    </a:lnTo>
                    <a:lnTo>
                      <a:pt x="855" y="137"/>
                    </a:lnTo>
                    <a:lnTo>
                      <a:pt x="857" y="131"/>
                    </a:lnTo>
                    <a:lnTo>
                      <a:pt x="857" y="122"/>
                    </a:lnTo>
                    <a:lnTo>
                      <a:pt x="859" y="114"/>
                    </a:lnTo>
                    <a:lnTo>
                      <a:pt x="859" y="107"/>
                    </a:lnTo>
                    <a:lnTo>
                      <a:pt x="860" y="101"/>
                    </a:lnTo>
                    <a:lnTo>
                      <a:pt x="860" y="93"/>
                    </a:lnTo>
                    <a:lnTo>
                      <a:pt x="862" y="88"/>
                    </a:lnTo>
                    <a:lnTo>
                      <a:pt x="862" y="82"/>
                    </a:lnTo>
                    <a:lnTo>
                      <a:pt x="864" y="76"/>
                    </a:lnTo>
                    <a:lnTo>
                      <a:pt x="862" y="82"/>
                    </a:lnTo>
                    <a:lnTo>
                      <a:pt x="860" y="91"/>
                    </a:lnTo>
                    <a:lnTo>
                      <a:pt x="859" y="95"/>
                    </a:lnTo>
                    <a:lnTo>
                      <a:pt x="857" y="103"/>
                    </a:lnTo>
                    <a:lnTo>
                      <a:pt x="855" y="108"/>
                    </a:lnTo>
                    <a:lnTo>
                      <a:pt x="855" y="118"/>
                    </a:lnTo>
                    <a:lnTo>
                      <a:pt x="851" y="126"/>
                    </a:lnTo>
                    <a:lnTo>
                      <a:pt x="850" y="135"/>
                    </a:lnTo>
                    <a:lnTo>
                      <a:pt x="848" y="145"/>
                    </a:lnTo>
                    <a:lnTo>
                      <a:pt x="846" y="154"/>
                    </a:lnTo>
                    <a:lnTo>
                      <a:pt x="844" y="164"/>
                    </a:lnTo>
                    <a:lnTo>
                      <a:pt x="842" y="173"/>
                    </a:lnTo>
                    <a:lnTo>
                      <a:pt x="840" y="183"/>
                    </a:lnTo>
                    <a:lnTo>
                      <a:pt x="837" y="194"/>
                    </a:lnTo>
                    <a:lnTo>
                      <a:pt x="835" y="202"/>
                    </a:lnTo>
                    <a:lnTo>
                      <a:pt x="831" y="211"/>
                    </a:lnTo>
                    <a:lnTo>
                      <a:pt x="830" y="221"/>
                    </a:lnTo>
                    <a:lnTo>
                      <a:pt x="828" y="230"/>
                    </a:lnTo>
                    <a:lnTo>
                      <a:pt x="824" y="238"/>
                    </a:lnTo>
                    <a:lnTo>
                      <a:pt x="824" y="246"/>
                    </a:lnTo>
                    <a:lnTo>
                      <a:pt x="822" y="253"/>
                    </a:lnTo>
                    <a:lnTo>
                      <a:pt x="820" y="259"/>
                    </a:lnTo>
                    <a:lnTo>
                      <a:pt x="819" y="265"/>
                    </a:lnTo>
                    <a:lnTo>
                      <a:pt x="817" y="268"/>
                    </a:lnTo>
                    <a:lnTo>
                      <a:pt x="815" y="272"/>
                    </a:lnTo>
                    <a:lnTo>
                      <a:pt x="815" y="276"/>
                    </a:lnTo>
                    <a:lnTo>
                      <a:pt x="815" y="278"/>
                    </a:lnTo>
                    <a:lnTo>
                      <a:pt x="815" y="276"/>
                    </a:lnTo>
                    <a:lnTo>
                      <a:pt x="815" y="270"/>
                    </a:lnTo>
                    <a:lnTo>
                      <a:pt x="817" y="261"/>
                    </a:lnTo>
                    <a:lnTo>
                      <a:pt x="817" y="255"/>
                    </a:lnTo>
                    <a:lnTo>
                      <a:pt x="819" y="247"/>
                    </a:lnTo>
                    <a:lnTo>
                      <a:pt x="820" y="242"/>
                    </a:lnTo>
                    <a:lnTo>
                      <a:pt x="822" y="234"/>
                    </a:lnTo>
                    <a:lnTo>
                      <a:pt x="824" y="228"/>
                    </a:lnTo>
                    <a:lnTo>
                      <a:pt x="824" y="221"/>
                    </a:lnTo>
                    <a:lnTo>
                      <a:pt x="826" y="215"/>
                    </a:lnTo>
                    <a:lnTo>
                      <a:pt x="828" y="209"/>
                    </a:lnTo>
                    <a:lnTo>
                      <a:pt x="828" y="200"/>
                    </a:lnTo>
                    <a:lnTo>
                      <a:pt x="826" y="198"/>
                    </a:lnTo>
                    <a:lnTo>
                      <a:pt x="824" y="200"/>
                    </a:lnTo>
                    <a:lnTo>
                      <a:pt x="824" y="206"/>
                    </a:lnTo>
                    <a:lnTo>
                      <a:pt x="820" y="213"/>
                    </a:lnTo>
                    <a:lnTo>
                      <a:pt x="819" y="223"/>
                    </a:lnTo>
                    <a:lnTo>
                      <a:pt x="817" y="226"/>
                    </a:lnTo>
                    <a:lnTo>
                      <a:pt x="815" y="232"/>
                    </a:lnTo>
                    <a:lnTo>
                      <a:pt x="813" y="240"/>
                    </a:lnTo>
                    <a:lnTo>
                      <a:pt x="813" y="246"/>
                    </a:lnTo>
                    <a:lnTo>
                      <a:pt x="810" y="251"/>
                    </a:lnTo>
                    <a:lnTo>
                      <a:pt x="810" y="259"/>
                    </a:lnTo>
                    <a:lnTo>
                      <a:pt x="808" y="266"/>
                    </a:lnTo>
                    <a:lnTo>
                      <a:pt x="806" y="272"/>
                    </a:lnTo>
                    <a:lnTo>
                      <a:pt x="804" y="280"/>
                    </a:lnTo>
                    <a:lnTo>
                      <a:pt x="804" y="285"/>
                    </a:lnTo>
                    <a:lnTo>
                      <a:pt x="802" y="291"/>
                    </a:lnTo>
                    <a:lnTo>
                      <a:pt x="801" y="299"/>
                    </a:lnTo>
                    <a:lnTo>
                      <a:pt x="799" y="304"/>
                    </a:lnTo>
                    <a:lnTo>
                      <a:pt x="797" y="310"/>
                    </a:lnTo>
                    <a:lnTo>
                      <a:pt x="795" y="316"/>
                    </a:lnTo>
                    <a:lnTo>
                      <a:pt x="795" y="324"/>
                    </a:lnTo>
                    <a:lnTo>
                      <a:pt x="793" y="333"/>
                    </a:lnTo>
                    <a:lnTo>
                      <a:pt x="791" y="343"/>
                    </a:lnTo>
                    <a:lnTo>
                      <a:pt x="791" y="350"/>
                    </a:lnTo>
                    <a:lnTo>
                      <a:pt x="791" y="354"/>
                    </a:lnTo>
                    <a:lnTo>
                      <a:pt x="790" y="346"/>
                    </a:lnTo>
                    <a:lnTo>
                      <a:pt x="790" y="337"/>
                    </a:lnTo>
                    <a:lnTo>
                      <a:pt x="790" y="327"/>
                    </a:lnTo>
                    <a:lnTo>
                      <a:pt x="790" y="320"/>
                    </a:lnTo>
                    <a:lnTo>
                      <a:pt x="790" y="310"/>
                    </a:lnTo>
                    <a:lnTo>
                      <a:pt x="791" y="303"/>
                    </a:lnTo>
                    <a:lnTo>
                      <a:pt x="791" y="293"/>
                    </a:lnTo>
                    <a:lnTo>
                      <a:pt x="793" y="285"/>
                    </a:lnTo>
                    <a:lnTo>
                      <a:pt x="793" y="276"/>
                    </a:lnTo>
                    <a:lnTo>
                      <a:pt x="795" y="268"/>
                    </a:lnTo>
                    <a:lnTo>
                      <a:pt x="797" y="259"/>
                    </a:lnTo>
                    <a:lnTo>
                      <a:pt x="799" y="251"/>
                    </a:lnTo>
                    <a:lnTo>
                      <a:pt x="801" y="242"/>
                    </a:lnTo>
                    <a:lnTo>
                      <a:pt x="802" y="232"/>
                    </a:lnTo>
                    <a:lnTo>
                      <a:pt x="804" y="225"/>
                    </a:lnTo>
                    <a:lnTo>
                      <a:pt x="808" y="215"/>
                    </a:lnTo>
                    <a:lnTo>
                      <a:pt x="810" y="206"/>
                    </a:lnTo>
                    <a:lnTo>
                      <a:pt x="811" y="198"/>
                    </a:lnTo>
                    <a:lnTo>
                      <a:pt x="813" y="188"/>
                    </a:lnTo>
                    <a:lnTo>
                      <a:pt x="817" y="179"/>
                    </a:lnTo>
                    <a:lnTo>
                      <a:pt x="819" y="169"/>
                    </a:lnTo>
                    <a:lnTo>
                      <a:pt x="820" y="162"/>
                    </a:lnTo>
                    <a:lnTo>
                      <a:pt x="822" y="152"/>
                    </a:lnTo>
                    <a:lnTo>
                      <a:pt x="824" y="145"/>
                    </a:lnTo>
                    <a:lnTo>
                      <a:pt x="826" y="135"/>
                    </a:lnTo>
                    <a:lnTo>
                      <a:pt x="828" y="126"/>
                    </a:lnTo>
                    <a:lnTo>
                      <a:pt x="830" y="118"/>
                    </a:lnTo>
                    <a:lnTo>
                      <a:pt x="831" y="108"/>
                    </a:lnTo>
                    <a:lnTo>
                      <a:pt x="833" y="101"/>
                    </a:lnTo>
                    <a:lnTo>
                      <a:pt x="835" y="91"/>
                    </a:lnTo>
                    <a:lnTo>
                      <a:pt x="835" y="84"/>
                    </a:lnTo>
                    <a:lnTo>
                      <a:pt x="837" y="76"/>
                    </a:lnTo>
                    <a:lnTo>
                      <a:pt x="837" y="74"/>
                    </a:lnTo>
                    <a:lnTo>
                      <a:pt x="837" y="70"/>
                    </a:lnTo>
                    <a:lnTo>
                      <a:pt x="839" y="67"/>
                    </a:lnTo>
                    <a:lnTo>
                      <a:pt x="840" y="61"/>
                    </a:lnTo>
                    <a:lnTo>
                      <a:pt x="840" y="53"/>
                    </a:lnTo>
                    <a:lnTo>
                      <a:pt x="842" y="48"/>
                    </a:lnTo>
                    <a:lnTo>
                      <a:pt x="842" y="40"/>
                    </a:lnTo>
                    <a:lnTo>
                      <a:pt x="844" y="34"/>
                    </a:lnTo>
                    <a:lnTo>
                      <a:pt x="844" y="27"/>
                    </a:lnTo>
                    <a:lnTo>
                      <a:pt x="844" y="21"/>
                    </a:lnTo>
                    <a:lnTo>
                      <a:pt x="844" y="13"/>
                    </a:lnTo>
                    <a:lnTo>
                      <a:pt x="844" y="10"/>
                    </a:lnTo>
                    <a:lnTo>
                      <a:pt x="844" y="0"/>
                    </a:lnTo>
                    <a:lnTo>
                      <a:pt x="840" y="6"/>
                    </a:lnTo>
                    <a:lnTo>
                      <a:pt x="837" y="11"/>
                    </a:lnTo>
                    <a:lnTo>
                      <a:pt x="835" y="17"/>
                    </a:lnTo>
                    <a:lnTo>
                      <a:pt x="833" y="27"/>
                    </a:lnTo>
                    <a:lnTo>
                      <a:pt x="830" y="32"/>
                    </a:lnTo>
                    <a:lnTo>
                      <a:pt x="830" y="40"/>
                    </a:lnTo>
                    <a:lnTo>
                      <a:pt x="826" y="48"/>
                    </a:lnTo>
                    <a:lnTo>
                      <a:pt x="826" y="57"/>
                    </a:lnTo>
                    <a:lnTo>
                      <a:pt x="824" y="65"/>
                    </a:lnTo>
                    <a:lnTo>
                      <a:pt x="824" y="72"/>
                    </a:lnTo>
                    <a:lnTo>
                      <a:pt x="822" y="80"/>
                    </a:lnTo>
                    <a:lnTo>
                      <a:pt x="820" y="88"/>
                    </a:lnTo>
                    <a:lnTo>
                      <a:pt x="819" y="95"/>
                    </a:lnTo>
                    <a:lnTo>
                      <a:pt x="819" y="103"/>
                    </a:lnTo>
                    <a:lnTo>
                      <a:pt x="817" y="108"/>
                    </a:lnTo>
                    <a:lnTo>
                      <a:pt x="817" y="118"/>
                    </a:lnTo>
                    <a:lnTo>
                      <a:pt x="815" y="118"/>
                    </a:lnTo>
                    <a:lnTo>
                      <a:pt x="815" y="122"/>
                    </a:lnTo>
                    <a:lnTo>
                      <a:pt x="813" y="128"/>
                    </a:lnTo>
                    <a:lnTo>
                      <a:pt x="811" y="133"/>
                    </a:lnTo>
                    <a:lnTo>
                      <a:pt x="810" y="139"/>
                    </a:lnTo>
                    <a:lnTo>
                      <a:pt x="808" y="148"/>
                    </a:lnTo>
                    <a:lnTo>
                      <a:pt x="806" y="158"/>
                    </a:lnTo>
                    <a:lnTo>
                      <a:pt x="804" y="167"/>
                    </a:lnTo>
                    <a:lnTo>
                      <a:pt x="801" y="177"/>
                    </a:lnTo>
                    <a:lnTo>
                      <a:pt x="797" y="188"/>
                    </a:lnTo>
                    <a:lnTo>
                      <a:pt x="795" y="192"/>
                    </a:lnTo>
                    <a:lnTo>
                      <a:pt x="795" y="200"/>
                    </a:lnTo>
                    <a:lnTo>
                      <a:pt x="793" y="206"/>
                    </a:lnTo>
                    <a:lnTo>
                      <a:pt x="791" y="211"/>
                    </a:lnTo>
                    <a:lnTo>
                      <a:pt x="790" y="217"/>
                    </a:lnTo>
                    <a:lnTo>
                      <a:pt x="790" y="223"/>
                    </a:lnTo>
                    <a:lnTo>
                      <a:pt x="788" y="228"/>
                    </a:lnTo>
                    <a:lnTo>
                      <a:pt x="786" y="234"/>
                    </a:lnTo>
                    <a:lnTo>
                      <a:pt x="784" y="242"/>
                    </a:lnTo>
                    <a:lnTo>
                      <a:pt x="782" y="247"/>
                    </a:lnTo>
                    <a:lnTo>
                      <a:pt x="781" y="253"/>
                    </a:lnTo>
                    <a:lnTo>
                      <a:pt x="781" y="261"/>
                    </a:lnTo>
                    <a:lnTo>
                      <a:pt x="779" y="266"/>
                    </a:lnTo>
                    <a:lnTo>
                      <a:pt x="777" y="272"/>
                    </a:lnTo>
                    <a:lnTo>
                      <a:pt x="775" y="278"/>
                    </a:lnTo>
                    <a:lnTo>
                      <a:pt x="775" y="284"/>
                    </a:lnTo>
                    <a:lnTo>
                      <a:pt x="771" y="289"/>
                    </a:lnTo>
                    <a:lnTo>
                      <a:pt x="771" y="295"/>
                    </a:lnTo>
                    <a:lnTo>
                      <a:pt x="770" y="301"/>
                    </a:lnTo>
                    <a:lnTo>
                      <a:pt x="768" y="308"/>
                    </a:lnTo>
                    <a:lnTo>
                      <a:pt x="766" y="318"/>
                    </a:lnTo>
                    <a:lnTo>
                      <a:pt x="762" y="329"/>
                    </a:lnTo>
                    <a:lnTo>
                      <a:pt x="761" y="339"/>
                    </a:lnTo>
                    <a:lnTo>
                      <a:pt x="759" y="348"/>
                    </a:lnTo>
                    <a:lnTo>
                      <a:pt x="755" y="356"/>
                    </a:lnTo>
                    <a:lnTo>
                      <a:pt x="753" y="363"/>
                    </a:lnTo>
                    <a:lnTo>
                      <a:pt x="752" y="373"/>
                    </a:lnTo>
                    <a:lnTo>
                      <a:pt x="752" y="363"/>
                    </a:lnTo>
                    <a:lnTo>
                      <a:pt x="753" y="356"/>
                    </a:lnTo>
                    <a:lnTo>
                      <a:pt x="755" y="348"/>
                    </a:lnTo>
                    <a:lnTo>
                      <a:pt x="757" y="341"/>
                    </a:lnTo>
                    <a:lnTo>
                      <a:pt x="757" y="335"/>
                    </a:lnTo>
                    <a:lnTo>
                      <a:pt x="759" y="327"/>
                    </a:lnTo>
                    <a:lnTo>
                      <a:pt x="761" y="318"/>
                    </a:lnTo>
                    <a:lnTo>
                      <a:pt x="762" y="312"/>
                    </a:lnTo>
                    <a:lnTo>
                      <a:pt x="764" y="303"/>
                    </a:lnTo>
                    <a:lnTo>
                      <a:pt x="766" y="297"/>
                    </a:lnTo>
                    <a:lnTo>
                      <a:pt x="766" y="289"/>
                    </a:lnTo>
                    <a:lnTo>
                      <a:pt x="768" y="282"/>
                    </a:lnTo>
                    <a:lnTo>
                      <a:pt x="770" y="274"/>
                    </a:lnTo>
                    <a:lnTo>
                      <a:pt x="771" y="268"/>
                    </a:lnTo>
                    <a:lnTo>
                      <a:pt x="773" y="259"/>
                    </a:lnTo>
                    <a:lnTo>
                      <a:pt x="775" y="253"/>
                    </a:lnTo>
                    <a:lnTo>
                      <a:pt x="777" y="244"/>
                    </a:lnTo>
                    <a:lnTo>
                      <a:pt x="779" y="238"/>
                    </a:lnTo>
                    <a:lnTo>
                      <a:pt x="779" y="228"/>
                    </a:lnTo>
                    <a:lnTo>
                      <a:pt x="782" y="223"/>
                    </a:lnTo>
                    <a:lnTo>
                      <a:pt x="782" y="215"/>
                    </a:lnTo>
                    <a:lnTo>
                      <a:pt x="786" y="207"/>
                    </a:lnTo>
                    <a:lnTo>
                      <a:pt x="788" y="200"/>
                    </a:lnTo>
                    <a:lnTo>
                      <a:pt x="790" y="192"/>
                    </a:lnTo>
                    <a:lnTo>
                      <a:pt x="790" y="187"/>
                    </a:lnTo>
                    <a:lnTo>
                      <a:pt x="791" y="179"/>
                    </a:lnTo>
                    <a:lnTo>
                      <a:pt x="793" y="171"/>
                    </a:lnTo>
                    <a:lnTo>
                      <a:pt x="795" y="164"/>
                    </a:lnTo>
                    <a:lnTo>
                      <a:pt x="797" y="156"/>
                    </a:lnTo>
                    <a:lnTo>
                      <a:pt x="799" y="150"/>
                    </a:lnTo>
                    <a:lnTo>
                      <a:pt x="801" y="141"/>
                    </a:lnTo>
                    <a:lnTo>
                      <a:pt x="802" y="133"/>
                    </a:lnTo>
                    <a:lnTo>
                      <a:pt x="802" y="124"/>
                    </a:lnTo>
                    <a:lnTo>
                      <a:pt x="804" y="118"/>
                    </a:lnTo>
                    <a:lnTo>
                      <a:pt x="806" y="108"/>
                    </a:lnTo>
                    <a:lnTo>
                      <a:pt x="806" y="101"/>
                    </a:lnTo>
                    <a:lnTo>
                      <a:pt x="808" y="91"/>
                    </a:lnTo>
                    <a:lnTo>
                      <a:pt x="808" y="84"/>
                    </a:lnTo>
                    <a:lnTo>
                      <a:pt x="808" y="82"/>
                    </a:lnTo>
                    <a:lnTo>
                      <a:pt x="810" y="76"/>
                    </a:lnTo>
                    <a:lnTo>
                      <a:pt x="810" y="70"/>
                    </a:lnTo>
                    <a:lnTo>
                      <a:pt x="810" y="65"/>
                    </a:lnTo>
                    <a:lnTo>
                      <a:pt x="810" y="59"/>
                    </a:lnTo>
                    <a:lnTo>
                      <a:pt x="810" y="53"/>
                    </a:lnTo>
                    <a:lnTo>
                      <a:pt x="810" y="50"/>
                    </a:lnTo>
                    <a:lnTo>
                      <a:pt x="806" y="53"/>
                    </a:lnTo>
                    <a:lnTo>
                      <a:pt x="804" y="63"/>
                    </a:lnTo>
                    <a:lnTo>
                      <a:pt x="801" y="69"/>
                    </a:lnTo>
                    <a:lnTo>
                      <a:pt x="799" y="76"/>
                    </a:lnTo>
                    <a:lnTo>
                      <a:pt x="797" y="82"/>
                    </a:lnTo>
                    <a:lnTo>
                      <a:pt x="795" y="91"/>
                    </a:lnTo>
                    <a:lnTo>
                      <a:pt x="791" y="99"/>
                    </a:lnTo>
                    <a:lnTo>
                      <a:pt x="790" y="108"/>
                    </a:lnTo>
                    <a:lnTo>
                      <a:pt x="788" y="118"/>
                    </a:lnTo>
                    <a:lnTo>
                      <a:pt x="784" y="128"/>
                    </a:lnTo>
                    <a:lnTo>
                      <a:pt x="782" y="137"/>
                    </a:lnTo>
                    <a:lnTo>
                      <a:pt x="781" y="148"/>
                    </a:lnTo>
                    <a:lnTo>
                      <a:pt x="779" y="154"/>
                    </a:lnTo>
                    <a:lnTo>
                      <a:pt x="777" y="160"/>
                    </a:lnTo>
                    <a:lnTo>
                      <a:pt x="775" y="166"/>
                    </a:lnTo>
                    <a:lnTo>
                      <a:pt x="775" y="171"/>
                    </a:lnTo>
                    <a:lnTo>
                      <a:pt x="771" y="183"/>
                    </a:lnTo>
                    <a:lnTo>
                      <a:pt x="770" y="192"/>
                    </a:lnTo>
                    <a:lnTo>
                      <a:pt x="768" y="198"/>
                    </a:lnTo>
                    <a:lnTo>
                      <a:pt x="766" y="204"/>
                    </a:lnTo>
                    <a:lnTo>
                      <a:pt x="766" y="209"/>
                    </a:lnTo>
                    <a:lnTo>
                      <a:pt x="764" y="215"/>
                    </a:lnTo>
                    <a:lnTo>
                      <a:pt x="762" y="226"/>
                    </a:lnTo>
                    <a:lnTo>
                      <a:pt x="759" y="236"/>
                    </a:lnTo>
                    <a:lnTo>
                      <a:pt x="757" y="246"/>
                    </a:lnTo>
                    <a:lnTo>
                      <a:pt x="757" y="257"/>
                    </a:lnTo>
                    <a:lnTo>
                      <a:pt x="753" y="265"/>
                    </a:lnTo>
                    <a:lnTo>
                      <a:pt x="753" y="274"/>
                    </a:lnTo>
                    <a:lnTo>
                      <a:pt x="752" y="282"/>
                    </a:lnTo>
                    <a:lnTo>
                      <a:pt x="752" y="289"/>
                    </a:lnTo>
                    <a:lnTo>
                      <a:pt x="750" y="295"/>
                    </a:lnTo>
                    <a:lnTo>
                      <a:pt x="748" y="301"/>
                    </a:lnTo>
                    <a:lnTo>
                      <a:pt x="748" y="306"/>
                    </a:lnTo>
                    <a:lnTo>
                      <a:pt x="748" y="310"/>
                    </a:lnTo>
                    <a:lnTo>
                      <a:pt x="746" y="318"/>
                    </a:lnTo>
                    <a:lnTo>
                      <a:pt x="744" y="325"/>
                    </a:lnTo>
                    <a:lnTo>
                      <a:pt x="744" y="333"/>
                    </a:lnTo>
                    <a:lnTo>
                      <a:pt x="742" y="341"/>
                    </a:lnTo>
                    <a:lnTo>
                      <a:pt x="741" y="348"/>
                    </a:lnTo>
                    <a:lnTo>
                      <a:pt x="741" y="356"/>
                    </a:lnTo>
                    <a:lnTo>
                      <a:pt x="739" y="363"/>
                    </a:lnTo>
                    <a:lnTo>
                      <a:pt x="739" y="371"/>
                    </a:lnTo>
                    <a:lnTo>
                      <a:pt x="737" y="379"/>
                    </a:lnTo>
                    <a:lnTo>
                      <a:pt x="737" y="386"/>
                    </a:lnTo>
                    <a:lnTo>
                      <a:pt x="735" y="394"/>
                    </a:lnTo>
                    <a:lnTo>
                      <a:pt x="733" y="402"/>
                    </a:lnTo>
                    <a:lnTo>
                      <a:pt x="732" y="409"/>
                    </a:lnTo>
                    <a:lnTo>
                      <a:pt x="730" y="417"/>
                    </a:lnTo>
                    <a:lnTo>
                      <a:pt x="728" y="424"/>
                    </a:lnTo>
                    <a:lnTo>
                      <a:pt x="728" y="432"/>
                    </a:lnTo>
                    <a:lnTo>
                      <a:pt x="726" y="438"/>
                    </a:lnTo>
                    <a:lnTo>
                      <a:pt x="724" y="447"/>
                    </a:lnTo>
                    <a:lnTo>
                      <a:pt x="722" y="455"/>
                    </a:lnTo>
                    <a:lnTo>
                      <a:pt x="721" y="462"/>
                    </a:lnTo>
                    <a:lnTo>
                      <a:pt x="719" y="468"/>
                    </a:lnTo>
                    <a:lnTo>
                      <a:pt x="717" y="476"/>
                    </a:lnTo>
                    <a:lnTo>
                      <a:pt x="715" y="483"/>
                    </a:lnTo>
                    <a:lnTo>
                      <a:pt x="715" y="491"/>
                    </a:lnTo>
                    <a:lnTo>
                      <a:pt x="712" y="499"/>
                    </a:lnTo>
                    <a:lnTo>
                      <a:pt x="712" y="506"/>
                    </a:lnTo>
                    <a:lnTo>
                      <a:pt x="710" y="514"/>
                    </a:lnTo>
                    <a:lnTo>
                      <a:pt x="708" y="521"/>
                    </a:lnTo>
                    <a:lnTo>
                      <a:pt x="704" y="529"/>
                    </a:lnTo>
                    <a:lnTo>
                      <a:pt x="704" y="537"/>
                    </a:lnTo>
                    <a:lnTo>
                      <a:pt x="702" y="544"/>
                    </a:lnTo>
                    <a:lnTo>
                      <a:pt x="701" y="552"/>
                    </a:lnTo>
                    <a:lnTo>
                      <a:pt x="699" y="558"/>
                    </a:lnTo>
                    <a:lnTo>
                      <a:pt x="697" y="567"/>
                    </a:lnTo>
                    <a:lnTo>
                      <a:pt x="695" y="573"/>
                    </a:lnTo>
                    <a:lnTo>
                      <a:pt x="692" y="580"/>
                    </a:lnTo>
                    <a:lnTo>
                      <a:pt x="690" y="588"/>
                    </a:lnTo>
                    <a:lnTo>
                      <a:pt x="688" y="596"/>
                    </a:lnTo>
                    <a:lnTo>
                      <a:pt x="686" y="603"/>
                    </a:lnTo>
                    <a:lnTo>
                      <a:pt x="684" y="611"/>
                    </a:lnTo>
                    <a:lnTo>
                      <a:pt x="683" y="618"/>
                    </a:lnTo>
                    <a:lnTo>
                      <a:pt x="681" y="626"/>
                    </a:lnTo>
                    <a:lnTo>
                      <a:pt x="677" y="632"/>
                    </a:lnTo>
                    <a:lnTo>
                      <a:pt x="677" y="639"/>
                    </a:lnTo>
                    <a:lnTo>
                      <a:pt x="675" y="647"/>
                    </a:lnTo>
                    <a:lnTo>
                      <a:pt x="673" y="655"/>
                    </a:lnTo>
                    <a:lnTo>
                      <a:pt x="672" y="662"/>
                    </a:lnTo>
                    <a:lnTo>
                      <a:pt x="670" y="672"/>
                    </a:lnTo>
                    <a:lnTo>
                      <a:pt x="668" y="677"/>
                    </a:lnTo>
                    <a:lnTo>
                      <a:pt x="664" y="685"/>
                    </a:lnTo>
                    <a:lnTo>
                      <a:pt x="663" y="693"/>
                    </a:lnTo>
                    <a:lnTo>
                      <a:pt x="661" y="700"/>
                    </a:lnTo>
                    <a:lnTo>
                      <a:pt x="659" y="706"/>
                    </a:lnTo>
                    <a:lnTo>
                      <a:pt x="657" y="716"/>
                    </a:lnTo>
                    <a:lnTo>
                      <a:pt x="655" y="721"/>
                    </a:lnTo>
                    <a:lnTo>
                      <a:pt x="653" y="731"/>
                    </a:lnTo>
                    <a:lnTo>
                      <a:pt x="652" y="736"/>
                    </a:lnTo>
                    <a:lnTo>
                      <a:pt x="650" y="746"/>
                    </a:lnTo>
                    <a:lnTo>
                      <a:pt x="648" y="752"/>
                    </a:lnTo>
                    <a:lnTo>
                      <a:pt x="646" y="761"/>
                    </a:lnTo>
                    <a:lnTo>
                      <a:pt x="644" y="769"/>
                    </a:lnTo>
                    <a:lnTo>
                      <a:pt x="644" y="776"/>
                    </a:lnTo>
                    <a:lnTo>
                      <a:pt x="643" y="784"/>
                    </a:lnTo>
                    <a:lnTo>
                      <a:pt x="641" y="792"/>
                    </a:lnTo>
                    <a:lnTo>
                      <a:pt x="634" y="794"/>
                    </a:lnTo>
                    <a:lnTo>
                      <a:pt x="624" y="795"/>
                    </a:lnTo>
                    <a:lnTo>
                      <a:pt x="617" y="797"/>
                    </a:lnTo>
                    <a:lnTo>
                      <a:pt x="610" y="801"/>
                    </a:lnTo>
                    <a:lnTo>
                      <a:pt x="603" y="803"/>
                    </a:lnTo>
                    <a:lnTo>
                      <a:pt x="595" y="805"/>
                    </a:lnTo>
                    <a:lnTo>
                      <a:pt x="586" y="807"/>
                    </a:lnTo>
                    <a:lnTo>
                      <a:pt x="581" y="809"/>
                    </a:lnTo>
                    <a:lnTo>
                      <a:pt x="572" y="811"/>
                    </a:lnTo>
                    <a:lnTo>
                      <a:pt x="565" y="811"/>
                    </a:lnTo>
                    <a:lnTo>
                      <a:pt x="555" y="813"/>
                    </a:lnTo>
                    <a:lnTo>
                      <a:pt x="548" y="814"/>
                    </a:lnTo>
                    <a:lnTo>
                      <a:pt x="541" y="814"/>
                    </a:lnTo>
                    <a:lnTo>
                      <a:pt x="534" y="816"/>
                    </a:lnTo>
                    <a:lnTo>
                      <a:pt x="525" y="816"/>
                    </a:lnTo>
                    <a:lnTo>
                      <a:pt x="517" y="818"/>
                    </a:lnTo>
                    <a:lnTo>
                      <a:pt x="510" y="818"/>
                    </a:lnTo>
                    <a:lnTo>
                      <a:pt x="501" y="818"/>
                    </a:lnTo>
                    <a:lnTo>
                      <a:pt x="494" y="818"/>
                    </a:lnTo>
                    <a:lnTo>
                      <a:pt x="486" y="818"/>
                    </a:lnTo>
                    <a:lnTo>
                      <a:pt x="477" y="818"/>
                    </a:lnTo>
                    <a:lnTo>
                      <a:pt x="468" y="818"/>
                    </a:lnTo>
                    <a:lnTo>
                      <a:pt x="461" y="818"/>
                    </a:lnTo>
                    <a:lnTo>
                      <a:pt x="454" y="820"/>
                    </a:lnTo>
                    <a:lnTo>
                      <a:pt x="447" y="818"/>
                    </a:lnTo>
                    <a:lnTo>
                      <a:pt x="437" y="818"/>
                    </a:lnTo>
                    <a:lnTo>
                      <a:pt x="430" y="818"/>
                    </a:lnTo>
                    <a:lnTo>
                      <a:pt x="423" y="818"/>
                    </a:lnTo>
                    <a:lnTo>
                      <a:pt x="414" y="818"/>
                    </a:lnTo>
                    <a:lnTo>
                      <a:pt x="407" y="818"/>
                    </a:lnTo>
                    <a:lnTo>
                      <a:pt x="399" y="818"/>
                    </a:lnTo>
                    <a:lnTo>
                      <a:pt x="392" y="818"/>
                    </a:lnTo>
                    <a:lnTo>
                      <a:pt x="387" y="818"/>
                    </a:lnTo>
                    <a:lnTo>
                      <a:pt x="381" y="816"/>
                    </a:lnTo>
                    <a:lnTo>
                      <a:pt x="374" y="816"/>
                    </a:lnTo>
                    <a:lnTo>
                      <a:pt x="370" y="816"/>
                    </a:lnTo>
                    <a:lnTo>
                      <a:pt x="359" y="814"/>
                    </a:lnTo>
                    <a:lnTo>
                      <a:pt x="348" y="814"/>
                    </a:lnTo>
                    <a:lnTo>
                      <a:pt x="343" y="813"/>
                    </a:lnTo>
                    <a:lnTo>
                      <a:pt x="338" y="813"/>
                    </a:lnTo>
                    <a:lnTo>
                      <a:pt x="332" y="811"/>
                    </a:lnTo>
                    <a:lnTo>
                      <a:pt x="327" y="811"/>
                    </a:lnTo>
                    <a:lnTo>
                      <a:pt x="316" y="809"/>
                    </a:lnTo>
                    <a:lnTo>
                      <a:pt x="307" y="807"/>
                    </a:lnTo>
                    <a:lnTo>
                      <a:pt x="301" y="805"/>
                    </a:lnTo>
                    <a:lnTo>
                      <a:pt x="296" y="805"/>
                    </a:lnTo>
                    <a:lnTo>
                      <a:pt x="290" y="803"/>
                    </a:lnTo>
                    <a:lnTo>
                      <a:pt x="285" y="803"/>
                    </a:lnTo>
                    <a:lnTo>
                      <a:pt x="274" y="801"/>
                    </a:lnTo>
                    <a:lnTo>
                      <a:pt x="265" y="801"/>
                    </a:lnTo>
                    <a:lnTo>
                      <a:pt x="254" y="797"/>
                    </a:lnTo>
                    <a:lnTo>
                      <a:pt x="243" y="795"/>
                    </a:lnTo>
                    <a:lnTo>
                      <a:pt x="234" y="794"/>
                    </a:lnTo>
                    <a:lnTo>
                      <a:pt x="225" y="792"/>
                    </a:lnTo>
                    <a:lnTo>
                      <a:pt x="223" y="792"/>
                    </a:lnTo>
                    <a:lnTo>
                      <a:pt x="223" y="786"/>
                    </a:lnTo>
                    <a:lnTo>
                      <a:pt x="223" y="778"/>
                    </a:lnTo>
                    <a:lnTo>
                      <a:pt x="221" y="773"/>
                    </a:lnTo>
                    <a:lnTo>
                      <a:pt x="221" y="769"/>
                    </a:lnTo>
                    <a:lnTo>
                      <a:pt x="220" y="761"/>
                    </a:lnTo>
                    <a:lnTo>
                      <a:pt x="218" y="755"/>
                    </a:lnTo>
                    <a:lnTo>
                      <a:pt x="218" y="748"/>
                    </a:lnTo>
                    <a:lnTo>
                      <a:pt x="216" y="738"/>
                    </a:lnTo>
                    <a:lnTo>
                      <a:pt x="216" y="731"/>
                    </a:lnTo>
                    <a:lnTo>
                      <a:pt x="214" y="723"/>
                    </a:lnTo>
                    <a:lnTo>
                      <a:pt x="212" y="712"/>
                    </a:lnTo>
                    <a:lnTo>
                      <a:pt x="211" y="702"/>
                    </a:lnTo>
                    <a:lnTo>
                      <a:pt x="209" y="691"/>
                    </a:lnTo>
                    <a:lnTo>
                      <a:pt x="209" y="681"/>
                    </a:lnTo>
                    <a:lnTo>
                      <a:pt x="205" y="668"/>
                    </a:lnTo>
                    <a:lnTo>
                      <a:pt x="203" y="657"/>
                    </a:lnTo>
                    <a:lnTo>
                      <a:pt x="201" y="645"/>
                    </a:lnTo>
                    <a:lnTo>
                      <a:pt x="200" y="634"/>
                    </a:lnTo>
                    <a:lnTo>
                      <a:pt x="198" y="620"/>
                    </a:lnTo>
                    <a:lnTo>
                      <a:pt x="196" y="607"/>
                    </a:lnTo>
                    <a:lnTo>
                      <a:pt x="194" y="594"/>
                    </a:lnTo>
                    <a:lnTo>
                      <a:pt x="191" y="580"/>
                    </a:lnTo>
                    <a:lnTo>
                      <a:pt x="189" y="565"/>
                    </a:lnTo>
                    <a:lnTo>
                      <a:pt x="187" y="552"/>
                    </a:lnTo>
                    <a:lnTo>
                      <a:pt x="183" y="537"/>
                    </a:lnTo>
                    <a:lnTo>
                      <a:pt x="181" y="523"/>
                    </a:lnTo>
                    <a:lnTo>
                      <a:pt x="178" y="508"/>
                    </a:lnTo>
                    <a:lnTo>
                      <a:pt x="174" y="493"/>
                    </a:lnTo>
                    <a:lnTo>
                      <a:pt x="172" y="478"/>
                    </a:lnTo>
                    <a:lnTo>
                      <a:pt x="169" y="462"/>
                    </a:lnTo>
                    <a:lnTo>
                      <a:pt x="165" y="445"/>
                    </a:lnTo>
                    <a:lnTo>
                      <a:pt x="163" y="430"/>
                    </a:lnTo>
                    <a:lnTo>
                      <a:pt x="160" y="415"/>
                    </a:lnTo>
                    <a:lnTo>
                      <a:pt x="158" y="400"/>
                    </a:lnTo>
                    <a:lnTo>
                      <a:pt x="154" y="383"/>
                    </a:lnTo>
                    <a:lnTo>
                      <a:pt x="149" y="367"/>
                    </a:lnTo>
                    <a:lnTo>
                      <a:pt x="145" y="352"/>
                    </a:lnTo>
                    <a:lnTo>
                      <a:pt x="143" y="337"/>
                    </a:lnTo>
                    <a:lnTo>
                      <a:pt x="138" y="322"/>
                    </a:lnTo>
                    <a:lnTo>
                      <a:pt x="136" y="306"/>
                    </a:lnTo>
                    <a:lnTo>
                      <a:pt x="132" y="289"/>
                    </a:lnTo>
                    <a:lnTo>
                      <a:pt x="129" y="274"/>
                    </a:lnTo>
                    <a:lnTo>
                      <a:pt x="123" y="259"/>
                    </a:lnTo>
                    <a:lnTo>
                      <a:pt x="122" y="244"/>
                    </a:lnTo>
                    <a:lnTo>
                      <a:pt x="116" y="228"/>
                    </a:lnTo>
                    <a:lnTo>
                      <a:pt x="112" y="215"/>
                    </a:lnTo>
                    <a:lnTo>
                      <a:pt x="109" y="200"/>
                    </a:lnTo>
                    <a:lnTo>
                      <a:pt x="105" y="187"/>
                    </a:lnTo>
                    <a:lnTo>
                      <a:pt x="102" y="171"/>
                    </a:lnTo>
                    <a:lnTo>
                      <a:pt x="98" y="160"/>
                    </a:lnTo>
                    <a:lnTo>
                      <a:pt x="93" y="147"/>
                    </a:lnTo>
                    <a:lnTo>
                      <a:pt x="89" y="133"/>
                    </a:lnTo>
                    <a:lnTo>
                      <a:pt x="85" y="120"/>
                    </a:lnTo>
                    <a:lnTo>
                      <a:pt x="82" y="108"/>
                    </a:lnTo>
                    <a:lnTo>
                      <a:pt x="76" y="97"/>
                    </a:lnTo>
                    <a:lnTo>
                      <a:pt x="73" y="86"/>
                    </a:lnTo>
                    <a:lnTo>
                      <a:pt x="69" y="74"/>
                    </a:lnTo>
                    <a:lnTo>
                      <a:pt x="65" y="65"/>
                    </a:lnTo>
                    <a:lnTo>
                      <a:pt x="65" y="74"/>
                    </a:lnTo>
                    <a:lnTo>
                      <a:pt x="67" y="82"/>
                    </a:lnTo>
                    <a:lnTo>
                      <a:pt x="69" y="91"/>
                    </a:lnTo>
                    <a:lnTo>
                      <a:pt x="73" y="101"/>
                    </a:lnTo>
                    <a:lnTo>
                      <a:pt x="76" y="110"/>
                    </a:lnTo>
                    <a:lnTo>
                      <a:pt x="78" y="120"/>
                    </a:lnTo>
                    <a:lnTo>
                      <a:pt x="82" y="131"/>
                    </a:lnTo>
                    <a:lnTo>
                      <a:pt x="83" y="143"/>
                    </a:lnTo>
                    <a:lnTo>
                      <a:pt x="87" y="150"/>
                    </a:lnTo>
                    <a:lnTo>
                      <a:pt x="91" y="162"/>
                    </a:lnTo>
                    <a:lnTo>
                      <a:pt x="93" y="173"/>
                    </a:lnTo>
                    <a:lnTo>
                      <a:pt x="96" y="185"/>
                    </a:lnTo>
                    <a:lnTo>
                      <a:pt x="98" y="188"/>
                    </a:lnTo>
                    <a:lnTo>
                      <a:pt x="100" y="194"/>
                    </a:lnTo>
                    <a:lnTo>
                      <a:pt x="102" y="200"/>
                    </a:lnTo>
                    <a:lnTo>
                      <a:pt x="103" y="206"/>
                    </a:lnTo>
                    <a:lnTo>
                      <a:pt x="103" y="211"/>
                    </a:lnTo>
                    <a:lnTo>
                      <a:pt x="105" y="217"/>
                    </a:lnTo>
                    <a:lnTo>
                      <a:pt x="107" y="223"/>
                    </a:lnTo>
                    <a:lnTo>
                      <a:pt x="109" y="228"/>
                    </a:lnTo>
                    <a:lnTo>
                      <a:pt x="111" y="240"/>
                    </a:lnTo>
                    <a:lnTo>
                      <a:pt x="114" y="251"/>
                    </a:lnTo>
                    <a:lnTo>
                      <a:pt x="118" y="261"/>
                    </a:lnTo>
                    <a:lnTo>
                      <a:pt x="120" y="272"/>
                    </a:lnTo>
                    <a:lnTo>
                      <a:pt x="122" y="282"/>
                    </a:lnTo>
                    <a:lnTo>
                      <a:pt x="123" y="293"/>
                    </a:lnTo>
                    <a:lnTo>
                      <a:pt x="123" y="299"/>
                    </a:lnTo>
                    <a:lnTo>
                      <a:pt x="127" y="304"/>
                    </a:lnTo>
                    <a:lnTo>
                      <a:pt x="127" y="310"/>
                    </a:lnTo>
                    <a:lnTo>
                      <a:pt x="129" y="316"/>
                    </a:lnTo>
                    <a:lnTo>
                      <a:pt x="129" y="325"/>
                    </a:lnTo>
                    <a:lnTo>
                      <a:pt x="131" y="335"/>
                    </a:lnTo>
                    <a:lnTo>
                      <a:pt x="131" y="346"/>
                    </a:lnTo>
                    <a:lnTo>
                      <a:pt x="132" y="356"/>
                    </a:lnTo>
                    <a:lnTo>
                      <a:pt x="132" y="365"/>
                    </a:lnTo>
                    <a:lnTo>
                      <a:pt x="132" y="375"/>
                    </a:lnTo>
                    <a:lnTo>
                      <a:pt x="132" y="383"/>
                    </a:lnTo>
                    <a:lnTo>
                      <a:pt x="132" y="3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4321" y="2727"/>
                <a:ext cx="212" cy="54"/>
              </a:xfrm>
              <a:custGeom>
                <a:avLst/>
                <a:gdLst>
                  <a:gd name="T0" fmla="*/ 18 w 212"/>
                  <a:gd name="T1" fmla="*/ 2 h 106"/>
                  <a:gd name="T2" fmla="*/ 16 w 212"/>
                  <a:gd name="T3" fmla="*/ 1 h 106"/>
                  <a:gd name="T4" fmla="*/ 13 w 212"/>
                  <a:gd name="T5" fmla="*/ 1 h 106"/>
                  <a:gd name="T6" fmla="*/ 9 w 212"/>
                  <a:gd name="T7" fmla="*/ 1 h 106"/>
                  <a:gd name="T8" fmla="*/ 6 w 212"/>
                  <a:gd name="T9" fmla="*/ 1 h 106"/>
                  <a:gd name="T10" fmla="*/ 2 w 212"/>
                  <a:gd name="T11" fmla="*/ 1 h 106"/>
                  <a:gd name="T12" fmla="*/ 0 w 212"/>
                  <a:gd name="T13" fmla="*/ 0 h 106"/>
                  <a:gd name="T14" fmla="*/ 2 w 212"/>
                  <a:gd name="T15" fmla="*/ 1 h 106"/>
                  <a:gd name="T16" fmla="*/ 4 w 212"/>
                  <a:gd name="T17" fmla="*/ 1 h 106"/>
                  <a:gd name="T18" fmla="*/ 7 w 212"/>
                  <a:gd name="T19" fmla="*/ 1 h 106"/>
                  <a:gd name="T20" fmla="*/ 11 w 212"/>
                  <a:gd name="T21" fmla="*/ 1 h 106"/>
                  <a:gd name="T22" fmla="*/ 13 w 212"/>
                  <a:gd name="T23" fmla="*/ 2 h 106"/>
                  <a:gd name="T24" fmla="*/ 15 w 212"/>
                  <a:gd name="T25" fmla="*/ 2 h 106"/>
                  <a:gd name="T26" fmla="*/ 24 w 212"/>
                  <a:gd name="T27" fmla="*/ 2 h 106"/>
                  <a:gd name="T28" fmla="*/ 40 w 212"/>
                  <a:gd name="T29" fmla="*/ 2 h 106"/>
                  <a:gd name="T30" fmla="*/ 53 w 212"/>
                  <a:gd name="T31" fmla="*/ 2 h 106"/>
                  <a:gd name="T32" fmla="*/ 64 w 212"/>
                  <a:gd name="T33" fmla="*/ 2 h 106"/>
                  <a:gd name="T34" fmla="*/ 76 w 212"/>
                  <a:gd name="T35" fmla="*/ 2 h 106"/>
                  <a:gd name="T36" fmla="*/ 91 w 212"/>
                  <a:gd name="T37" fmla="*/ 2 h 106"/>
                  <a:gd name="T38" fmla="*/ 105 w 212"/>
                  <a:gd name="T39" fmla="*/ 2 h 106"/>
                  <a:gd name="T40" fmla="*/ 116 w 212"/>
                  <a:gd name="T41" fmla="*/ 2 h 106"/>
                  <a:gd name="T42" fmla="*/ 129 w 212"/>
                  <a:gd name="T43" fmla="*/ 2 h 106"/>
                  <a:gd name="T44" fmla="*/ 144 w 212"/>
                  <a:gd name="T45" fmla="*/ 2 h 106"/>
                  <a:gd name="T46" fmla="*/ 156 w 212"/>
                  <a:gd name="T47" fmla="*/ 2 h 106"/>
                  <a:gd name="T48" fmla="*/ 169 w 212"/>
                  <a:gd name="T49" fmla="*/ 2 h 106"/>
                  <a:gd name="T50" fmla="*/ 182 w 212"/>
                  <a:gd name="T51" fmla="*/ 2 h 106"/>
                  <a:gd name="T52" fmla="*/ 194 w 212"/>
                  <a:gd name="T53" fmla="*/ 2 h 106"/>
                  <a:gd name="T54" fmla="*/ 203 w 212"/>
                  <a:gd name="T55" fmla="*/ 2 h 106"/>
                  <a:gd name="T56" fmla="*/ 212 w 212"/>
                  <a:gd name="T57" fmla="*/ 2 h 106"/>
                  <a:gd name="T58" fmla="*/ 205 w 212"/>
                  <a:gd name="T59" fmla="*/ 2 h 106"/>
                  <a:gd name="T60" fmla="*/ 194 w 212"/>
                  <a:gd name="T61" fmla="*/ 2 h 106"/>
                  <a:gd name="T62" fmla="*/ 185 w 212"/>
                  <a:gd name="T63" fmla="*/ 2 h 106"/>
                  <a:gd name="T64" fmla="*/ 174 w 212"/>
                  <a:gd name="T65" fmla="*/ 2 h 106"/>
                  <a:gd name="T66" fmla="*/ 163 w 212"/>
                  <a:gd name="T67" fmla="*/ 2 h 106"/>
                  <a:gd name="T68" fmla="*/ 154 w 212"/>
                  <a:gd name="T69" fmla="*/ 2 h 106"/>
                  <a:gd name="T70" fmla="*/ 142 w 212"/>
                  <a:gd name="T71" fmla="*/ 2 h 106"/>
                  <a:gd name="T72" fmla="*/ 129 w 212"/>
                  <a:gd name="T73" fmla="*/ 2 h 106"/>
                  <a:gd name="T74" fmla="*/ 116 w 212"/>
                  <a:gd name="T75" fmla="*/ 2 h 106"/>
                  <a:gd name="T76" fmla="*/ 105 w 212"/>
                  <a:gd name="T77" fmla="*/ 2 h 106"/>
                  <a:gd name="T78" fmla="*/ 94 w 212"/>
                  <a:gd name="T79" fmla="*/ 2 h 106"/>
                  <a:gd name="T80" fmla="*/ 82 w 212"/>
                  <a:gd name="T81" fmla="*/ 2 h 106"/>
                  <a:gd name="T82" fmla="*/ 71 w 212"/>
                  <a:gd name="T83" fmla="*/ 2 h 106"/>
                  <a:gd name="T84" fmla="*/ 56 w 212"/>
                  <a:gd name="T85" fmla="*/ 2 h 106"/>
                  <a:gd name="T86" fmla="*/ 42 w 212"/>
                  <a:gd name="T87" fmla="*/ 2 h 106"/>
                  <a:gd name="T88" fmla="*/ 27 w 212"/>
                  <a:gd name="T89" fmla="*/ 2 h 106"/>
                  <a:gd name="T90" fmla="*/ 20 w 212"/>
                  <a:gd name="T91" fmla="*/ 2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2" h="106">
                    <a:moveTo>
                      <a:pt x="20" y="74"/>
                    </a:moveTo>
                    <a:lnTo>
                      <a:pt x="18" y="70"/>
                    </a:lnTo>
                    <a:lnTo>
                      <a:pt x="18" y="66"/>
                    </a:lnTo>
                    <a:lnTo>
                      <a:pt x="16" y="57"/>
                    </a:lnTo>
                    <a:lnTo>
                      <a:pt x="15" y="45"/>
                    </a:lnTo>
                    <a:lnTo>
                      <a:pt x="13" y="40"/>
                    </a:lnTo>
                    <a:lnTo>
                      <a:pt x="11" y="32"/>
                    </a:lnTo>
                    <a:lnTo>
                      <a:pt x="9" y="26"/>
                    </a:lnTo>
                    <a:lnTo>
                      <a:pt x="9" y="21"/>
                    </a:lnTo>
                    <a:lnTo>
                      <a:pt x="6" y="15"/>
                    </a:lnTo>
                    <a:lnTo>
                      <a:pt x="4" y="9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4" y="26"/>
                    </a:lnTo>
                    <a:lnTo>
                      <a:pt x="6" y="32"/>
                    </a:lnTo>
                    <a:lnTo>
                      <a:pt x="7" y="40"/>
                    </a:lnTo>
                    <a:lnTo>
                      <a:pt x="9" y="45"/>
                    </a:lnTo>
                    <a:lnTo>
                      <a:pt x="11" y="53"/>
                    </a:lnTo>
                    <a:lnTo>
                      <a:pt x="13" y="59"/>
                    </a:lnTo>
                    <a:lnTo>
                      <a:pt x="13" y="64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76"/>
                    </a:lnTo>
                    <a:lnTo>
                      <a:pt x="24" y="78"/>
                    </a:lnTo>
                    <a:lnTo>
                      <a:pt x="33" y="80"/>
                    </a:lnTo>
                    <a:lnTo>
                      <a:pt x="40" y="81"/>
                    </a:lnTo>
                    <a:lnTo>
                      <a:pt x="47" y="83"/>
                    </a:lnTo>
                    <a:lnTo>
                      <a:pt x="53" y="85"/>
                    </a:lnTo>
                    <a:lnTo>
                      <a:pt x="58" y="87"/>
                    </a:lnTo>
                    <a:lnTo>
                      <a:pt x="64" y="89"/>
                    </a:lnTo>
                    <a:lnTo>
                      <a:pt x="71" y="91"/>
                    </a:lnTo>
                    <a:lnTo>
                      <a:pt x="76" y="91"/>
                    </a:lnTo>
                    <a:lnTo>
                      <a:pt x="84" y="93"/>
                    </a:lnTo>
                    <a:lnTo>
                      <a:pt x="91" y="95"/>
                    </a:lnTo>
                    <a:lnTo>
                      <a:pt x="102" y="97"/>
                    </a:lnTo>
                    <a:lnTo>
                      <a:pt x="105" y="97"/>
                    </a:lnTo>
                    <a:lnTo>
                      <a:pt x="111" y="99"/>
                    </a:lnTo>
                    <a:lnTo>
                      <a:pt x="116" y="99"/>
                    </a:lnTo>
                    <a:lnTo>
                      <a:pt x="122" y="101"/>
                    </a:lnTo>
                    <a:lnTo>
                      <a:pt x="129" y="101"/>
                    </a:lnTo>
                    <a:lnTo>
                      <a:pt x="136" y="104"/>
                    </a:lnTo>
                    <a:lnTo>
                      <a:pt x="144" y="104"/>
                    </a:lnTo>
                    <a:lnTo>
                      <a:pt x="153" y="106"/>
                    </a:lnTo>
                    <a:lnTo>
                      <a:pt x="156" y="106"/>
                    </a:lnTo>
                    <a:lnTo>
                      <a:pt x="163" y="106"/>
                    </a:lnTo>
                    <a:lnTo>
                      <a:pt x="169" y="106"/>
                    </a:lnTo>
                    <a:lnTo>
                      <a:pt x="174" y="106"/>
                    </a:lnTo>
                    <a:lnTo>
                      <a:pt x="182" y="106"/>
                    </a:lnTo>
                    <a:lnTo>
                      <a:pt x="189" y="106"/>
                    </a:lnTo>
                    <a:lnTo>
                      <a:pt x="194" y="106"/>
                    </a:lnTo>
                    <a:lnTo>
                      <a:pt x="200" y="106"/>
                    </a:lnTo>
                    <a:lnTo>
                      <a:pt x="203" y="106"/>
                    </a:lnTo>
                    <a:lnTo>
                      <a:pt x="209" y="106"/>
                    </a:lnTo>
                    <a:lnTo>
                      <a:pt x="212" y="104"/>
                    </a:lnTo>
                    <a:lnTo>
                      <a:pt x="205" y="102"/>
                    </a:lnTo>
                    <a:lnTo>
                      <a:pt x="200" y="102"/>
                    </a:lnTo>
                    <a:lnTo>
                      <a:pt x="194" y="102"/>
                    </a:lnTo>
                    <a:lnTo>
                      <a:pt x="191" y="102"/>
                    </a:lnTo>
                    <a:lnTo>
                      <a:pt x="185" y="102"/>
                    </a:lnTo>
                    <a:lnTo>
                      <a:pt x="182" y="102"/>
                    </a:lnTo>
                    <a:lnTo>
                      <a:pt x="174" y="102"/>
                    </a:lnTo>
                    <a:lnTo>
                      <a:pt x="169" y="102"/>
                    </a:lnTo>
                    <a:lnTo>
                      <a:pt x="163" y="101"/>
                    </a:lnTo>
                    <a:lnTo>
                      <a:pt x="160" y="101"/>
                    </a:lnTo>
                    <a:lnTo>
                      <a:pt x="154" y="99"/>
                    </a:lnTo>
                    <a:lnTo>
                      <a:pt x="149" y="99"/>
                    </a:lnTo>
                    <a:lnTo>
                      <a:pt x="142" y="97"/>
                    </a:lnTo>
                    <a:lnTo>
                      <a:pt x="136" y="97"/>
                    </a:lnTo>
                    <a:lnTo>
                      <a:pt x="129" y="95"/>
                    </a:lnTo>
                    <a:lnTo>
                      <a:pt x="120" y="95"/>
                    </a:lnTo>
                    <a:lnTo>
                      <a:pt x="116" y="93"/>
                    </a:lnTo>
                    <a:lnTo>
                      <a:pt x="111" y="93"/>
                    </a:lnTo>
                    <a:lnTo>
                      <a:pt x="105" y="91"/>
                    </a:lnTo>
                    <a:lnTo>
                      <a:pt x="100" y="91"/>
                    </a:lnTo>
                    <a:lnTo>
                      <a:pt x="94" y="89"/>
                    </a:lnTo>
                    <a:lnTo>
                      <a:pt x="89" y="89"/>
                    </a:lnTo>
                    <a:lnTo>
                      <a:pt x="82" y="85"/>
                    </a:lnTo>
                    <a:lnTo>
                      <a:pt x="78" y="85"/>
                    </a:lnTo>
                    <a:lnTo>
                      <a:pt x="71" y="83"/>
                    </a:lnTo>
                    <a:lnTo>
                      <a:pt x="64" y="83"/>
                    </a:lnTo>
                    <a:lnTo>
                      <a:pt x="56" y="81"/>
                    </a:lnTo>
                    <a:lnTo>
                      <a:pt x="51" y="80"/>
                    </a:lnTo>
                    <a:lnTo>
                      <a:pt x="42" y="78"/>
                    </a:lnTo>
                    <a:lnTo>
                      <a:pt x="36" y="78"/>
                    </a:lnTo>
                    <a:lnTo>
                      <a:pt x="27" y="74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>
                <a:off x="4650" y="2782"/>
                <a:ext cx="23" cy="1"/>
              </a:xfrm>
              <a:custGeom>
                <a:avLst/>
                <a:gdLst>
                  <a:gd name="T0" fmla="*/ 23 w 23"/>
                  <a:gd name="T1" fmla="*/ 0 h 4"/>
                  <a:gd name="T2" fmla="*/ 16 w 23"/>
                  <a:gd name="T3" fmla="*/ 0 h 4"/>
                  <a:gd name="T4" fmla="*/ 11 w 23"/>
                  <a:gd name="T5" fmla="*/ 0 h 4"/>
                  <a:gd name="T6" fmla="*/ 3 w 23"/>
                  <a:gd name="T7" fmla="*/ 0 h 4"/>
                  <a:gd name="T8" fmla="*/ 0 w 23"/>
                  <a:gd name="T9" fmla="*/ 0 h 4"/>
                  <a:gd name="T10" fmla="*/ 3 w 23"/>
                  <a:gd name="T11" fmla="*/ 0 h 4"/>
                  <a:gd name="T12" fmla="*/ 5 w 23"/>
                  <a:gd name="T13" fmla="*/ 0 h 4"/>
                  <a:gd name="T14" fmla="*/ 14 w 23"/>
                  <a:gd name="T15" fmla="*/ 0 h 4"/>
                  <a:gd name="T16" fmla="*/ 23 w 23"/>
                  <a:gd name="T17" fmla="*/ 0 h 4"/>
                  <a:gd name="T18" fmla="*/ 23 w 2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0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1" name="Freeform 81"/>
              <p:cNvSpPr>
                <a:spLocks/>
              </p:cNvSpPr>
              <p:nvPr/>
            </p:nvSpPr>
            <p:spPr bwMode="auto">
              <a:xfrm>
                <a:off x="4797" y="2637"/>
                <a:ext cx="61" cy="121"/>
              </a:xfrm>
              <a:custGeom>
                <a:avLst/>
                <a:gdLst>
                  <a:gd name="T0" fmla="*/ 0 w 61"/>
                  <a:gd name="T1" fmla="*/ 4 h 242"/>
                  <a:gd name="T2" fmla="*/ 2 w 61"/>
                  <a:gd name="T3" fmla="*/ 4 h 242"/>
                  <a:gd name="T4" fmla="*/ 3 w 61"/>
                  <a:gd name="T5" fmla="*/ 4 h 242"/>
                  <a:gd name="T6" fmla="*/ 7 w 61"/>
                  <a:gd name="T7" fmla="*/ 3 h 242"/>
                  <a:gd name="T8" fmla="*/ 11 w 61"/>
                  <a:gd name="T9" fmla="*/ 3 h 242"/>
                  <a:gd name="T10" fmla="*/ 14 w 61"/>
                  <a:gd name="T11" fmla="*/ 3 h 242"/>
                  <a:gd name="T12" fmla="*/ 22 w 61"/>
                  <a:gd name="T13" fmla="*/ 2 h 242"/>
                  <a:gd name="T14" fmla="*/ 27 w 61"/>
                  <a:gd name="T15" fmla="*/ 2 h 242"/>
                  <a:gd name="T16" fmla="*/ 31 w 61"/>
                  <a:gd name="T17" fmla="*/ 2 h 242"/>
                  <a:gd name="T18" fmla="*/ 36 w 61"/>
                  <a:gd name="T19" fmla="*/ 1 h 242"/>
                  <a:gd name="T20" fmla="*/ 41 w 61"/>
                  <a:gd name="T21" fmla="*/ 1 h 242"/>
                  <a:gd name="T22" fmla="*/ 45 w 61"/>
                  <a:gd name="T23" fmla="*/ 1 h 242"/>
                  <a:gd name="T24" fmla="*/ 51 w 61"/>
                  <a:gd name="T25" fmla="*/ 1 h 242"/>
                  <a:gd name="T26" fmla="*/ 54 w 61"/>
                  <a:gd name="T27" fmla="*/ 1 h 242"/>
                  <a:gd name="T28" fmla="*/ 58 w 61"/>
                  <a:gd name="T29" fmla="*/ 0 h 242"/>
                  <a:gd name="T30" fmla="*/ 58 w 61"/>
                  <a:gd name="T31" fmla="*/ 1 h 242"/>
                  <a:gd name="T32" fmla="*/ 54 w 61"/>
                  <a:gd name="T33" fmla="*/ 1 h 242"/>
                  <a:gd name="T34" fmla="*/ 51 w 61"/>
                  <a:gd name="T35" fmla="*/ 1 h 242"/>
                  <a:gd name="T36" fmla="*/ 47 w 61"/>
                  <a:gd name="T37" fmla="*/ 1 h 242"/>
                  <a:gd name="T38" fmla="*/ 43 w 61"/>
                  <a:gd name="T39" fmla="*/ 2 h 242"/>
                  <a:gd name="T40" fmla="*/ 40 w 61"/>
                  <a:gd name="T41" fmla="*/ 2 h 242"/>
                  <a:gd name="T42" fmla="*/ 38 w 61"/>
                  <a:gd name="T43" fmla="*/ 2 h 242"/>
                  <a:gd name="T44" fmla="*/ 34 w 61"/>
                  <a:gd name="T45" fmla="*/ 2 h 242"/>
                  <a:gd name="T46" fmla="*/ 31 w 61"/>
                  <a:gd name="T47" fmla="*/ 2 h 242"/>
                  <a:gd name="T48" fmla="*/ 27 w 61"/>
                  <a:gd name="T49" fmla="*/ 3 h 242"/>
                  <a:gd name="T50" fmla="*/ 23 w 61"/>
                  <a:gd name="T51" fmla="*/ 3 h 242"/>
                  <a:gd name="T52" fmla="*/ 20 w 61"/>
                  <a:gd name="T53" fmla="*/ 3 h 242"/>
                  <a:gd name="T54" fmla="*/ 16 w 61"/>
                  <a:gd name="T55" fmla="*/ 3 h 242"/>
                  <a:gd name="T56" fmla="*/ 11 w 61"/>
                  <a:gd name="T57" fmla="*/ 4 h 242"/>
                  <a:gd name="T58" fmla="*/ 7 w 61"/>
                  <a:gd name="T59" fmla="*/ 4 h 242"/>
                  <a:gd name="T60" fmla="*/ 2 w 61"/>
                  <a:gd name="T61" fmla="*/ 4 h 242"/>
                  <a:gd name="T62" fmla="*/ 0 w 61"/>
                  <a:gd name="T63" fmla="*/ 4 h 2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1" h="242">
                    <a:moveTo>
                      <a:pt x="0" y="242"/>
                    </a:moveTo>
                    <a:lnTo>
                      <a:pt x="0" y="236"/>
                    </a:lnTo>
                    <a:lnTo>
                      <a:pt x="0" y="230"/>
                    </a:lnTo>
                    <a:lnTo>
                      <a:pt x="2" y="223"/>
                    </a:lnTo>
                    <a:lnTo>
                      <a:pt x="2" y="215"/>
                    </a:lnTo>
                    <a:lnTo>
                      <a:pt x="3" y="205"/>
                    </a:lnTo>
                    <a:lnTo>
                      <a:pt x="5" y="196"/>
                    </a:lnTo>
                    <a:lnTo>
                      <a:pt x="7" y="186"/>
                    </a:lnTo>
                    <a:lnTo>
                      <a:pt x="9" y="179"/>
                    </a:lnTo>
                    <a:lnTo>
                      <a:pt x="11" y="167"/>
                    </a:lnTo>
                    <a:lnTo>
                      <a:pt x="12" y="156"/>
                    </a:lnTo>
                    <a:lnTo>
                      <a:pt x="14" y="145"/>
                    </a:lnTo>
                    <a:lnTo>
                      <a:pt x="18" y="135"/>
                    </a:lnTo>
                    <a:lnTo>
                      <a:pt x="22" y="124"/>
                    </a:lnTo>
                    <a:lnTo>
                      <a:pt x="23" y="114"/>
                    </a:lnTo>
                    <a:lnTo>
                      <a:pt x="27" y="103"/>
                    </a:lnTo>
                    <a:lnTo>
                      <a:pt x="29" y="93"/>
                    </a:lnTo>
                    <a:lnTo>
                      <a:pt x="31" y="82"/>
                    </a:lnTo>
                    <a:lnTo>
                      <a:pt x="34" y="72"/>
                    </a:lnTo>
                    <a:lnTo>
                      <a:pt x="36" y="61"/>
                    </a:lnTo>
                    <a:lnTo>
                      <a:pt x="40" y="53"/>
                    </a:lnTo>
                    <a:lnTo>
                      <a:pt x="41" y="44"/>
                    </a:lnTo>
                    <a:lnTo>
                      <a:pt x="43" y="34"/>
                    </a:lnTo>
                    <a:lnTo>
                      <a:pt x="45" y="27"/>
                    </a:lnTo>
                    <a:lnTo>
                      <a:pt x="49" y="21"/>
                    </a:lnTo>
                    <a:lnTo>
                      <a:pt x="51" y="13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2"/>
                    </a:lnTo>
                    <a:lnTo>
                      <a:pt x="58" y="0"/>
                    </a:lnTo>
                    <a:lnTo>
                      <a:pt x="61" y="2"/>
                    </a:lnTo>
                    <a:lnTo>
                      <a:pt x="58" y="7"/>
                    </a:lnTo>
                    <a:lnTo>
                      <a:pt x="56" y="17"/>
                    </a:lnTo>
                    <a:lnTo>
                      <a:pt x="54" y="23"/>
                    </a:lnTo>
                    <a:lnTo>
                      <a:pt x="52" y="30"/>
                    </a:lnTo>
                    <a:lnTo>
                      <a:pt x="51" y="38"/>
                    </a:lnTo>
                    <a:lnTo>
                      <a:pt x="49" y="46"/>
                    </a:lnTo>
                    <a:lnTo>
                      <a:pt x="47" y="53"/>
                    </a:lnTo>
                    <a:lnTo>
                      <a:pt x="45" y="61"/>
                    </a:lnTo>
                    <a:lnTo>
                      <a:pt x="43" y="68"/>
                    </a:lnTo>
                    <a:lnTo>
                      <a:pt x="41" y="76"/>
                    </a:lnTo>
                    <a:lnTo>
                      <a:pt x="40" y="84"/>
                    </a:lnTo>
                    <a:lnTo>
                      <a:pt x="40" y="91"/>
                    </a:lnTo>
                    <a:lnTo>
                      <a:pt x="38" y="99"/>
                    </a:lnTo>
                    <a:lnTo>
                      <a:pt x="36" y="106"/>
                    </a:lnTo>
                    <a:lnTo>
                      <a:pt x="34" y="114"/>
                    </a:lnTo>
                    <a:lnTo>
                      <a:pt x="34" y="122"/>
                    </a:lnTo>
                    <a:lnTo>
                      <a:pt x="31" y="127"/>
                    </a:lnTo>
                    <a:lnTo>
                      <a:pt x="29" y="137"/>
                    </a:lnTo>
                    <a:lnTo>
                      <a:pt x="27" y="143"/>
                    </a:lnTo>
                    <a:lnTo>
                      <a:pt x="25" y="152"/>
                    </a:lnTo>
                    <a:lnTo>
                      <a:pt x="23" y="158"/>
                    </a:lnTo>
                    <a:lnTo>
                      <a:pt x="22" y="165"/>
                    </a:lnTo>
                    <a:lnTo>
                      <a:pt x="20" y="173"/>
                    </a:lnTo>
                    <a:lnTo>
                      <a:pt x="18" y="181"/>
                    </a:lnTo>
                    <a:lnTo>
                      <a:pt x="16" y="188"/>
                    </a:lnTo>
                    <a:lnTo>
                      <a:pt x="14" y="196"/>
                    </a:lnTo>
                    <a:lnTo>
                      <a:pt x="11" y="203"/>
                    </a:lnTo>
                    <a:lnTo>
                      <a:pt x="9" y="211"/>
                    </a:lnTo>
                    <a:lnTo>
                      <a:pt x="7" y="219"/>
                    </a:lnTo>
                    <a:lnTo>
                      <a:pt x="3" y="226"/>
                    </a:lnTo>
                    <a:lnTo>
                      <a:pt x="2" y="234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4858" y="2607"/>
                <a:ext cx="8" cy="19"/>
              </a:xfrm>
              <a:custGeom>
                <a:avLst/>
                <a:gdLst>
                  <a:gd name="T0" fmla="*/ 2 w 8"/>
                  <a:gd name="T1" fmla="*/ 1 h 38"/>
                  <a:gd name="T2" fmla="*/ 4 w 8"/>
                  <a:gd name="T3" fmla="*/ 1 h 38"/>
                  <a:gd name="T4" fmla="*/ 8 w 8"/>
                  <a:gd name="T5" fmla="*/ 1 h 38"/>
                  <a:gd name="T6" fmla="*/ 8 w 8"/>
                  <a:gd name="T7" fmla="*/ 1 h 38"/>
                  <a:gd name="T8" fmla="*/ 8 w 8"/>
                  <a:gd name="T9" fmla="*/ 0 h 38"/>
                  <a:gd name="T10" fmla="*/ 6 w 8"/>
                  <a:gd name="T11" fmla="*/ 1 h 38"/>
                  <a:gd name="T12" fmla="*/ 4 w 8"/>
                  <a:gd name="T13" fmla="*/ 1 h 38"/>
                  <a:gd name="T14" fmla="*/ 2 w 8"/>
                  <a:gd name="T15" fmla="*/ 1 h 38"/>
                  <a:gd name="T16" fmla="*/ 0 w 8"/>
                  <a:gd name="T17" fmla="*/ 1 h 38"/>
                  <a:gd name="T18" fmla="*/ 0 w 8"/>
                  <a:gd name="T19" fmla="*/ 1 h 38"/>
                  <a:gd name="T20" fmla="*/ 0 w 8"/>
                  <a:gd name="T21" fmla="*/ 1 h 38"/>
                  <a:gd name="T22" fmla="*/ 0 w 8"/>
                  <a:gd name="T23" fmla="*/ 1 h 38"/>
                  <a:gd name="T24" fmla="*/ 2 w 8"/>
                  <a:gd name="T25" fmla="*/ 1 h 38"/>
                  <a:gd name="T26" fmla="*/ 2 w 8"/>
                  <a:gd name="T27" fmla="*/ 1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38">
                    <a:moveTo>
                      <a:pt x="2" y="38"/>
                    </a:moveTo>
                    <a:lnTo>
                      <a:pt x="4" y="28"/>
                    </a:lnTo>
                    <a:lnTo>
                      <a:pt x="8" y="19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>
                <a:off x="4297" y="2770"/>
                <a:ext cx="28" cy="14"/>
              </a:xfrm>
              <a:custGeom>
                <a:avLst/>
                <a:gdLst>
                  <a:gd name="T0" fmla="*/ 0 w 28"/>
                  <a:gd name="T1" fmla="*/ 0 h 29"/>
                  <a:gd name="T2" fmla="*/ 0 w 28"/>
                  <a:gd name="T3" fmla="*/ 0 h 29"/>
                  <a:gd name="T4" fmla="*/ 2 w 28"/>
                  <a:gd name="T5" fmla="*/ 0 h 29"/>
                  <a:gd name="T6" fmla="*/ 2 w 28"/>
                  <a:gd name="T7" fmla="*/ 0 h 29"/>
                  <a:gd name="T8" fmla="*/ 4 w 28"/>
                  <a:gd name="T9" fmla="*/ 0 h 29"/>
                  <a:gd name="T10" fmla="*/ 4 w 28"/>
                  <a:gd name="T11" fmla="*/ 0 h 29"/>
                  <a:gd name="T12" fmla="*/ 8 w 28"/>
                  <a:gd name="T13" fmla="*/ 0 h 29"/>
                  <a:gd name="T14" fmla="*/ 11 w 28"/>
                  <a:gd name="T15" fmla="*/ 0 h 29"/>
                  <a:gd name="T16" fmla="*/ 17 w 28"/>
                  <a:gd name="T17" fmla="*/ 0 h 29"/>
                  <a:gd name="T18" fmla="*/ 22 w 28"/>
                  <a:gd name="T19" fmla="*/ 0 h 29"/>
                  <a:gd name="T20" fmla="*/ 28 w 28"/>
                  <a:gd name="T21" fmla="*/ 0 h 29"/>
                  <a:gd name="T22" fmla="*/ 13 w 28"/>
                  <a:gd name="T23" fmla="*/ 0 h 29"/>
                  <a:gd name="T24" fmla="*/ 8 w 28"/>
                  <a:gd name="T25" fmla="*/ 0 h 29"/>
                  <a:gd name="T26" fmla="*/ 4 w 28"/>
                  <a:gd name="T27" fmla="*/ 0 h 29"/>
                  <a:gd name="T28" fmla="*/ 0 w 28"/>
                  <a:gd name="T29" fmla="*/ 0 h 29"/>
                  <a:gd name="T30" fmla="*/ 0 w 28"/>
                  <a:gd name="T31" fmla="*/ 0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8" y="25"/>
                    </a:lnTo>
                    <a:lnTo>
                      <a:pt x="11" y="27"/>
                    </a:lnTo>
                    <a:lnTo>
                      <a:pt x="17" y="29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13" y="23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4" name="Freeform 84"/>
              <p:cNvSpPr>
                <a:spLocks/>
              </p:cNvSpPr>
              <p:nvPr/>
            </p:nvSpPr>
            <p:spPr bwMode="auto">
              <a:xfrm>
                <a:off x="4189" y="2504"/>
                <a:ext cx="32" cy="63"/>
              </a:xfrm>
              <a:custGeom>
                <a:avLst/>
                <a:gdLst>
                  <a:gd name="T0" fmla="*/ 1 w 32"/>
                  <a:gd name="T1" fmla="*/ 0 h 126"/>
                  <a:gd name="T2" fmla="*/ 0 w 32"/>
                  <a:gd name="T3" fmla="*/ 1 h 126"/>
                  <a:gd name="T4" fmla="*/ 0 w 32"/>
                  <a:gd name="T5" fmla="*/ 1 h 126"/>
                  <a:gd name="T6" fmla="*/ 3 w 32"/>
                  <a:gd name="T7" fmla="*/ 1 h 126"/>
                  <a:gd name="T8" fmla="*/ 3 w 32"/>
                  <a:gd name="T9" fmla="*/ 1 h 126"/>
                  <a:gd name="T10" fmla="*/ 7 w 32"/>
                  <a:gd name="T11" fmla="*/ 1 h 126"/>
                  <a:gd name="T12" fmla="*/ 9 w 32"/>
                  <a:gd name="T13" fmla="*/ 1 h 126"/>
                  <a:gd name="T14" fmla="*/ 10 w 32"/>
                  <a:gd name="T15" fmla="*/ 1 h 126"/>
                  <a:gd name="T16" fmla="*/ 12 w 32"/>
                  <a:gd name="T17" fmla="*/ 1 h 126"/>
                  <a:gd name="T18" fmla="*/ 16 w 32"/>
                  <a:gd name="T19" fmla="*/ 2 h 126"/>
                  <a:gd name="T20" fmla="*/ 16 w 32"/>
                  <a:gd name="T21" fmla="*/ 2 h 126"/>
                  <a:gd name="T22" fmla="*/ 18 w 32"/>
                  <a:gd name="T23" fmla="*/ 2 h 126"/>
                  <a:gd name="T24" fmla="*/ 20 w 32"/>
                  <a:gd name="T25" fmla="*/ 2 h 126"/>
                  <a:gd name="T26" fmla="*/ 23 w 32"/>
                  <a:gd name="T27" fmla="*/ 2 h 126"/>
                  <a:gd name="T28" fmla="*/ 25 w 32"/>
                  <a:gd name="T29" fmla="*/ 2 h 126"/>
                  <a:gd name="T30" fmla="*/ 27 w 32"/>
                  <a:gd name="T31" fmla="*/ 2 h 126"/>
                  <a:gd name="T32" fmla="*/ 29 w 32"/>
                  <a:gd name="T33" fmla="*/ 2 h 126"/>
                  <a:gd name="T34" fmla="*/ 32 w 32"/>
                  <a:gd name="T35" fmla="*/ 2 h 126"/>
                  <a:gd name="T36" fmla="*/ 29 w 32"/>
                  <a:gd name="T37" fmla="*/ 2 h 126"/>
                  <a:gd name="T38" fmla="*/ 29 w 32"/>
                  <a:gd name="T39" fmla="*/ 2 h 126"/>
                  <a:gd name="T40" fmla="*/ 25 w 32"/>
                  <a:gd name="T41" fmla="*/ 2 h 126"/>
                  <a:gd name="T42" fmla="*/ 25 w 32"/>
                  <a:gd name="T43" fmla="*/ 2 h 126"/>
                  <a:gd name="T44" fmla="*/ 23 w 32"/>
                  <a:gd name="T45" fmla="*/ 2 h 126"/>
                  <a:gd name="T46" fmla="*/ 20 w 32"/>
                  <a:gd name="T47" fmla="*/ 2 h 126"/>
                  <a:gd name="T48" fmla="*/ 18 w 32"/>
                  <a:gd name="T49" fmla="*/ 2 h 126"/>
                  <a:gd name="T50" fmla="*/ 18 w 32"/>
                  <a:gd name="T51" fmla="*/ 1 h 126"/>
                  <a:gd name="T52" fmla="*/ 14 w 32"/>
                  <a:gd name="T53" fmla="*/ 1 h 126"/>
                  <a:gd name="T54" fmla="*/ 12 w 32"/>
                  <a:gd name="T55" fmla="*/ 1 h 126"/>
                  <a:gd name="T56" fmla="*/ 10 w 32"/>
                  <a:gd name="T57" fmla="*/ 1 h 126"/>
                  <a:gd name="T58" fmla="*/ 9 w 32"/>
                  <a:gd name="T59" fmla="*/ 1 h 126"/>
                  <a:gd name="T60" fmla="*/ 7 w 32"/>
                  <a:gd name="T61" fmla="*/ 1 h 126"/>
                  <a:gd name="T62" fmla="*/ 5 w 32"/>
                  <a:gd name="T63" fmla="*/ 1 h 126"/>
                  <a:gd name="T64" fmla="*/ 3 w 32"/>
                  <a:gd name="T65" fmla="*/ 1 h 126"/>
                  <a:gd name="T66" fmla="*/ 1 w 32"/>
                  <a:gd name="T67" fmla="*/ 0 h 126"/>
                  <a:gd name="T68" fmla="*/ 1 w 32"/>
                  <a:gd name="T69" fmla="*/ 0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" h="126">
                    <a:moveTo>
                      <a:pt x="1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3" y="29"/>
                    </a:lnTo>
                    <a:lnTo>
                      <a:pt x="7" y="37"/>
                    </a:lnTo>
                    <a:lnTo>
                      <a:pt x="9" y="44"/>
                    </a:lnTo>
                    <a:lnTo>
                      <a:pt x="10" y="52"/>
                    </a:lnTo>
                    <a:lnTo>
                      <a:pt x="12" y="59"/>
                    </a:lnTo>
                    <a:lnTo>
                      <a:pt x="16" y="67"/>
                    </a:lnTo>
                    <a:lnTo>
                      <a:pt x="16" y="75"/>
                    </a:lnTo>
                    <a:lnTo>
                      <a:pt x="18" y="82"/>
                    </a:lnTo>
                    <a:lnTo>
                      <a:pt x="20" y="90"/>
                    </a:lnTo>
                    <a:lnTo>
                      <a:pt x="23" y="98"/>
                    </a:lnTo>
                    <a:lnTo>
                      <a:pt x="25" y="105"/>
                    </a:lnTo>
                    <a:lnTo>
                      <a:pt x="27" y="113"/>
                    </a:lnTo>
                    <a:lnTo>
                      <a:pt x="29" y="118"/>
                    </a:lnTo>
                    <a:lnTo>
                      <a:pt x="32" y="126"/>
                    </a:lnTo>
                    <a:lnTo>
                      <a:pt x="29" y="118"/>
                    </a:lnTo>
                    <a:lnTo>
                      <a:pt x="29" y="109"/>
                    </a:lnTo>
                    <a:lnTo>
                      <a:pt x="25" y="101"/>
                    </a:lnTo>
                    <a:lnTo>
                      <a:pt x="25" y="94"/>
                    </a:lnTo>
                    <a:lnTo>
                      <a:pt x="23" y="86"/>
                    </a:lnTo>
                    <a:lnTo>
                      <a:pt x="20" y="78"/>
                    </a:lnTo>
                    <a:lnTo>
                      <a:pt x="18" y="69"/>
                    </a:lnTo>
                    <a:lnTo>
                      <a:pt x="18" y="63"/>
                    </a:lnTo>
                    <a:lnTo>
                      <a:pt x="14" y="54"/>
                    </a:lnTo>
                    <a:lnTo>
                      <a:pt x="12" y="46"/>
                    </a:lnTo>
                    <a:lnTo>
                      <a:pt x="10" y="39"/>
                    </a:lnTo>
                    <a:lnTo>
                      <a:pt x="9" y="31"/>
                    </a:lnTo>
                    <a:lnTo>
                      <a:pt x="7" y="23"/>
                    </a:lnTo>
                    <a:lnTo>
                      <a:pt x="5" y="16"/>
                    </a:lnTo>
                    <a:lnTo>
                      <a:pt x="3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4274" y="2716"/>
                <a:ext cx="23" cy="46"/>
              </a:xfrm>
              <a:custGeom>
                <a:avLst/>
                <a:gdLst>
                  <a:gd name="T0" fmla="*/ 0 w 23"/>
                  <a:gd name="T1" fmla="*/ 0 h 91"/>
                  <a:gd name="T2" fmla="*/ 2 w 23"/>
                  <a:gd name="T3" fmla="*/ 1 h 91"/>
                  <a:gd name="T4" fmla="*/ 5 w 23"/>
                  <a:gd name="T5" fmla="*/ 1 h 91"/>
                  <a:gd name="T6" fmla="*/ 7 w 23"/>
                  <a:gd name="T7" fmla="*/ 1 h 91"/>
                  <a:gd name="T8" fmla="*/ 9 w 23"/>
                  <a:gd name="T9" fmla="*/ 1 h 91"/>
                  <a:gd name="T10" fmla="*/ 11 w 23"/>
                  <a:gd name="T11" fmla="*/ 1 h 91"/>
                  <a:gd name="T12" fmla="*/ 13 w 23"/>
                  <a:gd name="T13" fmla="*/ 1 h 91"/>
                  <a:gd name="T14" fmla="*/ 16 w 23"/>
                  <a:gd name="T15" fmla="*/ 1 h 91"/>
                  <a:gd name="T16" fmla="*/ 18 w 23"/>
                  <a:gd name="T17" fmla="*/ 1 h 91"/>
                  <a:gd name="T18" fmla="*/ 20 w 23"/>
                  <a:gd name="T19" fmla="*/ 2 h 91"/>
                  <a:gd name="T20" fmla="*/ 22 w 23"/>
                  <a:gd name="T21" fmla="*/ 2 h 91"/>
                  <a:gd name="T22" fmla="*/ 22 w 23"/>
                  <a:gd name="T23" fmla="*/ 2 h 91"/>
                  <a:gd name="T24" fmla="*/ 23 w 23"/>
                  <a:gd name="T25" fmla="*/ 2 h 91"/>
                  <a:gd name="T26" fmla="*/ 23 w 23"/>
                  <a:gd name="T27" fmla="*/ 2 h 91"/>
                  <a:gd name="T28" fmla="*/ 0 w 23"/>
                  <a:gd name="T29" fmla="*/ 0 h 91"/>
                  <a:gd name="T30" fmla="*/ 0 w 23"/>
                  <a:gd name="T31" fmla="*/ 0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91">
                    <a:moveTo>
                      <a:pt x="0" y="0"/>
                    </a:moveTo>
                    <a:lnTo>
                      <a:pt x="2" y="2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9" y="25"/>
                    </a:lnTo>
                    <a:lnTo>
                      <a:pt x="11" y="32"/>
                    </a:lnTo>
                    <a:lnTo>
                      <a:pt x="13" y="40"/>
                    </a:lnTo>
                    <a:lnTo>
                      <a:pt x="16" y="49"/>
                    </a:lnTo>
                    <a:lnTo>
                      <a:pt x="18" y="57"/>
                    </a:lnTo>
                    <a:lnTo>
                      <a:pt x="20" y="65"/>
                    </a:lnTo>
                    <a:lnTo>
                      <a:pt x="22" y="72"/>
                    </a:lnTo>
                    <a:lnTo>
                      <a:pt x="22" y="78"/>
                    </a:lnTo>
                    <a:lnTo>
                      <a:pt x="23" y="85"/>
                    </a:lnTo>
                    <a:lnTo>
                      <a:pt x="23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>
                <a:off x="4563" y="2809"/>
                <a:ext cx="110" cy="3"/>
              </a:xfrm>
              <a:custGeom>
                <a:avLst/>
                <a:gdLst>
                  <a:gd name="T0" fmla="*/ 110 w 110"/>
                  <a:gd name="T1" fmla="*/ 1 h 6"/>
                  <a:gd name="T2" fmla="*/ 101 w 110"/>
                  <a:gd name="T3" fmla="*/ 1 h 6"/>
                  <a:gd name="T4" fmla="*/ 96 w 110"/>
                  <a:gd name="T5" fmla="*/ 0 h 6"/>
                  <a:gd name="T6" fmla="*/ 88 w 110"/>
                  <a:gd name="T7" fmla="*/ 0 h 6"/>
                  <a:gd name="T8" fmla="*/ 83 w 110"/>
                  <a:gd name="T9" fmla="*/ 0 h 6"/>
                  <a:gd name="T10" fmla="*/ 74 w 110"/>
                  <a:gd name="T11" fmla="*/ 0 h 6"/>
                  <a:gd name="T12" fmla="*/ 69 w 110"/>
                  <a:gd name="T13" fmla="*/ 0 h 6"/>
                  <a:gd name="T14" fmla="*/ 61 w 110"/>
                  <a:gd name="T15" fmla="*/ 0 h 6"/>
                  <a:gd name="T16" fmla="*/ 54 w 110"/>
                  <a:gd name="T17" fmla="*/ 0 h 6"/>
                  <a:gd name="T18" fmla="*/ 47 w 110"/>
                  <a:gd name="T19" fmla="*/ 0 h 6"/>
                  <a:gd name="T20" fmla="*/ 39 w 110"/>
                  <a:gd name="T21" fmla="*/ 0 h 6"/>
                  <a:gd name="T22" fmla="*/ 34 w 110"/>
                  <a:gd name="T23" fmla="*/ 0 h 6"/>
                  <a:gd name="T24" fmla="*/ 27 w 110"/>
                  <a:gd name="T25" fmla="*/ 1 h 6"/>
                  <a:gd name="T26" fmla="*/ 20 w 110"/>
                  <a:gd name="T27" fmla="*/ 1 h 6"/>
                  <a:gd name="T28" fmla="*/ 12 w 110"/>
                  <a:gd name="T29" fmla="*/ 1 h 6"/>
                  <a:gd name="T30" fmla="*/ 7 w 110"/>
                  <a:gd name="T31" fmla="*/ 1 h 6"/>
                  <a:gd name="T32" fmla="*/ 0 w 110"/>
                  <a:gd name="T33" fmla="*/ 1 h 6"/>
                  <a:gd name="T34" fmla="*/ 7 w 110"/>
                  <a:gd name="T35" fmla="*/ 1 h 6"/>
                  <a:gd name="T36" fmla="*/ 12 w 110"/>
                  <a:gd name="T37" fmla="*/ 1 h 6"/>
                  <a:gd name="T38" fmla="*/ 20 w 110"/>
                  <a:gd name="T39" fmla="*/ 1 h 6"/>
                  <a:gd name="T40" fmla="*/ 27 w 110"/>
                  <a:gd name="T41" fmla="*/ 1 h 6"/>
                  <a:gd name="T42" fmla="*/ 34 w 110"/>
                  <a:gd name="T43" fmla="*/ 1 h 6"/>
                  <a:gd name="T44" fmla="*/ 39 w 110"/>
                  <a:gd name="T45" fmla="*/ 1 h 6"/>
                  <a:gd name="T46" fmla="*/ 47 w 110"/>
                  <a:gd name="T47" fmla="*/ 1 h 6"/>
                  <a:gd name="T48" fmla="*/ 54 w 110"/>
                  <a:gd name="T49" fmla="*/ 1 h 6"/>
                  <a:gd name="T50" fmla="*/ 61 w 110"/>
                  <a:gd name="T51" fmla="*/ 1 h 6"/>
                  <a:gd name="T52" fmla="*/ 69 w 110"/>
                  <a:gd name="T53" fmla="*/ 1 h 6"/>
                  <a:gd name="T54" fmla="*/ 74 w 110"/>
                  <a:gd name="T55" fmla="*/ 1 h 6"/>
                  <a:gd name="T56" fmla="*/ 83 w 110"/>
                  <a:gd name="T57" fmla="*/ 1 h 6"/>
                  <a:gd name="T58" fmla="*/ 88 w 110"/>
                  <a:gd name="T59" fmla="*/ 1 h 6"/>
                  <a:gd name="T60" fmla="*/ 96 w 110"/>
                  <a:gd name="T61" fmla="*/ 1 h 6"/>
                  <a:gd name="T62" fmla="*/ 101 w 110"/>
                  <a:gd name="T63" fmla="*/ 1 h 6"/>
                  <a:gd name="T64" fmla="*/ 110 w 110"/>
                  <a:gd name="T65" fmla="*/ 1 h 6"/>
                  <a:gd name="T66" fmla="*/ 110 w 110"/>
                  <a:gd name="T67" fmla="*/ 1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0" h="6">
                    <a:moveTo>
                      <a:pt x="110" y="4"/>
                    </a:moveTo>
                    <a:lnTo>
                      <a:pt x="101" y="2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20" y="4"/>
                    </a:lnTo>
                    <a:lnTo>
                      <a:pt x="27" y="6"/>
                    </a:lnTo>
                    <a:lnTo>
                      <a:pt x="34" y="6"/>
                    </a:lnTo>
                    <a:lnTo>
                      <a:pt x="39" y="6"/>
                    </a:lnTo>
                    <a:lnTo>
                      <a:pt x="47" y="6"/>
                    </a:lnTo>
                    <a:lnTo>
                      <a:pt x="54" y="6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4" y="6"/>
                    </a:lnTo>
                    <a:lnTo>
                      <a:pt x="83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1" y="4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7" name="Freeform 87"/>
              <p:cNvSpPr>
                <a:spLocks/>
              </p:cNvSpPr>
              <p:nvPr/>
            </p:nvSpPr>
            <p:spPr bwMode="auto">
              <a:xfrm>
                <a:off x="4851" y="2743"/>
                <a:ext cx="9" cy="29"/>
              </a:xfrm>
              <a:custGeom>
                <a:avLst/>
                <a:gdLst>
                  <a:gd name="T0" fmla="*/ 9 w 9"/>
                  <a:gd name="T1" fmla="*/ 0 h 59"/>
                  <a:gd name="T2" fmla="*/ 7 w 9"/>
                  <a:gd name="T3" fmla="*/ 0 h 59"/>
                  <a:gd name="T4" fmla="*/ 6 w 9"/>
                  <a:gd name="T5" fmla="*/ 0 h 59"/>
                  <a:gd name="T6" fmla="*/ 4 w 9"/>
                  <a:gd name="T7" fmla="*/ 0 h 59"/>
                  <a:gd name="T8" fmla="*/ 2 w 9"/>
                  <a:gd name="T9" fmla="*/ 0 h 59"/>
                  <a:gd name="T10" fmla="*/ 0 w 9"/>
                  <a:gd name="T11" fmla="*/ 0 h 59"/>
                  <a:gd name="T12" fmla="*/ 0 w 9"/>
                  <a:gd name="T13" fmla="*/ 0 h 59"/>
                  <a:gd name="T14" fmla="*/ 0 w 9"/>
                  <a:gd name="T15" fmla="*/ 0 h 59"/>
                  <a:gd name="T16" fmla="*/ 0 w 9"/>
                  <a:gd name="T17" fmla="*/ 0 h 59"/>
                  <a:gd name="T18" fmla="*/ 2 w 9"/>
                  <a:gd name="T19" fmla="*/ 0 h 59"/>
                  <a:gd name="T20" fmla="*/ 4 w 9"/>
                  <a:gd name="T21" fmla="*/ 0 h 59"/>
                  <a:gd name="T22" fmla="*/ 4 w 9"/>
                  <a:gd name="T23" fmla="*/ 0 h 59"/>
                  <a:gd name="T24" fmla="*/ 6 w 9"/>
                  <a:gd name="T25" fmla="*/ 0 h 59"/>
                  <a:gd name="T26" fmla="*/ 6 w 9"/>
                  <a:gd name="T27" fmla="*/ 0 h 59"/>
                  <a:gd name="T28" fmla="*/ 6 w 9"/>
                  <a:gd name="T29" fmla="*/ 0 h 59"/>
                  <a:gd name="T30" fmla="*/ 7 w 9"/>
                  <a:gd name="T31" fmla="*/ 0 h 59"/>
                  <a:gd name="T32" fmla="*/ 9 w 9"/>
                  <a:gd name="T33" fmla="*/ 0 h 59"/>
                  <a:gd name="T34" fmla="*/ 9 w 9"/>
                  <a:gd name="T35" fmla="*/ 0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9">
                    <a:moveTo>
                      <a:pt x="9" y="0"/>
                    </a:moveTo>
                    <a:lnTo>
                      <a:pt x="7" y="4"/>
                    </a:lnTo>
                    <a:lnTo>
                      <a:pt x="6" y="12"/>
                    </a:lnTo>
                    <a:lnTo>
                      <a:pt x="4" y="21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2" y="50"/>
                    </a:lnTo>
                    <a:lnTo>
                      <a:pt x="4" y="42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7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4862" y="2704"/>
                <a:ext cx="15" cy="33"/>
              </a:xfrm>
              <a:custGeom>
                <a:avLst/>
                <a:gdLst>
                  <a:gd name="T0" fmla="*/ 15 w 15"/>
                  <a:gd name="T1" fmla="*/ 0 h 67"/>
                  <a:gd name="T2" fmla="*/ 13 w 15"/>
                  <a:gd name="T3" fmla="*/ 0 h 67"/>
                  <a:gd name="T4" fmla="*/ 11 w 15"/>
                  <a:gd name="T5" fmla="*/ 0 h 67"/>
                  <a:gd name="T6" fmla="*/ 9 w 15"/>
                  <a:gd name="T7" fmla="*/ 0 h 67"/>
                  <a:gd name="T8" fmla="*/ 6 w 15"/>
                  <a:gd name="T9" fmla="*/ 0 h 67"/>
                  <a:gd name="T10" fmla="*/ 4 w 15"/>
                  <a:gd name="T11" fmla="*/ 0 h 67"/>
                  <a:gd name="T12" fmla="*/ 2 w 15"/>
                  <a:gd name="T13" fmla="*/ 0 h 67"/>
                  <a:gd name="T14" fmla="*/ 0 w 15"/>
                  <a:gd name="T15" fmla="*/ 0 h 67"/>
                  <a:gd name="T16" fmla="*/ 0 w 15"/>
                  <a:gd name="T17" fmla="*/ 1 h 67"/>
                  <a:gd name="T18" fmla="*/ 0 w 15"/>
                  <a:gd name="T19" fmla="*/ 0 h 67"/>
                  <a:gd name="T20" fmla="*/ 4 w 15"/>
                  <a:gd name="T21" fmla="*/ 0 h 67"/>
                  <a:gd name="T22" fmla="*/ 6 w 15"/>
                  <a:gd name="T23" fmla="*/ 0 h 67"/>
                  <a:gd name="T24" fmla="*/ 9 w 15"/>
                  <a:gd name="T25" fmla="*/ 0 h 67"/>
                  <a:gd name="T26" fmla="*/ 11 w 15"/>
                  <a:gd name="T27" fmla="*/ 0 h 67"/>
                  <a:gd name="T28" fmla="*/ 13 w 15"/>
                  <a:gd name="T29" fmla="*/ 0 h 67"/>
                  <a:gd name="T30" fmla="*/ 15 w 15"/>
                  <a:gd name="T31" fmla="*/ 0 h 67"/>
                  <a:gd name="T32" fmla="*/ 15 w 15"/>
                  <a:gd name="T33" fmla="*/ 0 h 67"/>
                  <a:gd name="T34" fmla="*/ 15 w 15"/>
                  <a:gd name="T35" fmla="*/ 0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67">
                    <a:moveTo>
                      <a:pt x="15" y="0"/>
                    </a:moveTo>
                    <a:lnTo>
                      <a:pt x="13" y="8"/>
                    </a:lnTo>
                    <a:lnTo>
                      <a:pt x="11" y="17"/>
                    </a:lnTo>
                    <a:lnTo>
                      <a:pt x="9" y="25"/>
                    </a:lnTo>
                    <a:lnTo>
                      <a:pt x="6" y="34"/>
                    </a:lnTo>
                    <a:lnTo>
                      <a:pt x="4" y="42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6" y="44"/>
                    </a:lnTo>
                    <a:lnTo>
                      <a:pt x="9" y="32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>
                <a:off x="4141" y="2339"/>
                <a:ext cx="658" cy="146"/>
              </a:xfrm>
              <a:custGeom>
                <a:avLst/>
                <a:gdLst>
                  <a:gd name="T0" fmla="*/ 49 w 658"/>
                  <a:gd name="T1" fmla="*/ 1 h 291"/>
                  <a:gd name="T2" fmla="*/ 11 w 658"/>
                  <a:gd name="T3" fmla="*/ 2 h 291"/>
                  <a:gd name="T4" fmla="*/ 0 w 658"/>
                  <a:gd name="T5" fmla="*/ 2 h 291"/>
                  <a:gd name="T6" fmla="*/ 8 w 658"/>
                  <a:gd name="T7" fmla="*/ 3 h 291"/>
                  <a:gd name="T8" fmla="*/ 37 w 658"/>
                  <a:gd name="T9" fmla="*/ 3 h 291"/>
                  <a:gd name="T10" fmla="*/ 93 w 658"/>
                  <a:gd name="T11" fmla="*/ 4 h 291"/>
                  <a:gd name="T12" fmla="*/ 100 w 658"/>
                  <a:gd name="T13" fmla="*/ 4 h 291"/>
                  <a:gd name="T14" fmla="*/ 64 w 658"/>
                  <a:gd name="T15" fmla="*/ 4 h 291"/>
                  <a:gd name="T16" fmla="*/ 104 w 658"/>
                  <a:gd name="T17" fmla="*/ 4 h 291"/>
                  <a:gd name="T18" fmla="*/ 153 w 658"/>
                  <a:gd name="T19" fmla="*/ 4 h 291"/>
                  <a:gd name="T20" fmla="*/ 209 w 658"/>
                  <a:gd name="T21" fmla="*/ 5 h 291"/>
                  <a:gd name="T22" fmla="*/ 274 w 658"/>
                  <a:gd name="T23" fmla="*/ 5 h 291"/>
                  <a:gd name="T24" fmla="*/ 342 w 658"/>
                  <a:gd name="T25" fmla="*/ 5 h 291"/>
                  <a:gd name="T26" fmla="*/ 405 w 658"/>
                  <a:gd name="T27" fmla="*/ 5 h 291"/>
                  <a:gd name="T28" fmla="*/ 469 w 658"/>
                  <a:gd name="T29" fmla="*/ 5 h 291"/>
                  <a:gd name="T30" fmla="*/ 523 w 658"/>
                  <a:gd name="T31" fmla="*/ 5 h 291"/>
                  <a:gd name="T32" fmla="*/ 569 w 658"/>
                  <a:gd name="T33" fmla="*/ 5 h 291"/>
                  <a:gd name="T34" fmla="*/ 596 w 658"/>
                  <a:gd name="T35" fmla="*/ 5 h 291"/>
                  <a:gd name="T36" fmla="*/ 554 w 658"/>
                  <a:gd name="T37" fmla="*/ 5 h 291"/>
                  <a:gd name="T38" fmla="*/ 514 w 658"/>
                  <a:gd name="T39" fmla="*/ 5 h 291"/>
                  <a:gd name="T40" fmla="*/ 472 w 658"/>
                  <a:gd name="T41" fmla="*/ 5 h 291"/>
                  <a:gd name="T42" fmla="*/ 434 w 658"/>
                  <a:gd name="T43" fmla="*/ 5 h 291"/>
                  <a:gd name="T44" fmla="*/ 418 w 658"/>
                  <a:gd name="T45" fmla="*/ 5 h 291"/>
                  <a:gd name="T46" fmla="*/ 454 w 658"/>
                  <a:gd name="T47" fmla="*/ 5 h 291"/>
                  <a:gd name="T48" fmla="*/ 489 w 658"/>
                  <a:gd name="T49" fmla="*/ 5 h 291"/>
                  <a:gd name="T50" fmla="*/ 434 w 658"/>
                  <a:gd name="T51" fmla="*/ 5 h 291"/>
                  <a:gd name="T52" fmla="*/ 402 w 658"/>
                  <a:gd name="T53" fmla="*/ 5 h 291"/>
                  <a:gd name="T54" fmla="*/ 353 w 658"/>
                  <a:gd name="T55" fmla="*/ 5 h 291"/>
                  <a:gd name="T56" fmla="*/ 356 w 658"/>
                  <a:gd name="T57" fmla="*/ 5 h 291"/>
                  <a:gd name="T58" fmla="*/ 403 w 658"/>
                  <a:gd name="T59" fmla="*/ 5 h 291"/>
                  <a:gd name="T60" fmla="*/ 432 w 658"/>
                  <a:gd name="T61" fmla="*/ 5 h 291"/>
                  <a:gd name="T62" fmla="*/ 491 w 658"/>
                  <a:gd name="T63" fmla="*/ 5 h 291"/>
                  <a:gd name="T64" fmla="*/ 550 w 658"/>
                  <a:gd name="T65" fmla="*/ 4 h 291"/>
                  <a:gd name="T66" fmla="*/ 610 w 658"/>
                  <a:gd name="T67" fmla="*/ 4 h 291"/>
                  <a:gd name="T68" fmla="*/ 658 w 658"/>
                  <a:gd name="T69" fmla="*/ 4 h 291"/>
                  <a:gd name="T70" fmla="*/ 619 w 658"/>
                  <a:gd name="T71" fmla="*/ 4 h 291"/>
                  <a:gd name="T72" fmla="*/ 579 w 658"/>
                  <a:gd name="T73" fmla="*/ 4 h 291"/>
                  <a:gd name="T74" fmla="*/ 536 w 658"/>
                  <a:gd name="T75" fmla="*/ 4 h 291"/>
                  <a:gd name="T76" fmla="*/ 480 w 658"/>
                  <a:gd name="T77" fmla="*/ 4 h 291"/>
                  <a:gd name="T78" fmla="*/ 423 w 658"/>
                  <a:gd name="T79" fmla="*/ 4 h 291"/>
                  <a:gd name="T80" fmla="*/ 387 w 658"/>
                  <a:gd name="T81" fmla="*/ 4 h 291"/>
                  <a:gd name="T82" fmla="*/ 334 w 658"/>
                  <a:gd name="T83" fmla="*/ 4 h 291"/>
                  <a:gd name="T84" fmla="*/ 309 w 658"/>
                  <a:gd name="T85" fmla="*/ 4 h 291"/>
                  <a:gd name="T86" fmla="*/ 351 w 658"/>
                  <a:gd name="T87" fmla="*/ 4 h 291"/>
                  <a:gd name="T88" fmla="*/ 394 w 658"/>
                  <a:gd name="T89" fmla="*/ 4 h 291"/>
                  <a:gd name="T90" fmla="*/ 438 w 658"/>
                  <a:gd name="T91" fmla="*/ 4 h 291"/>
                  <a:gd name="T92" fmla="*/ 481 w 658"/>
                  <a:gd name="T93" fmla="*/ 4 h 291"/>
                  <a:gd name="T94" fmla="*/ 525 w 658"/>
                  <a:gd name="T95" fmla="*/ 4 h 291"/>
                  <a:gd name="T96" fmla="*/ 574 w 658"/>
                  <a:gd name="T97" fmla="*/ 4 h 291"/>
                  <a:gd name="T98" fmla="*/ 592 w 658"/>
                  <a:gd name="T99" fmla="*/ 4 h 291"/>
                  <a:gd name="T100" fmla="*/ 565 w 658"/>
                  <a:gd name="T101" fmla="*/ 4 h 291"/>
                  <a:gd name="T102" fmla="*/ 523 w 658"/>
                  <a:gd name="T103" fmla="*/ 4 h 291"/>
                  <a:gd name="T104" fmla="*/ 483 w 658"/>
                  <a:gd name="T105" fmla="*/ 4 h 291"/>
                  <a:gd name="T106" fmla="*/ 442 w 658"/>
                  <a:gd name="T107" fmla="*/ 4 h 291"/>
                  <a:gd name="T108" fmla="*/ 389 w 658"/>
                  <a:gd name="T109" fmla="*/ 4 h 291"/>
                  <a:gd name="T110" fmla="*/ 336 w 658"/>
                  <a:gd name="T111" fmla="*/ 4 h 291"/>
                  <a:gd name="T112" fmla="*/ 282 w 658"/>
                  <a:gd name="T113" fmla="*/ 4 h 291"/>
                  <a:gd name="T114" fmla="*/ 227 w 658"/>
                  <a:gd name="T115" fmla="*/ 4 h 291"/>
                  <a:gd name="T116" fmla="*/ 175 w 658"/>
                  <a:gd name="T117" fmla="*/ 3 h 291"/>
                  <a:gd name="T118" fmla="*/ 122 w 658"/>
                  <a:gd name="T119" fmla="*/ 3 h 291"/>
                  <a:gd name="T120" fmla="*/ 80 w 658"/>
                  <a:gd name="T121" fmla="*/ 2 h 291"/>
                  <a:gd name="T122" fmla="*/ 80 w 658"/>
                  <a:gd name="T123" fmla="*/ 2 h 291"/>
                  <a:gd name="T124" fmla="*/ 80 w 658"/>
                  <a:gd name="T125" fmla="*/ 0 h 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58" h="291">
                    <a:moveTo>
                      <a:pt x="80" y="0"/>
                    </a:moveTo>
                    <a:lnTo>
                      <a:pt x="73" y="4"/>
                    </a:lnTo>
                    <a:lnTo>
                      <a:pt x="66" y="10"/>
                    </a:lnTo>
                    <a:lnTo>
                      <a:pt x="60" y="14"/>
                    </a:lnTo>
                    <a:lnTo>
                      <a:pt x="55" y="17"/>
                    </a:lnTo>
                    <a:lnTo>
                      <a:pt x="49" y="23"/>
                    </a:lnTo>
                    <a:lnTo>
                      <a:pt x="44" y="27"/>
                    </a:lnTo>
                    <a:lnTo>
                      <a:pt x="37" y="31"/>
                    </a:lnTo>
                    <a:lnTo>
                      <a:pt x="33" y="38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11" y="65"/>
                    </a:lnTo>
                    <a:lnTo>
                      <a:pt x="9" y="71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0" y="107"/>
                    </a:lnTo>
                    <a:lnTo>
                      <a:pt x="0" y="113"/>
                    </a:lnTo>
                    <a:lnTo>
                      <a:pt x="2" y="120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11" y="147"/>
                    </a:lnTo>
                    <a:lnTo>
                      <a:pt x="13" y="154"/>
                    </a:lnTo>
                    <a:lnTo>
                      <a:pt x="20" y="162"/>
                    </a:lnTo>
                    <a:lnTo>
                      <a:pt x="24" y="168"/>
                    </a:lnTo>
                    <a:lnTo>
                      <a:pt x="31" y="177"/>
                    </a:lnTo>
                    <a:lnTo>
                      <a:pt x="37" y="183"/>
                    </a:lnTo>
                    <a:lnTo>
                      <a:pt x="46" y="192"/>
                    </a:lnTo>
                    <a:lnTo>
                      <a:pt x="53" y="198"/>
                    </a:lnTo>
                    <a:lnTo>
                      <a:pt x="62" y="206"/>
                    </a:lnTo>
                    <a:lnTo>
                      <a:pt x="73" y="211"/>
                    </a:lnTo>
                    <a:lnTo>
                      <a:pt x="84" y="217"/>
                    </a:lnTo>
                    <a:lnTo>
                      <a:pt x="93" y="221"/>
                    </a:lnTo>
                    <a:lnTo>
                      <a:pt x="102" y="227"/>
                    </a:lnTo>
                    <a:lnTo>
                      <a:pt x="113" y="231"/>
                    </a:lnTo>
                    <a:lnTo>
                      <a:pt x="122" y="234"/>
                    </a:lnTo>
                    <a:lnTo>
                      <a:pt x="117" y="232"/>
                    </a:lnTo>
                    <a:lnTo>
                      <a:pt x="109" y="231"/>
                    </a:lnTo>
                    <a:lnTo>
                      <a:pt x="100" y="229"/>
                    </a:lnTo>
                    <a:lnTo>
                      <a:pt x="91" y="225"/>
                    </a:lnTo>
                    <a:lnTo>
                      <a:pt x="80" y="221"/>
                    </a:lnTo>
                    <a:lnTo>
                      <a:pt x="71" y="217"/>
                    </a:lnTo>
                    <a:lnTo>
                      <a:pt x="62" y="215"/>
                    </a:lnTo>
                    <a:lnTo>
                      <a:pt x="58" y="211"/>
                    </a:lnTo>
                    <a:lnTo>
                      <a:pt x="64" y="217"/>
                    </a:lnTo>
                    <a:lnTo>
                      <a:pt x="75" y="221"/>
                    </a:lnTo>
                    <a:lnTo>
                      <a:pt x="78" y="223"/>
                    </a:lnTo>
                    <a:lnTo>
                      <a:pt x="86" y="227"/>
                    </a:lnTo>
                    <a:lnTo>
                      <a:pt x="91" y="229"/>
                    </a:lnTo>
                    <a:lnTo>
                      <a:pt x="98" y="232"/>
                    </a:lnTo>
                    <a:lnTo>
                      <a:pt x="104" y="234"/>
                    </a:lnTo>
                    <a:lnTo>
                      <a:pt x="113" y="236"/>
                    </a:lnTo>
                    <a:lnTo>
                      <a:pt x="118" y="238"/>
                    </a:lnTo>
                    <a:lnTo>
                      <a:pt x="127" y="242"/>
                    </a:lnTo>
                    <a:lnTo>
                      <a:pt x="135" y="244"/>
                    </a:lnTo>
                    <a:lnTo>
                      <a:pt x="144" y="248"/>
                    </a:lnTo>
                    <a:lnTo>
                      <a:pt x="153" y="250"/>
                    </a:lnTo>
                    <a:lnTo>
                      <a:pt x="164" y="251"/>
                    </a:lnTo>
                    <a:lnTo>
                      <a:pt x="171" y="255"/>
                    </a:lnTo>
                    <a:lnTo>
                      <a:pt x="180" y="257"/>
                    </a:lnTo>
                    <a:lnTo>
                      <a:pt x="191" y="259"/>
                    </a:lnTo>
                    <a:lnTo>
                      <a:pt x="202" y="261"/>
                    </a:lnTo>
                    <a:lnTo>
                      <a:pt x="209" y="263"/>
                    </a:lnTo>
                    <a:lnTo>
                      <a:pt x="220" y="265"/>
                    </a:lnTo>
                    <a:lnTo>
                      <a:pt x="231" y="267"/>
                    </a:lnTo>
                    <a:lnTo>
                      <a:pt x="242" y="270"/>
                    </a:lnTo>
                    <a:lnTo>
                      <a:pt x="253" y="270"/>
                    </a:lnTo>
                    <a:lnTo>
                      <a:pt x="264" y="272"/>
                    </a:lnTo>
                    <a:lnTo>
                      <a:pt x="274" y="274"/>
                    </a:lnTo>
                    <a:lnTo>
                      <a:pt x="285" y="276"/>
                    </a:lnTo>
                    <a:lnTo>
                      <a:pt x="296" y="278"/>
                    </a:lnTo>
                    <a:lnTo>
                      <a:pt x="307" y="280"/>
                    </a:lnTo>
                    <a:lnTo>
                      <a:pt x="318" y="282"/>
                    </a:lnTo>
                    <a:lnTo>
                      <a:pt x="331" y="284"/>
                    </a:lnTo>
                    <a:lnTo>
                      <a:pt x="342" y="284"/>
                    </a:lnTo>
                    <a:lnTo>
                      <a:pt x="353" y="286"/>
                    </a:lnTo>
                    <a:lnTo>
                      <a:pt x="363" y="286"/>
                    </a:lnTo>
                    <a:lnTo>
                      <a:pt x="374" y="288"/>
                    </a:lnTo>
                    <a:lnTo>
                      <a:pt x="383" y="288"/>
                    </a:lnTo>
                    <a:lnTo>
                      <a:pt x="394" y="290"/>
                    </a:lnTo>
                    <a:lnTo>
                      <a:pt x="405" y="290"/>
                    </a:lnTo>
                    <a:lnTo>
                      <a:pt x="418" y="291"/>
                    </a:lnTo>
                    <a:lnTo>
                      <a:pt x="427" y="291"/>
                    </a:lnTo>
                    <a:lnTo>
                      <a:pt x="438" y="291"/>
                    </a:lnTo>
                    <a:lnTo>
                      <a:pt x="447" y="291"/>
                    </a:lnTo>
                    <a:lnTo>
                      <a:pt x="458" y="291"/>
                    </a:lnTo>
                    <a:lnTo>
                      <a:pt x="469" y="291"/>
                    </a:lnTo>
                    <a:lnTo>
                      <a:pt x="478" y="291"/>
                    </a:lnTo>
                    <a:lnTo>
                      <a:pt x="487" y="291"/>
                    </a:lnTo>
                    <a:lnTo>
                      <a:pt x="498" y="291"/>
                    </a:lnTo>
                    <a:lnTo>
                      <a:pt x="505" y="290"/>
                    </a:lnTo>
                    <a:lnTo>
                      <a:pt x="514" y="290"/>
                    </a:lnTo>
                    <a:lnTo>
                      <a:pt x="523" y="288"/>
                    </a:lnTo>
                    <a:lnTo>
                      <a:pt x="532" y="288"/>
                    </a:lnTo>
                    <a:lnTo>
                      <a:pt x="540" y="286"/>
                    </a:lnTo>
                    <a:lnTo>
                      <a:pt x="547" y="286"/>
                    </a:lnTo>
                    <a:lnTo>
                      <a:pt x="554" y="284"/>
                    </a:lnTo>
                    <a:lnTo>
                      <a:pt x="563" y="284"/>
                    </a:lnTo>
                    <a:lnTo>
                      <a:pt x="569" y="282"/>
                    </a:lnTo>
                    <a:lnTo>
                      <a:pt x="574" y="278"/>
                    </a:lnTo>
                    <a:lnTo>
                      <a:pt x="579" y="276"/>
                    </a:lnTo>
                    <a:lnTo>
                      <a:pt x="587" y="274"/>
                    </a:lnTo>
                    <a:lnTo>
                      <a:pt x="596" y="270"/>
                    </a:lnTo>
                    <a:lnTo>
                      <a:pt x="605" y="265"/>
                    </a:lnTo>
                    <a:lnTo>
                      <a:pt x="596" y="263"/>
                    </a:lnTo>
                    <a:lnTo>
                      <a:pt x="587" y="263"/>
                    </a:lnTo>
                    <a:lnTo>
                      <a:pt x="578" y="265"/>
                    </a:lnTo>
                    <a:lnTo>
                      <a:pt x="572" y="265"/>
                    </a:lnTo>
                    <a:lnTo>
                      <a:pt x="567" y="265"/>
                    </a:lnTo>
                    <a:lnTo>
                      <a:pt x="561" y="267"/>
                    </a:lnTo>
                    <a:lnTo>
                      <a:pt x="554" y="269"/>
                    </a:lnTo>
                    <a:lnTo>
                      <a:pt x="549" y="269"/>
                    </a:lnTo>
                    <a:lnTo>
                      <a:pt x="541" y="270"/>
                    </a:lnTo>
                    <a:lnTo>
                      <a:pt x="534" y="270"/>
                    </a:lnTo>
                    <a:lnTo>
                      <a:pt x="527" y="272"/>
                    </a:lnTo>
                    <a:lnTo>
                      <a:pt x="520" y="272"/>
                    </a:lnTo>
                    <a:lnTo>
                      <a:pt x="514" y="274"/>
                    </a:lnTo>
                    <a:lnTo>
                      <a:pt x="507" y="274"/>
                    </a:lnTo>
                    <a:lnTo>
                      <a:pt x="500" y="276"/>
                    </a:lnTo>
                    <a:lnTo>
                      <a:pt x="492" y="276"/>
                    </a:lnTo>
                    <a:lnTo>
                      <a:pt x="485" y="278"/>
                    </a:lnTo>
                    <a:lnTo>
                      <a:pt x="478" y="278"/>
                    </a:lnTo>
                    <a:lnTo>
                      <a:pt x="472" y="278"/>
                    </a:lnTo>
                    <a:lnTo>
                      <a:pt x="463" y="278"/>
                    </a:lnTo>
                    <a:lnTo>
                      <a:pt x="458" y="280"/>
                    </a:lnTo>
                    <a:lnTo>
                      <a:pt x="452" y="280"/>
                    </a:lnTo>
                    <a:lnTo>
                      <a:pt x="447" y="282"/>
                    </a:lnTo>
                    <a:lnTo>
                      <a:pt x="442" y="280"/>
                    </a:lnTo>
                    <a:lnTo>
                      <a:pt x="434" y="280"/>
                    </a:lnTo>
                    <a:lnTo>
                      <a:pt x="429" y="278"/>
                    </a:lnTo>
                    <a:lnTo>
                      <a:pt x="425" y="278"/>
                    </a:lnTo>
                    <a:lnTo>
                      <a:pt x="416" y="276"/>
                    </a:lnTo>
                    <a:lnTo>
                      <a:pt x="411" y="274"/>
                    </a:lnTo>
                    <a:lnTo>
                      <a:pt x="414" y="274"/>
                    </a:lnTo>
                    <a:lnTo>
                      <a:pt x="418" y="274"/>
                    </a:lnTo>
                    <a:lnTo>
                      <a:pt x="422" y="274"/>
                    </a:lnTo>
                    <a:lnTo>
                      <a:pt x="429" y="274"/>
                    </a:lnTo>
                    <a:lnTo>
                      <a:pt x="432" y="274"/>
                    </a:lnTo>
                    <a:lnTo>
                      <a:pt x="440" y="274"/>
                    </a:lnTo>
                    <a:lnTo>
                      <a:pt x="445" y="274"/>
                    </a:lnTo>
                    <a:lnTo>
                      <a:pt x="454" y="274"/>
                    </a:lnTo>
                    <a:lnTo>
                      <a:pt x="460" y="272"/>
                    </a:lnTo>
                    <a:lnTo>
                      <a:pt x="465" y="272"/>
                    </a:lnTo>
                    <a:lnTo>
                      <a:pt x="471" y="270"/>
                    </a:lnTo>
                    <a:lnTo>
                      <a:pt x="476" y="270"/>
                    </a:lnTo>
                    <a:lnTo>
                      <a:pt x="485" y="269"/>
                    </a:lnTo>
                    <a:lnTo>
                      <a:pt x="489" y="265"/>
                    </a:lnTo>
                    <a:lnTo>
                      <a:pt x="481" y="267"/>
                    </a:lnTo>
                    <a:lnTo>
                      <a:pt x="472" y="269"/>
                    </a:lnTo>
                    <a:lnTo>
                      <a:pt x="463" y="269"/>
                    </a:lnTo>
                    <a:lnTo>
                      <a:pt x="454" y="269"/>
                    </a:lnTo>
                    <a:lnTo>
                      <a:pt x="443" y="269"/>
                    </a:lnTo>
                    <a:lnTo>
                      <a:pt x="434" y="269"/>
                    </a:lnTo>
                    <a:lnTo>
                      <a:pt x="429" y="269"/>
                    </a:lnTo>
                    <a:lnTo>
                      <a:pt x="423" y="269"/>
                    </a:lnTo>
                    <a:lnTo>
                      <a:pt x="418" y="269"/>
                    </a:lnTo>
                    <a:lnTo>
                      <a:pt x="412" y="270"/>
                    </a:lnTo>
                    <a:lnTo>
                      <a:pt x="407" y="269"/>
                    </a:lnTo>
                    <a:lnTo>
                      <a:pt x="402" y="269"/>
                    </a:lnTo>
                    <a:lnTo>
                      <a:pt x="394" y="269"/>
                    </a:lnTo>
                    <a:lnTo>
                      <a:pt x="391" y="269"/>
                    </a:lnTo>
                    <a:lnTo>
                      <a:pt x="380" y="269"/>
                    </a:lnTo>
                    <a:lnTo>
                      <a:pt x="371" y="269"/>
                    </a:lnTo>
                    <a:lnTo>
                      <a:pt x="362" y="267"/>
                    </a:lnTo>
                    <a:lnTo>
                      <a:pt x="353" y="267"/>
                    </a:lnTo>
                    <a:lnTo>
                      <a:pt x="347" y="265"/>
                    </a:lnTo>
                    <a:lnTo>
                      <a:pt x="342" y="265"/>
                    </a:lnTo>
                    <a:lnTo>
                      <a:pt x="347" y="265"/>
                    </a:lnTo>
                    <a:lnTo>
                      <a:pt x="351" y="263"/>
                    </a:lnTo>
                    <a:lnTo>
                      <a:pt x="356" y="263"/>
                    </a:lnTo>
                    <a:lnTo>
                      <a:pt x="363" y="263"/>
                    </a:lnTo>
                    <a:lnTo>
                      <a:pt x="371" y="263"/>
                    </a:lnTo>
                    <a:lnTo>
                      <a:pt x="380" y="263"/>
                    </a:lnTo>
                    <a:lnTo>
                      <a:pt x="389" y="263"/>
                    </a:lnTo>
                    <a:lnTo>
                      <a:pt x="396" y="261"/>
                    </a:lnTo>
                    <a:lnTo>
                      <a:pt x="403" y="261"/>
                    </a:lnTo>
                    <a:lnTo>
                      <a:pt x="411" y="261"/>
                    </a:lnTo>
                    <a:lnTo>
                      <a:pt x="418" y="261"/>
                    </a:lnTo>
                    <a:lnTo>
                      <a:pt x="423" y="261"/>
                    </a:lnTo>
                    <a:lnTo>
                      <a:pt x="429" y="261"/>
                    </a:lnTo>
                    <a:lnTo>
                      <a:pt x="431" y="261"/>
                    </a:lnTo>
                    <a:lnTo>
                      <a:pt x="432" y="261"/>
                    </a:lnTo>
                    <a:lnTo>
                      <a:pt x="442" y="261"/>
                    </a:lnTo>
                    <a:lnTo>
                      <a:pt x="452" y="259"/>
                    </a:lnTo>
                    <a:lnTo>
                      <a:pt x="461" y="259"/>
                    </a:lnTo>
                    <a:lnTo>
                      <a:pt x="472" y="259"/>
                    </a:lnTo>
                    <a:lnTo>
                      <a:pt x="481" y="257"/>
                    </a:lnTo>
                    <a:lnTo>
                      <a:pt x="491" y="257"/>
                    </a:lnTo>
                    <a:lnTo>
                      <a:pt x="501" y="255"/>
                    </a:lnTo>
                    <a:lnTo>
                      <a:pt x="512" y="255"/>
                    </a:lnTo>
                    <a:lnTo>
                      <a:pt x="521" y="253"/>
                    </a:lnTo>
                    <a:lnTo>
                      <a:pt x="532" y="251"/>
                    </a:lnTo>
                    <a:lnTo>
                      <a:pt x="540" y="250"/>
                    </a:lnTo>
                    <a:lnTo>
                      <a:pt x="550" y="248"/>
                    </a:lnTo>
                    <a:lnTo>
                      <a:pt x="561" y="246"/>
                    </a:lnTo>
                    <a:lnTo>
                      <a:pt x="572" y="244"/>
                    </a:lnTo>
                    <a:lnTo>
                      <a:pt x="581" y="242"/>
                    </a:lnTo>
                    <a:lnTo>
                      <a:pt x="592" y="240"/>
                    </a:lnTo>
                    <a:lnTo>
                      <a:pt x="601" y="236"/>
                    </a:lnTo>
                    <a:lnTo>
                      <a:pt x="610" y="234"/>
                    </a:lnTo>
                    <a:lnTo>
                      <a:pt x="618" y="232"/>
                    </a:lnTo>
                    <a:lnTo>
                      <a:pt x="627" y="231"/>
                    </a:lnTo>
                    <a:lnTo>
                      <a:pt x="632" y="227"/>
                    </a:lnTo>
                    <a:lnTo>
                      <a:pt x="641" y="223"/>
                    </a:lnTo>
                    <a:lnTo>
                      <a:pt x="648" y="221"/>
                    </a:lnTo>
                    <a:lnTo>
                      <a:pt x="658" y="217"/>
                    </a:lnTo>
                    <a:lnTo>
                      <a:pt x="652" y="217"/>
                    </a:lnTo>
                    <a:lnTo>
                      <a:pt x="645" y="217"/>
                    </a:lnTo>
                    <a:lnTo>
                      <a:pt x="638" y="217"/>
                    </a:lnTo>
                    <a:lnTo>
                      <a:pt x="632" y="217"/>
                    </a:lnTo>
                    <a:lnTo>
                      <a:pt x="625" y="217"/>
                    </a:lnTo>
                    <a:lnTo>
                      <a:pt x="619" y="219"/>
                    </a:lnTo>
                    <a:lnTo>
                      <a:pt x="612" y="219"/>
                    </a:lnTo>
                    <a:lnTo>
                      <a:pt x="607" y="221"/>
                    </a:lnTo>
                    <a:lnTo>
                      <a:pt x="599" y="223"/>
                    </a:lnTo>
                    <a:lnTo>
                      <a:pt x="592" y="225"/>
                    </a:lnTo>
                    <a:lnTo>
                      <a:pt x="587" y="227"/>
                    </a:lnTo>
                    <a:lnTo>
                      <a:pt x="579" y="229"/>
                    </a:lnTo>
                    <a:lnTo>
                      <a:pt x="574" y="229"/>
                    </a:lnTo>
                    <a:lnTo>
                      <a:pt x="567" y="231"/>
                    </a:lnTo>
                    <a:lnTo>
                      <a:pt x="561" y="231"/>
                    </a:lnTo>
                    <a:lnTo>
                      <a:pt x="554" y="232"/>
                    </a:lnTo>
                    <a:lnTo>
                      <a:pt x="545" y="232"/>
                    </a:lnTo>
                    <a:lnTo>
                      <a:pt x="536" y="232"/>
                    </a:lnTo>
                    <a:lnTo>
                      <a:pt x="525" y="232"/>
                    </a:lnTo>
                    <a:lnTo>
                      <a:pt x="516" y="234"/>
                    </a:lnTo>
                    <a:lnTo>
                      <a:pt x="507" y="234"/>
                    </a:lnTo>
                    <a:lnTo>
                      <a:pt x="498" y="234"/>
                    </a:lnTo>
                    <a:lnTo>
                      <a:pt x="489" y="234"/>
                    </a:lnTo>
                    <a:lnTo>
                      <a:pt x="480" y="236"/>
                    </a:lnTo>
                    <a:lnTo>
                      <a:pt x="471" y="236"/>
                    </a:lnTo>
                    <a:lnTo>
                      <a:pt x="460" y="236"/>
                    </a:lnTo>
                    <a:lnTo>
                      <a:pt x="452" y="236"/>
                    </a:lnTo>
                    <a:lnTo>
                      <a:pt x="443" y="236"/>
                    </a:lnTo>
                    <a:lnTo>
                      <a:pt x="432" y="236"/>
                    </a:lnTo>
                    <a:lnTo>
                      <a:pt x="423" y="238"/>
                    </a:lnTo>
                    <a:lnTo>
                      <a:pt x="414" y="240"/>
                    </a:lnTo>
                    <a:lnTo>
                      <a:pt x="405" y="242"/>
                    </a:lnTo>
                    <a:lnTo>
                      <a:pt x="403" y="242"/>
                    </a:lnTo>
                    <a:lnTo>
                      <a:pt x="400" y="242"/>
                    </a:lnTo>
                    <a:lnTo>
                      <a:pt x="392" y="242"/>
                    </a:lnTo>
                    <a:lnTo>
                      <a:pt x="387" y="242"/>
                    </a:lnTo>
                    <a:lnTo>
                      <a:pt x="378" y="240"/>
                    </a:lnTo>
                    <a:lnTo>
                      <a:pt x="369" y="240"/>
                    </a:lnTo>
                    <a:lnTo>
                      <a:pt x="362" y="238"/>
                    </a:lnTo>
                    <a:lnTo>
                      <a:pt x="353" y="238"/>
                    </a:lnTo>
                    <a:lnTo>
                      <a:pt x="342" y="236"/>
                    </a:lnTo>
                    <a:lnTo>
                      <a:pt x="334" y="236"/>
                    </a:lnTo>
                    <a:lnTo>
                      <a:pt x="325" y="234"/>
                    </a:lnTo>
                    <a:lnTo>
                      <a:pt x="318" y="234"/>
                    </a:lnTo>
                    <a:lnTo>
                      <a:pt x="313" y="232"/>
                    </a:lnTo>
                    <a:lnTo>
                      <a:pt x="309" y="232"/>
                    </a:lnTo>
                    <a:lnTo>
                      <a:pt x="307" y="231"/>
                    </a:lnTo>
                    <a:lnTo>
                      <a:pt x="309" y="229"/>
                    </a:lnTo>
                    <a:lnTo>
                      <a:pt x="314" y="229"/>
                    </a:lnTo>
                    <a:lnTo>
                      <a:pt x="322" y="229"/>
                    </a:lnTo>
                    <a:lnTo>
                      <a:pt x="329" y="229"/>
                    </a:lnTo>
                    <a:lnTo>
                      <a:pt x="336" y="229"/>
                    </a:lnTo>
                    <a:lnTo>
                      <a:pt x="343" y="229"/>
                    </a:lnTo>
                    <a:lnTo>
                      <a:pt x="351" y="229"/>
                    </a:lnTo>
                    <a:lnTo>
                      <a:pt x="358" y="229"/>
                    </a:lnTo>
                    <a:lnTo>
                      <a:pt x="365" y="231"/>
                    </a:lnTo>
                    <a:lnTo>
                      <a:pt x="373" y="231"/>
                    </a:lnTo>
                    <a:lnTo>
                      <a:pt x="380" y="231"/>
                    </a:lnTo>
                    <a:lnTo>
                      <a:pt x="387" y="231"/>
                    </a:lnTo>
                    <a:lnTo>
                      <a:pt x="394" y="231"/>
                    </a:lnTo>
                    <a:lnTo>
                      <a:pt x="402" y="231"/>
                    </a:lnTo>
                    <a:lnTo>
                      <a:pt x="409" y="231"/>
                    </a:lnTo>
                    <a:lnTo>
                      <a:pt x="416" y="231"/>
                    </a:lnTo>
                    <a:lnTo>
                      <a:pt x="423" y="231"/>
                    </a:lnTo>
                    <a:lnTo>
                      <a:pt x="431" y="231"/>
                    </a:lnTo>
                    <a:lnTo>
                      <a:pt x="438" y="231"/>
                    </a:lnTo>
                    <a:lnTo>
                      <a:pt x="445" y="231"/>
                    </a:lnTo>
                    <a:lnTo>
                      <a:pt x="452" y="231"/>
                    </a:lnTo>
                    <a:lnTo>
                      <a:pt x="460" y="229"/>
                    </a:lnTo>
                    <a:lnTo>
                      <a:pt x="467" y="229"/>
                    </a:lnTo>
                    <a:lnTo>
                      <a:pt x="474" y="229"/>
                    </a:lnTo>
                    <a:lnTo>
                      <a:pt x="481" y="229"/>
                    </a:lnTo>
                    <a:lnTo>
                      <a:pt x="489" y="229"/>
                    </a:lnTo>
                    <a:lnTo>
                      <a:pt x="496" y="227"/>
                    </a:lnTo>
                    <a:lnTo>
                      <a:pt x="503" y="227"/>
                    </a:lnTo>
                    <a:lnTo>
                      <a:pt x="510" y="227"/>
                    </a:lnTo>
                    <a:lnTo>
                      <a:pt x="518" y="225"/>
                    </a:lnTo>
                    <a:lnTo>
                      <a:pt x="525" y="223"/>
                    </a:lnTo>
                    <a:lnTo>
                      <a:pt x="532" y="223"/>
                    </a:lnTo>
                    <a:lnTo>
                      <a:pt x="540" y="223"/>
                    </a:lnTo>
                    <a:lnTo>
                      <a:pt x="547" y="221"/>
                    </a:lnTo>
                    <a:lnTo>
                      <a:pt x="554" y="219"/>
                    </a:lnTo>
                    <a:lnTo>
                      <a:pt x="563" y="217"/>
                    </a:lnTo>
                    <a:lnTo>
                      <a:pt x="574" y="215"/>
                    </a:lnTo>
                    <a:lnTo>
                      <a:pt x="581" y="211"/>
                    </a:lnTo>
                    <a:lnTo>
                      <a:pt x="590" y="208"/>
                    </a:lnTo>
                    <a:lnTo>
                      <a:pt x="599" y="206"/>
                    </a:lnTo>
                    <a:lnTo>
                      <a:pt x="607" y="202"/>
                    </a:lnTo>
                    <a:lnTo>
                      <a:pt x="601" y="202"/>
                    </a:lnTo>
                    <a:lnTo>
                      <a:pt x="592" y="202"/>
                    </a:lnTo>
                    <a:lnTo>
                      <a:pt x="587" y="202"/>
                    </a:lnTo>
                    <a:lnTo>
                      <a:pt x="581" y="202"/>
                    </a:lnTo>
                    <a:lnTo>
                      <a:pt x="578" y="202"/>
                    </a:lnTo>
                    <a:lnTo>
                      <a:pt x="576" y="202"/>
                    </a:lnTo>
                    <a:lnTo>
                      <a:pt x="570" y="202"/>
                    </a:lnTo>
                    <a:lnTo>
                      <a:pt x="565" y="202"/>
                    </a:lnTo>
                    <a:lnTo>
                      <a:pt x="560" y="204"/>
                    </a:lnTo>
                    <a:lnTo>
                      <a:pt x="552" y="206"/>
                    </a:lnTo>
                    <a:lnTo>
                      <a:pt x="545" y="206"/>
                    </a:lnTo>
                    <a:lnTo>
                      <a:pt x="538" y="208"/>
                    </a:lnTo>
                    <a:lnTo>
                      <a:pt x="530" y="208"/>
                    </a:lnTo>
                    <a:lnTo>
                      <a:pt x="523" y="210"/>
                    </a:lnTo>
                    <a:lnTo>
                      <a:pt x="514" y="210"/>
                    </a:lnTo>
                    <a:lnTo>
                      <a:pt x="509" y="211"/>
                    </a:lnTo>
                    <a:lnTo>
                      <a:pt x="500" y="211"/>
                    </a:lnTo>
                    <a:lnTo>
                      <a:pt x="494" y="215"/>
                    </a:lnTo>
                    <a:lnTo>
                      <a:pt x="489" y="215"/>
                    </a:lnTo>
                    <a:lnTo>
                      <a:pt x="483" y="215"/>
                    </a:lnTo>
                    <a:lnTo>
                      <a:pt x="480" y="215"/>
                    </a:lnTo>
                    <a:lnTo>
                      <a:pt x="478" y="215"/>
                    </a:lnTo>
                    <a:lnTo>
                      <a:pt x="469" y="213"/>
                    </a:lnTo>
                    <a:lnTo>
                      <a:pt x="460" y="211"/>
                    </a:lnTo>
                    <a:lnTo>
                      <a:pt x="451" y="210"/>
                    </a:lnTo>
                    <a:lnTo>
                      <a:pt x="442" y="210"/>
                    </a:lnTo>
                    <a:lnTo>
                      <a:pt x="432" y="210"/>
                    </a:lnTo>
                    <a:lnTo>
                      <a:pt x="423" y="208"/>
                    </a:lnTo>
                    <a:lnTo>
                      <a:pt x="414" y="208"/>
                    </a:lnTo>
                    <a:lnTo>
                      <a:pt x="405" y="208"/>
                    </a:lnTo>
                    <a:lnTo>
                      <a:pt x="396" y="206"/>
                    </a:lnTo>
                    <a:lnTo>
                      <a:pt x="389" y="206"/>
                    </a:lnTo>
                    <a:lnTo>
                      <a:pt x="380" y="206"/>
                    </a:lnTo>
                    <a:lnTo>
                      <a:pt x="371" y="206"/>
                    </a:lnTo>
                    <a:lnTo>
                      <a:pt x="362" y="206"/>
                    </a:lnTo>
                    <a:lnTo>
                      <a:pt x="353" y="206"/>
                    </a:lnTo>
                    <a:lnTo>
                      <a:pt x="343" y="206"/>
                    </a:lnTo>
                    <a:lnTo>
                      <a:pt x="336" y="206"/>
                    </a:lnTo>
                    <a:lnTo>
                      <a:pt x="325" y="204"/>
                    </a:lnTo>
                    <a:lnTo>
                      <a:pt x="316" y="204"/>
                    </a:lnTo>
                    <a:lnTo>
                      <a:pt x="309" y="204"/>
                    </a:lnTo>
                    <a:lnTo>
                      <a:pt x="300" y="204"/>
                    </a:lnTo>
                    <a:lnTo>
                      <a:pt x="289" y="202"/>
                    </a:lnTo>
                    <a:lnTo>
                      <a:pt x="282" y="202"/>
                    </a:lnTo>
                    <a:lnTo>
                      <a:pt x="273" y="202"/>
                    </a:lnTo>
                    <a:lnTo>
                      <a:pt x="264" y="202"/>
                    </a:lnTo>
                    <a:lnTo>
                      <a:pt x="255" y="200"/>
                    </a:lnTo>
                    <a:lnTo>
                      <a:pt x="245" y="198"/>
                    </a:lnTo>
                    <a:lnTo>
                      <a:pt x="236" y="196"/>
                    </a:lnTo>
                    <a:lnTo>
                      <a:pt x="227" y="196"/>
                    </a:lnTo>
                    <a:lnTo>
                      <a:pt x="218" y="194"/>
                    </a:lnTo>
                    <a:lnTo>
                      <a:pt x="209" y="192"/>
                    </a:lnTo>
                    <a:lnTo>
                      <a:pt x="202" y="191"/>
                    </a:lnTo>
                    <a:lnTo>
                      <a:pt x="193" y="191"/>
                    </a:lnTo>
                    <a:lnTo>
                      <a:pt x="182" y="187"/>
                    </a:lnTo>
                    <a:lnTo>
                      <a:pt x="175" y="183"/>
                    </a:lnTo>
                    <a:lnTo>
                      <a:pt x="164" y="181"/>
                    </a:lnTo>
                    <a:lnTo>
                      <a:pt x="155" y="177"/>
                    </a:lnTo>
                    <a:lnTo>
                      <a:pt x="146" y="173"/>
                    </a:lnTo>
                    <a:lnTo>
                      <a:pt x="138" y="172"/>
                    </a:lnTo>
                    <a:lnTo>
                      <a:pt x="129" y="166"/>
                    </a:lnTo>
                    <a:lnTo>
                      <a:pt x="122" y="164"/>
                    </a:lnTo>
                    <a:lnTo>
                      <a:pt x="113" y="156"/>
                    </a:lnTo>
                    <a:lnTo>
                      <a:pt x="104" y="152"/>
                    </a:lnTo>
                    <a:lnTo>
                      <a:pt x="98" y="147"/>
                    </a:lnTo>
                    <a:lnTo>
                      <a:pt x="91" y="139"/>
                    </a:lnTo>
                    <a:lnTo>
                      <a:pt x="86" y="132"/>
                    </a:lnTo>
                    <a:lnTo>
                      <a:pt x="80" y="124"/>
                    </a:lnTo>
                    <a:lnTo>
                      <a:pt x="78" y="114"/>
                    </a:lnTo>
                    <a:lnTo>
                      <a:pt x="77" y="105"/>
                    </a:lnTo>
                    <a:lnTo>
                      <a:pt x="75" y="95"/>
                    </a:lnTo>
                    <a:lnTo>
                      <a:pt x="75" y="88"/>
                    </a:lnTo>
                    <a:lnTo>
                      <a:pt x="77" y="82"/>
                    </a:lnTo>
                    <a:lnTo>
                      <a:pt x="80" y="74"/>
                    </a:lnTo>
                    <a:lnTo>
                      <a:pt x="86" y="69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6" y="5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>
                <a:off x="4192" y="2293"/>
                <a:ext cx="812" cy="187"/>
              </a:xfrm>
              <a:custGeom>
                <a:avLst/>
                <a:gdLst>
                  <a:gd name="T0" fmla="*/ 91 w 812"/>
                  <a:gd name="T1" fmla="*/ 2 h 373"/>
                  <a:gd name="T2" fmla="*/ 144 w 812"/>
                  <a:gd name="T3" fmla="*/ 2 h 373"/>
                  <a:gd name="T4" fmla="*/ 200 w 812"/>
                  <a:gd name="T5" fmla="*/ 2 h 373"/>
                  <a:gd name="T6" fmla="*/ 254 w 812"/>
                  <a:gd name="T7" fmla="*/ 2 h 373"/>
                  <a:gd name="T8" fmla="*/ 323 w 812"/>
                  <a:gd name="T9" fmla="*/ 2 h 373"/>
                  <a:gd name="T10" fmla="*/ 392 w 812"/>
                  <a:gd name="T11" fmla="*/ 2 h 373"/>
                  <a:gd name="T12" fmla="*/ 456 w 812"/>
                  <a:gd name="T13" fmla="*/ 2 h 373"/>
                  <a:gd name="T14" fmla="*/ 501 w 812"/>
                  <a:gd name="T15" fmla="*/ 2 h 373"/>
                  <a:gd name="T16" fmla="*/ 556 w 812"/>
                  <a:gd name="T17" fmla="*/ 2 h 373"/>
                  <a:gd name="T18" fmla="*/ 608 w 812"/>
                  <a:gd name="T19" fmla="*/ 2 h 373"/>
                  <a:gd name="T20" fmla="*/ 656 w 812"/>
                  <a:gd name="T21" fmla="*/ 2 h 373"/>
                  <a:gd name="T22" fmla="*/ 706 w 812"/>
                  <a:gd name="T23" fmla="*/ 3 h 373"/>
                  <a:gd name="T24" fmla="*/ 690 w 812"/>
                  <a:gd name="T25" fmla="*/ 4 h 373"/>
                  <a:gd name="T26" fmla="*/ 632 w 812"/>
                  <a:gd name="T27" fmla="*/ 4 h 373"/>
                  <a:gd name="T28" fmla="*/ 563 w 812"/>
                  <a:gd name="T29" fmla="*/ 5 h 373"/>
                  <a:gd name="T30" fmla="*/ 514 w 812"/>
                  <a:gd name="T31" fmla="*/ 5 h 373"/>
                  <a:gd name="T32" fmla="*/ 559 w 812"/>
                  <a:gd name="T33" fmla="*/ 5 h 373"/>
                  <a:gd name="T34" fmla="*/ 612 w 812"/>
                  <a:gd name="T35" fmla="*/ 5 h 373"/>
                  <a:gd name="T36" fmla="*/ 666 w 812"/>
                  <a:gd name="T37" fmla="*/ 4 h 373"/>
                  <a:gd name="T38" fmla="*/ 712 w 812"/>
                  <a:gd name="T39" fmla="*/ 4 h 373"/>
                  <a:gd name="T40" fmla="*/ 696 w 812"/>
                  <a:gd name="T41" fmla="*/ 4 h 373"/>
                  <a:gd name="T42" fmla="*/ 634 w 812"/>
                  <a:gd name="T43" fmla="*/ 5 h 373"/>
                  <a:gd name="T44" fmla="*/ 579 w 812"/>
                  <a:gd name="T45" fmla="*/ 5 h 373"/>
                  <a:gd name="T46" fmla="*/ 512 w 812"/>
                  <a:gd name="T47" fmla="*/ 6 h 373"/>
                  <a:gd name="T48" fmla="*/ 509 w 812"/>
                  <a:gd name="T49" fmla="*/ 6 h 373"/>
                  <a:gd name="T50" fmla="*/ 574 w 812"/>
                  <a:gd name="T51" fmla="*/ 5 h 373"/>
                  <a:gd name="T52" fmla="*/ 643 w 812"/>
                  <a:gd name="T53" fmla="*/ 5 h 373"/>
                  <a:gd name="T54" fmla="*/ 714 w 812"/>
                  <a:gd name="T55" fmla="*/ 4 h 373"/>
                  <a:gd name="T56" fmla="*/ 648 w 812"/>
                  <a:gd name="T57" fmla="*/ 5 h 373"/>
                  <a:gd name="T58" fmla="*/ 594 w 812"/>
                  <a:gd name="T59" fmla="*/ 5 h 373"/>
                  <a:gd name="T60" fmla="*/ 528 w 812"/>
                  <a:gd name="T61" fmla="*/ 6 h 373"/>
                  <a:gd name="T62" fmla="*/ 474 w 812"/>
                  <a:gd name="T63" fmla="*/ 6 h 373"/>
                  <a:gd name="T64" fmla="*/ 498 w 812"/>
                  <a:gd name="T65" fmla="*/ 6 h 373"/>
                  <a:gd name="T66" fmla="*/ 548 w 812"/>
                  <a:gd name="T67" fmla="*/ 6 h 373"/>
                  <a:gd name="T68" fmla="*/ 601 w 812"/>
                  <a:gd name="T69" fmla="*/ 6 h 373"/>
                  <a:gd name="T70" fmla="*/ 648 w 812"/>
                  <a:gd name="T71" fmla="*/ 5 h 373"/>
                  <a:gd name="T72" fmla="*/ 694 w 812"/>
                  <a:gd name="T73" fmla="*/ 5 h 373"/>
                  <a:gd name="T74" fmla="*/ 659 w 812"/>
                  <a:gd name="T75" fmla="*/ 6 h 373"/>
                  <a:gd name="T76" fmla="*/ 710 w 812"/>
                  <a:gd name="T77" fmla="*/ 5 h 373"/>
                  <a:gd name="T78" fmla="*/ 759 w 812"/>
                  <a:gd name="T79" fmla="*/ 5 h 373"/>
                  <a:gd name="T80" fmla="*/ 788 w 812"/>
                  <a:gd name="T81" fmla="*/ 4 h 373"/>
                  <a:gd name="T82" fmla="*/ 779 w 812"/>
                  <a:gd name="T83" fmla="*/ 3 h 373"/>
                  <a:gd name="T84" fmla="*/ 746 w 812"/>
                  <a:gd name="T85" fmla="*/ 2 h 373"/>
                  <a:gd name="T86" fmla="*/ 688 w 812"/>
                  <a:gd name="T87" fmla="*/ 2 h 373"/>
                  <a:gd name="T88" fmla="*/ 637 w 812"/>
                  <a:gd name="T89" fmla="*/ 1 h 373"/>
                  <a:gd name="T90" fmla="*/ 668 w 812"/>
                  <a:gd name="T91" fmla="*/ 1 h 373"/>
                  <a:gd name="T92" fmla="*/ 717 w 812"/>
                  <a:gd name="T93" fmla="*/ 2 h 373"/>
                  <a:gd name="T94" fmla="*/ 775 w 812"/>
                  <a:gd name="T95" fmla="*/ 2 h 373"/>
                  <a:gd name="T96" fmla="*/ 801 w 812"/>
                  <a:gd name="T97" fmla="*/ 3 h 373"/>
                  <a:gd name="T98" fmla="*/ 799 w 812"/>
                  <a:gd name="T99" fmla="*/ 4 h 373"/>
                  <a:gd name="T100" fmla="*/ 797 w 812"/>
                  <a:gd name="T101" fmla="*/ 5 h 373"/>
                  <a:gd name="T102" fmla="*/ 812 w 812"/>
                  <a:gd name="T103" fmla="*/ 4 h 373"/>
                  <a:gd name="T104" fmla="*/ 803 w 812"/>
                  <a:gd name="T105" fmla="*/ 3 h 373"/>
                  <a:gd name="T106" fmla="*/ 774 w 812"/>
                  <a:gd name="T107" fmla="*/ 2 h 373"/>
                  <a:gd name="T108" fmla="*/ 714 w 812"/>
                  <a:gd name="T109" fmla="*/ 1 h 373"/>
                  <a:gd name="T110" fmla="*/ 634 w 812"/>
                  <a:gd name="T111" fmla="*/ 1 h 373"/>
                  <a:gd name="T112" fmla="*/ 543 w 812"/>
                  <a:gd name="T113" fmla="*/ 1 h 373"/>
                  <a:gd name="T114" fmla="*/ 445 w 812"/>
                  <a:gd name="T115" fmla="*/ 1 h 373"/>
                  <a:gd name="T116" fmla="*/ 349 w 812"/>
                  <a:gd name="T117" fmla="*/ 1 h 373"/>
                  <a:gd name="T118" fmla="*/ 262 w 812"/>
                  <a:gd name="T119" fmla="*/ 1 h 373"/>
                  <a:gd name="T120" fmla="*/ 193 w 812"/>
                  <a:gd name="T121" fmla="*/ 1 h 373"/>
                  <a:gd name="T122" fmla="*/ 127 w 812"/>
                  <a:gd name="T123" fmla="*/ 1 h 373"/>
                  <a:gd name="T124" fmla="*/ 47 w 812"/>
                  <a:gd name="T125" fmla="*/ 2 h 3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12" h="373">
                    <a:moveTo>
                      <a:pt x="55" y="143"/>
                    </a:moveTo>
                    <a:lnTo>
                      <a:pt x="58" y="137"/>
                    </a:lnTo>
                    <a:lnTo>
                      <a:pt x="64" y="135"/>
                    </a:lnTo>
                    <a:lnTo>
                      <a:pt x="67" y="131"/>
                    </a:lnTo>
                    <a:lnTo>
                      <a:pt x="75" y="129"/>
                    </a:lnTo>
                    <a:lnTo>
                      <a:pt x="78" y="126"/>
                    </a:lnTo>
                    <a:lnTo>
                      <a:pt x="84" y="124"/>
                    </a:lnTo>
                    <a:lnTo>
                      <a:pt x="91" y="120"/>
                    </a:lnTo>
                    <a:lnTo>
                      <a:pt x="98" y="118"/>
                    </a:lnTo>
                    <a:lnTo>
                      <a:pt x="104" y="116"/>
                    </a:lnTo>
                    <a:lnTo>
                      <a:pt x="109" y="112"/>
                    </a:lnTo>
                    <a:lnTo>
                      <a:pt x="116" y="110"/>
                    </a:lnTo>
                    <a:lnTo>
                      <a:pt x="124" y="108"/>
                    </a:lnTo>
                    <a:lnTo>
                      <a:pt x="129" y="106"/>
                    </a:lnTo>
                    <a:lnTo>
                      <a:pt x="136" y="105"/>
                    </a:lnTo>
                    <a:lnTo>
                      <a:pt x="144" y="103"/>
                    </a:lnTo>
                    <a:lnTo>
                      <a:pt x="151" y="101"/>
                    </a:lnTo>
                    <a:lnTo>
                      <a:pt x="156" y="97"/>
                    </a:lnTo>
                    <a:lnTo>
                      <a:pt x="165" y="97"/>
                    </a:lnTo>
                    <a:lnTo>
                      <a:pt x="171" y="95"/>
                    </a:lnTo>
                    <a:lnTo>
                      <a:pt x="180" y="93"/>
                    </a:lnTo>
                    <a:lnTo>
                      <a:pt x="185" y="91"/>
                    </a:lnTo>
                    <a:lnTo>
                      <a:pt x="193" y="91"/>
                    </a:lnTo>
                    <a:lnTo>
                      <a:pt x="200" y="89"/>
                    </a:lnTo>
                    <a:lnTo>
                      <a:pt x="207" y="89"/>
                    </a:lnTo>
                    <a:lnTo>
                      <a:pt x="214" y="87"/>
                    </a:lnTo>
                    <a:lnTo>
                      <a:pt x="222" y="86"/>
                    </a:lnTo>
                    <a:lnTo>
                      <a:pt x="229" y="84"/>
                    </a:lnTo>
                    <a:lnTo>
                      <a:pt x="234" y="84"/>
                    </a:lnTo>
                    <a:lnTo>
                      <a:pt x="240" y="82"/>
                    </a:lnTo>
                    <a:lnTo>
                      <a:pt x="247" y="82"/>
                    </a:lnTo>
                    <a:lnTo>
                      <a:pt x="254" y="80"/>
                    </a:lnTo>
                    <a:lnTo>
                      <a:pt x="262" y="80"/>
                    </a:lnTo>
                    <a:lnTo>
                      <a:pt x="271" y="80"/>
                    </a:lnTo>
                    <a:lnTo>
                      <a:pt x="278" y="78"/>
                    </a:lnTo>
                    <a:lnTo>
                      <a:pt x="287" y="78"/>
                    </a:lnTo>
                    <a:lnTo>
                      <a:pt x="296" y="78"/>
                    </a:lnTo>
                    <a:lnTo>
                      <a:pt x="305" y="76"/>
                    </a:lnTo>
                    <a:lnTo>
                      <a:pt x="314" y="76"/>
                    </a:lnTo>
                    <a:lnTo>
                      <a:pt x="323" y="76"/>
                    </a:lnTo>
                    <a:lnTo>
                      <a:pt x="331" y="76"/>
                    </a:lnTo>
                    <a:lnTo>
                      <a:pt x="340" y="76"/>
                    </a:lnTo>
                    <a:lnTo>
                      <a:pt x="349" y="76"/>
                    </a:lnTo>
                    <a:lnTo>
                      <a:pt x="356" y="76"/>
                    </a:lnTo>
                    <a:lnTo>
                      <a:pt x="365" y="76"/>
                    </a:lnTo>
                    <a:lnTo>
                      <a:pt x="374" y="76"/>
                    </a:lnTo>
                    <a:lnTo>
                      <a:pt x="383" y="78"/>
                    </a:lnTo>
                    <a:lnTo>
                      <a:pt x="392" y="78"/>
                    </a:lnTo>
                    <a:lnTo>
                      <a:pt x="403" y="78"/>
                    </a:lnTo>
                    <a:lnTo>
                      <a:pt x="407" y="78"/>
                    </a:lnTo>
                    <a:lnTo>
                      <a:pt x="412" y="78"/>
                    </a:lnTo>
                    <a:lnTo>
                      <a:pt x="421" y="78"/>
                    </a:lnTo>
                    <a:lnTo>
                      <a:pt x="430" y="80"/>
                    </a:lnTo>
                    <a:lnTo>
                      <a:pt x="438" y="80"/>
                    </a:lnTo>
                    <a:lnTo>
                      <a:pt x="449" y="80"/>
                    </a:lnTo>
                    <a:lnTo>
                      <a:pt x="456" y="80"/>
                    </a:lnTo>
                    <a:lnTo>
                      <a:pt x="461" y="82"/>
                    </a:lnTo>
                    <a:lnTo>
                      <a:pt x="467" y="82"/>
                    </a:lnTo>
                    <a:lnTo>
                      <a:pt x="472" y="84"/>
                    </a:lnTo>
                    <a:lnTo>
                      <a:pt x="478" y="84"/>
                    </a:lnTo>
                    <a:lnTo>
                      <a:pt x="485" y="84"/>
                    </a:lnTo>
                    <a:lnTo>
                      <a:pt x="490" y="86"/>
                    </a:lnTo>
                    <a:lnTo>
                      <a:pt x="496" y="87"/>
                    </a:lnTo>
                    <a:lnTo>
                      <a:pt x="501" y="87"/>
                    </a:lnTo>
                    <a:lnTo>
                      <a:pt x="509" y="87"/>
                    </a:lnTo>
                    <a:lnTo>
                      <a:pt x="516" y="89"/>
                    </a:lnTo>
                    <a:lnTo>
                      <a:pt x="523" y="91"/>
                    </a:lnTo>
                    <a:lnTo>
                      <a:pt x="528" y="91"/>
                    </a:lnTo>
                    <a:lnTo>
                      <a:pt x="536" y="91"/>
                    </a:lnTo>
                    <a:lnTo>
                      <a:pt x="541" y="93"/>
                    </a:lnTo>
                    <a:lnTo>
                      <a:pt x="548" y="95"/>
                    </a:lnTo>
                    <a:lnTo>
                      <a:pt x="556" y="95"/>
                    </a:lnTo>
                    <a:lnTo>
                      <a:pt x="563" y="97"/>
                    </a:lnTo>
                    <a:lnTo>
                      <a:pt x="568" y="99"/>
                    </a:lnTo>
                    <a:lnTo>
                      <a:pt x="578" y="101"/>
                    </a:lnTo>
                    <a:lnTo>
                      <a:pt x="583" y="103"/>
                    </a:lnTo>
                    <a:lnTo>
                      <a:pt x="590" y="105"/>
                    </a:lnTo>
                    <a:lnTo>
                      <a:pt x="596" y="105"/>
                    </a:lnTo>
                    <a:lnTo>
                      <a:pt x="603" y="106"/>
                    </a:lnTo>
                    <a:lnTo>
                      <a:pt x="608" y="108"/>
                    </a:lnTo>
                    <a:lnTo>
                      <a:pt x="616" y="110"/>
                    </a:lnTo>
                    <a:lnTo>
                      <a:pt x="621" y="112"/>
                    </a:lnTo>
                    <a:lnTo>
                      <a:pt x="628" y="116"/>
                    </a:lnTo>
                    <a:lnTo>
                      <a:pt x="632" y="118"/>
                    </a:lnTo>
                    <a:lnTo>
                      <a:pt x="639" y="120"/>
                    </a:lnTo>
                    <a:lnTo>
                      <a:pt x="645" y="122"/>
                    </a:lnTo>
                    <a:lnTo>
                      <a:pt x="650" y="124"/>
                    </a:lnTo>
                    <a:lnTo>
                      <a:pt x="656" y="126"/>
                    </a:lnTo>
                    <a:lnTo>
                      <a:pt x="661" y="129"/>
                    </a:lnTo>
                    <a:lnTo>
                      <a:pt x="666" y="133"/>
                    </a:lnTo>
                    <a:lnTo>
                      <a:pt x="672" y="135"/>
                    </a:lnTo>
                    <a:lnTo>
                      <a:pt x="679" y="141"/>
                    </a:lnTo>
                    <a:lnTo>
                      <a:pt x="688" y="146"/>
                    </a:lnTo>
                    <a:lnTo>
                      <a:pt x="696" y="154"/>
                    </a:lnTo>
                    <a:lnTo>
                      <a:pt x="701" y="162"/>
                    </a:lnTo>
                    <a:lnTo>
                      <a:pt x="706" y="169"/>
                    </a:lnTo>
                    <a:lnTo>
                      <a:pt x="710" y="177"/>
                    </a:lnTo>
                    <a:lnTo>
                      <a:pt x="714" y="186"/>
                    </a:lnTo>
                    <a:lnTo>
                      <a:pt x="715" y="196"/>
                    </a:lnTo>
                    <a:lnTo>
                      <a:pt x="712" y="204"/>
                    </a:lnTo>
                    <a:lnTo>
                      <a:pt x="706" y="211"/>
                    </a:lnTo>
                    <a:lnTo>
                      <a:pt x="701" y="215"/>
                    </a:lnTo>
                    <a:lnTo>
                      <a:pt x="696" y="219"/>
                    </a:lnTo>
                    <a:lnTo>
                      <a:pt x="690" y="223"/>
                    </a:lnTo>
                    <a:lnTo>
                      <a:pt x="685" y="228"/>
                    </a:lnTo>
                    <a:lnTo>
                      <a:pt x="677" y="230"/>
                    </a:lnTo>
                    <a:lnTo>
                      <a:pt x="670" y="236"/>
                    </a:lnTo>
                    <a:lnTo>
                      <a:pt x="663" y="240"/>
                    </a:lnTo>
                    <a:lnTo>
                      <a:pt x="656" y="243"/>
                    </a:lnTo>
                    <a:lnTo>
                      <a:pt x="646" y="247"/>
                    </a:lnTo>
                    <a:lnTo>
                      <a:pt x="639" y="251"/>
                    </a:lnTo>
                    <a:lnTo>
                      <a:pt x="632" y="255"/>
                    </a:lnTo>
                    <a:lnTo>
                      <a:pt x="623" y="259"/>
                    </a:lnTo>
                    <a:lnTo>
                      <a:pt x="616" y="263"/>
                    </a:lnTo>
                    <a:lnTo>
                      <a:pt x="607" y="266"/>
                    </a:lnTo>
                    <a:lnTo>
                      <a:pt x="597" y="268"/>
                    </a:lnTo>
                    <a:lnTo>
                      <a:pt x="588" y="272"/>
                    </a:lnTo>
                    <a:lnTo>
                      <a:pt x="579" y="276"/>
                    </a:lnTo>
                    <a:lnTo>
                      <a:pt x="570" y="280"/>
                    </a:lnTo>
                    <a:lnTo>
                      <a:pt x="563" y="282"/>
                    </a:lnTo>
                    <a:lnTo>
                      <a:pt x="556" y="285"/>
                    </a:lnTo>
                    <a:lnTo>
                      <a:pt x="548" y="287"/>
                    </a:lnTo>
                    <a:lnTo>
                      <a:pt x="541" y="289"/>
                    </a:lnTo>
                    <a:lnTo>
                      <a:pt x="536" y="291"/>
                    </a:lnTo>
                    <a:lnTo>
                      <a:pt x="528" y="295"/>
                    </a:lnTo>
                    <a:lnTo>
                      <a:pt x="523" y="297"/>
                    </a:lnTo>
                    <a:lnTo>
                      <a:pt x="518" y="299"/>
                    </a:lnTo>
                    <a:lnTo>
                      <a:pt x="514" y="301"/>
                    </a:lnTo>
                    <a:lnTo>
                      <a:pt x="512" y="302"/>
                    </a:lnTo>
                    <a:lnTo>
                      <a:pt x="518" y="302"/>
                    </a:lnTo>
                    <a:lnTo>
                      <a:pt x="525" y="299"/>
                    </a:lnTo>
                    <a:lnTo>
                      <a:pt x="532" y="297"/>
                    </a:lnTo>
                    <a:lnTo>
                      <a:pt x="538" y="295"/>
                    </a:lnTo>
                    <a:lnTo>
                      <a:pt x="545" y="293"/>
                    </a:lnTo>
                    <a:lnTo>
                      <a:pt x="552" y="289"/>
                    </a:lnTo>
                    <a:lnTo>
                      <a:pt x="559" y="287"/>
                    </a:lnTo>
                    <a:lnTo>
                      <a:pt x="565" y="285"/>
                    </a:lnTo>
                    <a:lnTo>
                      <a:pt x="574" y="283"/>
                    </a:lnTo>
                    <a:lnTo>
                      <a:pt x="579" y="282"/>
                    </a:lnTo>
                    <a:lnTo>
                      <a:pt x="587" y="280"/>
                    </a:lnTo>
                    <a:lnTo>
                      <a:pt x="592" y="276"/>
                    </a:lnTo>
                    <a:lnTo>
                      <a:pt x="599" y="274"/>
                    </a:lnTo>
                    <a:lnTo>
                      <a:pt x="605" y="270"/>
                    </a:lnTo>
                    <a:lnTo>
                      <a:pt x="612" y="268"/>
                    </a:lnTo>
                    <a:lnTo>
                      <a:pt x="619" y="266"/>
                    </a:lnTo>
                    <a:lnTo>
                      <a:pt x="627" y="264"/>
                    </a:lnTo>
                    <a:lnTo>
                      <a:pt x="632" y="259"/>
                    </a:lnTo>
                    <a:lnTo>
                      <a:pt x="637" y="257"/>
                    </a:lnTo>
                    <a:lnTo>
                      <a:pt x="645" y="253"/>
                    </a:lnTo>
                    <a:lnTo>
                      <a:pt x="652" y="251"/>
                    </a:lnTo>
                    <a:lnTo>
                      <a:pt x="657" y="245"/>
                    </a:lnTo>
                    <a:lnTo>
                      <a:pt x="666" y="243"/>
                    </a:lnTo>
                    <a:lnTo>
                      <a:pt x="672" y="240"/>
                    </a:lnTo>
                    <a:lnTo>
                      <a:pt x="679" y="238"/>
                    </a:lnTo>
                    <a:lnTo>
                      <a:pt x="685" y="232"/>
                    </a:lnTo>
                    <a:lnTo>
                      <a:pt x="692" y="228"/>
                    </a:lnTo>
                    <a:lnTo>
                      <a:pt x="697" y="224"/>
                    </a:lnTo>
                    <a:lnTo>
                      <a:pt x="703" y="219"/>
                    </a:lnTo>
                    <a:lnTo>
                      <a:pt x="708" y="215"/>
                    </a:lnTo>
                    <a:lnTo>
                      <a:pt x="712" y="209"/>
                    </a:lnTo>
                    <a:lnTo>
                      <a:pt x="715" y="204"/>
                    </a:lnTo>
                    <a:lnTo>
                      <a:pt x="719" y="198"/>
                    </a:lnTo>
                    <a:lnTo>
                      <a:pt x="723" y="198"/>
                    </a:lnTo>
                    <a:lnTo>
                      <a:pt x="721" y="205"/>
                    </a:lnTo>
                    <a:lnTo>
                      <a:pt x="715" y="213"/>
                    </a:lnTo>
                    <a:lnTo>
                      <a:pt x="710" y="219"/>
                    </a:lnTo>
                    <a:lnTo>
                      <a:pt x="703" y="226"/>
                    </a:lnTo>
                    <a:lnTo>
                      <a:pt x="696" y="232"/>
                    </a:lnTo>
                    <a:lnTo>
                      <a:pt x="686" y="238"/>
                    </a:lnTo>
                    <a:lnTo>
                      <a:pt x="676" y="243"/>
                    </a:lnTo>
                    <a:lnTo>
                      <a:pt x="666" y="251"/>
                    </a:lnTo>
                    <a:lnTo>
                      <a:pt x="661" y="253"/>
                    </a:lnTo>
                    <a:lnTo>
                      <a:pt x="656" y="255"/>
                    </a:lnTo>
                    <a:lnTo>
                      <a:pt x="650" y="257"/>
                    </a:lnTo>
                    <a:lnTo>
                      <a:pt x="645" y="259"/>
                    </a:lnTo>
                    <a:lnTo>
                      <a:pt x="634" y="264"/>
                    </a:lnTo>
                    <a:lnTo>
                      <a:pt x="625" y="270"/>
                    </a:lnTo>
                    <a:lnTo>
                      <a:pt x="616" y="274"/>
                    </a:lnTo>
                    <a:lnTo>
                      <a:pt x="607" y="280"/>
                    </a:lnTo>
                    <a:lnTo>
                      <a:pt x="597" y="283"/>
                    </a:lnTo>
                    <a:lnTo>
                      <a:pt x="592" y="289"/>
                    </a:lnTo>
                    <a:lnTo>
                      <a:pt x="588" y="293"/>
                    </a:lnTo>
                    <a:lnTo>
                      <a:pt x="585" y="295"/>
                    </a:lnTo>
                    <a:lnTo>
                      <a:pt x="579" y="299"/>
                    </a:lnTo>
                    <a:lnTo>
                      <a:pt x="574" y="301"/>
                    </a:lnTo>
                    <a:lnTo>
                      <a:pt x="565" y="304"/>
                    </a:lnTo>
                    <a:lnTo>
                      <a:pt x="556" y="308"/>
                    </a:lnTo>
                    <a:lnTo>
                      <a:pt x="548" y="310"/>
                    </a:lnTo>
                    <a:lnTo>
                      <a:pt x="539" y="314"/>
                    </a:lnTo>
                    <a:lnTo>
                      <a:pt x="530" y="316"/>
                    </a:lnTo>
                    <a:lnTo>
                      <a:pt x="521" y="320"/>
                    </a:lnTo>
                    <a:lnTo>
                      <a:pt x="512" y="322"/>
                    </a:lnTo>
                    <a:lnTo>
                      <a:pt x="503" y="323"/>
                    </a:lnTo>
                    <a:lnTo>
                      <a:pt x="496" y="325"/>
                    </a:lnTo>
                    <a:lnTo>
                      <a:pt x="489" y="327"/>
                    </a:lnTo>
                    <a:lnTo>
                      <a:pt x="483" y="329"/>
                    </a:lnTo>
                    <a:lnTo>
                      <a:pt x="478" y="333"/>
                    </a:lnTo>
                    <a:lnTo>
                      <a:pt x="489" y="333"/>
                    </a:lnTo>
                    <a:lnTo>
                      <a:pt x="499" y="333"/>
                    </a:lnTo>
                    <a:lnTo>
                      <a:pt x="509" y="329"/>
                    </a:lnTo>
                    <a:lnTo>
                      <a:pt x="518" y="329"/>
                    </a:lnTo>
                    <a:lnTo>
                      <a:pt x="527" y="325"/>
                    </a:lnTo>
                    <a:lnTo>
                      <a:pt x="538" y="322"/>
                    </a:lnTo>
                    <a:lnTo>
                      <a:pt x="547" y="320"/>
                    </a:lnTo>
                    <a:lnTo>
                      <a:pt x="558" y="316"/>
                    </a:lnTo>
                    <a:lnTo>
                      <a:pt x="561" y="312"/>
                    </a:lnTo>
                    <a:lnTo>
                      <a:pt x="567" y="308"/>
                    </a:lnTo>
                    <a:lnTo>
                      <a:pt x="574" y="306"/>
                    </a:lnTo>
                    <a:lnTo>
                      <a:pt x="579" y="306"/>
                    </a:lnTo>
                    <a:lnTo>
                      <a:pt x="588" y="302"/>
                    </a:lnTo>
                    <a:lnTo>
                      <a:pt x="597" y="299"/>
                    </a:lnTo>
                    <a:lnTo>
                      <a:pt x="607" y="295"/>
                    </a:lnTo>
                    <a:lnTo>
                      <a:pt x="616" y="293"/>
                    </a:lnTo>
                    <a:lnTo>
                      <a:pt x="625" y="287"/>
                    </a:lnTo>
                    <a:lnTo>
                      <a:pt x="634" y="283"/>
                    </a:lnTo>
                    <a:lnTo>
                      <a:pt x="643" y="280"/>
                    </a:lnTo>
                    <a:lnTo>
                      <a:pt x="654" y="278"/>
                    </a:lnTo>
                    <a:lnTo>
                      <a:pt x="661" y="272"/>
                    </a:lnTo>
                    <a:lnTo>
                      <a:pt x="670" y="268"/>
                    </a:lnTo>
                    <a:lnTo>
                      <a:pt x="679" y="264"/>
                    </a:lnTo>
                    <a:lnTo>
                      <a:pt x="688" y="259"/>
                    </a:lnTo>
                    <a:lnTo>
                      <a:pt x="697" y="255"/>
                    </a:lnTo>
                    <a:lnTo>
                      <a:pt x="706" y="249"/>
                    </a:lnTo>
                    <a:lnTo>
                      <a:pt x="714" y="243"/>
                    </a:lnTo>
                    <a:lnTo>
                      <a:pt x="723" y="240"/>
                    </a:lnTo>
                    <a:lnTo>
                      <a:pt x="706" y="257"/>
                    </a:lnTo>
                    <a:lnTo>
                      <a:pt x="697" y="263"/>
                    </a:lnTo>
                    <a:lnTo>
                      <a:pt x="688" y="268"/>
                    </a:lnTo>
                    <a:lnTo>
                      <a:pt x="679" y="274"/>
                    </a:lnTo>
                    <a:lnTo>
                      <a:pt x="668" y="280"/>
                    </a:lnTo>
                    <a:lnTo>
                      <a:pt x="657" y="285"/>
                    </a:lnTo>
                    <a:lnTo>
                      <a:pt x="648" y="291"/>
                    </a:lnTo>
                    <a:lnTo>
                      <a:pt x="637" y="297"/>
                    </a:lnTo>
                    <a:lnTo>
                      <a:pt x="628" y="302"/>
                    </a:lnTo>
                    <a:lnTo>
                      <a:pt x="621" y="306"/>
                    </a:lnTo>
                    <a:lnTo>
                      <a:pt x="616" y="308"/>
                    </a:lnTo>
                    <a:lnTo>
                      <a:pt x="610" y="310"/>
                    </a:lnTo>
                    <a:lnTo>
                      <a:pt x="605" y="314"/>
                    </a:lnTo>
                    <a:lnTo>
                      <a:pt x="599" y="316"/>
                    </a:lnTo>
                    <a:lnTo>
                      <a:pt x="594" y="320"/>
                    </a:lnTo>
                    <a:lnTo>
                      <a:pt x="588" y="322"/>
                    </a:lnTo>
                    <a:lnTo>
                      <a:pt x="583" y="323"/>
                    </a:lnTo>
                    <a:lnTo>
                      <a:pt x="574" y="327"/>
                    </a:lnTo>
                    <a:lnTo>
                      <a:pt x="563" y="333"/>
                    </a:lnTo>
                    <a:lnTo>
                      <a:pt x="554" y="335"/>
                    </a:lnTo>
                    <a:lnTo>
                      <a:pt x="545" y="339"/>
                    </a:lnTo>
                    <a:lnTo>
                      <a:pt x="536" y="341"/>
                    </a:lnTo>
                    <a:lnTo>
                      <a:pt x="528" y="342"/>
                    </a:lnTo>
                    <a:lnTo>
                      <a:pt x="521" y="344"/>
                    </a:lnTo>
                    <a:lnTo>
                      <a:pt x="514" y="348"/>
                    </a:lnTo>
                    <a:lnTo>
                      <a:pt x="507" y="348"/>
                    </a:lnTo>
                    <a:lnTo>
                      <a:pt x="499" y="352"/>
                    </a:lnTo>
                    <a:lnTo>
                      <a:pt x="490" y="354"/>
                    </a:lnTo>
                    <a:lnTo>
                      <a:pt x="485" y="360"/>
                    </a:lnTo>
                    <a:lnTo>
                      <a:pt x="478" y="360"/>
                    </a:lnTo>
                    <a:lnTo>
                      <a:pt x="474" y="361"/>
                    </a:lnTo>
                    <a:lnTo>
                      <a:pt x="470" y="365"/>
                    </a:lnTo>
                    <a:lnTo>
                      <a:pt x="467" y="373"/>
                    </a:lnTo>
                    <a:lnTo>
                      <a:pt x="469" y="373"/>
                    </a:lnTo>
                    <a:lnTo>
                      <a:pt x="474" y="371"/>
                    </a:lnTo>
                    <a:lnTo>
                      <a:pt x="481" y="369"/>
                    </a:lnTo>
                    <a:lnTo>
                      <a:pt x="485" y="369"/>
                    </a:lnTo>
                    <a:lnTo>
                      <a:pt x="490" y="367"/>
                    </a:lnTo>
                    <a:lnTo>
                      <a:pt x="498" y="365"/>
                    </a:lnTo>
                    <a:lnTo>
                      <a:pt x="503" y="363"/>
                    </a:lnTo>
                    <a:lnTo>
                      <a:pt x="510" y="361"/>
                    </a:lnTo>
                    <a:lnTo>
                      <a:pt x="516" y="360"/>
                    </a:lnTo>
                    <a:lnTo>
                      <a:pt x="523" y="358"/>
                    </a:lnTo>
                    <a:lnTo>
                      <a:pt x="528" y="356"/>
                    </a:lnTo>
                    <a:lnTo>
                      <a:pt x="536" y="354"/>
                    </a:lnTo>
                    <a:lnTo>
                      <a:pt x="541" y="352"/>
                    </a:lnTo>
                    <a:lnTo>
                      <a:pt x="548" y="350"/>
                    </a:lnTo>
                    <a:lnTo>
                      <a:pt x="554" y="348"/>
                    </a:lnTo>
                    <a:lnTo>
                      <a:pt x="561" y="346"/>
                    </a:lnTo>
                    <a:lnTo>
                      <a:pt x="567" y="342"/>
                    </a:lnTo>
                    <a:lnTo>
                      <a:pt x="574" y="341"/>
                    </a:lnTo>
                    <a:lnTo>
                      <a:pt x="581" y="339"/>
                    </a:lnTo>
                    <a:lnTo>
                      <a:pt x="588" y="339"/>
                    </a:lnTo>
                    <a:lnTo>
                      <a:pt x="594" y="335"/>
                    </a:lnTo>
                    <a:lnTo>
                      <a:pt x="601" y="333"/>
                    </a:lnTo>
                    <a:lnTo>
                      <a:pt x="607" y="331"/>
                    </a:lnTo>
                    <a:lnTo>
                      <a:pt x="614" y="329"/>
                    </a:lnTo>
                    <a:lnTo>
                      <a:pt x="619" y="325"/>
                    </a:lnTo>
                    <a:lnTo>
                      <a:pt x="627" y="323"/>
                    </a:lnTo>
                    <a:lnTo>
                      <a:pt x="632" y="322"/>
                    </a:lnTo>
                    <a:lnTo>
                      <a:pt x="639" y="322"/>
                    </a:lnTo>
                    <a:lnTo>
                      <a:pt x="643" y="318"/>
                    </a:lnTo>
                    <a:lnTo>
                      <a:pt x="648" y="316"/>
                    </a:lnTo>
                    <a:lnTo>
                      <a:pt x="656" y="314"/>
                    </a:lnTo>
                    <a:lnTo>
                      <a:pt x="661" y="312"/>
                    </a:lnTo>
                    <a:lnTo>
                      <a:pt x="666" y="310"/>
                    </a:lnTo>
                    <a:lnTo>
                      <a:pt x="672" y="308"/>
                    </a:lnTo>
                    <a:lnTo>
                      <a:pt x="679" y="306"/>
                    </a:lnTo>
                    <a:lnTo>
                      <a:pt x="685" y="304"/>
                    </a:lnTo>
                    <a:lnTo>
                      <a:pt x="690" y="301"/>
                    </a:lnTo>
                    <a:lnTo>
                      <a:pt x="694" y="299"/>
                    </a:lnTo>
                    <a:lnTo>
                      <a:pt x="697" y="299"/>
                    </a:lnTo>
                    <a:lnTo>
                      <a:pt x="696" y="301"/>
                    </a:lnTo>
                    <a:lnTo>
                      <a:pt x="690" y="306"/>
                    </a:lnTo>
                    <a:lnTo>
                      <a:pt x="681" y="312"/>
                    </a:lnTo>
                    <a:lnTo>
                      <a:pt x="672" y="318"/>
                    </a:lnTo>
                    <a:lnTo>
                      <a:pt x="663" y="323"/>
                    </a:lnTo>
                    <a:lnTo>
                      <a:pt x="659" y="325"/>
                    </a:lnTo>
                    <a:lnTo>
                      <a:pt x="661" y="325"/>
                    </a:lnTo>
                    <a:lnTo>
                      <a:pt x="668" y="325"/>
                    </a:lnTo>
                    <a:lnTo>
                      <a:pt x="676" y="322"/>
                    </a:lnTo>
                    <a:lnTo>
                      <a:pt x="686" y="320"/>
                    </a:lnTo>
                    <a:lnTo>
                      <a:pt x="692" y="316"/>
                    </a:lnTo>
                    <a:lnTo>
                      <a:pt x="697" y="312"/>
                    </a:lnTo>
                    <a:lnTo>
                      <a:pt x="703" y="310"/>
                    </a:lnTo>
                    <a:lnTo>
                      <a:pt x="710" y="306"/>
                    </a:lnTo>
                    <a:lnTo>
                      <a:pt x="715" y="301"/>
                    </a:lnTo>
                    <a:lnTo>
                      <a:pt x="723" y="297"/>
                    </a:lnTo>
                    <a:lnTo>
                      <a:pt x="728" y="293"/>
                    </a:lnTo>
                    <a:lnTo>
                      <a:pt x="735" y="289"/>
                    </a:lnTo>
                    <a:lnTo>
                      <a:pt x="741" y="283"/>
                    </a:lnTo>
                    <a:lnTo>
                      <a:pt x="746" y="278"/>
                    </a:lnTo>
                    <a:lnTo>
                      <a:pt x="752" y="272"/>
                    </a:lnTo>
                    <a:lnTo>
                      <a:pt x="759" y="266"/>
                    </a:lnTo>
                    <a:lnTo>
                      <a:pt x="763" y="259"/>
                    </a:lnTo>
                    <a:lnTo>
                      <a:pt x="768" y="253"/>
                    </a:lnTo>
                    <a:lnTo>
                      <a:pt x="772" y="247"/>
                    </a:lnTo>
                    <a:lnTo>
                      <a:pt x="777" y="242"/>
                    </a:lnTo>
                    <a:lnTo>
                      <a:pt x="779" y="234"/>
                    </a:lnTo>
                    <a:lnTo>
                      <a:pt x="783" y="226"/>
                    </a:lnTo>
                    <a:lnTo>
                      <a:pt x="784" y="219"/>
                    </a:lnTo>
                    <a:lnTo>
                      <a:pt x="788" y="213"/>
                    </a:lnTo>
                    <a:lnTo>
                      <a:pt x="788" y="205"/>
                    </a:lnTo>
                    <a:lnTo>
                      <a:pt x="790" y="200"/>
                    </a:lnTo>
                    <a:lnTo>
                      <a:pt x="790" y="190"/>
                    </a:lnTo>
                    <a:lnTo>
                      <a:pt x="790" y="185"/>
                    </a:lnTo>
                    <a:lnTo>
                      <a:pt x="786" y="175"/>
                    </a:lnTo>
                    <a:lnTo>
                      <a:pt x="784" y="167"/>
                    </a:lnTo>
                    <a:lnTo>
                      <a:pt x="781" y="160"/>
                    </a:lnTo>
                    <a:lnTo>
                      <a:pt x="779" y="152"/>
                    </a:lnTo>
                    <a:lnTo>
                      <a:pt x="775" y="145"/>
                    </a:lnTo>
                    <a:lnTo>
                      <a:pt x="774" y="139"/>
                    </a:lnTo>
                    <a:lnTo>
                      <a:pt x="768" y="133"/>
                    </a:lnTo>
                    <a:lnTo>
                      <a:pt x="764" y="127"/>
                    </a:lnTo>
                    <a:lnTo>
                      <a:pt x="761" y="122"/>
                    </a:lnTo>
                    <a:lnTo>
                      <a:pt x="755" y="116"/>
                    </a:lnTo>
                    <a:lnTo>
                      <a:pt x="750" y="110"/>
                    </a:lnTo>
                    <a:lnTo>
                      <a:pt x="746" y="106"/>
                    </a:lnTo>
                    <a:lnTo>
                      <a:pt x="735" y="97"/>
                    </a:lnTo>
                    <a:lnTo>
                      <a:pt x="726" y="91"/>
                    </a:lnTo>
                    <a:lnTo>
                      <a:pt x="719" y="86"/>
                    </a:lnTo>
                    <a:lnTo>
                      <a:pt x="714" y="82"/>
                    </a:lnTo>
                    <a:lnTo>
                      <a:pt x="706" y="78"/>
                    </a:lnTo>
                    <a:lnTo>
                      <a:pt x="701" y="76"/>
                    </a:lnTo>
                    <a:lnTo>
                      <a:pt x="694" y="70"/>
                    </a:lnTo>
                    <a:lnTo>
                      <a:pt x="688" y="68"/>
                    </a:lnTo>
                    <a:lnTo>
                      <a:pt x="683" y="65"/>
                    </a:lnTo>
                    <a:lnTo>
                      <a:pt x="676" y="63"/>
                    </a:lnTo>
                    <a:lnTo>
                      <a:pt x="670" y="59"/>
                    </a:lnTo>
                    <a:lnTo>
                      <a:pt x="663" y="55"/>
                    </a:lnTo>
                    <a:lnTo>
                      <a:pt x="656" y="53"/>
                    </a:lnTo>
                    <a:lnTo>
                      <a:pt x="650" y="49"/>
                    </a:lnTo>
                    <a:lnTo>
                      <a:pt x="643" y="47"/>
                    </a:lnTo>
                    <a:lnTo>
                      <a:pt x="637" y="44"/>
                    </a:lnTo>
                    <a:lnTo>
                      <a:pt x="632" y="40"/>
                    </a:lnTo>
                    <a:lnTo>
                      <a:pt x="627" y="38"/>
                    </a:lnTo>
                    <a:lnTo>
                      <a:pt x="634" y="36"/>
                    </a:lnTo>
                    <a:lnTo>
                      <a:pt x="645" y="38"/>
                    </a:lnTo>
                    <a:lnTo>
                      <a:pt x="650" y="38"/>
                    </a:lnTo>
                    <a:lnTo>
                      <a:pt x="657" y="40"/>
                    </a:lnTo>
                    <a:lnTo>
                      <a:pt x="663" y="42"/>
                    </a:lnTo>
                    <a:lnTo>
                      <a:pt x="668" y="46"/>
                    </a:lnTo>
                    <a:lnTo>
                      <a:pt x="674" y="47"/>
                    </a:lnTo>
                    <a:lnTo>
                      <a:pt x="681" y="49"/>
                    </a:lnTo>
                    <a:lnTo>
                      <a:pt x="686" y="53"/>
                    </a:lnTo>
                    <a:lnTo>
                      <a:pt x="694" y="55"/>
                    </a:lnTo>
                    <a:lnTo>
                      <a:pt x="699" y="59"/>
                    </a:lnTo>
                    <a:lnTo>
                      <a:pt x="705" y="63"/>
                    </a:lnTo>
                    <a:lnTo>
                      <a:pt x="710" y="67"/>
                    </a:lnTo>
                    <a:lnTo>
                      <a:pt x="717" y="70"/>
                    </a:lnTo>
                    <a:lnTo>
                      <a:pt x="723" y="74"/>
                    </a:lnTo>
                    <a:lnTo>
                      <a:pt x="728" y="78"/>
                    </a:lnTo>
                    <a:lnTo>
                      <a:pt x="734" y="82"/>
                    </a:lnTo>
                    <a:lnTo>
                      <a:pt x="739" y="87"/>
                    </a:lnTo>
                    <a:lnTo>
                      <a:pt x="750" y="95"/>
                    </a:lnTo>
                    <a:lnTo>
                      <a:pt x="759" y="106"/>
                    </a:lnTo>
                    <a:lnTo>
                      <a:pt x="766" y="116"/>
                    </a:lnTo>
                    <a:lnTo>
                      <a:pt x="775" y="126"/>
                    </a:lnTo>
                    <a:lnTo>
                      <a:pt x="779" y="135"/>
                    </a:lnTo>
                    <a:lnTo>
                      <a:pt x="786" y="146"/>
                    </a:lnTo>
                    <a:lnTo>
                      <a:pt x="788" y="156"/>
                    </a:lnTo>
                    <a:lnTo>
                      <a:pt x="792" y="165"/>
                    </a:lnTo>
                    <a:lnTo>
                      <a:pt x="794" y="171"/>
                    </a:lnTo>
                    <a:lnTo>
                      <a:pt x="795" y="177"/>
                    </a:lnTo>
                    <a:lnTo>
                      <a:pt x="799" y="183"/>
                    </a:lnTo>
                    <a:lnTo>
                      <a:pt x="801" y="188"/>
                    </a:lnTo>
                    <a:lnTo>
                      <a:pt x="801" y="194"/>
                    </a:lnTo>
                    <a:lnTo>
                      <a:pt x="803" y="200"/>
                    </a:lnTo>
                    <a:lnTo>
                      <a:pt x="803" y="205"/>
                    </a:lnTo>
                    <a:lnTo>
                      <a:pt x="803" y="213"/>
                    </a:lnTo>
                    <a:lnTo>
                      <a:pt x="803" y="219"/>
                    </a:lnTo>
                    <a:lnTo>
                      <a:pt x="801" y="224"/>
                    </a:lnTo>
                    <a:lnTo>
                      <a:pt x="799" y="230"/>
                    </a:lnTo>
                    <a:lnTo>
                      <a:pt x="799" y="238"/>
                    </a:lnTo>
                    <a:lnTo>
                      <a:pt x="792" y="245"/>
                    </a:lnTo>
                    <a:lnTo>
                      <a:pt x="788" y="257"/>
                    </a:lnTo>
                    <a:lnTo>
                      <a:pt x="781" y="268"/>
                    </a:lnTo>
                    <a:lnTo>
                      <a:pt x="777" y="280"/>
                    </a:lnTo>
                    <a:lnTo>
                      <a:pt x="783" y="270"/>
                    </a:lnTo>
                    <a:lnTo>
                      <a:pt x="788" y="266"/>
                    </a:lnTo>
                    <a:lnTo>
                      <a:pt x="792" y="259"/>
                    </a:lnTo>
                    <a:lnTo>
                      <a:pt x="797" y="257"/>
                    </a:lnTo>
                    <a:lnTo>
                      <a:pt x="803" y="253"/>
                    </a:lnTo>
                    <a:lnTo>
                      <a:pt x="804" y="253"/>
                    </a:lnTo>
                    <a:lnTo>
                      <a:pt x="804" y="245"/>
                    </a:lnTo>
                    <a:lnTo>
                      <a:pt x="806" y="238"/>
                    </a:lnTo>
                    <a:lnTo>
                      <a:pt x="810" y="232"/>
                    </a:lnTo>
                    <a:lnTo>
                      <a:pt x="812" y="226"/>
                    </a:lnTo>
                    <a:lnTo>
                      <a:pt x="812" y="219"/>
                    </a:lnTo>
                    <a:lnTo>
                      <a:pt x="812" y="215"/>
                    </a:lnTo>
                    <a:lnTo>
                      <a:pt x="812" y="209"/>
                    </a:lnTo>
                    <a:lnTo>
                      <a:pt x="812" y="204"/>
                    </a:lnTo>
                    <a:lnTo>
                      <a:pt x="810" y="198"/>
                    </a:lnTo>
                    <a:lnTo>
                      <a:pt x="810" y="192"/>
                    </a:lnTo>
                    <a:lnTo>
                      <a:pt x="808" y="186"/>
                    </a:lnTo>
                    <a:lnTo>
                      <a:pt x="806" y="181"/>
                    </a:lnTo>
                    <a:lnTo>
                      <a:pt x="804" y="175"/>
                    </a:lnTo>
                    <a:lnTo>
                      <a:pt x="803" y="169"/>
                    </a:lnTo>
                    <a:lnTo>
                      <a:pt x="801" y="162"/>
                    </a:lnTo>
                    <a:lnTo>
                      <a:pt x="801" y="158"/>
                    </a:lnTo>
                    <a:lnTo>
                      <a:pt x="795" y="148"/>
                    </a:lnTo>
                    <a:lnTo>
                      <a:pt x="792" y="141"/>
                    </a:lnTo>
                    <a:lnTo>
                      <a:pt x="788" y="131"/>
                    </a:lnTo>
                    <a:lnTo>
                      <a:pt x="784" y="124"/>
                    </a:lnTo>
                    <a:lnTo>
                      <a:pt x="777" y="118"/>
                    </a:lnTo>
                    <a:lnTo>
                      <a:pt x="774" y="110"/>
                    </a:lnTo>
                    <a:lnTo>
                      <a:pt x="766" y="105"/>
                    </a:lnTo>
                    <a:lnTo>
                      <a:pt x="761" y="97"/>
                    </a:lnTo>
                    <a:lnTo>
                      <a:pt x="754" y="91"/>
                    </a:lnTo>
                    <a:lnTo>
                      <a:pt x="746" y="84"/>
                    </a:lnTo>
                    <a:lnTo>
                      <a:pt x="739" y="78"/>
                    </a:lnTo>
                    <a:lnTo>
                      <a:pt x="732" y="74"/>
                    </a:lnTo>
                    <a:lnTo>
                      <a:pt x="723" y="67"/>
                    </a:lnTo>
                    <a:lnTo>
                      <a:pt x="714" y="63"/>
                    </a:lnTo>
                    <a:lnTo>
                      <a:pt x="705" y="57"/>
                    </a:lnTo>
                    <a:lnTo>
                      <a:pt x="697" y="55"/>
                    </a:lnTo>
                    <a:lnTo>
                      <a:pt x="686" y="49"/>
                    </a:lnTo>
                    <a:lnTo>
                      <a:pt x="676" y="46"/>
                    </a:lnTo>
                    <a:lnTo>
                      <a:pt x="666" y="42"/>
                    </a:lnTo>
                    <a:lnTo>
                      <a:pt x="656" y="38"/>
                    </a:lnTo>
                    <a:lnTo>
                      <a:pt x="645" y="34"/>
                    </a:lnTo>
                    <a:lnTo>
                      <a:pt x="634" y="30"/>
                    </a:lnTo>
                    <a:lnTo>
                      <a:pt x="623" y="28"/>
                    </a:lnTo>
                    <a:lnTo>
                      <a:pt x="614" y="25"/>
                    </a:lnTo>
                    <a:lnTo>
                      <a:pt x="601" y="23"/>
                    </a:lnTo>
                    <a:lnTo>
                      <a:pt x="590" y="19"/>
                    </a:lnTo>
                    <a:lnTo>
                      <a:pt x="578" y="17"/>
                    </a:lnTo>
                    <a:lnTo>
                      <a:pt x="567" y="15"/>
                    </a:lnTo>
                    <a:lnTo>
                      <a:pt x="554" y="13"/>
                    </a:lnTo>
                    <a:lnTo>
                      <a:pt x="543" y="11"/>
                    </a:lnTo>
                    <a:lnTo>
                      <a:pt x="530" y="9"/>
                    </a:lnTo>
                    <a:lnTo>
                      <a:pt x="519" y="9"/>
                    </a:lnTo>
                    <a:lnTo>
                      <a:pt x="507" y="8"/>
                    </a:lnTo>
                    <a:lnTo>
                      <a:pt x="494" y="6"/>
                    </a:lnTo>
                    <a:lnTo>
                      <a:pt x="481" y="4"/>
                    </a:lnTo>
                    <a:lnTo>
                      <a:pt x="470" y="4"/>
                    </a:lnTo>
                    <a:lnTo>
                      <a:pt x="458" y="2"/>
                    </a:lnTo>
                    <a:lnTo>
                      <a:pt x="445" y="2"/>
                    </a:lnTo>
                    <a:lnTo>
                      <a:pt x="432" y="2"/>
                    </a:lnTo>
                    <a:lnTo>
                      <a:pt x="420" y="2"/>
                    </a:lnTo>
                    <a:lnTo>
                      <a:pt x="407" y="0"/>
                    </a:lnTo>
                    <a:lnTo>
                      <a:pt x="396" y="0"/>
                    </a:lnTo>
                    <a:lnTo>
                      <a:pt x="383" y="0"/>
                    </a:lnTo>
                    <a:lnTo>
                      <a:pt x="371" y="0"/>
                    </a:lnTo>
                    <a:lnTo>
                      <a:pt x="360" y="0"/>
                    </a:lnTo>
                    <a:lnTo>
                      <a:pt x="349" y="2"/>
                    </a:lnTo>
                    <a:lnTo>
                      <a:pt x="336" y="2"/>
                    </a:lnTo>
                    <a:lnTo>
                      <a:pt x="325" y="4"/>
                    </a:lnTo>
                    <a:lnTo>
                      <a:pt x="314" y="4"/>
                    </a:lnTo>
                    <a:lnTo>
                      <a:pt x="302" y="4"/>
                    </a:lnTo>
                    <a:lnTo>
                      <a:pt x="291" y="6"/>
                    </a:lnTo>
                    <a:lnTo>
                      <a:pt x="282" y="6"/>
                    </a:lnTo>
                    <a:lnTo>
                      <a:pt x="271" y="8"/>
                    </a:lnTo>
                    <a:lnTo>
                      <a:pt x="262" y="8"/>
                    </a:lnTo>
                    <a:lnTo>
                      <a:pt x="251" y="9"/>
                    </a:lnTo>
                    <a:lnTo>
                      <a:pt x="243" y="11"/>
                    </a:lnTo>
                    <a:lnTo>
                      <a:pt x="233" y="11"/>
                    </a:lnTo>
                    <a:lnTo>
                      <a:pt x="223" y="13"/>
                    </a:lnTo>
                    <a:lnTo>
                      <a:pt x="214" y="15"/>
                    </a:lnTo>
                    <a:lnTo>
                      <a:pt x="207" y="17"/>
                    </a:lnTo>
                    <a:lnTo>
                      <a:pt x="198" y="19"/>
                    </a:lnTo>
                    <a:lnTo>
                      <a:pt x="193" y="21"/>
                    </a:lnTo>
                    <a:lnTo>
                      <a:pt x="184" y="21"/>
                    </a:lnTo>
                    <a:lnTo>
                      <a:pt x="178" y="25"/>
                    </a:lnTo>
                    <a:lnTo>
                      <a:pt x="171" y="25"/>
                    </a:lnTo>
                    <a:lnTo>
                      <a:pt x="162" y="28"/>
                    </a:lnTo>
                    <a:lnTo>
                      <a:pt x="155" y="30"/>
                    </a:lnTo>
                    <a:lnTo>
                      <a:pt x="145" y="34"/>
                    </a:lnTo>
                    <a:lnTo>
                      <a:pt x="136" y="38"/>
                    </a:lnTo>
                    <a:lnTo>
                      <a:pt x="127" y="40"/>
                    </a:lnTo>
                    <a:lnTo>
                      <a:pt x="116" y="46"/>
                    </a:lnTo>
                    <a:lnTo>
                      <a:pt x="107" y="49"/>
                    </a:lnTo>
                    <a:lnTo>
                      <a:pt x="98" y="53"/>
                    </a:lnTo>
                    <a:lnTo>
                      <a:pt x="87" y="57"/>
                    </a:lnTo>
                    <a:lnTo>
                      <a:pt x="76" y="63"/>
                    </a:lnTo>
                    <a:lnTo>
                      <a:pt x="67" y="68"/>
                    </a:lnTo>
                    <a:lnTo>
                      <a:pt x="56" y="74"/>
                    </a:lnTo>
                    <a:lnTo>
                      <a:pt x="47" y="80"/>
                    </a:lnTo>
                    <a:lnTo>
                      <a:pt x="38" y="86"/>
                    </a:lnTo>
                    <a:lnTo>
                      <a:pt x="29" y="91"/>
                    </a:lnTo>
                    <a:lnTo>
                      <a:pt x="0" y="135"/>
                    </a:lnTo>
                    <a:lnTo>
                      <a:pt x="5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4448" y="2318"/>
                <a:ext cx="291" cy="10"/>
              </a:xfrm>
              <a:custGeom>
                <a:avLst/>
                <a:gdLst>
                  <a:gd name="T0" fmla="*/ 125 w 291"/>
                  <a:gd name="T1" fmla="*/ 1 h 19"/>
                  <a:gd name="T2" fmla="*/ 140 w 291"/>
                  <a:gd name="T3" fmla="*/ 1 h 19"/>
                  <a:gd name="T4" fmla="*/ 153 w 291"/>
                  <a:gd name="T5" fmla="*/ 1 h 19"/>
                  <a:gd name="T6" fmla="*/ 164 w 291"/>
                  <a:gd name="T7" fmla="*/ 1 h 19"/>
                  <a:gd name="T8" fmla="*/ 174 w 291"/>
                  <a:gd name="T9" fmla="*/ 1 h 19"/>
                  <a:gd name="T10" fmla="*/ 187 w 291"/>
                  <a:gd name="T11" fmla="*/ 1 h 19"/>
                  <a:gd name="T12" fmla="*/ 198 w 291"/>
                  <a:gd name="T13" fmla="*/ 1 h 19"/>
                  <a:gd name="T14" fmla="*/ 211 w 291"/>
                  <a:gd name="T15" fmla="*/ 1 h 19"/>
                  <a:gd name="T16" fmla="*/ 222 w 291"/>
                  <a:gd name="T17" fmla="*/ 1 h 19"/>
                  <a:gd name="T18" fmla="*/ 234 w 291"/>
                  <a:gd name="T19" fmla="*/ 1 h 19"/>
                  <a:gd name="T20" fmla="*/ 245 w 291"/>
                  <a:gd name="T21" fmla="*/ 1 h 19"/>
                  <a:gd name="T22" fmla="*/ 262 w 291"/>
                  <a:gd name="T23" fmla="*/ 1 h 19"/>
                  <a:gd name="T24" fmla="*/ 282 w 291"/>
                  <a:gd name="T25" fmla="*/ 1 h 19"/>
                  <a:gd name="T26" fmla="*/ 285 w 291"/>
                  <a:gd name="T27" fmla="*/ 1 h 19"/>
                  <a:gd name="T28" fmla="*/ 272 w 291"/>
                  <a:gd name="T29" fmla="*/ 1 h 19"/>
                  <a:gd name="T30" fmla="*/ 262 w 291"/>
                  <a:gd name="T31" fmla="*/ 1 h 19"/>
                  <a:gd name="T32" fmla="*/ 251 w 291"/>
                  <a:gd name="T33" fmla="*/ 1 h 19"/>
                  <a:gd name="T34" fmla="*/ 234 w 291"/>
                  <a:gd name="T35" fmla="*/ 1 h 19"/>
                  <a:gd name="T36" fmla="*/ 220 w 291"/>
                  <a:gd name="T37" fmla="*/ 1 h 19"/>
                  <a:gd name="T38" fmla="*/ 203 w 291"/>
                  <a:gd name="T39" fmla="*/ 1 h 19"/>
                  <a:gd name="T40" fmla="*/ 189 w 291"/>
                  <a:gd name="T41" fmla="*/ 1 h 19"/>
                  <a:gd name="T42" fmla="*/ 176 w 291"/>
                  <a:gd name="T43" fmla="*/ 1 h 19"/>
                  <a:gd name="T44" fmla="*/ 165 w 291"/>
                  <a:gd name="T45" fmla="*/ 1 h 19"/>
                  <a:gd name="T46" fmla="*/ 154 w 291"/>
                  <a:gd name="T47" fmla="*/ 1 h 19"/>
                  <a:gd name="T48" fmla="*/ 142 w 291"/>
                  <a:gd name="T49" fmla="*/ 1 h 19"/>
                  <a:gd name="T50" fmla="*/ 131 w 291"/>
                  <a:gd name="T51" fmla="*/ 1 h 19"/>
                  <a:gd name="T52" fmla="*/ 120 w 291"/>
                  <a:gd name="T53" fmla="*/ 1 h 19"/>
                  <a:gd name="T54" fmla="*/ 109 w 291"/>
                  <a:gd name="T55" fmla="*/ 0 h 19"/>
                  <a:gd name="T56" fmla="*/ 96 w 291"/>
                  <a:gd name="T57" fmla="*/ 0 h 19"/>
                  <a:gd name="T58" fmla="*/ 85 w 291"/>
                  <a:gd name="T59" fmla="*/ 0 h 19"/>
                  <a:gd name="T60" fmla="*/ 73 w 291"/>
                  <a:gd name="T61" fmla="*/ 0 h 19"/>
                  <a:gd name="T62" fmla="*/ 62 w 291"/>
                  <a:gd name="T63" fmla="*/ 0 h 19"/>
                  <a:gd name="T64" fmla="*/ 49 w 291"/>
                  <a:gd name="T65" fmla="*/ 0 h 19"/>
                  <a:gd name="T66" fmla="*/ 40 w 291"/>
                  <a:gd name="T67" fmla="*/ 0 h 19"/>
                  <a:gd name="T68" fmla="*/ 29 w 291"/>
                  <a:gd name="T69" fmla="*/ 1 h 19"/>
                  <a:gd name="T70" fmla="*/ 15 w 291"/>
                  <a:gd name="T71" fmla="*/ 1 h 19"/>
                  <a:gd name="T72" fmla="*/ 0 w 291"/>
                  <a:gd name="T73" fmla="*/ 1 h 19"/>
                  <a:gd name="T74" fmla="*/ 0 w 291"/>
                  <a:gd name="T75" fmla="*/ 1 h 19"/>
                  <a:gd name="T76" fmla="*/ 9 w 291"/>
                  <a:gd name="T77" fmla="*/ 1 h 19"/>
                  <a:gd name="T78" fmla="*/ 22 w 291"/>
                  <a:gd name="T79" fmla="*/ 1 h 19"/>
                  <a:gd name="T80" fmla="*/ 33 w 291"/>
                  <a:gd name="T81" fmla="*/ 1 h 19"/>
                  <a:gd name="T82" fmla="*/ 44 w 291"/>
                  <a:gd name="T83" fmla="*/ 1 h 19"/>
                  <a:gd name="T84" fmla="*/ 55 w 291"/>
                  <a:gd name="T85" fmla="*/ 1 h 19"/>
                  <a:gd name="T86" fmla="*/ 64 w 291"/>
                  <a:gd name="T87" fmla="*/ 1 h 19"/>
                  <a:gd name="T88" fmla="*/ 76 w 291"/>
                  <a:gd name="T89" fmla="*/ 1 h 19"/>
                  <a:gd name="T90" fmla="*/ 93 w 291"/>
                  <a:gd name="T91" fmla="*/ 1 h 19"/>
                  <a:gd name="T92" fmla="*/ 109 w 291"/>
                  <a:gd name="T93" fmla="*/ 1 h 19"/>
                  <a:gd name="T94" fmla="*/ 116 w 291"/>
                  <a:gd name="T95" fmla="*/ 1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91" h="19">
                    <a:moveTo>
                      <a:pt x="116" y="8"/>
                    </a:moveTo>
                    <a:lnTo>
                      <a:pt x="125" y="8"/>
                    </a:lnTo>
                    <a:lnTo>
                      <a:pt x="136" y="8"/>
                    </a:lnTo>
                    <a:lnTo>
                      <a:pt x="140" y="8"/>
                    </a:lnTo>
                    <a:lnTo>
                      <a:pt x="147" y="8"/>
                    </a:lnTo>
                    <a:lnTo>
                      <a:pt x="153" y="10"/>
                    </a:lnTo>
                    <a:lnTo>
                      <a:pt x="158" y="12"/>
                    </a:lnTo>
                    <a:lnTo>
                      <a:pt x="164" y="12"/>
                    </a:lnTo>
                    <a:lnTo>
                      <a:pt x="169" y="12"/>
                    </a:lnTo>
                    <a:lnTo>
                      <a:pt x="174" y="12"/>
                    </a:lnTo>
                    <a:lnTo>
                      <a:pt x="180" y="14"/>
                    </a:lnTo>
                    <a:lnTo>
                      <a:pt x="187" y="14"/>
                    </a:lnTo>
                    <a:lnTo>
                      <a:pt x="193" y="16"/>
                    </a:lnTo>
                    <a:lnTo>
                      <a:pt x="198" y="16"/>
                    </a:lnTo>
                    <a:lnTo>
                      <a:pt x="205" y="18"/>
                    </a:lnTo>
                    <a:lnTo>
                      <a:pt x="211" y="18"/>
                    </a:lnTo>
                    <a:lnTo>
                      <a:pt x="216" y="18"/>
                    </a:lnTo>
                    <a:lnTo>
                      <a:pt x="222" y="18"/>
                    </a:lnTo>
                    <a:lnTo>
                      <a:pt x="229" y="19"/>
                    </a:lnTo>
                    <a:lnTo>
                      <a:pt x="234" y="19"/>
                    </a:lnTo>
                    <a:lnTo>
                      <a:pt x="240" y="19"/>
                    </a:lnTo>
                    <a:lnTo>
                      <a:pt x="245" y="19"/>
                    </a:lnTo>
                    <a:lnTo>
                      <a:pt x="253" y="19"/>
                    </a:lnTo>
                    <a:lnTo>
                      <a:pt x="262" y="19"/>
                    </a:lnTo>
                    <a:lnTo>
                      <a:pt x="272" y="19"/>
                    </a:lnTo>
                    <a:lnTo>
                      <a:pt x="282" y="19"/>
                    </a:lnTo>
                    <a:lnTo>
                      <a:pt x="291" y="18"/>
                    </a:lnTo>
                    <a:lnTo>
                      <a:pt x="285" y="16"/>
                    </a:lnTo>
                    <a:lnTo>
                      <a:pt x="280" y="16"/>
                    </a:lnTo>
                    <a:lnTo>
                      <a:pt x="272" y="14"/>
                    </a:lnTo>
                    <a:lnTo>
                      <a:pt x="269" y="14"/>
                    </a:lnTo>
                    <a:lnTo>
                      <a:pt x="262" y="12"/>
                    </a:lnTo>
                    <a:lnTo>
                      <a:pt x="256" y="12"/>
                    </a:lnTo>
                    <a:lnTo>
                      <a:pt x="251" y="12"/>
                    </a:lnTo>
                    <a:lnTo>
                      <a:pt x="243" y="12"/>
                    </a:lnTo>
                    <a:lnTo>
                      <a:pt x="234" y="10"/>
                    </a:lnTo>
                    <a:lnTo>
                      <a:pt x="227" y="8"/>
                    </a:lnTo>
                    <a:lnTo>
                      <a:pt x="220" y="8"/>
                    </a:lnTo>
                    <a:lnTo>
                      <a:pt x="213" y="8"/>
                    </a:lnTo>
                    <a:lnTo>
                      <a:pt x="203" y="8"/>
                    </a:lnTo>
                    <a:lnTo>
                      <a:pt x="196" y="8"/>
                    </a:lnTo>
                    <a:lnTo>
                      <a:pt x="189" y="8"/>
                    </a:lnTo>
                    <a:lnTo>
                      <a:pt x="182" y="8"/>
                    </a:lnTo>
                    <a:lnTo>
                      <a:pt x="176" y="6"/>
                    </a:lnTo>
                    <a:lnTo>
                      <a:pt x="171" y="6"/>
                    </a:lnTo>
                    <a:lnTo>
                      <a:pt x="165" y="6"/>
                    </a:lnTo>
                    <a:lnTo>
                      <a:pt x="160" y="6"/>
                    </a:lnTo>
                    <a:lnTo>
                      <a:pt x="154" y="4"/>
                    </a:lnTo>
                    <a:lnTo>
                      <a:pt x="149" y="4"/>
                    </a:lnTo>
                    <a:lnTo>
                      <a:pt x="142" y="4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2"/>
                    </a:lnTo>
                    <a:lnTo>
                      <a:pt x="115" y="2"/>
                    </a:lnTo>
                    <a:lnTo>
                      <a:pt x="109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15" y="4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3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47" y="10"/>
                    </a:lnTo>
                    <a:lnTo>
                      <a:pt x="55" y="8"/>
                    </a:lnTo>
                    <a:lnTo>
                      <a:pt x="60" y="8"/>
                    </a:lnTo>
                    <a:lnTo>
                      <a:pt x="64" y="8"/>
                    </a:lnTo>
                    <a:lnTo>
                      <a:pt x="71" y="8"/>
                    </a:lnTo>
                    <a:lnTo>
                      <a:pt x="76" y="8"/>
                    </a:lnTo>
                    <a:lnTo>
                      <a:pt x="82" y="8"/>
                    </a:lnTo>
                    <a:lnTo>
                      <a:pt x="93" y="8"/>
                    </a:lnTo>
                    <a:lnTo>
                      <a:pt x="102" y="8"/>
                    </a:lnTo>
                    <a:lnTo>
                      <a:pt x="109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>
                <a:off x="4181" y="2372"/>
                <a:ext cx="118" cy="71"/>
              </a:xfrm>
              <a:custGeom>
                <a:avLst/>
                <a:gdLst>
                  <a:gd name="T0" fmla="*/ 31 w 118"/>
                  <a:gd name="T1" fmla="*/ 0 h 141"/>
                  <a:gd name="T2" fmla="*/ 22 w 118"/>
                  <a:gd name="T3" fmla="*/ 1 h 141"/>
                  <a:gd name="T4" fmla="*/ 18 w 118"/>
                  <a:gd name="T5" fmla="*/ 1 h 141"/>
                  <a:gd name="T6" fmla="*/ 13 w 118"/>
                  <a:gd name="T7" fmla="*/ 1 h 141"/>
                  <a:gd name="T8" fmla="*/ 13 w 118"/>
                  <a:gd name="T9" fmla="*/ 1 h 141"/>
                  <a:gd name="T10" fmla="*/ 11 w 118"/>
                  <a:gd name="T11" fmla="*/ 1 h 141"/>
                  <a:gd name="T12" fmla="*/ 13 w 118"/>
                  <a:gd name="T13" fmla="*/ 1 h 141"/>
                  <a:gd name="T14" fmla="*/ 17 w 118"/>
                  <a:gd name="T15" fmla="*/ 1 h 141"/>
                  <a:gd name="T16" fmla="*/ 20 w 118"/>
                  <a:gd name="T17" fmla="*/ 2 h 141"/>
                  <a:gd name="T18" fmla="*/ 24 w 118"/>
                  <a:gd name="T19" fmla="*/ 2 h 141"/>
                  <a:gd name="T20" fmla="*/ 29 w 118"/>
                  <a:gd name="T21" fmla="*/ 2 h 141"/>
                  <a:gd name="T22" fmla="*/ 35 w 118"/>
                  <a:gd name="T23" fmla="*/ 2 h 141"/>
                  <a:gd name="T24" fmla="*/ 44 w 118"/>
                  <a:gd name="T25" fmla="*/ 2 h 141"/>
                  <a:gd name="T26" fmla="*/ 51 w 118"/>
                  <a:gd name="T27" fmla="*/ 2 h 141"/>
                  <a:gd name="T28" fmla="*/ 62 w 118"/>
                  <a:gd name="T29" fmla="*/ 2 h 141"/>
                  <a:gd name="T30" fmla="*/ 66 w 118"/>
                  <a:gd name="T31" fmla="*/ 2 h 141"/>
                  <a:gd name="T32" fmla="*/ 71 w 118"/>
                  <a:gd name="T33" fmla="*/ 2 h 141"/>
                  <a:gd name="T34" fmla="*/ 77 w 118"/>
                  <a:gd name="T35" fmla="*/ 2 h 141"/>
                  <a:gd name="T36" fmla="*/ 82 w 118"/>
                  <a:gd name="T37" fmla="*/ 2 h 141"/>
                  <a:gd name="T38" fmla="*/ 84 w 118"/>
                  <a:gd name="T39" fmla="*/ 2 h 141"/>
                  <a:gd name="T40" fmla="*/ 89 w 118"/>
                  <a:gd name="T41" fmla="*/ 2 h 141"/>
                  <a:gd name="T42" fmla="*/ 95 w 118"/>
                  <a:gd name="T43" fmla="*/ 2 h 141"/>
                  <a:gd name="T44" fmla="*/ 104 w 118"/>
                  <a:gd name="T45" fmla="*/ 2 h 141"/>
                  <a:gd name="T46" fmla="*/ 109 w 118"/>
                  <a:gd name="T47" fmla="*/ 3 h 141"/>
                  <a:gd name="T48" fmla="*/ 115 w 118"/>
                  <a:gd name="T49" fmla="*/ 3 h 141"/>
                  <a:gd name="T50" fmla="*/ 118 w 118"/>
                  <a:gd name="T51" fmla="*/ 3 h 141"/>
                  <a:gd name="T52" fmla="*/ 118 w 118"/>
                  <a:gd name="T53" fmla="*/ 3 h 141"/>
                  <a:gd name="T54" fmla="*/ 111 w 118"/>
                  <a:gd name="T55" fmla="*/ 3 h 141"/>
                  <a:gd name="T56" fmla="*/ 102 w 118"/>
                  <a:gd name="T57" fmla="*/ 3 h 141"/>
                  <a:gd name="T58" fmla="*/ 95 w 118"/>
                  <a:gd name="T59" fmla="*/ 3 h 141"/>
                  <a:gd name="T60" fmla="*/ 89 w 118"/>
                  <a:gd name="T61" fmla="*/ 2 h 141"/>
                  <a:gd name="T62" fmla="*/ 84 w 118"/>
                  <a:gd name="T63" fmla="*/ 2 h 141"/>
                  <a:gd name="T64" fmla="*/ 78 w 118"/>
                  <a:gd name="T65" fmla="*/ 2 h 141"/>
                  <a:gd name="T66" fmla="*/ 71 w 118"/>
                  <a:gd name="T67" fmla="*/ 2 h 141"/>
                  <a:gd name="T68" fmla="*/ 64 w 118"/>
                  <a:gd name="T69" fmla="*/ 2 h 141"/>
                  <a:gd name="T70" fmla="*/ 58 w 118"/>
                  <a:gd name="T71" fmla="*/ 2 h 141"/>
                  <a:gd name="T72" fmla="*/ 51 w 118"/>
                  <a:gd name="T73" fmla="*/ 2 h 141"/>
                  <a:gd name="T74" fmla="*/ 46 w 118"/>
                  <a:gd name="T75" fmla="*/ 2 h 141"/>
                  <a:gd name="T76" fmla="*/ 40 w 118"/>
                  <a:gd name="T77" fmla="*/ 2 h 141"/>
                  <a:gd name="T78" fmla="*/ 35 w 118"/>
                  <a:gd name="T79" fmla="*/ 2 h 141"/>
                  <a:gd name="T80" fmla="*/ 29 w 118"/>
                  <a:gd name="T81" fmla="*/ 2 h 141"/>
                  <a:gd name="T82" fmla="*/ 24 w 118"/>
                  <a:gd name="T83" fmla="*/ 2 h 141"/>
                  <a:gd name="T84" fmla="*/ 18 w 118"/>
                  <a:gd name="T85" fmla="*/ 2 h 141"/>
                  <a:gd name="T86" fmla="*/ 13 w 118"/>
                  <a:gd name="T87" fmla="*/ 2 h 141"/>
                  <a:gd name="T88" fmla="*/ 11 w 118"/>
                  <a:gd name="T89" fmla="*/ 2 h 141"/>
                  <a:gd name="T90" fmla="*/ 8 w 118"/>
                  <a:gd name="T91" fmla="*/ 1 h 141"/>
                  <a:gd name="T92" fmla="*/ 6 w 118"/>
                  <a:gd name="T93" fmla="*/ 1 h 141"/>
                  <a:gd name="T94" fmla="*/ 2 w 118"/>
                  <a:gd name="T95" fmla="*/ 1 h 141"/>
                  <a:gd name="T96" fmla="*/ 2 w 118"/>
                  <a:gd name="T97" fmla="*/ 1 h 141"/>
                  <a:gd name="T98" fmla="*/ 0 w 118"/>
                  <a:gd name="T99" fmla="*/ 1 h 141"/>
                  <a:gd name="T100" fmla="*/ 2 w 118"/>
                  <a:gd name="T101" fmla="*/ 1 h 141"/>
                  <a:gd name="T102" fmla="*/ 4 w 118"/>
                  <a:gd name="T103" fmla="*/ 1 h 141"/>
                  <a:gd name="T104" fmla="*/ 8 w 118"/>
                  <a:gd name="T105" fmla="*/ 1 h 141"/>
                  <a:gd name="T106" fmla="*/ 9 w 118"/>
                  <a:gd name="T107" fmla="*/ 1 h 141"/>
                  <a:gd name="T108" fmla="*/ 17 w 118"/>
                  <a:gd name="T109" fmla="*/ 1 h 141"/>
                  <a:gd name="T110" fmla="*/ 22 w 118"/>
                  <a:gd name="T111" fmla="*/ 1 h 141"/>
                  <a:gd name="T112" fmla="*/ 31 w 118"/>
                  <a:gd name="T113" fmla="*/ 0 h 141"/>
                  <a:gd name="T114" fmla="*/ 31 w 118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8" h="141">
                    <a:moveTo>
                      <a:pt x="31" y="0"/>
                    </a:moveTo>
                    <a:lnTo>
                      <a:pt x="22" y="7"/>
                    </a:lnTo>
                    <a:lnTo>
                      <a:pt x="18" y="15"/>
                    </a:lnTo>
                    <a:lnTo>
                      <a:pt x="13" y="23"/>
                    </a:lnTo>
                    <a:lnTo>
                      <a:pt x="13" y="32"/>
                    </a:lnTo>
                    <a:lnTo>
                      <a:pt x="11" y="42"/>
                    </a:lnTo>
                    <a:lnTo>
                      <a:pt x="13" y="51"/>
                    </a:lnTo>
                    <a:lnTo>
                      <a:pt x="17" y="59"/>
                    </a:lnTo>
                    <a:lnTo>
                      <a:pt x="20" y="68"/>
                    </a:lnTo>
                    <a:lnTo>
                      <a:pt x="24" y="74"/>
                    </a:lnTo>
                    <a:lnTo>
                      <a:pt x="29" y="82"/>
                    </a:lnTo>
                    <a:lnTo>
                      <a:pt x="35" y="89"/>
                    </a:lnTo>
                    <a:lnTo>
                      <a:pt x="44" y="97"/>
                    </a:lnTo>
                    <a:lnTo>
                      <a:pt x="51" y="103"/>
                    </a:lnTo>
                    <a:lnTo>
                      <a:pt x="62" y="108"/>
                    </a:lnTo>
                    <a:lnTo>
                      <a:pt x="66" y="110"/>
                    </a:lnTo>
                    <a:lnTo>
                      <a:pt x="71" y="112"/>
                    </a:lnTo>
                    <a:lnTo>
                      <a:pt x="77" y="114"/>
                    </a:lnTo>
                    <a:lnTo>
                      <a:pt x="82" y="118"/>
                    </a:lnTo>
                    <a:lnTo>
                      <a:pt x="84" y="118"/>
                    </a:lnTo>
                    <a:lnTo>
                      <a:pt x="89" y="122"/>
                    </a:lnTo>
                    <a:lnTo>
                      <a:pt x="95" y="124"/>
                    </a:lnTo>
                    <a:lnTo>
                      <a:pt x="104" y="127"/>
                    </a:lnTo>
                    <a:lnTo>
                      <a:pt x="109" y="131"/>
                    </a:lnTo>
                    <a:lnTo>
                      <a:pt x="115" y="135"/>
                    </a:lnTo>
                    <a:lnTo>
                      <a:pt x="118" y="137"/>
                    </a:lnTo>
                    <a:lnTo>
                      <a:pt x="118" y="141"/>
                    </a:lnTo>
                    <a:lnTo>
                      <a:pt x="111" y="137"/>
                    </a:lnTo>
                    <a:lnTo>
                      <a:pt x="102" y="133"/>
                    </a:lnTo>
                    <a:lnTo>
                      <a:pt x="95" y="129"/>
                    </a:lnTo>
                    <a:lnTo>
                      <a:pt x="89" y="127"/>
                    </a:lnTo>
                    <a:lnTo>
                      <a:pt x="84" y="124"/>
                    </a:lnTo>
                    <a:lnTo>
                      <a:pt x="78" y="122"/>
                    </a:lnTo>
                    <a:lnTo>
                      <a:pt x="71" y="118"/>
                    </a:lnTo>
                    <a:lnTo>
                      <a:pt x="64" y="114"/>
                    </a:lnTo>
                    <a:lnTo>
                      <a:pt x="58" y="110"/>
                    </a:lnTo>
                    <a:lnTo>
                      <a:pt x="51" y="106"/>
                    </a:lnTo>
                    <a:lnTo>
                      <a:pt x="46" y="101"/>
                    </a:lnTo>
                    <a:lnTo>
                      <a:pt x="40" y="97"/>
                    </a:lnTo>
                    <a:lnTo>
                      <a:pt x="35" y="91"/>
                    </a:lnTo>
                    <a:lnTo>
                      <a:pt x="29" y="87"/>
                    </a:lnTo>
                    <a:lnTo>
                      <a:pt x="24" y="82"/>
                    </a:lnTo>
                    <a:lnTo>
                      <a:pt x="18" y="76"/>
                    </a:lnTo>
                    <a:lnTo>
                      <a:pt x="13" y="70"/>
                    </a:lnTo>
                    <a:lnTo>
                      <a:pt x="11" y="65"/>
                    </a:lnTo>
                    <a:lnTo>
                      <a:pt x="8" y="59"/>
                    </a:lnTo>
                    <a:lnTo>
                      <a:pt x="6" y="53"/>
                    </a:lnTo>
                    <a:lnTo>
                      <a:pt x="2" y="47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4" y="25"/>
                    </a:lnTo>
                    <a:lnTo>
                      <a:pt x="8" y="19"/>
                    </a:lnTo>
                    <a:lnTo>
                      <a:pt x="9" y="13"/>
                    </a:lnTo>
                    <a:lnTo>
                      <a:pt x="17" y="7"/>
                    </a:lnTo>
                    <a:lnTo>
                      <a:pt x="22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3" name="Freeform 93"/>
              <p:cNvSpPr>
                <a:spLocks/>
              </p:cNvSpPr>
              <p:nvPr/>
            </p:nvSpPr>
            <p:spPr bwMode="auto">
              <a:xfrm>
                <a:off x="4323" y="2444"/>
                <a:ext cx="31" cy="5"/>
              </a:xfrm>
              <a:custGeom>
                <a:avLst/>
                <a:gdLst>
                  <a:gd name="T0" fmla="*/ 0 w 31"/>
                  <a:gd name="T1" fmla="*/ 1 h 9"/>
                  <a:gd name="T2" fmla="*/ 0 w 31"/>
                  <a:gd name="T3" fmla="*/ 0 h 9"/>
                  <a:gd name="T4" fmla="*/ 2 w 31"/>
                  <a:gd name="T5" fmla="*/ 1 h 9"/>
                  <a:gd name="T6" fmla="*/ 7 w 31"/>
                  <a:gd name="T7" fmla="*/ 1 h 9"/>
                  <a:gd name="T8" fmla="*/ 13 w 31"/>
                  <a:gd name="T9" fmla="*/ 1 h 9"/>
                  <a:gd name="T10" fmla="*/ 18 w 31"/>
                  <a:gd name="T11" fmla="*/ 1 h 9"/>
                  <a:gd name="T12" fmla="*/ 24 w 31"/>
                  <a:gd name="T13" fmla="*/ 1 h 9"/>
                  <a:gd name="T14" fmla="*/ 27 w 31"/>
                  <a:gd name="T15" fmla="*/ 1 h 9"/>
                  <a:gd name="T16" fmla="*/ 31 w 31"/>
                  <a:gd name="T17" fmla="*/ 1 h 9"/>
                  <a:gd name="T18" fmla="*/ 24 w 31"/>
                  <a:gd name="T19" fmla="*/ 1 h 9"/>
                  <a:gd name="T20" fmla="*/ 14 w 31"/>
                  <a:gd name="T21" fmla="*/ 1 h 9"/>
                  <a:gd name="T22" fmla="*/ 7 w 31"/>
                  <a:gd name="T23" fmla="*/ 1 h 9"/>
                  <a:gd name="T24" fmla="*/ 0 w 31"/>
                  <a:gd name="T25" fmla="*/ 1 h 9"/>
                  <a:gd name="T26" fmla="*/ 0 w 31"/>
                  <a:gd name="T27" fmla="*/ 1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" h="9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24" y="9"/>
                    </a:lnTo>
                    <a:lnTo>
                      <a:pt x="27" y="7"/>
                    </a:lnTo>
                    <a:lnTo>
                      <a:pt x="31" y="7"/>
                    </a:lnTo>
                    <a:lnTo>
                      <a:pt x="24" y="5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4639" y="2301"/>
                <a:ext cx="38" cy="4"/>
              </a:xfrm>
              <a:custGeom>
                <a:avLst/>
                <a:gdLst>
                  <a:gd name="T0" fmla="*/ 38 w 38"/>
                  <a:gd name="T1" fmla="*/ 1 h 8"/>
                  <a:gd name="T2" fmla="*/ 29 w 38"/>
                  <a:gd name="T3" fmla="*/ 1 h 8"/>
                  <a:gd name="T4" fmla="*/ 18 w 38"/>
                  <a:gd name="T5" fmla="*/ 0 h 8"/>
                  <a:gd name="T6" fmla="*/ 9 w 38"/>
                  <a:gd name="T7" fmla="*/ 0 h 8"/>
                  <a:gd name="T8" fmla="*/ 0 w 38"/>
                  <a:gd name="T9" fmla="*/ 1 h 8"/>
                  <a:gd name="T10" fmla="*/ 2 w 38"/>
                  <a:gd name="T11" fmla="*/ 1 h 8"/>
                  <a:gd name="T12" fmla="*/ 7 w 38"/>
                  <a:gd name="T13" fmla="*/ 1 h 8"/>
                  <a:gd name="T14" fmla="*/ 11 w 38"/>
                  <a:gd name="T15" fmla="*/ 1 h 8"/>
                  <a:gd name="T16" fmla="*/ 16 w 38"/>
                  <a:gd name="T17" fmla="*/ 1 h 8"/>
                  <a:gd name="T18" fmla="*/ 22 w 38"/>
                  <a:gd name="T19" fmla="*/ 1 h 8"/>
                  <a:gd name="T20" fmla="*/ 27 w 38"/>
                  <a:gd name="T21" fmla="*/ 1 h 8"/>
                  <a:gd name="T22" fmla="*/ 31 w 38"/>
                  <a:gd name="T23" fmla="*/ 1 h 8"/>
                  <a:gd name="T24" fmla="*/ 36 w 38"/>
                  <a:gd name="T25" fmla="*/ 1 h 8"/>
                  <a:gd name="T26" fmla="*/ 38 w 38"/>
                  <a:gd name="T27" fmla="*/ 1 h 8"/>
                  <a:gd name="T28" fmla="*/ 38 w 38"/>
                  <a:gd name="T29" fmla="*/ 1 h 8"/>
                  <a:gd name="T30" fmla="*/ 38 w 38"/>
                  <a:gd name="T31" fmla="*/ 1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" h="8">
                    <a:moveTo>
                      <a:pt x="38" y="4"/>
                    </a:moveTo>
                    <a:lnTo>
                      <a:pt x="29" y="2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31" y="6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>
                <a:off x="4897" y="2391"/>
                <a:ext cx="70" cy="48"/>
              </a:xfrm>
              <a:custGeom>
                <a:avLst/>
                <a:gdLst>
                  <a:gd name="T0" fmla="*/ 0 w 70"/>
                  <a:gd name="T1" fmla="*/ 2 h 95"/>
                  <a:gd name="T2" fmla="*/ 5 w 70"/>
                  <a:gd name="T3" fmla="*/ 2 h 95"/>
                  <a:gd name="T4" fmla="*/ 10 w 70"/>
                  <a:gd name="T5" fmla="*/ 2 h 95"/>
                  <a:gd name="T6" fmla="*/ 18 w 70"/>
                  <a:gd name="T7" fmla="*/ 2 h 95"/>
                  <a:gd name="T8" fmla="*/ 25 w 70"/>
                  <a:gd name="T9" fmla="*/ 2 h 95"/>
                  <a:gd name="T10" fmla="*/ 30 w 70"/>
                  <a:gd name="T11" fmla="*/ 2 h 95"/>
                  <a:gd name="T12" fmla="*/ 38 w 70"/>
                  <a:gd name="T13" fmla="*/ 2 h 95"/>
                  <a:gd name="T14" fmla="*/ 45 w 70"/>
                  <a:gd name="T15" fmla="*/ 2 h 95"/>
                  <a:gd name="T16" fmla="*/ 52 w 70"/>
                  <a:gd name="T17" fmla="*/ 1 h 95"/>
                  <a:gd name="T18" fmla="*/ 56 w 70"/>
                  <a:gd name="T19" fmla="*/ 1 h 95"/>
                  <a:gd name="T20" fmla="*/ 61 w 70"/>
                  <a:gd name="T21" fmla="*/ 1 h 95"/>
                  <a:gd name="T22" fmla="*/ 63 w 70"/>
                  <a:gd name="T23" fmla="*/ 1 h 95"/>
                  <a:gd name="T24" fmla="*/ 69 w 70"/>
                  <a:gd name="T25" fmla="*/ 1 h 95"/>
                  <a:gd name="T26" fmla="*/ 70 w 70"/>
                  <a:gd name="T27" fmla="*/ 1 h 95"/>
                  <a:gd name="T28" fmla="*/ 70 w 70"/>
                  <a:gd name="T29" fmla="*/ 1 h 95"/>
                  <a:gd name="T30" fmla="*/ 70 w 70"/>
                  <a:gd name="T31" fmla="*/ 1 h 95"/>
                  <a:gd name="T32" fmla="*/ 69 w 70"/>
                  <a:gd name="T33" fmla="*/ 0 h 95"/>
                  <a:gd name="T34" fmla="*/ 67 w 70"/>
                  <a:gd name="T35" fmla="*/ 1 h 95"/>
                  <a:gd name="T36" fmla="*/ 65 w 70"/>
                  <a:gd name="T37" fmla="*/ 1 h 95"/>
                  <a:gd name="T38" fmla="*/ 63 w 70"/>
                  <a:gd name="T39" fmla="*/ 1 h 95"/>
                  <a:gd name="T40" fmla="*/ 61 w 70"/>
                  <a:gd name="T41" fmla="*/ 1 h 95"/>
                  <a:gd name="T42" fmla="*/ 58 w 70"/>
                  <a:gd name="T43" fmla="*/ 1 h 95"/>
                  <a:gd name="T44" fmla="*/ 54 w 70"/>
                  <a:gd name="T45" fmla="*/ 1 h 95"/>
                  <a:gd name="T46" fmla="*/ 49 w 70"/>
                  <a:gd name="T47" fmla="*/ 1 h 95"/>
                  <a:gd name="T48" fmla="*/ 45 w 70"/>
                  <a:gd name="T49" fmla="*/ 1 h 95"/>
                  <a:gd name="T50" fmla="*/ 38 w 70"/>
                  <a:gd name="T51" fmla="*/ 1 h 95"/>
                  <a:gd name="T52" fmla="*/ 32 w 70"/>
                  <a:gd name="T53" fmla="*/ 2 h 95"/>
                  <a:gd name="T54" fmla="*/ 27 w 70"/>
                  <a:gd name="T55" fmla="*/ 2 h 95"/>
                  <a:gd name="T56" fmla="*/ 21 w 70"/>
                  <a:gd name="T57" fmla="*/ 2 h 95"/>
                  <a:gd name="T58" fmla="*/ 16 w 70"/>
                  <a:gd name="T59" fmla="*/ 2 h 95"/>
                  <a:gd name="T60" fmla="*/ 10 w 70"/>
                  <a:gd name="T61" fmla="*/ 2 h 95"/>
                  <a:gd name="T62" fmla="*/ 5 w 70"/>
                  <a:gd name="T63" fmla="*/ 2 h 95"/>
                  <a:gd name="T64" fmla="*/ 0 w 70"/>
                  <a:gd name="T65" fmla="*/ 2 h 95"/>
                  <a:gd name="T66" fmla="*/ 0 w 70"/>
                  <a:gd name="T67" fmla="*/ 2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" h="95">
                    <a:moveTo>
                      <a:pt x="0" y="95"/>
                    </a:moveTo>
                    <a:lnTo>
                      <a:pt x="5" y="91"/>
                    </a:lnTo>
                    <a:lnTo>
                      <a:pt x="10" y="89"/>
                    </a:lnTo>
                    <a:lnTo>
                      <a:pt x="18" y="86"/>
                    </a:lnTo>
                    <a:lnTo>
                      <a:pt x="25" y="82"/>
                    </a:lnTo>
                    <a:lnTo>
                      <a:pt x="30" y="76"/>
                    </a:lnTo>
                    <a:lnTo>
                      <a:pt x="38" y="70"/>
                    </a:lnTo>
                    <a:lnTo>
                      <a:pt x="45" y="65"/>
                    </a:lnTo>
                    <a:lnTo>
                      <a:pt x="52" y="59"/>
                    </a:lnTo>
                    <a:lnTo>
                      <a:pt x="56" y="51"/>
                    </a:lnTo>
                    <a:lnTo>
                      <a:pt x="61" y="46"/>
                    </a:lnTo>
                    <a:lnTo>
                      <a:pt x="63" y="38"/>
                    </a:lnTo>
                    <a:lnTo>
                      <a:pt x="69" y="30"/>
                    </a:lnTo>
                    <a:lnTo>
                      <a:pt x="70" y="23"/>
                    </a:lnTo>
                    <a:lnTo>
                      <a:pt x="70" y="15"/>
                    </a:lnTo>
                    <a:lnTo>
                      <a:pt x="70" y="8"/>
                    </a:lnTo>
                    <a:lnTo>
                      <a:pt x="69" y="0"/>
                    </a:ln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1" y="28"/>
                    </a:lnTo>
                    <a:lnTo>
                      <a:pt x="58" y="34"/>
                    </a:lnTo>
                    <a:lnTo>
                      <a:pt x="54" y="42"/>
                    </a:lnTo>
                    <a:lnTo>
                      <a:pt x="49" y="47"/>
                    </a:lnTo>
                    <a:lnTo>
                      <a:pt x="45" y="55"/>
                    </a:lnTo>
                    <a:lnTo>
                      <a:pt x="38" y="61"/>
                    </a:lnTo>
                    <a:lnTo>
                      <a:pt x="32" y="67"/>
                    </a:lnTo>
                    <a:lnTo>
                      <a:pt x="27" y="72"/>
                    </a:lnTo>
                    <a:lnTo>
                      <a:pt x="21" y="76"/>
                    </a:lnTo>
                    <a:lnTo>
                      <a:pt x="16" y="82"/>
                    </a:lnTo>
                    <a:lnTo>
                      <a:pt x="10" y="86"/>
                    </a:lnTo>
                    <a:lnTo>
                      <a:pt x="5" y="8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6" name="Freeform 96"/>
              <p:cNvSpPr>
                <a:spLocks/>
              </p:cNvSpPr>
              <p:nvPr/>
            </p:nvSpPr>
            <p:spPr bwMode="auto">
              <a:xfrm>
                <a:off x="4690" y="2305"/>
                <a:ext cx="85" cy="5"/>
              </a:xfrm>
              <a:custGeom>
                <a:avLst/>
                <a:gdLst>
                  <a:gd name="T0" fmla="*/ 85 w 85"/>
                  <a:gd name="T1" fmla="*/ 1 h 9"/>
                  <a:gd name="T2" fmla="*/ 81 w 85"/>
                  <a:gd name="T3" fmla="*/ 1 h 9"/>
                  <a:gd name="T4" fmla="*/ 72 w 85"/>
                  <a:gd name="T5" fmla="*/ 1 h 9"/>
                  <a:gd name="T6" fmla="*/ 67 w 85"/>
                  <a:gd name="T7" fmla="*/ 1 h 9"/>
                  <a:gd name="T8" fmla="*/ 61 w 85"/>
                  <a:gd name="T9" fmla="*/ 1 h 9"/>
                  <a:gd name="T10" fmla="*/ 54 w 85"/>
                  <a:gd name="T11" fmla="*/ 1 h 9"/>
                  <a:gd name="T12" fmla="*/ 47 w 85"/>
                  <a:gd name="T13" fmla="*/ 1 h 9"/>
                  <a:gd name="T14" fmla="*/ 40 w 85"/>
                  <a:gd name="T15" fmla="*/ 1 h 9"/>
                  <a:gd name="T16" fmla="*/ 30 w 85"/>
                  <a:gd name="T17" fmla="*/ 1 h 9"/>
                  <a:gd name="T18" fmla="*/ 23 w 85"/>
                  <a:gd name="T19" fmla="*/ 1 h 9"/>
                  <a:gd name="T20" fmla="*/ 18 w 85"/>
                  <a:gd name="T21" fmla="*/ 1 h 9"/>
                  <a:gd name="T22" fmla="*/ 11 w 85"/>
                  <a:gd name="T23" fmla="*/ 1 h 9"/>
                  <a:gd name="T24" fmla="*/ 5 w 85"/>
                  <a:gd name="T25" fmla="*/ 1 h 9"/>
                  <a:gd name="T26" fmla="*/ 1 w 85"/>
                  <a:gd name="T27" fmla="*/ 0 h 9"/>
                  <a:gd name="T28" fmla="*/ 0 w 85"/>
                  <a:gd name="T29" fmla="*/ 0 h 9"/>
                  <a:gd name="T30" fmla="*/ 9 w 85"/>
                  <a:gd name="T31" fmla="*/ 0 h 9"/>
                  <a:gd name="T32" fmla="*/ 20 w 85"/>
                  <a:gd name="T33" fmla="*/ 0 h 9"/>
                  <a:gd name="T34" fmla="*/ 25 w 85"/>
                  <a:gd name="T35" fmla="*/ 0 h 9"/>
                  <a:gd name="T36" fmla="*/ 30 w 85"/>
                  <a:gd name="T37" fmla="*/ 0 h 9"/>
                  <a:gd name="T38" fmla="*/ 36 w 85"/>
                  <a:gd name="T39" fmla="*/ 0 h 9"/>
                  <a:gd name="T40" fmla="*/ 41 w 85"/>
                  <a:gd name="T41" fmla="*/ 1 h 9"/>
                  <a:gd name="T42" fmla="*/ 47 w 85"/>
                  <a:gd name="T43" fmla="*/ 1 h 9"/>
                  <a:gd name="T44" fmla="*/ 52 w 85"/>
                  <a:gd name="T45" fmla="*/ 1 h 9"/>
                  <a:gd name="T46" fmla="*/ 58 w 85"/>
                  <a:gd name="T47" fmla="*/ 1 h 9"/>
                  <a:gd name="T48" fmla="*/ 63 w 85"/>
                  <a:gd name="T49" fmla="*/ 1 h 9"/>
                  <a:gd name="T50" fmla="*/ 69 w 85"/>
                  <a:gd name="T51" fmla="*/ 1 h 9"/>
                  <a:gd name="T52" fmla="*/ 74 w 85"/>
                  <a:gd name="T53" fmla="*/ 1 h 9"/>
                  <a:gd name="T54" fmla="*/ 80 w 85"/>
                  <a:gd name="T55" fmla="*/ 1 h 9"/>
                  <a:gd name="T56" fmla="*/ 85 w 85"/>
                  <a:gd name="T57" fmla="*/ 1 h 9"/>
                  <a:gd name="T58" fmla="*/ 85 w 85"/>
                  <a:gd name="T59" fmla="*/ 1 h 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" h="9">
                    <a:moveTo>
                      <a:pt x="85" y="7"/>
                    </a:moveTo>
                    <a:lnTo>
                      <a:pt x="81" y="7"/>
                    </a:lnTo>
                    <a:lnTo>
                      <a:pt x="72" y="9"/>
                    </a:lnTo>
                    <a:lnTo>
                      <a:pt x="67" y="7"/>
                    </a:lnTo>
                    <a:lnTo>
                      <a:pt x="61" y="7"/>
                    </a:lnTo>
                    <a:lnTo>
                      <a:pt x="54" y="7"/>
                    </a:lnTo>
                    <a:lnTo>
                      <a:pt x="47" y="7"/>
                    </a:lnTo>
                    <a:lnTo>
                      <a:pt x="40" y="5"/>
                    </a:lnTo>
                    <a:lnTo>
                      <a:pt x="30" y="5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5"/>
                    </a:lnTo>
                    <a:lnTo>
                      <a:pt x="80" y="5"/>
                    </a:lnTo>
                    <a:lnTo>
                      <a:pt x="8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4316" y="2296"/>
                <a:ext cx="98" cy="10"/>
              </a:xfrm>
              <a:custGeom>
                <a:avLst/>
                <a:gdLst>
                  <a:gd name="T0" fmla="*/ 0 w 98"/>
                  <a:gd name="T1" fmla="*/ 1 h 19"/>
                  <a:gd name="T2" fmla="*/ 5 w 98"/>
                  <a:gd name="T3" fmla="*/ 1 h 19"/>
                  <a:gd name="T4" fmla="*/ 11 w 98"/>
                  <a:gd name="T5" fmla="*/ 1 h 19"/>
                  <a:gd name="T6" fmla="*/ 16 w 98"/>
                  <a:gd name="T7" fmla="*/ 1 h 19"/>
                  <a:gd name="T8" fmla="*/ 23 w 98"/>
                  <a:gd name="T9" fmla="*/ 1 h 19"/>
                  <a:gd name="T10" fmla="*/ 29 w 98"/>
                  <a:gd name="T11" fmla="*/ 1 h 19"/>
                  <a:gd name="T12" fmla="*/ 36 w 98"/>
                  <a:gd name="T13" fmla="*/ 1 h 19"/>
                  <a:gd name="T14" fmla="*/ 41 w 98"/>
                  <a:gd name="T15" fmla="*/ 1 h 19"/>
                  <a:gd name="T16" fmla="*/ 49 w 98"/>
                  <a:gd name="T17" fmla="*/ 1 h 19"/>
                  <a:gd name="T18" fmla="*/ 54 w 98"/>
                  <a:gd name="T19" fmla="*/ 1 h 19"/>
                  <a:gd name="T20" fmla="*/ 61 w 98"/>
                  <a:gd name="T21" fmla="*/ 1 h 19"/>
                  <a:gd name="T22" fmla="*/ 67 w 98"/>
                  <a:gd name="T23" fmla="*/ 1 h 19"/>
                  <a:gd name="T24" fmla="*/ 74 w 98"/>
                  <a:gd name="T25" fmla="*/ 1 h 19"/>
                  <a:gd name="T26" fmla="*/ 80 w 98"/>
                  <a:gd name="T27" fmla="*/ 1 h 19"/>
                  <a:gd name="T28" fmla="*/ 85 w 98"/>
                  <a:gd name="T29" fmla="*/ 1 h 19"/>
                  <a:gd name="T30" fmla="*/ 90 w 98"/>
                  <a:gd name="T31" fmla="*/ 0 h 19"/>
                  <a:gd name="T32" fmla="*/ 98 w 98"/>
                  <a:gd name="T33" fmla="*/ 0 h 19"/>
                  <a:gd name="T34" fmla="*/ 90 w 98"/>
                  <a:gd name="T35" fmla="*/ 0 h 19"/>
                  <a:gd name="T36" fmla="*/ 85 w 98"/>
                  <a:gd name="T37" fmla="*/ 0 h 19"/>
                  <a:gd name="T38" fmla="*/ 80 w 98"/>
                  <a:gd name="T39" fmla="*/ 0 h 19"/>
                  <a:gd name="T40" fmla="*/ 72 w 98"/>
                  <a:gd name="T41" fmla="*/ 0 h 19"/>
                  <a:gd name="T42" fmla="*/ 67 w 98"/>
                  <a:gd name="T43" fmla="*/ 0 h 19"/>
                  <a:gd name="T44" fmla="*/ 60 w 98"/>
                  <a:gd name="T45" fmla="*/ 1 h 19"/>
                  <a:gd name="T46" fmla="*/ 54 w 98"/>
                  <a:gd name="T47" fmla="*/ 1 h 19"/>
                  <a:gd name="T48" fmla="*/ 49 w 98"/>
                  <a:gd name="T49" fmla="*/ 1 h 19"/>
                  <a:gd name="T50" fmla="*/ 41 w 98"/>
                  <a:gd name="T51" fmla="*/ 1 h 19"/>
                  <a:gd name="T52" fmla="*/ 34 w 98"/>
                  <a:gd name="T53" fmla="*/ 1 h 19"/>
                  <a:gd name="T54" fmla="*/ 29 w 98"/>
                  <a:gd name="T55" fmla="*/ 1 h 19"/>
                  <a:gd name="T56" fmla="*/ 21 w 98"/>
                  <a:gd name="T57" fmla="*/ 1 h 19"/>
                  <a:gd name="T58" fmla="*/ 16 w 98"/>
                  <a:gd name="T59" fmla="*/ 1 h 19"/>
                  <a:gd name="T60" fmla="*/ 11 w 98"/>
                  <a:gd name="T61" fmla="*/ 1 h 19"/>
                  <a:gd name="T62" fmla="*/ 5 w 98"/>
                  <a:gd name="T63" fmla="*/ 1 h 19"/>
                  <a:gd name="T64" fmla="*/ 0 w 98"/>
                  <a:gd name="T65" fmla="*/ 1 h 19"/>
                  <a:gd name="T66" fmla="*/ 0 w 98"/>
                  <a:gd name="T67" fmla="*/ 1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19">
                    <a:moveTo>
                      <a:pt x="0" y="19"/>
                    </a:moveTo>
                    <a:lnTo>
                      <a:pt x="5" y="17"/>
                    </a:lnTo>
                    <a:lnTo>
                      <a:pt x="11" y="17"/>
                    </a:lnTo>
                    <a:lnTo>
                      <a:pt x="16" y="15"/>
                    </a:lnTo>
                    <a:lnTo>
                      <a:pt x="23" y="15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41" y="9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0" y="2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9" y="3"/>
                    </a:lnTo>
                    <a:lnTo>
                      <a:pt x="41" y="3"/>
                    </a:lnTo>
                    <a:lnTo>
                      <a:pt x="34" y="5"/>
                    </a:lnTo>
                    <a:lnTo>
                      <a:pt x="29" y="5"/>
                    </a:lnTo>
                    <a:lnTo>
                      <a:pt x="21" y="7"/>
                    </a:lnTo>
                    <a:lnTo>
                      <a:pt x="16" y="9"/>
                    </a:lnTo>
                    <a:lnTo>
                      <a:pt x="11" y="13"/>
                    </a:lnTo>
                    <a:lnTo>
                      <a:pt x="5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>
                <a:off x="4145" y="2351"/>
                <a:ext cx="24" cy="30"/>
              </a:xfrm>
              <a:custGeom>
                <a:avLst/>
                <a:gdLst>
                  <a:gd name="T0" fmla="*/ 0 w 24"/>
                  <a:gd name="T1" fmla="*/ 1 h 59"/>
                  <a:gd name="T2" fmla="*/ 2 w 24"/>
                  <a:gd name="T3" fmla="*/ 1 h 59"/>
                  <a:gd name="T4" fmla="*/ 4 w 24"/>
                  <a:gd name="T5" fmla="*/ 1 h 59"/>
                  <a:gd name="T6" fmla="*/ 5 w 24"/>
                  <a:gd name="T7" fmla="*/ 1 h 59"/>
                  <a:gd name="T8" fmla="*/ 9 w 24"/>
                  <a:gd name="T9" fmla="*/ 1 h 59"/>
                  <a:gd name="T10" fmla="*/ 11 w 24"/>
                  <a:gd name="T11" fmla="*/ 1 h 59"/>
                  <a:gd name="T12" fmla="*/ 15 w 24"/>
                  <a:gd name="T13" fmla="*/ 1 h 59"/>
                  <a:gd name="T14" fmla="*/ 18 w 24"/>
                  <a:gd name="T15" fmla="*/ 1 h 59"/>
                  <a:gd name="T16" fmla="*/ 24 w 24"/>
                  <a:gd name="T17" fmla="*/ 0 h 59"/>
                  <a:gd name="T18" fmla="*/ 18 w 24"/>
                  <a:gd name="T19" fmla="*/ 1 h 59"/>
                  <a:gd name="T20" fmla="*/ 11 w 24"/>
                  <a:gd name="T21" fmla="*/ 1 h 59"/>
                  <a:gd name="T22" fmla="*/ 7 w 24"/>
                  <a:gd name="T23" fmla="*/ 1 h 59"/>
                  <a:gd name="T24" fmla="*/ 5 w 24"/>
                  <a:gd name="T25" fmla="*/ 1 h 59"/>
                  <a:gd name="T26" fmla="*/ 4 w 24"/>
                  <a:gd name="T27" fmla="*/ 1 h 59"/>
                  <a:gd name="T28" fmla="*/ 2 w 24"/>
                  <a:gd name="T29" fmla="*/ 1 h 59"/>
                  <a:gd name="T30" fmla="*/ 0 w 24"/>
                  <a:gd name="T31" fmla="*/ 1 h 59"/>
                  <a:gd name="T32" fmla="*/ 0 w 24"/>
                  <a:gd name="T33" fmla="*/ 1 h 59"/>
                  <a:gd name="T34" fmla="*/ 0 w 24"/>
                  <a:gd name="T35" fmla="*/ 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59">
                    <a:moveTo>
                      <a:pt x="0" y="59"/>
                    </a:moveTo>
                    <a:lnTo>
                      <a:pt x="2" y="49"/>
                    </a:lnTo>
                    <a:lnTo>
                      <a:pt x="4" y="44"/>
                    </a:lnTo>
                    <a:lnTo>
                      <a:pt x="5" y="34"/>
                    </a:lnTo>
                    <a:lnTo>
                      <a:pt x="9" y="29"/>
                    </a:lnTo>
                    <a:lnTo>
                      <a:pt x="11" y="19"/>
                    </a:lnTo>
                    <a:lnTo>
                      <a:pt x="15" y="13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7" y="19"/>
                    </a:lnTo>
                    <a:lnTo>
                      <a:pt x="5" y="27"/>
                    </a:lnTo>
                    <a:lnTo>
                      <a:pt x="4" y="32"/>
                    </a:lnTo>
                    <a:lnTo>
                      <a:pt x="2" y="42"/>
                    </a:lnTo>
                    <a:lnTo>
                      <a:pt x="0" y="4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09" name="Freeform 99"/>
              <p:cNvSpPr>
                <a:spLocks/>
              </p:cNvSpPr>
              <p:nvPr/>
            </p:nvSpPr>
            <p:spPr bwMode="auto">
              <a:xfrm>
                <a:off x="4145" y="2388"/>
                <a:ext cx="29" cy="45"/>
              </a:xfrm>
              <a:custGeom>
                <a:avLst/>
                <a:gdLst>
                  <a:gd name="T0" fmla="*/ 29 w 29"/>
                  <a:gd name="T1" fmla="*/ 1 h 92"/>
                  <a:gd name="T2" fmla="*/ 20 w 29"/>
                  <a:gd name="T3" fmla="*/ 1 h 92"/>
                  <a:gd name="T4" fmla="*/ 15 w 29"/>
                  <a:gd name="T5" fmla="*/ 1 h 92"/>
                  <a:gd name="T6" fmla="*/ 11 w 29"/>
                  <a:gd name="T7" fmla="*/ 1 h 92"/>
                  <a:gd name="T8" fmla="*/ 9 w 29"/>
                  <a:gd name="T9" fmla="*/ 0 h 92"/>
                  <a:gd name="T10" fmla="*/ 7 w 29"/>
                  <a:gd name="T11" fmla="*/ 0 h 92"/>
                  <a:gd name="T12" fmla="*/ 5 w 29"/>
                  <a:gd name="T13" fmla="*/ 0 h 92"/>
                  <a:gd name="T14" fmla="*/ 4 w 29"/>
                  <a:gd name="T15" fmla="*/ 0 h 92"/>
                  <a:gd name="T16" fmla="*/ 4 w 29"/>
                  <a:gd name="T17" fmla="*/ 0 h 92"/>
                  <a:gd name="T18" fmla="*/ 2 w 29"/>
                  <a:gd name="T19" fmla="*/ 0 h 92"/>
                  <a:gd name="T20" fmla="*/ 2 w 29"/>
                  <a:gd name="T21" fmla="*/ 0 h 92"/>
                  <a:gd name="T22" fmla="*/ 0 w 29"/>
                  <a:gd name="T23" fmla="*/ 0 h 92"/>
                  <a:gd name="T24" fmla="*/ 0 w 29"/>
                  <a:gd name="T25" fmla="*/ 0 h 92"/>
                  <a:gd name="T26" fmla="*/ 0 w 29"/>
                  <a:gd name="T27" fmla="*/ 0 h 92"/>
                  <a:gd name="T28" fmla="*/ 0 w 29"/>
                  <a:gd name="T29" fmla="*/ 0 h 92"/>
                  <a:gd name="T30" fmla="*/ 0 w 29"/>
                  <a:gd name="T31" fmla="*/ 0 h 92"/>
                  <a:gd name="T32" fmla="*/ 0 w 29"/>
                  <a:gd name="T33" fmla="*/ 0 h 92"/>
                  <a:gd name="T34" fmla="*/ 0 w 29"/>
                  <a:gd name="T35" fmla="*/ 0 h 92"/>
                  <a:gd name="T36" fmla="*/ 0 w 29"/>
                  <a:gd name="T37" fmla="*/ 0 h 92"/>
                  <a:gd name="T38" fmla="*/ 0 w 29"/>
                  <a:gd name="T39" fmla="*/ 0 h 92"/>
                  <a:gd name="T40" fmla="*/ 2 w 29"/>
                  <a:gd name="T41" fmla="*/ 0 h 92"/>
                  <a:gd name="T42" fmla="*/ 2 w 29"/>
                  <a:gd name="T43" fmla="*/ 0 h 92"/>
                  <a:gd name="T44" fmla="*/ 4 w 29"/>
                  <a:gd name="T45" fmla="*/ 0 h 92"/>
                  <a:gd name="T46" fmla="*/ 5 w 29"/>
                  <a:gd name="T47" fmla="*/ 0 h 92"/>
                  <a:gd name="T48" fmla="*/ 7 w 29"/>
                  <a:gd name="T49" fmla="*/ 0 h 92"/>
                  <a:gd name="T50" fmla="*/ 9 w 29"/>
                  <a:gd name="T51" fmla="*/ 1 h 92"/>
                  <a:gd name="T52" fmla="*/ 13 w 29"/>
                  <a:gd name="T53" fmla="*/ 1 h 92"/>
                  <a:gd name="T54" fmla="*/ 20 w 29"/>
                  <a:gd name="T55" fmla="*/ 1 h 92"/>
                  <a:gd name="T56" fmla="*/ 29 w 29"/>
                  <a:gd name="T57" fmla="*/ 1 h 92"/>
                  <a:gd name="T58" fmla="*/ 29 w 29"/>
                  <a:gd name="T59" fmla="*/ 1 h 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9" h="92">
                    <a:moveTo>
                      <a:pt x="29" y="92"/>
                    </a:moveTo>
                    <a:lnTo>
                      <a:pt x="20" y="80"/>
                    </a:lnTo>
                    <a:lnTo>
                      <a:pt x="15" y="71"/>
                    </a:lnTo>
                    <a:lnTo>
                      <a:pt x="11" y="65"/>
                    </a:lnTo>
                    <a:lnTo>
                      <a:pt x="9" y="59"/>
                    </a:lnTo>
                    <a:lnTo>
                      <a:pt x="7" y="54"/>
                    </a:lnTo>
                    <a:lnTo>
                      <a:pt x="5" y="50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2" y="31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4" y="50"/>
                    </a:lnTo>
                    <a:lnTo>
                      <a:pt x="5" y="55"/>
                    </a:lnTo>
                    <a:lnTo>
                      <a:pt x="7" y="61"/>
                    </a:lnTo>
                    <a:lnTo>
                      <a:pt x="9" y="67"/>
                    </a:lnTo>
                    <a:lnTo>
                      <a:pt x="13" y="75"/>
                    </a:lnTo>
                    <a:lnTo>
                      <a:pt x="20" y="82"/>
                    </a:lnTo>
                    <a:lnTo>
                      <a:pt x="29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4308" y="2145"/>
                <a:ext cx="547" cy="323"/>
              </a:xfrm>
              <a:custGeom>
                <a:avLst/>
                <a:gdLst>
                  <a:gd name="T0" fmla="*/ 19 w 547"/>
                  <a:gd name="T1" fmla="*/ 5 h 645"/>
                  <a:gd name="T2" fmla="*/ 44 w 547"/>
                  <a:gd name="T3" fmla="*/ 4 h 645"/>
                  <a:gd name="T4" fmla="*/ 77 w 547"/>
                  <a:gd name="T5" fmla="*/ 3 h 645"/>
                  <a:gd name="T6" fmla="*/ 60 w 547"/>
                  <a:gd name="T7" fmla="*/ 4 h 645"/>
                  <a:gd name="T8" fmla="*/ 31 w 547"/>
                  <a:gd name="T9" fmla="*/ 5 h 645"/>
                  <a:gd name="T10" fmla="*/ 9 w 547"/>
                  <a:gd name="T11" fmla="*/ 6 h 645"/>
                  <a:gd name="T12" fmla="*/ 48 w 547"/>
                  <a:gd name="T13" fmla="*/ 5 h 645"/>
                  <a:gd name="T14" fmla="*/ 75 w 547"/>
                  <a:gd name="T15" fmla="*/ 4 h 645"/>
                  <a:gd name="T16" fmla="*/ 60 w 547"/>
                  <a:gd name="T17" fmla="*/ 5 h 645"/>
                  <a:gd name="T18" fmla="*/ 37 w 547"/>
                  <a:gd name="T19" fmla="*/ 6 h 645"/>
                  <a:gd name="T20" fmla="*/ 40 w 547"/>
                  <a:gd name="T21" fmla="*/ 7 h 645"/>
                  <a:gd name="T22" fmla="*/ 71 w 547"/>
                  <a:gd name="T23" fmla="*/ 5 h 645"/>
                  <a:gd name="T24" fmla="*/ 97 w 547"/>
                  <a:gd name="T25" fmla="*/ 5 h 645"/>
                  <a:gd name="T26" fmla="*/ 115 w 547"/>
                  <a:gd name="T27" fmla="*/ 5 h 645"/>
                  <a:gd name="T28" fmla="*/ 158 w 547"/>
                  <a:gd name="T29" fmla="*/ 4 h 645"/>
                  <a:gd name="T30" fmla="*/ 213 w 547"/>
                  <a:gd name="T31" fmla="*/ 3 h 645"/>
                  <a:gd name="T32" fmla="*/ 182 w 547"/>
                  <a:gd name="T33" fmla="*/ 3 h 645"/>
                  <a:gd name="T34" fmla="*/ 142 w 547"/>
                  <a:gd name="T35" fmla="*/ 4 h 645"/>
                  <a:gd name="T36" fmla="*/ 157 w 547"/>
                  <a:gd name="T37" fmla="*/ 4 h 645"/>
                  <a:gd name="T38" fmla="*/ 200 w 547"/>
                  <a:gd name="T39" fmla="*/ 3 h 645"/>
                  <a:gd name="T40" fmla="*/ 271 w 547"/>
                  <a:gd name="T41" fmla="*/ 2 h 645"/>
                  <a:gd name="T42" fmla="*/ 331 w 547"/>
                  <a:gd name="T43" fmla="*/ 2 h 645"/>
                  <a:gd name="T44" fmla="*/ 382 w 547"/>
                  <a:gd name="T45" fmla="*/ 2 h 645"/>
                  <a:gd name="T46" fmla="*/ 431 w 547"/>
                  <a:gd name="T47" fmla="*/ 2 h 645"/>
                  <a:gd name="T48" fmla="*/ 471 w 547"/>
                  <a:gd name="T49" fmla="*/ 3 h 645"/>
                  <a:gd name="T50" fmla="*/ 487 w 547"/>
                  <a:gd name="T51" fmla="*/ 4 h 645"/>
                  <a:gd name="T52" fmla="*/ 485 w 547"/>
                  <a:gd name="T53" fmla="*/ 5 h 645"/>
                  <a:gd name="T54" fmla="*/ 478 w 547"/>
                  <a:gd name="T55" fmla="*/ 6 h 645"/>
                  <a:gd name="T56" fmla="*/ 471 w 547"/>
                  <a:gd name="T57" fmla="*/ 6 h 645"/>
                  <a:gd name="T58" fmla="*/ 463 w 547"/>
                  <a:gd name="T59" fmla="*/ 7 h 645"/>
                  <a:gd name="T60" fmla="*/ 449 w 547"/>
                  <a:gd name="T61" fmla="*/ 8 h 645"/>
                  <a:gd name="T62" fmla="*/ 427 w 547"/>
                  <a:gd name="T63" fmla="*/ 9 h 645"/>
                  <a:gd name="T64" fmla="*/ 400 w 547"/>
                  <a:gd name="T65" fmla="*/ 10 h 645"/>
                  <a:gd name="T66" fmla="*/ 420 w 547"/>
                  <a:gd name="T67" fmla="*/ 9 h 645"/>
                  <a:gd name="T68" fmla="*/ 449 w 547"/>
                  <a:gd name="T69" fmla="*/ 8 h 645"/>
                  <a:gd name="T70" fmla="*/ 443 w 547"/>
                  <a:gd name="T71" fmla="*/ 9 h 645"/>
                  <a:gd name="T72" fmla="*/ 469 w 547"/>
                  <a:gd name="T73" fmla="*/ 8 h 645"/>
                  <a:gd name="T74" fmla="*/ 447 w 547"/>
                  <a:gd name="T75" fmla="*/ 9 h 645"/>
                  <a:gd name="T76" fmla="*/ 418 w 547"/>
                  <a:gd name="T77" fmla="*/ 10 h 645"/>
                  <a:gd name="T78" fmla="*/ 434 w 547"/>
                  <a:gd name="T79" fmla="*/ 10 h 645"/>
                  <a:gd name="T80" fmla="*/ 474 w 547"/>
                  <a:gd name="T81" fmla="*/ 9 h 645"/>
                  <a:gd name="T82" fmla="*/ 498 w 547"/>
                  <a:gd name="T83" fmla="*/ 8 h 645"/>
                  <a:gd name="T84" fmla="*/ 492 w 547"/>
                  <a:gd name="T85" fmla="*/ 9 h 645"/>
                  <a:gd name="T86" fmla="*/ 463 w 547"/>
                  <a:gd name="T87" fmla="*/ 10 h 645"/>
                  <a:gd name="T88" fmla="*/ 454 w 547"/>
                  <a:gd name="T89" fmla="*/ 10 h 645"/>
                  <a:gd name="T90" fmla="*/ 480 w 547"/>
                  <a:gd name="T91" fmla="*/ 9 h 645"/>
                  <a:gd name="T92" fmla="*/ 514 w 547"/>
                  <a:gd name="T93" fmla="*/ 8 h 645"/>
                  <a:gd name="T94" fmla="*/ 529 w 547"/>
                  <a:gd name="T95" fmla="*/ 8 h 645"/>
                  <a:gd name="T96" fmla="*/ 541 w 547"/>
                  <a:gd name="T97" fmla="*/ 6 h 645"/>
                  <a:gd name="T98" fmla="*/ 545 w 547"/>
                  <a:gd name="T99" fmla="*/ 5 h 645"/>
                  <a:gd name="T100" fmla="*/ 547 w 547"/>
                  <a:gd name="T101" fmla="*/ 4 h 645"/>
                  <a:gd name="T102" fmla="*/ 541 w 547"/>
                  <a:gd name="T103" fmla="*/ 3 h 645"/>
                  <a:gd name="T104" fmla="*/ 525 w 547"/>
                  <a:gd name="T105" fmla="*/ 2 h 645"/>
                  <a:gd name="T106" fmla="*/ 487 w 547"/>
                  <a:gd name="T107" fmla="*/ 2 h 645"/>
                  <a:gd name="T108" fmla="*/ 436 w 547"/>
                  <a:gd name="T109" fmla="*/ 1 h 645"/>
                  <a:gd name="T110" fmla="*/ 380 w 547"/>
                  <a:gd name="T111" fmla="*/ 1 h 645"/>
                  <a:gd name="T112" fmla="*/ 320 w 547"/>
                  <a:gd name="T113" fmla="*/ 1 h 645"/>
                  <a:gd name="T114" fmla="*/ 256 w 547"/>
                  <a:gd name="T115" fmla="*/ 1 h 645"/>
                  <a:gd name="T116" fmla="*/ 193 w 547"/>
                  <a:gd name="T117" fmla="*/ 1 h 645"/>
                  <a:gd name="T118" fmla="*/ 131 w 547"/>
                  <a:gd name="T119" fmla="*/ 2 h 645"/>
                  <a:gd name="T120" fmla="*/ 78 w 547"/>
                  <a:gd name="T121" fmla="*/ 3 h 645"/>
                  <a:gd name="T122" fmla="*/ 35 w 547"/>
                  <a:gd name="T123" fmla="*/ 4 h 645"/>
                  <a:gd name="T124" fmla="*/ 6 w 547"/>
                  <a:gd name="T125" fmla="*/ 5 h 6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47" h="645">
                    <a:moveTo>
                      <a:pt x="2" y="329"/>
                    </a:moveTo>
                    <a:lnTo>
                      <a:pt x="0" y="335"/>
                    </a:lnTo>
                    <a:lnTo>
                      <a:pt x="2" y="333"/>
                    </a:lnTo>
                    <a:lnTo>
                      <a:pt x="4" y="329"/>
                    </a:lnTo>
                    <a:lnTo>
                      <a:pt x="8" y="325"/>
                    </a:lnTo>
                    <a:lnTo>
                      <a:pt x="9" y="320"/>
                    </a:lnTo>
                    <a:lnTo>
                      <a:pt x="13" y="312"/>
                    </a:lnTo>
                    <a:lnTo>
                      <a:pt x="17" y="305"/>
                    </a:lnTo>
                    <a:lnTo>
                      <a:pt x="19" y="297"/>
                    </a:lnTo>
                    <a:lnTo>
                      <a:pt x="22" y="289"/>
                    </a:lnTo>
                    <a:lnTo>
                      <a:pt x="26" y="282"/>
                    </a:lnTo>
                    <a:lnTo>
                      <a:pt x="29" y="274"/>
                    </a:lnTo>
                    <a:lnTo>
                      <a:pt x="31" y="268"/>
                    </a:lnTo>
                    <a:lnTo>
                      <a:pt x="35" y="263"/>
                    </a:lnTo>
                    <a:lnTo>
                      <a:pt x="39" y="257"/>
                    </a:lnTo>
                    <a:lnTo>
                      <a:pt x="39" y="253"/>
                    </a:lnTo>
                    <a:lnTo>
                      <a:pt x="42" y="249"/>
                    </a:lnTo>
                    <a:lnTo>
                      <a:pt x="44" y="242"/>
                    </a:lnTo>
                    <a:lnTo>
                      <a:pt x="48" y="238"/>
                    </a:lnTo>
                    <a:lnTo>
                      <a:pt x="51" y="230"/>
                    </a:lnTo>
                    <a:lnTo>
                      <a:pt x="53" y="225"/>
                    </a:lnTo>
                    <a:lnTo>
                      <a:pt x="57" y="217"/>
                    </a:lnTo>
                    <a:lnTo>
                      <a:pt x="62" y="211"/>
                    </a:lnTo>
                    <a:lnTo>
                      <a:pt x="64" y="204"/>
                    </a:lnTo>
                    <a:lnTo>
                      <a:pt x="69" y="198"/>
                    </a:lnTo>
                    <a:lnTo>
                      <a:pt x="71" y="192"/>
                    </a:lnTo>
                    <a:lnTo>
                      <a:pt x="77" y="188"/>
                    </a:lnTo>
                    <a:lnTo>
                      <a:pt x="84" y="181"/>
                    </a:lnTo>
                    <a:lnTo>
                      <a:pt x="91" y="177"/>
                    </a:lnTo>
                    <a:lnTo>
                      <a:pt x="88" y="183"/>
                    </a:lnTo>
                    <a:lnTo>
                      <a:pt x="82" y="188"/>
                    </a:lnTo>
                    <a:lnTo>
                      <a:pt x="78" y="194"/>
                    </a:lnTo>
                    <a:lnTo>
                      <a:pt x="75" y="202"/>
                    </a:lnTo>
                    <a:lnTo>
                      <a:pt x="69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7" y="240"/>
                    </a:lnTo>
                    <a:lnTo>
                      <a:pt x="51" y="249"/>
                    </a:lnTo>
                    <a:lnTo>
                      <a:pt x="46" y="259"/>
                    </a:lnTo>
                    <a:lnTo>
                      <a:pt x="42" y="266"/>
                    </a:lnTo>
                    <a:lnTo>
                      <a:pt x="39" y="276"/>
                    </a:lnTo>
                    <a:lnTo>
                      <a:pt x="37" y="284"/>
                    </a:lnTo>
                    <a:lnTo>
                      <a:pt x="33" y="291"/>
                    </a:lnTo>
                    <a:lnTo>
                      <a:pt x="31" y="297"/>
                    </a:lnTo>
                    <a:lnTo>
                      <a:pt x="31" y="303"/>
                    </a:lnTo>
                    <a:lnTo>
                      <a:pt x="29" y="306"/>
                    </a:lnTo>
                    <a:lnTo>
                      <a:pt x="28" y="312"/>
                    </a:lnTo>
                    <a:lnTo>
                      <a:pt x="26" y="322"/>
                    </a:lnTo>
                    <a:lnTo>
                      <a:pt x="22" y="327"/>
                    </a:lnTo>
                    <a:lnTo>
                      <a:pt x="19" y="335"/>
                    </a:lnTo>
                    <a:lnTo>
                      <a:pt x="17" y="339"/>
                    </a:lnTo>
                    <a:lnTo>
                      <a:pt x="17" y="343"/>
                    </a:lnTo>
                    <a:lnTo>
                      <a:pt x="9" y="375"/>
                    </a:lnTo>
                    <a:lnTo>
                      <a:pt x="11" y="371"/>
                    </a:lnTo>
                    <a:lnTo>
                      <a:pt x="17" y="364"/>
                    </a:lnTo>
                    <a:lnTo>
                      <a:pt x="20" y="356"/>
                    </a:lnTo>
                    <a:lnTo>
                      <a:pt x="26" y="348"/>
                    </a:lnTo>
                    <a:lnTo>
                      <a:pt x="29" y="337"/>
                    </a:lnTo>
                    <a:lnTo>
                      <a:pt x="35" y="327"/>
                    </a:lnTo>
                    <a:lnTo>
                      <a:pt x="40" y="316"/>
                    </a:lnTo>
                    <a:lnTo>
                      <a:pt x="46" y="306"/>
                    </a:lnTo>
                    <a:lnTo>
                      <a:pt x="48" y="299"/>
                    </a:lnTo>
                    <a:lnTo>
                      <a:pt x="51" y="293"/>
                    </a:lnTo>
                    <a:lnTo>
                      <a:pt x="53" y="287"/>
                    </a:lnTo>
                    <a:lnTo>
                      <a:pt x="55" y="282"/>
                    </a:lnTo>
                    <a:lnTo>
                      <a:pt x="57" y="276"/>
                    </a:lnTo>
                    <a:lnTo>
                      <a:pt x="60" y="270"/>
                    </a:lnTo>
                    <a:lnTo>
                      <a:pt x="62" y="265"/>
                    </a:lnTo>
                    <a:lnTo>
                      <a:pt x="66" y="261"/>
                    </a:lnTo>
                    <a:lnTo>
                      <a:pt x="69" y="249"/>
                    </a:lnTo>
                    <a:lnTo>
                      <a:pt x="75" y="242"/>
                    </a:lnTo>
                    <a:lnTo>
                      <a:pt x="80" y="234"/>
                    </a:lnTo>
                    <a:lnTo>
                      <a:pt x="86" y="228"/>
                    </a:lnTo>
                    <a:lnTo>
                      <a:pt x="80" y="246"/>
                    </a:lnTo>
                    <a:lnTo>
                      <a:pt x="78" y="249"/>
                    </a:lnTo>
                    <a:lnTo>
                      <a:pt x="75" y="257"/>
                    </a:lnTo>
                    <a:lnTo>
                      <a:pt x="71" y="265"/>
                    </a:lnTo>
                    <a:lnTo>
                      <a:pt x="68" y="274"/>
                    </a:lnTo>
                    <a:lnTo>
                      <a:pt x="64" y="284"/>
                    </a:lnTo>
                    <a:lnTo>
                      <a:pt x="60" y="295"/>
                    </a:lnTo>
                    <a:lnTo>
                      <a:pt x="57" y="299"/>
                    </a:lnTo>
                    <a:lnTo>
                      <a:pt x="55" y="306"/>
                    </a:lnTo>
                    <a:lnTo>
                      <a:pt x="53" y="312"/>
                    </a:lnTo>
                    <a:lnTo>
                      <a:pt x="53" y="318"/>
                    </a:lnTo>
                    <a:lnTo>
                      <a:pt x="49" y="327"/>
                    </a:lnTo>
                    <a:lnTo>
                      <a:pt x="44" y="339"/>
                    </a:lnTo>
                    <a:lnTo>
                      <a:pt x="42" y="348"/>
                    </a:lnTo>
                    <a:lnTo>
                      <a:pt x="39" y="358"/>
                    </a:lnTo>
                    <a:lnTo>
                      <a:pt x="37" y="364"/>
                    </a:lnTo>
                    <a:lnTo>
                      <a:pt x="33" y="371"/>
                    </a:lnTo>
                    <a:lnTo>
                      <a:pt x="31" y="375"/>
                    </a:lnTo>
                    <a:lnTo>
                      <a:pt x="31" y="377"/>
                    </a:lnTo>
                    <a:lnTo>
                      <a:pt x="29" y="381"/>
                    </a:lnTo>
                    <a:lnTo>
                      <a:pt x="29" y="390"/>
                    </a:lnTo>
                    <a:lnTo>
                      <a:pt x="29" y="400"/>
                    </a:lnTo>
                    <a:lnTo>
                      <a:pt x="33" y="403"/>
                    </a:lnTo>
                    <a:lnTo>
                      <a:pt x="37" y="398"/>
                    </a:lnTo>
                    <a:lnTo>
                      <a:pt x="40" y="392"/>
                    </a:lnTo>
                    <a:lnTo>
                      <a:pt x="44" y="384"/>
                    </a:lnTo>
                    <a:lnTo>
                      <a:pt x="49" y="377"/>
                    </a:lnTo>
                    <a:lnTo>
                      <a:pt x="51" y="369"/>
                    </a:lnTo>
                    <a:lnTo>
                      <a:pt x="55" y="362"/>
                    </a:lnTo>
                    <a:lnTo>
                      <a:pt x="58" y="352"/>
                    </a:lnTo>
                    <a:lnTo>
                      <a:pt x="62" y="344"/>
                    </a:lnTo>
                    <a:lnTo>
                      <a:pt x="66" y="335"/>
                    </a:lnTo>
                    <a:lnTo>
                      <a:pt x="69" y="325"/>
                    </a:lnTo>
                    <a:lnTo>
                      <a:pt x="71" y="318"/>
                    </a:lnTo>
                    <a:lnTo>
                      <a:pt x="77" y="310"/>
                    </a:lnTo>
                    <a:lnTo>
                      <a:pt x="78" y="303"/>
                    </a:lnTo>
                    <a:lnTo>
                      <a:pt x="82" y="297"/>
                    </a:lnTo>
                    <a:lnTo>
                      <a:pt x="86" y="291"/>
                    </a:lnTo>
                    <a:lnTo>
                      <a:pt x="89" y="287"/>
                    </a:lnTo>
                    <a:lnTo>
                      <a:pt x="93" y="280"/>
                    </a:lnTo>
                    <a:lnTo>
                      <a:pt x="97" y="278"/>
                    </a:lnTo>
                    <a:lnTo>
                      <a:pt x="97" y="280"/>
                    </a:lnTo>
                    <a:lnTo>
                      <a:pt x="97" y="287"/>
                    </a:lnTo>
                    <a:lnTo>
                      <a:pt x="95" y="291"/>
                    </a:lnTo>
                    <a:lnTo>
                      <a:pt x="93" y="297"/>
                    </a:lnTo>
                    <a:lnTo>
                      <a:pt x="91" y="303"/>
                    </a:lnTo>
                    <a:lnTo>
                      <a:pt x="91" y="306"/>
                    </a:lnTo>
                    <a:lnTo>
                      <a:pt x="95" y="306"/>
                    </a:lnTo>
                    <a:lnTo>
                      <a:pt x="98" y="301"/>
                    </a:lnTo>
                    <a:lnTo>
                      <a:pt x="104" y="295"/>
                    </a:lnTo>
                    <a:lnTo>
                      <a:pt x="107" y="287"/>
                    </a:lnTo>
                    <a:lnTo>
                      <a:pt x="115" y="280"/>
                    </a:lnTo>
                    <a:lnTo>
                      <a:pt x="118" y="268"/>
                    </a:lnTo>
                    <a:lnTo>
                      <a:pt x="124" y="259"/>
                    </a:lnTo>
                    <a:lnTo>
                      <a:pt x="129" y="249"/>
                    </a:lnTo>
                    <a:lnTo>
                      <a:pt x="135" y="238"/>
                    </a:lnTo>
                    <a:lnTo>
                      <a:pt x="140" y="227"/>
                    </a:lnTo>
                    <a:lnTo>
                      <a:pt x="146" y="217"/>
                    </a:lnTo>
                    <a:lnTo>
                      <a:pt x="149" y="207"/>
                    </a:lnTo>
                    <a:lnTo>
                      <a:pt x="155" y="200"/>
                    </a:lnTo>
                    <a:lnTo>
                      <a:pt x="158" y="194"/>
                    </a:lnTo>
                    <a:lnTo>
                      <a:pt x="160" y="188"/>
                    </a:lnTo>
                    <a:lnTo>
                      <a:pt x="162" y="185"/>
                    </a:lnTo>
                    <a:lnTo>
                      <a:pt x="166" y="185"/>
                    </a:lnTo>
                    <a:lnTo>
                      <a:pt x="171" y="175"/>
                    </a:lnTo>
                    <a:lnTo>
                      <a:pt x="178" y="168"/>
                    </a:lnTo>
                    <a:lnTo>
                      <a:pt x="186" y="158"/>
                    </a:lnTo>
                    <a:lnTo>
                      <a:pt x="195" y="150"/>
                    </a:lnTo>
                    <a:lnTo>
                      <a:pt x="204" y="141"/>
                    </a:lnTo>
                    <a:lnTo>
                      <a:pt x="213" y="135"/>
                    </a:lnTo>
                    <a:lnTo>
                      <a:pt x="222" y="129"/>
                    </a:lnTo>
                    <a:lnTo>
                      <a:pt x="233" y="126"/>
                    </a:lnTo>
                    <a:lnTo>
                      <a:pt x="224" y="133"/>
                    </a:lnTo>
                    <a:lnTo>
                      <a:pt x="216" y="141"/>
                    </a:lnTo>
                    <a:lnTo>
                      <a:pt x="211" y="148"/>
                    </a:lnTo>
                    <a:lnTo>
                      <a:pt x="204" y="156"/>
                    </a:lnTo>
                    <a:lnTo>
                      <a:pt x="196" y="164"/>
                    </a:lnTo>
                    <a:lnTo>
                      <a:pt x="189" y="171"/>
                    </a:lnTo>
                    <a:lnTo>
                      <a:pt x="182" y="179"/>
                    </a:lnTo>
                    <a:lnTo>
                      <a:pt x="176" y="188"/>
                    </a:lnTo>
                    <a:lnTo>
                      <a:pt x="169" y="196"/>
                    </a:lnTo>
                    <a:lnTo>
                      <a:pt x="164" y="204"/>
                    </a:lnTo>
                    <a:lnTo>
                      <a:pt x="158" y="213"/>
                    </a:lnTo>
                    <a:lnTo>
                      <a:pt x="153" y="223"/>
                    </a:lnTo>
                    <a:lnTo>
                      <a:pt x="147" y="230"/>
                    </a:lnTo>
                    <a:lnTo>
                      <a:pt x="144" y="240"/>
                    </a:lnTo>
                    <a:lnTo>
                      <a:pt x="142" y="246"/>
                    </a:lnTo>
                    <a:lnTo>
                      <a:pt x="142" y="251"/>
                    </a:lnTo>
                    <a:lnTo>
                      <a:pt x="140" y="257"/>
                    </a:lnTo>
                    <a:lnTo>
                      <a:pt x="140" y="263"/>
                    </a:lnTo>
                    <a:lnTo>
                      <a:pt x="142" y="261"/>
                    </a:lnTo>
                    <a:lnTo>
                      <a:pt x="146" y="257"/>
                    </a:lnTo>
                    <a:lnTo>
                      <a:pt x="147" y="253"/>
                    </a:lnTo>
                    <a:lnTo>
                      <a:pt x="151" y="253"/>
                    </a:lnTo>
                    <a:lnTo>
                      <a:pt x="153" y="247"/>
                    </a:lnTo>
                    <a:lnTo>
                      <a:pt x="155" y="242"/>
                    </a:lnTo>
                    <a:lnTo>
                      <a:pt x="157" y="236"/>
                    </a:lnTo>
                    <a:lnTo>
                      <a:pt x="160" y="230"/>
                    </a:lnTo>
                    <a:lnTo>
                      <a:pt x="166" y="219"/>
                    </a:lnTo>
                    <a:lnTo>
                      <a:pt x="171" y="209"/>
                    </a:lnTo>
                    <a:lnTo>
                      <a:pt x="175" y="202"/>
                    </a:lnTo>
                    <a:lnTo>
                      <a:pt x="176" y="196"/>
                    </a:lnTo>
                    <a:lnTo>
                      <a:pt x="182" y="192"/>
                    </a:lnTo>
                    <a:lnTo>
                      <a:pt x="186" y="187"/>
                    </a:lnTo>
                    <a:lnTo>
                      <a:pt x="193" y="175"/>
                    </a:lnTo>
                    <a:lnTo>
                      <a:pt x="200" y="166"/>
                    </a:lnTo>
                    <a:lnTo>
                      <a:pt x="209" y="156"/>
                    </a:lnTo>
                    <a:lnTo>
                      <a:pt x="216" y="145"/>
                    </a:lnTo>
                    <a:lnTo>
                      <a:pt x="225" y="135"/>
                    </a:lnTo>
                    <a:lnTo>
                      <a:pt x="236" y="128"/>
                    </a:lnTo>
                    <a:lnTo>
                      <a:pt x="244" y="118"/>
                    </a:lnTo>
                    <a:lnTo>
                      <a:pt x="255" y="112"/>
                    </a:lnTo>
                    <a:lnTo>
                      <a:pt x="260" y="109"/>
                    </a:lnTo>
                    <a:lnTo>
                      <a:pt x="265" y="105"/>
                    </a:lnTo>
                    <a:lnTo>
                      <a:pt x="271" y="103"/>
                    </a:lnTo>
                    <a:lnTo>
                      <a:pt x="276" y="99"/>
                    </a:lnTo>
                    <a:lnTo>
                      <a:pt x="287" y="93"/>
                    </a:lnTo>
                    <a:lnTo>
                      <a:pt x="296" y="88"/>
                    </a:lnTo>
                    <a:lnTo>
                      <a:pt x="302" y="86"/>
                    </a:lnTo>
                    <a:lnTo>
                      <a:pt x="307" y="84"/>
                    </a:lnTo>
                    <a:lnTo>
                      <a:pt x="314" y="82"/>
                    </a:lnTo>
                    <a:lnTo>
                      <a:pt x="320" y="80"/>
                    </a:lnTo>
                    <a:lnTo>
                      <a:pt x="324" y="78"/>
                    </a:lnTo>
                    <a:lnTo>
                      <a:pt x="331" y="78"/>
                    </a:lnTo>
                    <a:lnTo>
                      <a:pt x="336" y="76"/>
                    </a:lnTo>
                    <a:lnTo>
                      <a:pt x="342" y="76"/>
                    </a:lnTo>
                    <a:lnTo>
                      <a:pt x="347" y="76"/>
                    </a:lnTo>
                    <a:lnTo>
                      <a:pt x="353" y="76"/>
                    </a:lnTo>
                    <a:lnTo>
                      <a:pt x="358" y="76"/>
                    </a:lnTo>
                    <a:lnTo>
                      <a:pt x="365" y="78"/>
                    </a:lnTo>
                    <a:lnTo>
                      <a:pt x="369" y="78"/>
                    </a:lnTo>
                    <a:lnTo>
                      <a:pt x="374" y="78"/>
                    </a:lnTo>
                    <a:lnTo>
                      <a:pt x="382" y="80"/>
                    </a:lnTo>
                    <a:lnTo>
                      <a:pt x="387" y="82"/>
                    </a:lnTo>
                    <a:lnTo>
                      <a:pt x="393" y="84"/>
                    </a:lnTo>
                    <a:lnTo>
                      <a:pt x="398" y="86"/>
                    </a:lnTo>
                    <a:lnTo>
                      <a:pt x="403" y="89"/>
                    </a:lnTo>
                    <a:lnTo>
                      <a:pt x="409" y="93"/>
                    </a:lnTo>
                    <a:lnTo>
                      <a:pt x="414" y="95"/>
                    </a:lnTo>
                    <a:lnTo>
                      <a:pt x="420" y="99"/>
                    </a:lnTo>
                    <a:lnTo>
                      <a:pt x="425" y="103"/>
                    </a:lnTo>
                    <a:lnTo>
                      <a:pt x="431" y="109"/>
                    </a:lnTo>
                    <a:lnTo>
                      <a:pt x="436" y="112"/>
                    </a:lnTo>
                    <a:lnTo>
                      <a:pt x="442" y="118"/>
                    </a:lnTo>
                    <a:lnTo>
                      <a:pt x="447" y="124"/>
                    </a:lnTo>
                    <a:lnTo>
                      <a:pt x="452" y="129"/>
                    </a:lnTo>
                    <a:lnTo>
                      <a:pt x="458" y="135"/>
                    </a:lnTo>
                    <a:lnTo>
                      <a:pt x="463" y="147"/>
                    </a:lnTo>
                    <a:lnTo>
                      <a:pt x="465" y="152"/>
                    </a:lnTo>
                    <a:lnTo>
                      <a:pt x="469" y="158"/>
                    </a:lnTo>
                    <a:lnTo>
                      <a:pt x="471" y="166"/>
                    </a:lnTo>
                    <a:lnTo>
                      <a:pt x="474" y="173"/>
                    </a:lnTo>
                    <a:lnTo>
                      <a:pt x="474" y="179"/>
                    </a:lnTo>
                    <a:lnTo>
                      <a:pt x="476" y="187"/>
                    </a:lnTo>
                    <a:lnTo>
                      <a:pt x="478" y="194"/>
                    </a:lnTo>
                    <a:lnTo>
                      <a:pt x="480" y="204"/>
                    </a:lnTo>
                    <a:lnTo>
                      <a:pt x="481" y="211"/>
                    </a:lnTo>
                    <a:lnTo>
                      <a:pt x="483" y="221"/>
                    </a:lnTo>
                    <a:lnTo>
                      <a:pt x="485" y="228"/>
                    </a:lnTo>
                    <a:lnTo>
                      <a:pt x="487" y="238"/>
                    </a:lnTo>
                    <a:lnTo>
                      <a:pt x="487" y="247"/>
                    </a:lnTo>
                    <a:lnTo>
                      <a:pt x="487" y="255"/>
                    </a:lnTo>
                    <a:lnTo>
                      <a:pt x="487" y="263"/>
                    </a:lnTo>
                    <a:lnTo>
                      <a:pt x="487" y="272"/>
                    </a:lnTo>
                    <a:lnTo>
                      <a:pt x="487" y="280"/>
                    </a:lnTo>
                    <a:lnTo>
                      <a:pt x="487" y="287"/>
                    </a:lnTo>
                    <a:lnTo>
                      <a:pt x="487" y="295"/>
                    </a:lnTo>
                    <a:lnTo>
                      <a:pt x="487" y="305"/>
                    </a:lnTo>
                    <a:lnTo>
                      <a:pt x="485" y="310"/>
                    </a:lnTo>
                    <a:lnTo>
                      <a:pt x="485" y="318"/>
                    </a:lnTo>
                    <a:lnTo>
                      <a:pt x="483" y="324"/>
                    </a:lnTo>
                    <a:lnTo>
                      <a:pt x="483" y="331"/>
                    </a:lnTo>
                    <a:lnTo>
                      <a:pt x="481" y="337"/>
                    </a:lnTo>
                    <a:lnTo>
                      <a:pt x="480" y="343"/>
                    </a:lnTo>
                    <a:lnTo>
                      <a:pt x="478" y="346"/>
                    </a:lnTo>
                    <a:lnTo>
                      <a:pt x="476" y="352"/>
                    </a:lnTo>
                    <a:lnTo>
                      <a:pt x="476" y="344"/>
                    </a:lnTo>
                    <a:lnTo>
                      <a:pt x="478" y="335"/>
                    </a:lnTo>
                    <a:lnTo>
                      <a:pt x="476" y="325"/>
                    </a:lnTo>
                    <a:lnTo>
                      <a:pt x="476" y="320"/>
                    </a:lnTo>
                    <a:lnTo>
                      <a:pt x="476" y="325"/>
                    </a:lnTo>
                    <a:lnTo>
                      <a:pt x="474" y="331"/>
                    </a:lnTo>
                    <a:lnTo>
                      <a:pt x="474" y="337"/>
                    </a:lnTo>
                    <a:lnTo>
                      <a:pt x="474" y="344"/>
                    </a:lnTo>
                    <a:lnTo>
                      <a:pt x="472" y="350"/>
                    </a:lnTo>
                    <a:lnTo>
                      <a:pt x="472" y="356"/>
                    </a:lnTo>
                    <a:lnTo>
                      <a:pt x="471" y="362"/>
                    </a:lnTo>
                    <a:lnTo>
                      <a:pt x="471" y="367"/>
                    </a:lnTo>
                    <a:lnTo>
                      <a:pt x="469" y="375"/>
                    </a:lnTo>
                    <a:lnTo>
                      <a:pt x="469" y="381"/>
                    </a:lnTo>
                    <a:lnTo>
                      <a:pt x="467" y="386"/>
                    </a:lnTo>
                    <a:lnTo>
                      <a:pt x="467" y="392"/>
                    </a:lnTo>
                    <a:lnTo>
                      <a:pt x="465" y="400"/>
                    </a:lnTo>
                    <a:lnTo>
                      <a:pt x="465" y="405"/>
                    </a:lnTo>
                    <a:lnTo>
                      <a:pt x="463" y="411"/>
                    </a:lnTo>
                    <a:lnTo>
                      <a:pt x="463" y="417"/>
                    </a:lnTo>
                    <a:lnTo>
                      <a:pt x="462" y="423"/>
                    </a:lnTo>
                    <a:lnTo>
                      <a:pt x="460" y="428"/>
                    </a:lnTo>
                    <a:lnTo>
                      <a:pt x="458" y="434"/>
                    </a:lnTo>
                    <a:lnTo>
                      <a:pt x="458" y="442"/>
                    </a:lnTo>
                    <a:lnTo>
                      <a:pt x="454" y="445"/>
                    </a:lnTo>
                    <a:lnTo>
                      <a:pt x="454" y="453"/>
                    </a:lnTo>
                    <a:lnTo>
                      <a:pt x="452" y="459"/>
                    </a:lnTo>
                    <a:lnTo>
                      <a:pt x="451" y="464"/>
                    </a:lnTo>
                    <a:lnTo>
                      <a:pt x="449" y="470"/>
                    </a:lnTo>
                    <a:lnTo>
                      <a:pt x="447" y="476"/>
                    </a:lnTo>
                    <a:lnTo>
                      <a:pt x="445" y="482"/>
                    </a:lnTo>
                    <a:lnTo>
                      <a:pt x="443" y="487"/>
                    </a:lnTo>
                    <a:lnTo>
                      <a:pt x="440" y="495"/>
                    </a:lnTo>
                    <a:lnTo>
                      <a:pt x="440" y="501"/>
                    </a:lnTo>
                    <a:lnTo>
                      <a:pt x="436" y="506"/>
                    </a:lnTo>
                    <a:lnTo>
                      <a:pt x="436" y="512"/>
                    </a:lnTo>
                    <a:lnTo>
                      <a:pt x="432" y="521"/>
                    </a:lnTo>
                    <a:lnTo>
                      <a:pt x="427" y="529"/>
                    </a:lnTo>
                    <a:lnTo>
                      <a:pt x="423" y="539"/>
                    </a:lnTo>
                    <a:lnTo>
                      <a:pt x="422" y="548"/>
                    </a:lnTo>
                    <a:lnTo>
                      <a:pt x="418" y="556"/>
                    </a:lnTo>
                    <a:lnTo>
                      <a:pt x="412" y="563"/>
                    </a:lnTo>
                    <a:lnTo>
                      <a:pt x="409" y="573"/>
                    </a:lnTo>
                    <a:lnTo>
                      <a:pt x="407" y="582"/>
                    </a:lnTo>
                    <a:lnTo>
                      <a:pt x="405" y="584"/>
                    </a:lnTo>
                    <a:lnTo>
                      <a:pt x="402" y="588"/>
                    </a:lnTo>
                    <a:lnTo>
                      <a:pt x="400" y="592"/>
                    </a:lnTo>
                    <a:lnTo>
                      <a:pt x="400" y="596"/>
                    </a:lnTo>
                    <a:lnTo>
                      <a:pt x="402" y="594"/>
                    </a:lnTo>
                    <a:lnTo>
                      <a:pt x="405" y="594"/>
                    </a:lnTo>
                    <a:lnTo>
                      <a:pt x="409" y="590"/>
                    </a:lnTo>
                    <a:lnTo>
                      <a:pt x="411" y="590"/>
                    </a:lnTo>
                    <a:lnTo>
                      <a:pt x="411" y="584"/>
                    </a:lnTo>
                    <a:lnTo>
                      <a:pt x="414" y="580"/>
                    </a:lnTo>
                    <a:lnTo>
                      <a:pt x="418" y="573"/>
                    </a:lnTo>
                    <a:lnTo>
                      <a:pt x="420" y="567"/>
                    </a:lnTo>
                    <a:lnTo>
                      <a:pt x="423" y="560"/>
                    </a:lnTo>
                    <a:lnTo>
                      <a:pt x="425" y="552"/>
                    </a:lnTo>
                    <a:lnTo>
                      <a:pt x="429" y="544"/>
                    </a:lnTo>
                    <a:lnTo>
                      <a:pt x="432" y="539"/>
                    </a:lnTo>
                    <a:lnTo>
                      <a:pt x="434" y="529"/>
                    </a:lnTo>
                    <a:lnTo>
                      <a:pt x="438" y="523"/>
                    </a:lnTo>
                    <a:lnTo>
                      <a:pt x="440" y="518"/>
                    </a:lnTo>
                    <a:lnTo>
                      <a:pt x="443" y="514"/>
                    </a:lnTo>
                    <a:lnTo>
                      <a:pt x="449" y="508"/>
                    </a:lnTo>
                    <a:lnTo>
                      <a:pt x="452" y="510"/>
                    </a:lnTo>
                    <a:lnTo>
                      <a:pt x="449" y="516"/>
                    </a:lnTo>
                    <a:lnTo>
                      <a:pt x="445" y="523"/>
                    </a:lnTo>
                    <a:lnTo>
                      <a:pt x="442" y="531"/>
                    </a:lnTo>
                    <a:lnTo>
                      <a:pt x="440" y="539"/>
                    </a:lnTo>
                    <a:lnTo>
                      <a:pt x="436" y="544"/>
                    </a:lnTo>
                    <a:lnTo>
                      <a:pt x="436" y="550"/>
                    </a:lnTo>
                    <a:lnTo>
                      <a:pt x="438" y="550"/>
                    </a:lnTo>
                    <a:lnTo>
                      <a:pt x="443" y="550"/>
                    </a:lnTo>
                    <a:lnTo>
                      <a:pt x="447" y="542"/>
                    </a:lnTo>
                    <a:lnTo>
                      <a:pt x="449" y="539"/>
                    </a:lnTo>
                    <a:lnTo>
                      <a:pt x="451" y="533"/>
                    </a:lnTo>
                    <a:lnTo>
                      <a:pt x="452" y="525"/>
                    </a:lnTo>
                    <a:lnTo>
                      <a:pt x="454" y="520"/>
                    </a:lnTo>
                    <a:lnTo>
                      <a:pt x="454" y="512"/>
                    </a:lnTo>
                    <a:lnTo>
                      <a:pt x="456" y="506"/>
                    </a:lnTo>
                    <a:lnTo>
                      <a:pt x="458" y="501"/>
                    </a:lnTo>
                    <a:lnTo>
                      <a:pt x="469" y="474"/>
                    </a:lnTo>
                    <a:lnTo>
                      <a:pt x="471" y="483"/>
                    </a:lnTo>
                    <a:lnTo>
                      <a:pt x="467" y="493"/>
                    </a:lnTo>
                    <a:lnTo>
                      <a:pt x="465" y="502"/>
                    </a:lnTo>
                    <a:lnTo>
                      <a:pt x="462" y="512"/>
                    </a:lnTo>
                    <a:lnTo>
                      <a:pt x="460" y="523"/>
                    </a:lnTo>
                    <a:lnTo>
                      <a:pt x="456" y="533"/>
                    </a:lnTo>
                    <a:lnTo>
                      <a:pt x="452" y="542"/>
                    </a:lnTo>
                    <a:lnTo>
                      <a:pt x="449" y="548"/>
                    </a:lnTo>
                    <a:lnTo>
                      <a:pt x="447" y="554"/>
                    </a:lnTo>
                    <a:lnTo>
                      <a:pt x="445" y="560"/>
                    </a:lnTo>
                    <a:lnTo>
                      <a:pt x="443" y="565"/>
                    </a:lnTo>
                    <a:lnTo>
                      <a:pt x="438" y="577"/>
                    </a:lnTo>
                    <a:lnTo>
                      <a:pt x="434" y="588"/>
                    </a:lnTo>
                    <a:lnTo>
                      <a:pt x="429" y="598"/>
                    </a:lnTo>
                    <a:lnTo>
                      <a:pt x="425" y="607"/>
                    </a:lnTo>
                    <a:lnTo>
                      <a:pt x="422" y="611"/>
                    </a:lnTo>
                    <a:lnTo>
                      <a:pt x="420" y="619"/>
                    </a:lnTo>
                    <a:lnTo>
                      <a:pt x="418" y="624"/>
                    </a:lnTo>
                    <a:lnTo>
                      <a:pt x="414" y="632"/>
                    </a:lnTo>
                    <a:lnTo>
                      <a:pt x="412" y="636"/>
                    </a:lnTo>
                    <a:lnTo>
                      <a:pt x="411" y="641"/>
                    </a:lnTo>
                    <a:lnTo>
                      <a:pt x="411" y="645"/>
                    </a:lnTo>
                    <a:lnTo>
                      <a:pt x="416" y="638"/>
                    </a:lnTo>
                    <a:lnTo>
                      <a:pt x="422" y="632"/>
                    </a:lnTo>
                    <a:lnTo>
                      <a:pt x="427" y="624"/>
                    </a:lnTo>
                    <a:lnTo>
                      <a:pt x="434" y="619"/>
                    </a:lnTo>
                    <a:lnTo>
                      <a:pt x="438" y="609"/>
                    </a:lnTo>
                    <a:lnTo>
                      <a:pt x="445" y="601"/>
                    </a:lnTo>
                    <a:lnTo>
                      <a:pt x="449" y="594"/>
                    </a:lnTo>
                    <a:lnTo>
                      <a:pt x="454" y="584"/>
                    </a:lnTo>
                    <a:lnTo>
                      <a:pt x="460" y="577"/>
                    </a:lnTo>
                    <a:lnTo>
                      <a:pt x="463" y="567"/>
                    </a:lnTo>
                    <a:lnTo>
                      <a:pt x="467" y="558"/>
                    </a:lnTo>
                    <a:lnTo>
                      <a:pt x="471" y="550"/>
                    </a:lnTo>
                    <a:lnTo>
                      <a:pt x="474" y="540"/>
                    </a:lnTo>
                    <a:lnTo>
                      <a:pt x="476" y="531"/>
                    </a:lnTo>
                    <a:lnTo>
                      <a:pt x="480" y="523"/>
                    </a:lnTo>
                    <a:lnTo>
                      <a:pt x="483" y="514"/>
                    </a:lnTo>
                    <a:lnTo>
                      <a:pt x="483" y="510"/>
                    </a:lnTo>
                    <a:lnTo>
                      <a:pt x="485" y="502"/>
                    </a:lnTo>
                    <a:lnTo>
                      <a:pt x="487" y="495"/>
                    </a:lnTo>
                    <a:lnTo>
                      <a:pt x="491" y="485"/>
                    </a:lnTo>
                    <a:lnTo>
                      <a:pt x="492" y="476"/>
                    </a:lnTo>
                    <a:lnTo>
                      <a:pt x="498" y="470"/>
                    </a:lnTo>
                    <a:lnTo>
                      <a:pt x="501" y="462"/>
                    </a:lnTo>
                    <a:lnTo>
                      <a:pt x="505" y="462"/>
                    </a:lnTo>
                    <a:lnTo>
                      <a:pt x="503" y="468"/>
                    </a:lnTo>
                    <a:lnTo>
                      <a:pt x="503" y="476"/>
                    </a:lnTo>
                    <a:lnTo>
                      <a:pt x="501" y="483"/>
                    </a:lnTo>
                    <a:lnTo>
                      <a:pt x="500" y="493"/>
                    </a:lnTo>
                    <a:lnTo>
                      <a:pt x="498" y="499"/>
                    </a:lnTo>
                    <a:lnTo>
                      <a:pt x="496" y="508"/>
                    </a:lnTo>
                    <a:lnTo>
                      <a:pt x="492" y="516"/>
                    </a:lnTo>
                    <a:lnTo>
                      <a:pt x="491" y="525"/>
                    </a:lnTo>
                    <a:lnTo>
                      <a:pt x="487" y="533"/>
                    </a:lnTo>
                    <a:lnTo>
                      <a:pt x="481" y="540"/>
                    </a:lnTo>
                    <a:lnTo>
                      <a:pt x="480" y="548"/>
                    </a:lnTo>
                    <a:lnTo>
                      <a:pt x="476" y="556"/>
                    </a:lnTo>
                    <a:lnTo>
                      <a:pt x="472" y="563"/>
                    </a:lnTo>
                    <a:lnTo>
                      <a:pt x="471" y="571"/>
                    </a:lnTo>
                    <a:lnTo>
                      <a:pt x="467" y="579"/>
                    </a:lnTo>
                    <a:lnTo>
                      <a:pt x="463" y="586"/>
                    </a:lnTo>
                    <a:lnTo>
                      <a:pt x="458" y="596"/>
                    </a:lnTo>
                    <a:lnTo>
                      <a:pt x="452" y="607"/>
                    </a:lnTo>
                    <a:lnTo>
                      <a:pt x="451" y="611"/>
                    </a:lnTo>
                    <a:lnTo>
                      <a:pt x="449" y="619"/>
                    </a:lnTo>
                    <a:lnTo>
                      <a:pt x="447" y="624"/>
                    </a:lnTo>
                    <a:lnTo>
                      <a:pt x="445" y="630"/>
                    </a:lnTo>
                    <a:lnTo>
                      <a:pt x="443" y="638"/>
                    </a:lnTo>
                    <a:lnTo>
                      <a:pt x="449" y="636"/>
                    </a:lnTo>
                    <a:lnTo>
                      <a:pt x="454" y="628"/>
                    </a:lnTo>
                    <a:lnTo>
                      <a:pt x="458" y="622"/>
                    </a:lnTo>
                    <a:lnTo>
                      <a:pt x="462" y="619"/>
                    </a:lnTo>
                    <a:lnTo>
                      <a:pt x="463" y="611"/>
                    </a:lnTo>
                    <a:lnTo>
                      <a:pt x="467" y="607"/>
                    </a:lnTo>
                    <a:lnTo>
                      <a:pt x="469" y="599"/>
                    </a:lnTo>
                    <a:lnTo>
                      <a:pt x="472" y="594"/>
                    </a:lnTo>
                    <a:lnTo>
                      <a:pt x="474" y="588"/>
                    </a:lnTo>
                    <a:lnTo>
                      <a:pt x="476" y="582"/>
                    </a:lnTo>
                    <a:lnTo>
                      <a:pt x="480" y="571"/>
                    </a:lnTo>
                    <a:lnTo>
                      <a:pt x="485" y="567"/>
                    </a:lnTo>
                    <a:lnTo>
                      <a:pt x="491" y="560"/>
                    </a:lnTo>
                    <a:lnTo>
                      <a:pt x="496" y="550"/>
                    </a:lnTo>
                    <a:lnTo>
                      <a:pt x="500" y="540"/>
                    </a:lnTo>
                    <a:lnTo>
                      <a:pt x="505" y="533"/>
                    </a:lnTo>
                    <a:lnTo>
                      <a:pt x="507" y="525"/>
                    </a:lnTo>
                    <a:lnTo>
                      <a:pt x="509" y="521"/>
                    </a:lnTo>
                    <a:lnTo>
                      <a:pt x="511" y="514"/>
                    </a:lnTo>
                    <a:lnTo>
                      <a:pt x="514" y="510"/>
                    </a:lnTo>
                    <a:lnTo>
                      <a:pt x="516" y="502"/>
                    </a:lnTo>
                    <a:lnTo>
                      <a:pt x="518" y="497"/>
                    </a:lnTo>
                    <a:lnTo>
                      <a:pt x="520" y="491"/>
                    </a:lnTo>
                    <a:lnTo>
                      <a:pt x="523" y="485"/>
                    </a:lnTo>
                    <a:lnTo>
                      <a:pt x="523" y="478"/>
                    </a:lnTo>
                    <a:lnTo>
                      <a:pt x="525" y="470"/>
                    </a:lnTo>
                    <a:lnTo>
                      <a:pt x="527" y="462"/>
                    </a:lnTo>
                    <a:lnTo>
                      <a:pt x="529" y="457"/>
                    </a:lnTo>
                    <a:lnTo>
                      <a:pt x="529" y="449"/>
                    </a:lnTo>
                    <a:lnTo>
                      <a:pt x="530" y="443"/>
                    </a:lnTo>
                    <a:lnTo>
                      <a:pt x="532" y="434"/>
                    </a:lnTo>
                    <a:lnTo>
                      <a:pt x="534" y="428"/>
                    </a:lnTo>
                    <a:lnTo>
                      <a:pt x="534" y="421"/>
                    </a:lnTo>
                    <a:lnTo>
                      <a:pt x="536" y="413"/>
                    </a:lnTo>
                    <a:lnTo>
                      <a:pt x="538" y="405"/>
                    </a:lnTo>
                    <a:lnTo>
                      <a:pt x="540" y="398"/>
                    </a:lnTo>
                    <a:lnTo>
                      <a:pt x="540" y="390"/>
                    </a:lnTo>
                    <a:lnTo>
                      <a:pt x="541" y="383"/>
                    </a:lnTo>
                    <a:lnTo>
                      <a:pt x="541" y="375"/>
                    </a:lnTo>
                    <a:lnTo>
                      <a:pt x="543" y="367"/>
                    </a:lnTo>
                    <a:lnTo>
                      <a:pt x="543" y="360"/>
                    </a:lnTo>
                    <a:lnTo>
                      <a:pt x="543" y="352"/>
                    </a:lnTo>
                    <a:lnTo>
                      <a:pt x="543" y="344"/>
                    </a:lnTo>
                    <a:lnTo>
                      <a:pt x="545" y="337"/>
                    </a:lnTo>
                    <a:lnTo>
                      <a:pt x="545" y="327"/>
                    </a:lnTo>
                    <a:lnTo>
                      <a:pt x="545" y="322"/>
                    </a:lnTo>
                    <a:lnTo>
                      <a:pt x="545" y="312"/>
                    </a:lnTo>
                    <a:lnTo>
                      <a:pt x="547" y="306"/>
                    </a:lnTo>
                    <a:lnTo>
                      <a:pt x="547" y="297"/>
                    </a:lnTo>
                    <a:lnTo>
                      <a:pt x="547" y="291"/>
                    </a:lnTo>
                    <a:lnTo>
                      <a:pt x="547" y="282"/>
                    </a:lnTo>
                    <a:lnTo>
                      <a:pt x="547" y="276"/>
                    </a:lnTo>
                    <a:lnTo>
                      <a:pt x="547" y="268"/>
                    </a:lnTo>
                    <a:lnTo>
                      <a:pt x="547" y="261"/>
                    </a:lnTo>
                    <a:lnTo>
                      <a:pt x="547" y="253"/>
                    </a:lnTo>
                    <a:lnTo>
                      <a:pt x="547" y="247"/>
                    </a:lnTo>
                    <a:lnTo>
                      <a:pt x="545" y="240"/>
                    </a:lnTo>
                    <a:lnTo>
                      <a:pt x="545" y="232"/>
                    </a:lnTo>
                    <a:lnTo>
                      <a:pt x="545" y="227"/>
                    </a:lnTo>
                    <a:lnTo>
                      <a:pt x="545" y="221"/>
                    </a:lnTo>
                    <a:lnTo>
                      <a:pt x="543" y="213"/>
                    </a:lnTo>
                    <a:lnTo>
                      <a:pt x="543" y="206"/>
                    </a:lnTo>
                    <a:lnTo>
                      <a:pt x="543" y="200"/>
                    </a:lnTo>
                    <a:lnTo>
                      <a:pt x="543" y="196"/>
                    </a:lnTo>
                    <a:lnTo>
                      <a:pt x="541" y="188"/>
                    </a:lnTo>
                    <a:lnTo>
                      <a:pt x="541" y="183"/>
                    </a:lnTo>
                    <a:lnTo>
                      <a:pt x="540" y="177"/>
                    </a:lnTo>
                    <a:lnTo>
                      <a:pt x="540" y="173"/>
                    </a:lnTo>
                    <a:lnTo>
                      <a:pt x="538" y="164"/>
                    </a:lnTo>
                    <a:lnTo>
                      <a:pt x="538" y="156"/>
                    </a:lnTo>
                    <a:lnTo>
                      <a:pt x="534" y="147"/>
                    </a:lnTo>
                    <a:lnTo>
                      <a:pt x="530" y="141"/>
                    </a:lnTo>
                    <a:lnTo>
                      <a:pt x="529" y="133"/>
                    </a:lnTo>
                    <a:lnTo>
                      <a:pt x="525" y="128"/>
                    </a:lnTo>
                    <a:lnTo>
                      <a:pt x="521" y="120"/>
                    </a:lnTo>
                    <a:lnTo>
                      <a:pt x="518" y="114"/>
                    </a:lnTo>
                    <a:lnTo>
                      <a:pt x="514" y="107"/>
                    </a:lnTo>
                    <a:lnTo>
                      <a:pt x="511" y="101"/>
                    </a:lnTo>
                    <a:lnTo>
                      <a:pt x="505" y="95"/>
                    </a:lnTo>
                    <a:lnTo>
                      <a:pt x="501" y="89"/>
                    </a:lnTo>
                    <a:lnTo>
                      <a:pt x="496" y="82"/>
                    </a:lnTo>
                    <a:lnTo>
                      <a:pt x="492" y="78"/>
                    </a:lnTo>
                    <a:lnTo>
                      <a:pt x="487" y="72"/>
                    </a:lnTo>
                    <a:lnTo>
                      <a:pt x="481" y="67"/>
                    </a:lnTo>
                    <a:lnTo>
                      <a:pt x="476" y="61"/>
                    </a:lnTo>
                    <a:lnTo>
                      <a:pt x="472" y="57"/>
                    </a:lnTo>
                    <a:lnTo>
                      <a:pt x="467" y="51"/>
                    </a:lnTo>
                    <a:lnTo>
                      <a:pt x="462" y="48"/>
                    </a:lnTo>
                    <a:lnTo>
                      <a:pt x="454" y="42"/>
                    </a:lnTo>
                    <a:lnTo>
                      <a:pt x="449" y="38"/>
                    </a:lnTo>
                    <a:lnTo>
                      <a:pt x="443" y="34"/>
                    </a:lnTo>
                    <a:lnTo>
                      <a:pt x="436" y="31"/>
                    </a:lnTo>
                    <a:lnTo>
                      <a:pt x="431" y="27"/>
                    </a:lnTo>
                    <a:lnTo>
                      <a:pt x="425" y="25"/>
                    </a:lnTo>
                    <a:lnTo>
                      <a:pt x="418" y="21"/>
                    </a:lnTo>
                    <a:lnTo>
                      <a:pt x="411" y="17"/>
                    </a:lnTo>
                    <a:lnTo>
                      <a:pt x="405" y="15"/>
                    </a:lnTo>
                    <a:lnTo>
                      <a:pt x="398" y="11"/>
                    </a:lnTo>
                    <a:lnTo>
                      <a:pt x="393" y="10"/>
                    </a:lnTo>
                    <a:lnTo>
                      <a:pt x="385" y="8"/>
                    </a:lnTo>
                    <a:lnTo>
                      <a:pt x="380" y="6"/>
                    </a:lnTo>
                    <a:lnTo>
                      <a:pt x="373" y="6"/>
                    </a:lnTo>
                    <a:lnTo>
                      <a:pt x="367" y="4"/>
                    </a:lnTo>
                    <a:lnTo>
                      <a:pt x="360" y="4"/>
                    </a:lnTo>
                    <a:lnTo>
                      <a:pt x="353" y="2"/>
                    </a:lnTo>
                    <a:lnTo>
                      <a:pt x="347" y="2"/>
                    </a:lnTo>
                    <a:lnTo>
                      <a:pt x="340" y="0"/>
                    </a:lnTo>
                    <a:lnTo>
                      <a:pt x="333" y="0"/>
                    </a:lnTo>
                    <a:lnTo>
                      <a:pt x="325" y="2"/>
                    </a:lnTo>
                    <a:lnTo>
                      <a:pt x="320" y="4"/>
                    </a:lnTo>
                    <a:lnTo>
                      <a:pt x="313" y="4"/>
                    </a:lnTo>
                    <a:lnTo>
                      <a:pt x="305" y="4"/>
                    </a:lnTo>
                    <a:lnTo>
                      <a:pt x="298" y="6"/>
                    </a:lnTo>
                    <a:lnTo>
                      <a:pt x="291" y="8"/>
                    </a:lnTo>
                    <a:lnTo>
                      <a:pt x="284" y="10"/>
                    </a:lnTo>
                    <a:lnTo>
                      <a:pt x="278" y="11"/>
                    </a:lnTo>
                    <a:lnTo>
                      <a:pt x="269" y="15"/>
                    </a:lnTo>
                    <a:lnTo>
                      <a:pt x="264" y="19"/>
                    </a:lnTo>
                    <a:lnTo>
                      <a:pt x="256" y="21"/>
                    </a:lnTo>
                    <a:lnTo>
                      <a:pt x="249" y="23"/>
                    </a:lnTo>
                    <a:lnTo>
                      <a:pt x="242" y="27"/>
                    </a:lnTo>
                    <a:lnTo>
                      <a:pt x="236" y="31"/>
                    </a:lnTo>
                    <a:lnTo>
                      <a:pt x="227" y="34"/>
                    </a:lnTo>
                    <a:lnTo>
                      <a:pt x="222" y="38"/>
                    </a:lnTo>
                    <a:lnTo>
                      <a:pt x="213" y="42"/>
                    </a:lnTo>
                    <a:lnTo>
                      <a:pt x="207" y="48"/>
                    </a:lnTo>
                    <a:lnTo>
                      <a:pt x="200" y="50"/>
                    </a:lnTo>
                    <a:lnTo>
                      <a:pt x="193" y="55"/>
                    </a:lnTo>
                    <a:lnTo>
                      <a:pt x="186" y="59"/>
                    </a:lnTo>
                    <a:lnTo>
                      <a:pt x="180" y="65"/>
                    </a:lnTo>
                    <a:lnTo>
                      <a:pt x="173" y="70"/>
                    </a:lnTo>
                    <a:lnTo>
                      <a:pt x="166" y="76"/>
                    </a:lnTo>
                    <a:lnTo>
                      <a:pt x="158" y="82"/>
                    </a:lnTo>
                    <a:lnTo>
                      <a:pt x="153" y="89"/>
                    </a:lnTo>
                    <a:lnTo>
                      <a:pt x="146" y="93"/>
                    </a:lnTo>
                    <a:lnTo>
                      <a:pt x="138" y="101"/>
                    </a:lnTo>
                    <a:lnTo>
                      <a:pt x="131" y="107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3" y="126"/>
                    </a:lnTo>
                    <a:lnTo>
                      <a:pt x="107" y="131"/>
                    </a:lnTo>
                    <a:lnTo>
                      <a:pt x="102" y="139"/>
                    </a:lnTo>
                    <a:lnTo>
                      <a:pt x="95" y="145"/>
                    </a:lnTo>
                    <a:lnTo>
                      <a:pt x="89" y="152"/>
                    </a:lnTo>
                    <a:lnTo>
                      <a:pt x="84" y="160"/>
                    </a:lnTo>
                    <a:lnTo>
                      <a:pt x="78" y="168"/>
                    </a:lnTo>
                    <a:lnTo>
                      <a:pt x="71" y="175"/>
                    </a:lnTo>
                    <a:lnTo>
                      <a:pt x="68" y="183"/>
                    </a:lnTo>
                    <a:lnTo>
                      <a:pt x="62" y="190"/>
                    </a:lnTo>
                    <a:lnTo>
                      <a:pt x="58" y="198"/>
                    </a:lnTo>
                    <a:lnTo>
                      <a:pt x="53" y="206"/>
                    </a:lnTo>
                    <a:lnTo>
                      <a:pt x="48" y="213"/>
                    </a:lnTo>
                    <a:lnTo>
                      <a:pt x="42" y="221"/>
                    </a:lnTo>
                    <a:lnTo>
                      <a:pt x="39" y="228"/>
                    </a:lnTo>
                    <a:lnTo>
                      <a:pt x="35" y="236"/>
                    </a:lnTo>
                    <a:lnTo>
                      <a:pt x="29" y="246"/>
                    </a:lnTo>
                    <a:lnTo>
                      <a:pt x="28" y="253"/>
                    </a:lnTo>
                    <a:lnTo>
                      <a:pt x="24" y="263"/>
                    </a:lnTo>
                    <a:lnTo>
                      <a:pt x="20" y="270"/>
                    </a:lnTo>
                    <a:lnTo>
                      <a:pt x="17" y="278"/>
                    </a:lnTo>
                    <a:lnTo>
                      <a:pt x="13" y="287"/>
                    </a:lnTo>
                    <a:lnTo>
                      <a:pt x="11" y="295"/>
                    </a:lnTo>
                    <a:lnTo>
                      <a:pt x="9" y="305"/>
                    </a:lnTo>
                    <a:lnTo>
                      <a:pt x="6" y="312"/>
                    </a:lnTo>
                    <a:lnTo>
                      <a:pt x="4" y="320"/>
                    </a:lnTo>
                    <a:lnTo>
                      <a:pt x="2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>
                <a:off x="4552" y="2156"/>
                <a:ext cx="199" cy="19"/>
              </a:xfrm>
              <a:custGeom>
                <a:avLst/>
                <a:gdLst>
                  <a:gd name="T0" fmla="*/ 0 w 199"/>
                  <a:gd name="T1" fmla="*/ 1 h 38"/>
                  <a:gd name="T2" fmla="*/ 9 w 199"/>
                  <a:gd name="T3" fmla="*/ 1 h 38"/>
                  <a:gd name="T4" fmla="*/ 20 w 199"/>
                  <a:gd name="T5" fmla="*/ 1 h 38"/>
                  <a:gd name="T6" fmla="*/ 29 w 199"/>
                  <a:gd name="T7" fmla="*/ 1 h 38"/>
                  <a:gd name="T8" fmla="*/ 40 w 199"/>
                  <a:gd name="T9" fmla="*/ 1 h 38"/>
                  <a:gd name="T10" fmla="*/ 49 w 199"/>
                  <a:gd name="T11" fmla="*/ 1 h 38"/>
                  <a:gd name="T12" fmla="*/ 60 w 199"/>
                  <a:gd name="T13" fmla="*/ 1 h 38"/>
                  <a:gd name="T14" fmla="*/ 70 w 199"/>
                  <a:gd name="T15" fmla="*/ 1 h 38"/>
                  <a:gd name="T16" fmla="*/ 80 w 199"/>
                  <a:gd name="T17" fmla="*/ 1 h 38"/>
                  <a:gd name="T18" fmla="*/ 85 w 199"/>
                  <a:gd name="T19" fmla="*/ 1 h 38"/>
                  <a:gd name="T20" fmla="*/ 92 w 199"/>
                  <a:gd name="T21" fmla="*/ 1 h 38"/>
                  <a:gd name="T22" fmla="*/ 101 w 199"/>
                  <a:gd name="T23" fmla="*/ 1 h 38"/>
                  <a:gd name="T24" fmla="*/ 112 w 199"/>
                  <a:gd name="T25" fmla="*/ 1 h 38"/>
                  <a:gd name="T26" fmla="*/ 116 w 199"/>
                  <a:gd name="T27" fmla="*/ 1 h 38"/>
                  <a:gd name="T28" fmla="*/ 121 w 199"/>
                  <a:gd name="T29" fmla="*/ 1 h 38"/>
                  <a:gd name="T30" fmla="*/ 127 w 199"/>
                  <a:gd name="T31" fmla="*/ 1 h 38"/>
                  <a:gd name="T32" fmla="*/ 132 w 199"/>
                  <a:gd name="T33" fmla="*/ 1 h 38"/>
                  <a:gd name="T34" fmla="*/ 138 w 199"/>
                  <a:gd name="T35" fmla="*/ 1 h 38"/>
                  <a:gd name="T36" fmla="*/ 143 w 199"/>
                  <a:gd name="T37" fmla="*/ 1 h 38"/>
                  <a:gd name="T38" fmla="*/ 150 w 199"/>
                  <a:gd name="T39" fmla="*/ 1 h 38"/>
                  <a:gd name="T40" fmla="*/ 156 w 199"/>
                  <a:gd name="T41" fmla="*/ 1 h 38"/>
                  <a:gd name="T42" fmla="*/ 165 w 199"/>
                  <a:gd name="T43" fmla="*/ 1 h 38"/>
                  <a:gd name="T44" fmla="*/ 176 w 199"/>
                  <a:gd name="T45" fmla="*/ 1 h 38"/>
                  <a:gd name="T46" fmla="*/ 185 w 199"/>
                  <a:gd name="T47" fmla="*/ 1 h 38"/>
                  <a:gd name="T48" fmla="*/ 194 w 199"/>
                  <a:gd name="T49" fmla="*/ 1 h 38"/>
                  <a:gd name="T50" fmla="*/ 199 w 199"/>
                  <a:gd name="T51" fmla="*/ 1 h 38"/>
                  <a:gd name="T52" fmla="*/ 199 w 199"/>
                  <a:gd name="T53" fmla="*/ 1 h 38"/>
                  <a:gd name="T54" fmla="*/ 194 w 199"/>
                  <a:gd name="T55" fmla="*/ 1 h 38"/>
                  <a:gd name="T56" fmla="*/ 190 w 199"/>
                  <a:gd name="T57" fmla="*/ 1 h 38"/>
                  <a:gd name="T58" fmla="*/ 183 w 199"/>
                  <a:gd name="T59" fmla="*/ 1 h 38"/>
                  <a:gd name="T60" fmla="*/ 178 w 199"/>
                  <a:gd name="T61" fmla="*/ 1 h 38"/>
                  <a:gd name="T62" fmla="*/ 170 w 199"/>
                  <a:gd name="T63" fmla="*/ 1 h 38"/>
                  <a:gd name="T64" fmla="*/ 163 w 199"/>
                  <a:gd name="T65" fmla="*/ 1 h 38"/>
                  <a:gd name="T66" fmla="*/ 156 w 199"/>
                  <a:gd name="T67" fmla="*/ 1 h 38"/>
                  <a:gd name="T68" fmla="*/ 149 w 199"/>
                  <a:gd name="T69" fmla="*/ 1 h 38"/>
                  <a:gd name="T70" fmla="*/ 139 w 199"/>
                  <a:gd name="T71" fmla="*/ 1 h 38"/>
                  <a:gd name="T72" fmla="*/ 130 w 199"/>
                  <a:gd name="T73" fmla="*/ 1 h 38"/>
                  <a:gd name="T74" fmla="*/ 123 w 199"/>
                  <a:gd name="T75" fmla="*/ 1 h 38"/>
                  <a:gd name="T76" fmla="*/ 114 w 199"/>
                  <a:gd name="T77" fmla="*/ 1 h 38"/>
                  <a:gd name="T78" fmla="*/ 105 w 199"/>
                  <a:gd name="T79" fmla="*/ 1 h 38"/>
                  <a:gd name="T80" fmla="*/ 98 w 199"/>
                  <a:gd name="T81" fmla="*/ 1 h 38"/>
                  <a:gd name="T82" fmla="*/ 89 w 199"/>
                  <a:gd name="T83" fmla="*/ 0 h 38"/>
                  <a:gd name="T84" fmla="*/ 80 w 199"/>
                  <a:gd name="T85" fmla="*/ 0 h 38"/>
                  <a:gd name="T86" fmla="*/ 72 w 199"/>
                  <a:gd name="T87" fmla="*/ 0 h 38"/>
                  <a:gd name="T88" fmla="*/ 65 w 199"/>
                  <a:gd name="T89" fmla="*/ 1 h 38"/>
                  <a:gd name="T90" fmla="*/ 56 w 199"/>
                  <a:gd name="T91" fmla="*/ 1 h 38"/>
                  <a:gd name="T92" fmla="*/ 49 w 199"/>
                  <a:gd name="T93" fmla="*/ 1 h 38"/>
                  <a:gd name="T94" fmla="*/ 41 w 199"/>
                  <a:gd name="T95" fmla="*/ 1 h 38"/>
                  <a:gd name="T96" fmla="*/ 36 w 199"/>
                  <a:gd name="T97" fmla="*/ 1 h 38"/>
                  <a:gd name="T98" fmla="*/ 29 w 199"/>
                  <a:gd name="T99" fmla="*/ 1 h 38"/>
                  <a:gd name="T100" fmla="*/ 23 w 199"/>
                  <a:gd name="T101" fmla="*/ 1 h 38"/>
                  <a:gd name="T102" fmla="*/ 18 w 199"/>
                  <a:gd name="T103" fmla="*/ 1 h 38"/>
                  <a:gd name="T104" fmla="*/ 12 w 199"/>
                  <a:gd name="T105" fmla="*/ 1 h 38"/>
                  <a:gd name="T106" fmla="*/ 5 w 199"/>
                  <a:gd name="T107" fmla="*/ 1 h 38"/>
                  <a:gd name="T108" fmla="*/ 0 w 199"/>
                  <a:gd name="T109" fmla="*/ 1 h 38"/>
                  <a:gd name="T110" fmla="*/ 0 w 199"/>
                  <a:gd name="T111" fmla="*/ 1 h 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9" h="38">
                    <a:moveTo>
                      <a:pt x="0" y="38"/>
                    </a:moveTo>
                    <a:lnTo>
                      <a:pt x="9" y="32"/>
                    </a:lnTo>
                    <a:lnTo>
                      <a:pt x="20" y="27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49" y="13"/>
                    </a:lnTo>
                    <a:lnTo>
                      <a:pt x="60" y="11"/>
                    </a:lnTo>
                    <a:lnTo>
                      <a:pt x="70" y="9"/>
                    </a:lnTo>
                    <a:lnTo>
                      <a:pt x="80" y="9"/>
                    </a:lnTo>
                    <a:lnTo>
                      <a:pt x="85" y="8"/>
                    </a:lnTo>
                    <a:lnTo>
                      <a:pt x="92" y="8"/>
                    </a:lnTo>
                    <a:lnTo>
                      <a:pt x="101" y="8"/>
                    </a:lnTo>
                    <a:lnTo>
                      <a:pt x="112" y="9"/>
                    </a:lnTo>
                    <a:lnTo>
                      <a:pt x="116" y="9"/>
                    </a:lnTo>
                    <a:lnTo>
                      <a:pt x="121" y="9"/>
                    </a:lnTo>
                    <a:lnTo>
                      <a:pt x="127" y="11"/>
                    </a:lnTo>
                    <a:lnTo>
                      <a:pt x="132" y="11"/>
                    </a:lnTo>
                    <a:lnTo>
                      <a:pt x="138" y="13"/>
                    </a:lnTo>
                    <a:lnTo>
                      <a:pt x="143" y="15"/>
                    </a:lnTo>
                    <a:lnTo>
                      <a:pt x="150" y="15"/>
                    </a:lnTo>
                    <a:lnTo>
                      <a:pt x="156" y="17"/>
                    </a:lnTo>
                    <a:lnTo>
                      <a:pt x="165" y="21"/>
                    </a:lnTo>
                    <a:lnTo>
                      <a:pt x="176" y="23"/>
                    </a:lnTo>
                    <a:lnTo>
                      <a:pt x="185" y="27"/>
                    </a:lnTo>
                    <a:lnTo>
                      <a:pt x="194" y="28"/>
                    </a:lnTo>
                    <a:lnTo>
                      <a:pt x="199" y="30"/>
                    </a:lnTo>
                    <a:lnTo>
                      <a:pt x="199" y="28"/>
                    </a:lnTo>
                    <a:lnTo>
                      <a:pt x="194" y="27"/>
                    </a:lnTo>
                    <a:lnTo>
                      <a:pt x="190" y="23"/>
                    </a:lnTo>
                    <a:lnTo>
                      <a:pt x="183" y="19"/>
                    </a:lnTo>
                    <a:lnTo>
                      <a:pt x="178" y="15"/>
                    </a:lnTo>
                    <a:lnTo>
                      <a:pt x="170" y="13"/>
                    </a:lnTo>
                    <a:lnTo>
                      <a:pt x="163" y="11"/>
                    </a:lnTo>
                    <a:lnTo>
                      <a:pt x="156" y="9"/>
                    </a:lnTo>
                    <a:lnTo>
                      <a:pt x="149" y="8"/>
                    </a:lnTo>
                    <a:lnTo>
                      <a:pt x="139" y="4"/>
                    </a:lnTo>
                    <a:lnTo>
                      <a:pt x="130" y="4"/>
                    </a:lnTo>
                    <a:lnTo>
                      <a:pt x="123" y="2"/>
                    </a:lnTo>
                    <a:lnTo>
                      <a:pt x="114" y="2"/>
                    </a:lnTo>
                    <a:lnTo>
                      <a:pt x="105" y="2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5" y="2"/>
                    </a:lnTo>
                    <a:lnTo>
                      <a:pt x="56" y="2"/>
                    </a:lnTo>
                    <a:lnTo>
                      <a:pt x="49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29" y="9"/>
                    </a:lnTo>
                    <a:lnTo>
                      <a:pt x="23" y="11"/>
                    </a:lnTo>
                    <a:lnTo>
                      <a:pt x="18" y="15"/>
                    </a:lnTo>
                    <a:lnTo>
                      <a:pt x="12" y="19"/>
                    </a:lnTo>
                    <a:lnTo>
                      <a:pt x="5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2" name="Freeform 102"/>
              <p:cNvSpPr>
                <a:spLocks/>
              </p:cNvSpPr>
              <p:nvPr/>
            </p:nvSpPr>
            <p:spPr bwMode="auto">
              <a:xfrm>
                <a:off x="4826" y="2263"/>
                <a:ext cx="12" cy="68"/>
              </a:xfrm>
              <a:custGeom>
                <a:avLst/>
                <a:gdLst>
                  <a:gd name="T0" fmla="*/ 12 w 12"/>
                  <a:gd name="T1" fmla="*/ 0 h 135"/>
                  <a:gd name="T2" fmla="*/ 12 w 12"/>
                  <a:gd name="T3" fmla="*/ 1 h 135"/>
                  <a:gd name="T4" fmla="*/ 12 w 12"/>
                  <a:gd name="T5" fmla="*/ 1 h 135"/>
                  <a:gd name="T6" fmla="*/ 12 w 12"/>
                  <a:gd name="T7" fmla="*/ 1 h 135"/>
                  <a:gd name="T8" fmla="*/ 12 w 12"/>
                  <a:gd name="T9" fmla="*/ 1 h 135"/>
                  <a:gd name="T10" fmla="*/ 12 w 12"/>
                  <a:gd name="T11" fmla="*/ 1 h 135"/>
                  <a:gd name="T12" fmla="*/ 12 w 12"/>
                  <a:gd name="T13" fmla="*/ 1 h 135"/>
                  <a:gd name="T14" fmla="*/ 12 w 12"/>
                  <a:gd name="T15" fmla="*/ 1 h 135"/>
                  <a:gd name="T16" fmla="*/ 12 w 12"/>
                  <a:gd name="T17" fmla="*/ 1 h 135"/>
                  <a:gd name="T18" fmla="*/ 12 w 12"/>
                  <a:gd name="T19" fmla="*/ 1 h 135"/>
                  <a:gd name="T20" fmla="*/ 12 w 12"/>
                  <a:gd name="T21" fmla="*/ 1 h 135"/>
                  <a:gd name="T22" fmla="*/ 12 w 12"/>
                  <a:gd name="T23" fmla="*/ 2 h 135"/>
                  <a:gd name="T24" fmla="*/ 12 w 12"/>
                  <a:gd name="T25" fmla="*/ 2 h 135"/>
                  <a:gd name="T26" fmla="*/ 11 w 12"/>
                  <a:gd name="T27" fmla="*/ 2 h 135"/>
                  <a:gd name="T28" fmla="*/ 11 w 12"/>
                  <a:gd name="T29" fmla="*/ 2 h 135"/>
                  <a:gd name="T30" fmla="*/ 9 w 12"/>
                  <a:gd name="T31" fmla="*/ 2 h 135"/>
                  <a:gd name="T32" fmla="*/ 9 w 12"/>
                  <a:gd name="T33" fmla="*/ 2 h 135"/>
                  <a:gd name="T34" fmla="*/ 7 w 12"/>
                  <a:gd name="T35" fmla="*/ 2 h 135"/>
                  <a:gd name="T36" fmla="*/ 5 w 12"/>
                  <a:gd name="T37" fmla="*/ 2 h 135"/>
                  <a:gd name="T38" fmla="*/ 2 w 12"/>
                  <a:gd name="T39" fmla="*/ 3 h 135"/>
                  <a:gd name="T40" fmla="*/ 0 w 12"/>
                  <a:gd name="T41" fmla="*/ 3 h 135"/>
                  <a:gd name="T42" fmla="*/ 0 w 12"/>
                  <a:gd name="T43" fmla="*/ 3 h 135"/>
                  <a:gd name="T44" fmla="*/ 2 w 12"/>
                  <a:gd name="T45" fmla="*/ 3 h 135"/>
                  <a:gd name="T46" fmla="*/ 2 w 12"/>
                  <a:gd name="T47" fmla="*/ 2 h 135"/>
                  <a:gd name="T48" fmla="*/ 3 w 12"/>
                  <a:gd name="T49" fmla="*/ 2 h 135"/>
                  <a:gd name="T50" fmla="*/ 3 w 12"/>
                  <a:gd name="T51" fmla="*/ 2 h 135"/>
                  <a:gd name="T52" fmla="*/ 5 w 12"/>
                  <a:gd name="T53" fmla="*/ 2 h 135"/>
                  <a:gd name="T54" fmla="*/ 5 w 12"/>
                  <a:gd name="T55" fmla="*/ 2 h 135"/>
                  <a:gd name="T56" fmla="*/ 5 w 12"/>
                  <a:gd name="T57" fmla="*/ 2 h 135"/>
                  <a:gd name="T58" fmla="*/ 5 w 12"/>
                  <a:gd name="T59" fmla="*/ 2 h 135"/>
                  <a:gd name="T60" fmla="*/ 7 w 12"/>
                  <a:gd name="T61" fmla="*/ 2 h 135"/>
                  <a:gd name="T62" fmla="*/ 7 w 12"/>
                  <a:gd name="T63" fmla="*/ 2 h 135"/>
                  <a:gd name="T64" fmla="*/ 7 w 12"/>
                  <a:gd name="T65" fmla="*/ 1 h 135"/>
                  <a:gd name="T66" fmla="*/ 7 w 12"/>
                  <a:gd name="T67" fmla="*/ 1 h 135"/>
                  <a:gd name="T68" fmla="*/ 7 w 12"/>
                  <a:gd name="T69" fmla="*/ 1 h 135"/>
                  <a:gd name="T70" fmla="*/ 7 w 12"/>
                  <a:gd name="T71" fmla="*/ 1 h 135"/>
                  <a:gd name="T72" fmla="*/ 9 w 12"/>
                  <a:gd name="T73" fmla="*/ 1 h 135"/>
                  <a:gd name="T74" fmla="*/ 9 w 12"/>
                  <a:gd name="T75" fmla="*/ 1 h 135"/>
                  <a:gd name="T76" fmla="*/ 9 w 12"/>
                  <a:gd name="T77" fmla="*/ 1 h 135"/>
                  <a:gd name="T78" fmla="*/ 9 w 12"/>
                  <a:gd name="T79" fmla="*/ 1 h 135"/>
                  <a:gd name="T80" fmla="*/ 11 w 12"/>
                  <a:gd name="T81" fmla="*/ 1 h 135"/>
                  <a:gd name="T82" fmla="*/ 11 w 12"/>
                  <a:gd name="T83" fmla="*/ 1 h 135"/>
                  <a:gd name="T84" fmla="*/ 12 w 12"/>
                  <a:gd name="T85" fmla="*/ 0 h 135"/>
                  <a:gd name="T86" fmla="*/ 12 w 12"/>
                  <a:gd name="T87" fmla="*/ 0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" h="135">
                    <a:moveTo>
                      <a:pt x="12" y="0"/>
                    </a:moveTo>
                    <a:lnTo>
                      <a:pt x="12" y="4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4"/>
                    </a:lnTo>
                    <a:lnTo>
                      <a:pt x="12" y="49"/>
                    </a:lnTo>
                    <a:lnTo>
                      <a:pt x="12" y="55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2"/>
                    </a:lnTo>
                    <a:lnTo>
                      <a:pt x="11" y="84"/>
                    </a:lnTo>
                    <a:lnTo>
                      <a:pt x="11" y="95"/>
                    </a:lnTo>
                    <a:lnTo>
                      <a:pt x="9" y="105"/>
                    </a:lnTo>
                    <a:lnTo>
                      <a:pt x="9" y="114"/>
                    </a:lnTo>
                    <a:lnTo>
                      <a:pt x="7" y="122"/>
                    </a:lnTo>
                    <a:lnTo>
                      <a:pt x="5" y="128"/>
                    </a:lnTo>
                    <a:lnTo>
                      <a:pt x="2" y="131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3" y="114"/>
                    </a:lnTo>
                    <a:lnTo>
                      <a:pt x="3" y="105"/>
                    </a:lnTo>
                    <a:lnTo>
                      <a:pt x="5" y="95"/>
                    </a:lnTo>
                    <a:lnTo>
                      <a:pt x="5" y="88"/>
                    </a:lnTo>
                    <a:lnTo>
                      <a:pt x="5" y="84"/>
                    </a:lnTo>
                    <a:lnTo>
                      <a:pt x="5" y="76"/>
                    </a:lnTo>
                    <a:lnTo>
                      <a:pt x="7" y="72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7" y="53"/>
                    </a:lnTo>
                    <a:lnTo>
                      <a:pt x="7" y="46"/>
                    </a:lnTo>
                    <a:lnTo>
                      <a:pt x="7" y="40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9" y="15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3" name="Freeform 103"/>
              <p:cNvSpPr>
                <a:spLocks/>
              </p:cNvSpPr>
              <p:nvPr/>
            </p:nvSpPr>
            <p:spPr bwMode="auto">
              <a:xfrm>
                <a:off x="4820" y="2335"/>
                <a:ext cx="6" cy="12"/>
              </a:xfrm>
              <a:custGeom>
                <a:avLst/>
                <a:gdLst>
                  <a:gd name="T0" fmla="*/ 6 w 6"/>
                  <a:gd name="T1" fmla="*/ 1 h 22"/>
                  <a:gd name="T2" fmla="*/ 6 w 6"/>
                  <a:gd name="T3" fmla="*/ 0 h 22"/>
                  <a:gd name="T4" fmla="*/ 4 w 6"/>
                  <a:gd name="T5" fmla="*/ 1 h 22"/>
                  <a:gd name="T6" fmla="*/ 2 w 6"/>
                  <a:gd name="T7" fmla="*/ 1 h 22"/>
                  <a:gd name="T8" fmla="*/ 0 w 6"/>
                  <a:gd name="T9" fmla="*/ 1 h 22"/>
                  <a:gd name="T10" fmla="*/ 4 w 6"/>
                  <a:gd name="T11" fmla="*/ 1 h 22"/>
                  <a:gd name="T12" fmla="*/ 6 w 6"/>
                  <a:gd name="T13" fmla="*/ 1 h 22"/>
                  <a:gd name="T14" fmla="*/ 6 w 6"/>
                  <a:gd name="T15" fmla="*/ 1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22">
                    <a:moveTo>
                      <a:pt x="6" y="9"/>
                    </a:moveTo>
                    <a:lnTo>
                      <a:pt x="6" y="0"/>
                    </a:lnTo>
                    <a:lnTo>
                      <a:pt x="4" y="5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>
                <a:off x="4610" y="2180"/>
                <a:ext cx="20" cy="6"/>
              </a:xfrm>
              <a:custGeom>
                <a:avLst/>
                <a:gdLst>
                  <a:gd name="T0" fmla="*/ 2 w 20"/>
                  <a:gd name="T1" fmla="*/ 1 h 12"/>
                  <a:gd name="T2" fmla="*/ 3 w 20"/>
                  <a:gd name="T3" fmla="*/ 1 h 12"/>
                  <a:gd name="T4" fmla="*/ 9 w 20"/>
                  <a:gd name="T5" fmla="*/ 1 h 12"/>
                  <a:gd name="T6" fmla="*/ 16 w 20"/>
                  <a:gd name="T7" fmla="*/ 1 h 12"/>
                  <a:gd name="T8" fmla="*/ 20 w 20"/>
                  <a:gd name="T9" fmla="*/ 1 h 12"/>
                  <a:gd name="T10" fmla="*/ 14 w 20"/>
                  <a:gd name="T11" fmla="*/ 0 h 12"/>
                  <a:gd name="T12" fmla="*/ 9 w 20"/>
                  <a:gd name="T13" fmla="*/ 1 h 12"/>
                  <a:gd name="T14" fmla="*/ 3 w 20"/>
                  <a:gd name="T15" fmla="*/ 1 h 12"/>
                  <a:gd name="T16" fmla="*/ 0 w 20"/>
                  <a:gd name="T17" fmla="*/ 1 h 12"/>
                  <a:gd name="T18" fmla="*/ 2 w 20"/>
                  <a:gd name="T19" fmla="*/ 1 h 12"/>
                  <a:gd name="T20" fmla="*/ 2 w 20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12">
                    <a:moveTo>
                      <a:pt x="2" y="12"/>
                    </a:moveTo>
                    <a:lnTo>
                      <a:pt x="3" y="10"/>
                    </a:lnTo>
                    <a:lnTo>
                      <a:pt x="9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5" name="Freeform 105"/>
              <p:cNvSpPr>
                <a:spLocks/>
              </p:cNvSpPr>
              <p:nvPr/>
            </p:nvSpPr>
            <p:spPr bwMode="auto">
              <a:xfrm>
                <a:off x="4405" y="2251"/>
                <a:ext cx="34" cy="29"/>
              </a:xfrm>
              <a:custGeom>
                <a:avLst/>
                <a:gdLst>
                  <a:gd name="T0" fmla="*/ 7 w 34"/>
                  <a:gd name="T1" fmla="*/ 0 h 59"/>
                  <a:gd name="T2" fmla="*/ 0 w 34"/>
                  <a:gd name="T3" fmla="*/ 0 h 59"/>
                  <a:gd name="T4" fmla="*/ 1 w 34"/>
                  <a:gd name="T5" fmla="*/ 0 h 59"/>
                  <a:gd name="T6" fmla="*/ 7 w 34"/>
                  <a:gd name="T7" fmla="*/ 0 h 59"/>
                  <a:gd name="T8" fmla="*/ 12 w 34"/>
                  <a:gd name="T9" fmla="*/ 0 h 59"/>
                  <a:gd name="T10" fmla="*/ 18 w 34"/>
                  <a:gd name="T11" fmla="*/ 0 h 59"/>
                  <a:gd name="T12" fmla="*/ 21 w 34"/>
                  <a:gd name="T13" fmla="*/ 0 h 59"/>
                  <a:gd name="T14" fmla="*/ 27 w 34"/>
                  <a:gd name="T15" fmla="*/ 0 h 59"/>
                  <a:gd name="T16" fmla="*/ 30 w 34"/>
                  <a:gd name="T17" fmla="*/ 0 h 59"/>
                  <a:gd name="T18" fmla="*/ 34 w 34"/>
                  <a:gd name="T19" fmla="*/ 0 h 59"/>
                  <a:gd name="T20" fmla="*/ 30 w 34"/>
                  <a:gd name="T21" fmla="*/ 0 h 59"/>
                  <a:gd name="T22" fmla="*/ 27 w 34"/>
                  <a:gd name="T23" fmla="*/ 0 h 59"/>
                  <a:gd name="T24" fmla="*/ 23 w 34"/>
                  <a:gd name="T25" fmla="*/ 0 h 59"/>
                  <a:gd name="T26" fmla="*/ 21 w 34"/>
                  <a:gd name="T27" fmla="*/ 0 h 59"/>
                  <a:gd name="T28" fmla="*/ 16 w 34"/>
                  <a:gd name="T29" fmla="*/ 0 h 59"/>
                  <a:gd name="T30" fmla="*/ 12 w 34"/>
                  <a:gd name="T31" fmla="*/ 0 h 59"/>
                  <a:gd name="T32" fmla="*/ 9 w 34"/>
                  <a:gd name="T33" fmla="*/ 0 h 59"/>
                  <a:gd name="T34" fmla="*/ 7 w 34"/>
                  <a:gd name="T35" fmla="*/ 0 h 59"/>
                  <a:gd name="T36" fmla="*/ 7 w 34"/>
                  <a:gd name="T37" fmla="*/ 0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59">
                    <a:moveTo>
                      <a:pt x="7" y="36"/>
                    </a:moveTo>
                    <a:lnTo>
                      <a:pt x="0" y="59"/>
                    </a:lnTo>
                    <a:lnTo>
                      <a:pt x="1" y="55"/>
                    </a:lnTo>
                    <a:lnTo>
                      <a:pt x="7" y="50"/>
                    </a:lnTo>
                    <a:lnTo>
                      <a:pt x="12" y="40"/>
                    </a:lnTo>
                    <a:lnTo>
                      <a:pt x="18" y="31"/>
                    </a:lnTo>
                    <a:lnTo>
                      <a:pt x="21" y="19"/>
                    </a:lnTo>
                    <a:lnTo>
                      <a:pt x="27" y="12"/>
                    </a:lnTo>
                    <a:lnTo>
                      <a:pt x="30" y="4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7" y="6"/>
                    </a:lnTo>
                    <a:lnTo>
                      <a:pt x="23" y="14"/>
                    </a:lnTo>
                    <a:lnTo>
                      <a:pt x="21" y="19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9" y="33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4559" y="2186"/>
                <a:ext cx="43" cy="12"/>
              </a:xfrm>
              <a:custGeom>
                <a:avLst/>
                <a:gdLst>
                  <a:gd name="T0" fmla="*/ 0 w 43"/>
                  <a:gd name="T1" fmla="*/ 0 h 25"/>
                  <a:gd name="T2" fmla="*/ 2 w 43"/>
                  <a:gd name="T3" fmla="*/ 0 h 25"/>
                  <a:gd name="T4" fmla="*/ 5 w 43"/>
                  <a:gd name="T5" fmla="*/ 0 h 25"/>
                  <a:gd name="T6" fmla="*/ 11 w 43"/>
                  <a:gd name="T7" fmla="*/ 0 h 25"/>
                  <a:gd name="T8" fmla="*/ 18 w 43"/>
                  <a:gd name="T9" fmla="*/ 0 h 25"/>
                  <a:gd name="T10" fmla="*/ 25 w 43"/>
                  <a:gd name="T11" fmla="*/ 0 h 25"/>
                  <a:gd name="T12" fmla="*/ 33 w 43"/>
                  <a:gd name="T13" fmla="*/ 0 h 25"/>
                  <a:gd name="T14" fmla="*/ 38 w 43"/>
                  <a:gd name="T15" fmla="*/ 0 h 25"/>
                  <a:gd name="T16" fmla="*/ 43 w 43"/>
                  <a:gd name="T17" fmla="*/ 0 h 25"/>
                  <a:gd name="T18" fmla="*/ 36 w 43"/>
                  <a:gd name="T19" fmla="*/ 0 h 25"/>
                  <a:gd name="T20" fmla="*/ 31 w 43"/>
                  <a:gd name="T21" fmla="*/ 0 h 25"/>
                  <a:gd name="T22" fmla="*/ 25 w 43"/>
                  <a:gd name="T23" fmla="*/ 0 h 25"/>
                  <a:gd name="T24" fmla="*/ 20 w 43"/>
                  <a:gd name="T25" fmla="*/ 0 h 25"/>
                  <a:gd name="T26" fmla="*/ 11 w 43"/>
                  <a:gd name="T27" fmla="*/ 0 h 25"/>
                  <a:gd name="T28" fmla="*/ 0 w 43"/>
                  <a:gd name="T29" fmla="*/ 0 h 25"/>
                  <a:gd name="T30" fmla="*/ 0 w 43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" h="25">
                    <a:moveTo>
                      <a:pt x="0" y="25"/>
                    </a:moveTo>
                    <a:lnTo>
                      <a:pt x="2" y="19"/>
                    </a:lnTo>
                    <a:lnTo>
                      <a:pt x="5" y="17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31" y="6"/>
                    </a:lnTo>
                    <a:lnTo>
                      <a:pt x="25" y="7"/>
                    </a:lnTo>
                    <a:lnTo>
                      <a:pt x="20" y="11"/>
                    </a:lnTo>
                    <a:lnTo>
                      <a:pt x="11" y="1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>
                <a:off x="4737" y="2204"/>
                <a:ext cx="27" cy="24"/>
              </a:xfrm>
              <a:custGeom>
                <a:avLst/>
                <a:gdLst>
                  <a:gd name="T0" fmla="*/ 14 w 27"/>
                  <a:gd name="T1" fmla="*/ 1 h 48"/>
                  <a:gd name="T2" fmla="*/ 16 w 27"/>
                  <a:gd name="T3" fmla="*/ 1 h 48"/>
                  <a:gd name="T4" fmla="*/ 20 w 27"/>
                  <a:gd name="T5" fmla="*/ 1 h 48"/>
                  <a:gd name="T6" fmla="*/ 22 w 27"/>
                  <a:gd name="T7" fmla="*/ 1 h 48"/>
                  <a:gd name="T8" fmla="*/ 27 w 27"/>
                  <a:gd name="T9" fmla="*/ 1 h 48"/>
                  <a:gd name="T10" fmla="*/ 25 w 27"/>
                  <a:gd name="T11" fmla="*/ 1 h 48"/>
                  <a:gd name="T12" fmla="*/ 23 w 27"/>
                  <a:gd name="T13" fmla="*/ 1 h 48"/>
                  <a:gd name="T14" fmla="*/ 20 w 27"/>
                  <a:gd name="T15" fmla="*/ 1 h 48"/>
                  <a:gd name="T16" fmla="*/ 16 w 27"/>
                  <a:gd name="T17" fmla="*/ 1 h 48"/>
                  <a:gd name="T18" fmla="*/ 11 w 27"/>
                  <a:gd name="T19" fmla="*/ 1 h 48"/>
                  <a:gd name="T20" fmla="*/ 7 w 27"/>
                  <a:gd name="T21" fmla="*/ 1 h 48"/>
                  <a:gd name="T22" fmla="*/ 3 w 27"/>
                  <a:gd name="T23" fmla="*/ 1 h 48"/>
                  <a:gd name="T24" fmla="*/ 0 w 27"/>
                  <a:gd name="T25" fmla="*/ 0 h 48"/>
                  <a:gd name="T26" fmla="*/ 3 w 27"/>
                  <a:gd name="T27" fmla="*/ 1 h 48"/>
                  <a:gd name="T28" fmla="*/ 7 w 27"/>
                  <a:gd name="T29" fmla="*/ 1 h 48"/>
                  <a:gd name="T30" fmla="*/ 9 w 27"/>
                  <a:gd name="T31" fmla="*/ 1 h 48"/>
                  <a:gd name="T32" fmla="*/ 14 w 27"/>
                  <a:gd name="T33" fmla="*/ 1 h 48"/>
                  <a:gd name="T34" fmla="*/ 14 w 27"/>
                  <a:gd name="T35" fmla="*/ 1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" h="48">
                    <a:moveTo>
                      <a:pt x="14" y="21"/>
                    </a:moveTo>
                    <a:lnTo>
                      <a:pt x="16" y="27"/>
                    </a:lnTo>
                    <a:lnTo>
                      <a:pt x="20" y="32"/>
                    </a:lnTo>
                    <a:lnTo>
                      <a:pt x="22" y="40"/>
                    </a:lnTo>
                    <a:lnTo>
                      <a:pt x="27" y="48"/>
                    </a:lnTo>
                    <a:lnTo>
                      <a:pt x="25" y="40"/>
                    </a:lnTo>
                    <a:lnTo>
                      <a:pt x="23" y="34"/>
                    </a:lnTo>
                    <a:lnTo>
                      <a:pt x="20" y="27"/>
                    </a:lnTo>
                    <a:lnTo>
                      <a:pt x="16" y="19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7" y="11"/>
                    </a:lnTo>
                    <a:lnTo>
                      <a:pt x="9" y="15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4784" y="2280"/>
                <a:ext cx="2" cy="18"/>
              </a:xfrm>
              <a:custGeom>
                <a:avLst/>
                <a:gdLst>
                  <a:gd name="T0" fmla="*/ 2 w 2"/>
                  <a:gd name="T1" fmla="*/ 1 h 36"/>
                  <a:gd name="T2" fmla="*/ 2 w 2"/>
                  <a:gd name="T3" fmla="*/ 1 h 36"/>
                  <a:gd name="T4" fmla="*/ 2 w 2"/>
                  <a:gd name="T5" fmla="*/ 1 h 36"/>
                  <a:gd name="T6" fmla="*/ 2 w 2"/>
                  <a:gd name="T7" fmla="*/ 1 h 36"/>
                  <a:gd name="T8" fmla="*/ 2 w 2"/>
                  <a:gd name="T9" fmla="*/ 0 h 36"/>
                  <a:gd name="T10" fmla="*/ 0 w 2"/>
                  <a:gd name="T11" fmla="*/ 1 h 36"/>
                  <a:gd name="T12" fmla="*/ 0 w 2"/>
                  <a:gd name="T13" fmla="*/ 1 h 36"/>
                  <a:gd name="T14" fmla="*/ 0 w 2"/>
                  <a:gd name="T15" fmla="*/ 1 h 36"/>
                  <a:gd name="T16" fmla="*/ 0 w 2"/>
                  <a:gd name="T17" fmla="*/ 1 h 36"/>
                  <a:gd name="T18" fmla="*/ 0 w 2"/>
                  <a:gd name="T19" fmla="*/ 1 h 36"/>
                  <a:gd name="T20" fmla="*/ 2 w 2"/>
                  <a:gd name="T21" fmla="*/ 1 h 36"/>
                  <a:gd name="T22" fmla="*/ 2 w 2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36">
                    <a:moveTo>
                      <a:pt x="2" y="36"/>
                    </a:moveTo>
                    <a:lnTo>
                      <a:pt x="2" y="27"/>
                    </a:lnTo>
                    <a:lnTo>
                      <a:pt x="2" y="19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4622" y="2469"/>
                <a:ext cx="191" cy="78"/>
              </a:xfrm>
              <a:custGeom>
                <a:avLst/>
                <a:gdLst>
                  <a:gd name="T0" fmla="*/ 0 w 191"/>
                  <a:gd name="T1" fmla="*/ 2 h 156"/>
                  <a:gd name="T2" fmla="*/ 0 w 191"/>
                  <a:gd name="T3" fmla="*/ 1 h 156"/>
                  <a:gd name="T4" fmla="*/ 8 w 191"/>
                  <a:gd name="T5" fmla="*/ 1 h 156"/>
                  <a:gd name="T6" fmla="*/ 13 w 191"/>
                  <a:gd name="T7" fmla="*/ 1 h 156"/>
                  <a:gd name="T8" fmla="*/ 6 w 191"/>
                  <a:gd name="T9" fmla="*/ 1 h 156"/>
                  <a:gd name="T10" fmla="*/ 4 w 191"/>
                  <a:gd name="T11" fmla="*/ 2 h 156"/>
                  <a:gd name="T12" fmla="*/ 11 w 191"/>
                  <a:gd name="T13" fmla="*/ 1 h 156"/>
                  <a:gd name="T14" fmla="*/ 26 w 191"/>
                  <a:gd name="T15" fmla="*/ 1 h 156"/>
                  <a:gd name="T16" fmla="*/ 42 w 191"/>
                  <a:gd name="T17" fmla="*/ 1 h 156"/>
                  <a:gd name="T18" fmla="*/ 40 w 191"/>
                  <a:gd name="T19" fmla="*/ 1 h 156"/>
                  <a:gd name="T20" fmla="*/ 29 w 191"/>
                  <a:gd name="T21" fmla="*/ 1 h 156"/>
                  <a:gd name="T22" fmla="*/ 29 w 191"/>
                  <a:gd name="T23" fmla="*/ 1 h 156"/>
                  <a:gd name="T24" fmla="*/ 42 w 191"/>
                  <a:gd name="T25" fmla="*/ 1 h 156"/>
                  <a:gd name="T26" fmla="*/ 59 w 191"/>
                  <a:gd name="T27" fmla="*/ 1 h 156"/>
                  <a:gd name="T28" fmla="*/ 66 w 191"/>
                  <a:gd name="T29" fmla="*/ 1 h 156"/>
                  <a:gd name="T30" fmla="*/ 62 w 191"/>
                  <a:gd name="T31" fmla="*/ 1 h 156"/>
                  <a:gd name="T32" fmla="*/ 73 w 191"/>
                  <a:gd name="T33" fmla="*/ 1 h 156"/>
                  <a:gd name="T34" fmla="*/ 66 w 191"/>
                  <a:gd name="T35" fmla="*/ 1 h 156"/>
                  <a:gd name="T36" fmla="*/ 69 w 191"/>
                  <a:gd name="T37" fmla="*/ 2 h 156"/>
                  <a:gd name="T38" fmla="*/ 77 w 191"/>
                  <a:gd name="T39" fmla="*/ 1 h 156"/>
                  <a:gd name="T40" fmla="*/ 79 w 191"/>
                  <a:gd name="T41" fmla="*/ 1 h 156"/>
                  <a:gd name="T42" fmla="*/ 95 w 191"/>
                  <a:gd name="T43" fmla="*/ 1 h 156"/>
                  <a:gd name="T44" fmla="*/ 80 w 191"/>
                  <a:gd name="T45" fmla="*/ 1 h 156"/>
                  <a:gd name="T46" fmla="*/ 84 w 191"/>
                  <a:gd name="T47" fmla="*/ 2 h 156"/>
                  <a:gd name="T48" fmla="*/ 100 w 191"/>
                  <a:gd name="T49" fmla="*/ 2 h 156"/>
                  <a:gd name="T50" fmla="*/ 115 w 191"/>
                  <a:gd name="T51" fmla="*/ 2 h 156"/>
                  <a:gd name="T52" fmla="*/ 128 w 191"/>
                  <a:gd name="T53" fmla="*/ 1 h 156"/>
                  <a:gd name="T54" fmla="*/ 117 w 191"/>
                  <a:gd name="T55" fmla="*/ 1 h 156"/>
                  <a:gd name="T56" fmla="*/ 115 w 191"/>
                  <a:gd name="T57" fmla="*/ 1 h 156"/>
                  <a:gd name="T58" fmla="*/ 126 w 191"/>
                  <a:gd name="T59" fmla="*/ 1 h 156"/>
                  <a:gd name="T60" fmla="*/ 128 w 191"/>
                  <a:gd name="T61" fmla="*/ 1 h 156"/>
                  <a:gd name="T62" fmla="*/ 137 w 191"/>
                  <a:gd name="T63" fmla="*/ 1 h 156"/>
                  <a:gd name="T64" fmla="*/ 138 w 191"/>
                  <a:gd name="T65" fmla="*/ 1 h 156"/>
                  <a:gd name="T66" fmla="*/ 142 w 191"/>
                  <a:gd name="T67" fmla="*/ 1 h 156"/>
                  <a:gd name="T68" fmla="*/ 155 w 191"/>
                  <a:gd name="T69" fmla="*/ 1 h 156"/>
                  <a:gd name="T70" fmla="*/ 162 w 191"/>
                  <a:gd name="T71" fmla="*/ 1 h 156"/>
                  <a:gd name="T72" fmla="*/ 169 w 191"/>
                  <a:gd name="T73" fmla="*/ 1 h 156"/>
                  <a:gd name="T74" fmla="*/ 171 w 191"/>
                  <a:gd name="T75" fmla="*/ 1 h 156"/>
                  <a:gd name="T76" fmla="*/ 178 w 191"/>
                  <a:gd name="T77" fmla="*/ 0 h 156"/>
                  <a:gd name="T78" fmla="*/ 191 w 191"/>
                  <a:gd name="T79" fmla="*/ 1 h 156"/>
                  <a:gd name="T80" fmla="*/ 191 w 191"/>
                  <a:gd name="T81" fmla="*/ 1 h 156"/>
                  <a:gd name="T82" fmla="*/ 186 w 191"/>
                  <a:gd name="T83" fmla="*/ 2 h 156"/>
                  <a:gd name="T84" fmla="*/ 177 w 191"/>
                  <a:gd name="T85" fmla="*/ 2 h 156"/>
                  <a:gd name="T86" fmla="*/ 160 w 191"/>
                  <a:gd name="T87" fmla="*/ 2 h 156"/>
                  <a:gd name="T88" fmla="*/ 133 w 191"/>
                  <a:gd name="T89" fmla="*/ 3 h 156"/>
                  <a:gd name="T90" fmla="*/ 108 w 191"/>
                  <a:gd name="T91" fmla="*/ 3 h 156"/>
                  <a:gd name="T92" fmla="*/ 98 w 191"/>
                  <a:gd name="T93" fmla="*/ 3 h 156"/>
                  <a:gd name="T94" fmla="*/ 73 w 191"/>
                  <a:gd name="T95" fmla="*/ 3 h 156"/>
                  <a:gd name="T96" fmla="*/ 53 w 191"/>
                  <a:gd name="T97" fmla="*/ 3 h 156"/>
                  <a:gd name="T98" fmla="*/ 37 w 191"/>
                  <a:gd name="T99" fmla="*/ 3 h 156"/>
                  <a:gd name="T100" fmla="*/ 20 w 191"/>
                  <a:gd name="T101" fmla="*/ 2 h 156"/>
                  <a:gd name="T102" fmla="*/ 8 w 191"/>
                  <a:gd name="T103" fmla="*/ 2 h 1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1" h="156">
                    <a:moveTo>
                      <a:pt x="6" y="95"/>
                    </a:moveTo>
                    <a:lnTo>
                      <a:pt x="2" y="93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13" y="31"/>
                    </a:lnTo>
                    <a:lnTo>
                      <a:pt x="10" y="36"/>
                    </a:lnTo>
                    <a:lnTo>
                      <a:pt x="8" y="42"/>
                    </a:lnTo>
                    <a:lnTo>
                      <a:pt x="6" y="51"/>
                    </a:lnTo>
                    <a:lnTo>
                      <a:pt x="4" y="57"/>
                    </a:lnTo>
                    <a:lnTo>
                      <a:pt x="4" y="65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10" y="78"/>
                    </a:lnTo>
                    <a:lnTo>
                      <a:pt x="11" y="63"/>
                    </a:lnTo>
                    <a:lnTo>
                      <a:pt x="11" y="53"/>
                    </a:lnTo>
                    <a:lnTo>
                      <a:pt x="17" y="44"/>
                    </a:lnTo>
                    <a:lnTo>
                      <a:pt x="26" y="32"/>
                    </a:lnTo>
                    <a:lnTo>
                      <a:pt x="29" y="27"/>
                    </a:lnTo>
                    <a:lnTo>
                      <a:pt x="40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2" y="19"/>
                    </a:lnTo>
                    <a:lnTo>
                      <a:pt x="40" y="25"/>
                    </a:lnTo>
                    <a:lnTo>
                      <a:pt x="35" y="31"/>
                    </a:lnTo>
                    <a:lnTo>
                      <a:pt x="33" y="38"/>
                    </a:lnTo>
                    <a:lnTo>
                      <a:pt x="29" y="44"/>
                    </a:lnTo>
                    <a:lnTo>
                      <a:pt x="28" y="51"/>
                    </a:lnTo>
                    <a:lnTo>
                      <a:pt x="28" y="55"/>
                    </a:lnTo>
                    <a:lnTo>
                      <a:pt x="29" y="57"/>
                    </a:lnTo>
                    <a:lnTo>
                      <a:pt x="37" y="51"/>
                    </a:lnTo>
                    <a:lnTo>
                      <a:pt x="39" y="36"/>
                    </a:lnTo>
                    <a:lnTo>
                      <a:pt x="42" y="31"/>
                    </a:lnTo>
                    <a:lnTo>
                      <a:pt x="51" y="25"/>
                    </a:lnTo>
                    <a:lnTo>
                      <a:pt x="57" y="17"/>
                    </a:lnTo>
                    <a:lnTo>
                      <a:pt x="59" y="13"/>
                    </a:lnTo>
                    <a:lnTo>
                      <a:pt x="73" y="6"/>
                    </a:lnTo>
                    <a:lnTo>
                      <a:pt x="71" y="11"/>
                    </a:lnTo>
                    <a:lnTo>
                      <a:pt x="66" y="17"/>
                    </a:lnTo>
                    <a:lnTo>
                      <a:pt x="66" y="23"/>
                    </a:lnTo>
                    <a:lnTo>
                      <a:pt x="66" y="27"/>
                    </a:lnTo>
                    <a:lnTo>
                      <a:pt x="62" y="31"/>
                    </a:lnTo>
                    <a:lnTo>
                      <a:pt x="62" y="36"/>
                    </a:lnTo>
                    <a:lnTo>
                      <a:pt x="68" y="31"/>
                    </a:lnTo>
                    <a:lnTo>
                      <a:pt x="73" y="27"/>
                    </a:lnTo>
                    <a:lnTo>
                      <a:pt x="77" y="25"/>
                    </a:lnTo>
                    <a:lnTo>
                      <a:pt x="80" y="27"/>
                    </a:lnTo>
                    <a:lnTo>
                      <a:pt x="66" y="57"/>
                    </a:lnTo>
                    <a:lnTo>
                      <a:pt x="68" y="63"/>
                    </a:lnTo>
                    <a:lnTo>
                      <a:pt x="69" y="69"/>
                    </a:lnTo>
                    <a:lnTo>
                      <a:pt x="71" y="72"/>
                    </a:lnTo>
                    <a:lnTo>
                      <a:pt x="73" y="69"/>
                    </a:lnTo>
                    <a:lnTo>
                      <a:pt x="77" y="61"/>
                    </a:lnTo>
                    <a:lnTo>
                      <a:pt x="77" y="53"/>
                    </a:lnTo>
                    <a:lnTo>
                      <a:pt x="77" y="48"/>
                    </a:lnTo>
                    <a:lnTo>
                      <a:pt x="79" y="42"/>
                    </a:lnTo>
                    <a:lnTo>
                      <a:pt x="82" y="36"/>
                    </a:lnTo>
                    <a:lnTo>
                      <a:pt x="86" y="31"/>
                    </a:lnTo>
                    <a:lnTo>
                      <a:pt x="95" y="29"/>
                    </a:lnTo>
                    <a:lnTo>
                      <a:pt x="86" y="36"/>
                    </a:lnTo>
                    <a:lnTo>
                      <a:pt x="82" y="44"/>
                    </a:lnTo>
                    <a:lnTo>
                      <a:pt x="80" y="51"/>
                    </a:lnTo>
                    <a:lnTo>
                      <a:pt x="80" y="57"/>
                    </a:lnTo>
                    <a:lnTo>
                      <a:pt x="80" y="63"/>
                    </a:lnTo>
                    <a:lnTo>
                      <a:pt x="84" y="69"/>
                    </a:lnTo>
                    <a:lnTo>
                      <a:pt x="88" y="74"/>
                    </a:lnTo>
                    <a:lnTo>
                      <a:pt x="97" y="80"/>
                    </a:lnTo>
                    <a:lnTo>
                      <a:pt x="100" y="78"/>
                    </a:lnTo>
                    <a:lnTo>
                      <a:pt x="106" y="78"/>
                    </a:lnTo>
                    <a:lnTo>
                      <a:pt x="109" y="74"/>
                    </a:lnTo>
                    <a:lnTo>
                      <a:pt x="115" y="74"/>
                    </a:lnTo>
                    <a:lnTo>
                      <a:pt x="120" y="70"/>
                    </a:lnTo>
                    <a:lnTo>
                      <a:pt x="124" y="69"/>
                    </a:lnTo>
                    <a:lnTo>
                      <a:pt x="128" y="61"/>
                    </a:lnTo>
                    <a:lnTo>
                      <a:pt x="126" y="53"/>
                    </a:lnTo>
                    <a:lnTo>
                      <a:pt x="122" y="46"/>
                    </a:lnTo>
                    <a:lnTo>
                      <a:pt x="117" y="38"/>
                    </a:lnTo>
                    <a:lnTo>
                      <a:pt x="113" y="32"/>
                    </a:lnTo>
                    <a:lnTo>
                      <a:pt x="113" y="29"/>
                    </a:lnTo>
                    <a:lnTo>
                      <a:pt x="115" y="25"/>
                    </a:lnTo>
                    <a:lnTo>
                      <a:pt x="118" y="23"/>
                    </a:lnTo>
                    <a:lnTo>
                      <a:pt x="122" y="21"/>
                    </a:lnTo>
                    <a:lnTo>
                      <a:pt x="126" y="23"/>
                    </a:lnTo>
                    <a:lnTo>
                      <a:pt x="124" y="27"/>
                    </a:lnTo>
                    <a:lnTo>
                      <a:pt x="122" y="31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3" y="27"/>
                    </a:lnTo>
                    <a:lnTo>
                      <a:pt x="137" y="29"/>
                    </a:lnTo>
                    <a:lnTo>
                      <a:pt x="131" y="32"/>
                    </a:lnTo>
                    <a:lnTo>
                      <a:pt x="133" y="36"/>
                    </a:lnTo>
                    <a:lnTo>
                      <a:pt x="138" y="36"/>
                    </a:lnTo>
                    <a:lnTo>
                      <a:pt x="140" y="27"/>
                    </a:lnTo>
                    <a:lnTo>
                      <a:pt x="142" y="17"/>
                    </a:lnTo>
                    <a:lnTo>
                      <a:pt x="142" y="13"/>
                    </a:lnTo>
                    <a:lnTo>
                      <a:pt x="146" y="11"/>
                    </a:lnTo>
                    <a:lnTo>
                      <a:pt x="148" y="8"/>
                    </a:lnTo>
                    <a:lnTo>
                      <a:pt x="155" y="4"/>
                    </a:lnTo>
                    <a:lnTo>
                      <a:pt x="157" y="15"/>
                    </a:lnTo>
                    <a:lnTo>
                      <a:pt x="162" y="19"/>
                    </a:lnTo>
                    <a:lnTo>
                      <a:pt x="162" y="27"/>
                    </a:lnTo>
                    <a:lnTo>
                      <a:pt x="158" y="38"/>
                    </a:lnTo>
                    <a:lnTo>
                      <a:pt x="171" y="40"/>
                    </a:lnTo>
                    <a:lnTo>
                      <a:pt x="169" y="31"/>
                    </a:lnTo>
                    <a:lnTo>
                      <a:pt x="167" y="23"/>
                    </a:lnTo>
                    <a:lnTo>
                      <a:pt x="167" y="13"/>
                    </a:lnTo>
                    <a:lnTo>
                      <a:pt x="171" y="6"/>
                    </a:lnTo>
                    <a:lnTo>
                      <a:pt x="173" y="4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82" y="4"/>
                    </a:lnTo>
                    <a:lnTo>
                      <a:pt x="189" y="25"/>
                    </a:lnTo>
                    <a:lnTo>
                      <a:pt x="191" y="32"/>
                    </a:lnTo>
                    <a:lnTo>
                      <a:pt x="191" y="42"/>
                    </a:lnTo>
                    <a:lnTo>
                      <a:pt x="191" y="50"/>
                    </a:lnTo>
                    <a:lnTo>
                      <a:pt x="191" y="59"/>
                    </a:lnTo>
                    <a:lnTo>
                      <a:pt x="189" y="67"/>
                    </a:lnTo>
                    <a:lnTo>
                      <a:pt x="187" y="74"/>
                    </a:lnTo>
                    <a:lnTo>
                      <a:pt x="186" y="82"/>
                    </a:lnTo>
                    <a:lnTo>
                      <a:pt x="184" y="88"/>
                    </a:lnTo>
                    <a:lnTo>
                      <a:pt x="180" y="95"/>
                    </a:lnTo>
                    <a:lnTo>
                      <a:pt x="177" y="101"/>
                    </a:lnTo>
                    <a:lnTo>
                      <a:pt x="173" y="107"/>
                    </a:lnTo>
                    <a:lnTo>
                      <a:pt x="169" y="112"/>
                    </a:lnTo>
                    <a:lnTo>
                      <a:pt x="160" y="122"/>
                    </a:lnTo>
                    <a:lnTo>
                      <a:pt x="151" y="133"/>
                    </a:lnTo>
                    <a:lnTo>
                      <a:pt x="140" y="139"/>
                    </a:lnTo>
                    <a:lnTo>
                      <a:pt x="133" y="145"/>
                    </a:lnTo>
                    <a:lnTo>
                      <a:pt x="122" y="150"/>
                    </a:lnTo>
                    <a:lnTo>
                      <a:pt x="115" y="154"/>
                    </a:lnTo>
                    <a:lnTo>
                      <a:pt x="108" y="154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54"/>
                    </a:lnTo>
                    <a:lnTo>
                      <a:pt x="89" y="152"/>
                    </a:lnTo>
                    <a:lnTo>
                      <a:pt x="82" y="152"/>
                    </a:lnTo>
                    <a:lnTo>
                      <a:pt x="73" y="150"/>
                    </a:lnTo>
                    <a:lnTo>
                      <a:pt x="68" y="148"/>
                    </a:lnTo>
                    <a:lnTo>
                      <a:pt x="60" y="147"/>
                    </a:lnTo>
                    <a:lnTo>
                      <a:pt x="53" y="143"/>
                    </a:lnTo>
                    <a:lnTo>
                      <a:pt x="48" y="141"/>
                    </a:lnTo>
                    <a:lnTo>
                      <a:pt x="42" y="139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6"/>
                    </a:lnTo>
                    <a:lnTo>
                      <a:pt x="20" y="122"/>
                    </a:lnTo>
                    <a:lnTo>
                      <a:pt x="17" y="114"/>
                    </a:lnTo>
                    <a:lnTo>
                      <a:pt x="13" y="109"/>
                    </a:lnTo>
                    <a:lnTo>
                      <a:pt x="8" y="101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>
                <a:off x="4675" y="2526"/>
                <a:ext cx="60" cy="9"/>
              </a:xfrm>
              <a:custGeom>
                <a:avLst/>
                <a:gdLst>
                  <a:gd name="T0" fmla="*/ 60 w 60"/>
                  <a:gd name="T1" fmla="*/ 0 h 19"/>
                  <a:gd name="T2" fmla="*/ 55 w 60"/>
                  <a:gd name="T3" fmla="*/ 0 h 19"/>
                  <a:gd name="T4" fmla="*/ 47 w 60"/>
                  <a:gd name="T5" fmla="*/ 0 h 19"/>
                  <a:gd name="T6" fmla="*/ 42 w 60"/>
                  <a:gd name="T7" fmla="*/ 0 h 19"/>
                  <a:gd name="T8" fmla="*/ 36 w 60"/>
                  <a:gd name="T9" fmla="*/ 0 h 19"/>
                  <a:gd name="T10" fmla="*/ 31 w 60"/>
                  <a:gd name="T11" fmla="*/ 0 h 19"/>
                  <a:gd name="T12" fmla="*/ 26 w 60"/>
                  <a:gd name="T13" fmla="*/ 0 h 19"/>
                  <a:gd name="T14" fmla="*/ 20 w 60"/>
                  <a:gd name="T15" fmla="*/ 0 h 19"/>
                  <a:gd name="T16" fmla="*/ 15 w 60"/>
                  <a:gd name="T17" fmla="*/ 0 h 19"/>
                  <a:gd name="T18" fmla="*/ 9 w 60"/>
                  <a:gd name="T19" fmla="*/ 0 h 19"/>
                  <a:gd name="T20" fmla="*/ 6 w 60"/>
                  <a:gd name="T21" fmla="*/ 0 h 19"/>
                  <a:gd name="T22" fmla="*/ 0 w 60"/>
                  <a:gd name="T23" fmla="*/ 0 h 19"/>
                  <a:gd name="T24" fmla="*/ 0 w 60"/>
                  <a:gd name="T25" fmla="*/ 0 h 19"/>
                  <a:gd name="T26" fmla="*/ 4 w 60"/>
                  <a:gd name="T27" fmla="*/ 0 h 19"/>
                  <a:gd name="T28" fmla="*/ 7 w 60"/>
                  <a:gd name="T29" fmla="*/ 0 h 19"/>
                  <a:gd name="T30" fmla="*/ 13 w 60"/>
                  <a:gd name="T31" fmla="*/ 0 h 19"/>
                  <a:gd name="T32" fmla="*/ 18 w 60"/>
                  <a:gd name="T33" fmla="*/ 0 h 19"/>
                  <a:gd name="T34" fmla="*/ 26 w 60"/>
                  <a:gd name="T35" fmla="*/ 0 h 19"/>
                  <a:gd name="T36" fmla="*/ 31 w 60"/>
                  <a:gd name="T37" fmla="*/ 0 h 19"/>
                  <a:gd name="T38" fmla="*/ 38 w 60"/>
                  <a:gd name="T39" fmla="*/ 0 h 19"/>
                  <a:gd name="T40" fmla="*/ 45 w 60"/>
                  <a:gd name="T41" fmla="*/ 0 h 19"/>
                  <a:gd name="T42" fmla="*/ 51 w 60"/>
                  <a:gd name="T43" fmla="*/ 0 h 19"/>
                  <a:gd name="T44" fmla="*/ 60 w 60"/>
                  <a:gd name="T45" fmla="*/ 0 h 19"/>
                  <a:gd name="T46" fmla="*/ 60 w 60"/>
                  <a:gd name="T47" fmla="*/ 0 h 19"/>
                  <a:gd name="T48" fmla="*/ 60 w 60"/>
                  <a:gd name="T49" fmla="*/ 0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55" y="19"/>
                    </a:lnTo>
                    <a:lnTo>
                      <a:pt x="47" y="19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31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13" y="8"/>
                    </a:lnTo>
                    <a:lnTo>
                      <a:pt x="18" y="10"/>
                    </a:lnTo>
                    <a:lnTo>
                      <a:pt x="26" y="10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5" y="14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1" name="Freeform 111"/>
              <p:cNvSpPr>
                <a:spLocks/>
              </p:cNvSpPr>
              <p:nvPr/>
            </p:nvSpPr>
            <p:spPr bwMode="auto">
              <a:xfrm>
                <a:off x="4775" y="2499"/>
                <a:ext cx="11" cy="17"/>
              </a:xfrm>
              <a:custGeom>
                <a:avLst/>
                <a:gdLst>
                  <a:gd name="T0" fmla="*/ 0 w 11"/>
                  <a:gd name="T1" fmla="*/ 1 h 34"/>
                  <a:gd name="T2" fmla="*/ 2 w 11"/>
                  <a:gd name="T3" fmla="*/ 1 h 34"/>
                  <a:gd name="T4" fmla="*/ 5 w 11"/>
                  <a:gd name="T5" fmla="*/ 1 h 34"/>
                  <a:gd name="T6" fmla="*/ 7 w 11"/>
                  <a:gd name="T7" fmla="*/ 1 h 34"/>
                  <a:gd name="T8" fmla="*/ 11 w 11"/>
                  <a:gd name="T9" fmla="*/ 1 h 34"/>
                  <a:gd name="T10" fmla="*/ 5 w 11"/>
                  <a:gd name="T11" fmla="*/ 0 h 34"/>
                  <a:gd name="T12" fmla="*/ 4 w 11"/>
                  <a:gd name="T13" fmla="*/ 1 h 34"/>
                  <a:gd name="T14" fmla="*/ 2 w 11"/>
                  <a:gd name="T15" fmla="*/ 1 h 34"/>
                  <a:gd name="T16" fmla="*/ 0 w 11"/>
                  <a:gd name="T17" fmla="*/ 1 h 34"/>
                  <a:gd name="T18" fmla="*/ 0 w 11"/>
                  <a:gd name="T19" fmla="*/ 1 h 34"/>
                  <a:gd name="T20" fmla="*/ 0 w 11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34">
                    <a:moveTo>
                      <a:pt x="0" y="34"/>
                    </a:moveTo>
                    <a:lnTo>
                      <a:pt x="2" y="27"/>
                    </a:lnTo>
                    <a:lnTo>
                      <a:pt x="5" y="21"/>
                    </a:lnTo>
                    <a:lnTo>
                      <a:pt x="7" y="15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4448" y="2346"/>
                <a:ext cx="35" cy="45"/>
              </a:xfrm>
              <a:custGeom>
                <a:avLst/>
                <a:gdLst>
                  <a:gd name="T0" fmla="*/ 15 w 35"/>
                  <a:gd name="T1" fmla="*/ 0 h 91"/>
                  <a:gd name="T2" fmla="*/ 22 w 35"/>
                  <a:gd name="T3" fmla="*/ 0 h 91"/>
                  <a:gd name="T4" fmla="*/ 29 w 35"/>
                  <a:gd name="T5" fmla="*/ 0 h 91"/>
                  <a:gd name="T6" fmla="*/ 29 w 35"/>
                  <a:gd name="T7" fmla="*/ 0 h 91"/>
                  <a:gd name="T8" fmla="*/ 31 w 35"/>
                  <a:gd name="T9" fmla="*/ 0 h 91"/>
                  <a:gd name="T10" fmla="*/ 33 w 35"/>
                  <a:gd name="T11" fmla="*/ 0 h 91"/>
                  <a:gd name="T12" fmla="*/ 35 w 35"/>
                  <a:gd name="T13" fmla="*/ 0 h 91"/>
                  <a:gd name="T14" fmla="*/ 33 w 35"/>
                  <a:gd name="T15" fmla="*/ 0 h 91"/>
                  <a:gd name="T16" fmla="*/ 33 w 35"/>
                  <a:gd name="T17" fmla="*/ 0 h 91"/>
                  <a:gd name="T18" fmla="*/ 33 w 35"/>
                  <a:gd name="T19" fmla="*/ 0 h 91"/>
                  <a:gd name="T20" fmla="*/ 33 w 35"/>
                  <a:gd name="T21" fmla="*/ 1 h 91"/>
                  <a:gd name="T22" fmla="*/ 31 w 35"/>
                  <a:gd name="T23" fmla="*/ 1 h 91"/>
                  <a:gd name="T24" fmla="*/ 31 w 35"/>
                  <a:gd name="T25" fmla="*/ 1 h 91"/>
                  <a:gd name="T26" fmla="*/ 29 w 35"/>
                  <a:gd name="T27" fmla="*/ 1 h 91"/>
                  <a:gd name="T28" fmla="*/ 29 w 35"/>
                  <a:gd name="T29" fmla="*/ 1 h 91"/>
                  <a:gd name="T30" fmla="*/ 22 w 35"/>
                  <a:gd name="T31" fmla="*/ 1 h 91"/>
                  <a:gd name="T32" fmla="*/ 17 w 35"/>
                  <a:gd name="T33" fmla="*/ 1 h 91"/>
                  <a:gd name="T34" fmla="*/ 11 w 35"/>
                  <a:gd name="T35" fmla="*/ 1 h 91"/>
                  <a:gd name="T36" fmla="*/ 6 w 35"/>
                  <a:gd name="T37" fmla="*/ 1 h 91"/>
                  <a:gd name="T38" fmla="*/ 6 w 35"/>
                  <a:gd name="T39" fmla="*/ 1 h 91"/>
                  <a:gd name="T40" fmla="*/ 6 w 35"/>
                  <a:gd name="T41" fmla="*/ 1 h 91"/>
                  <a:gd name="T42" fmla="*/ 4 w 35"/>
                  <a:gd name="T43" fmla="*/ 1 h 91"/>
                  <a:gd name="T44" fmla="*/ 4 w 35"/>
                  <a:gd name="T45" fmla="*/ 0 h 91"/>
                  <a:gd name="T46" fmla="*/ 2 w 35"/>
                  <a:gd name="T47" fmla="*/ 0 h 91"/>
                  <a:gd name="T48" fmla="*/ 2 w 35"/>
                  <a:gd name="T49" fmla="*/ 0 h 91"/>
                  <a:gd name="T50" fmla="*/ 2 w 35"/>
                  <a:gd name="T51" fmla="*/ 0 h 91"/>
                  <a:gd name="T52" fmla="*/ 2 w 35"/>
                  <a:gd name="T53" fmla="*/ 0 h 91"/>
                  <a:gd name="T54" fmla="*/ 0 w 35"/>
                  <a:gd name="T55" fmla="*/ 0 h 91"/>
                  <a:gd name="T56" fmla="*/ 0 w 35"/>
                  <a:gd name="T57" fmla="*/ 0 h 91"/>
                  <a:gd name="T58" fmla="*/ 0 w 35"/>
                  <a:gd name="T59" fmla="*/ 0 h 91"/>
                  <a:gd name="T60" fmla="*/ 2 w 35"/>
                  <a:gd name="T61" fmla="*/ 0 h 91"/>
                  <a:gd name="T62" fmla="*/ 6 w 35"/>
                  <a:gd name="T63" fmla="*/ 0 h 91"/>
                  <a:gd name="T64" fmla="*/ 15 w 35"/>
                  <a:gd name="T65" fmla="*/ 0 h 91"/>
                  <a:gd name="T66" fmla="*/ 15 w 35"/>
                  <a:gd name="T67" fmla="*/ 0 h 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5" h="91">
                    <a:moveTo>
                      <a:pt x="15" y="0"/>
                    </a:moveTo>
                    <a:lnTo>
                      <a:pt x="22" y="5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31" y="26"/>
                    </a:lnTo>
                    <a:lnTo>
                      <a:pt x="33" y="32"/>
                    </a:lnTo>
                    <a:lnTo>
                      <a:pt x="35" y="40"/>
                    </a:lnTo>
                    <a:lnTo>
                      <a:pt x="33" y="45"/>
                    </a:lnTo>
                    <a:lnTo>
                      <a:pt x="33" y="51"/>
                    </a:lnTo>
                    <a:lnTo>
                      <a:pt x="33" y="59"/>
                    </a:lnTo>
                    <a:lnTo>
                      <a:pt x="33" y="66"/>
                    </a:lnTo>
                    <a:lnTo>
                      <a:pt x="31" y="72"/>
                    </a:lnTo>
                    <a:lnTo>
                      <a:pt x="31" y="80"/>
                    </a:lnTo>
                    <a:lnTo>
                      <a:pt x="29" y="85"/>
                    </a:lnTo>
                    <a:lnTo>
                      <a:pt x="29" y="91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1" y="85"/>
                    </a:lnTo>
                    <a:lnTo>
                      <a:pt x="6" y="83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4" y="66"/>
                    </a:lnTo>
                    <a:lnTo>
                      <a:pt x="4" y="60"/>
                    </a:lnTo>
                    <a:lnTo>
                      <a:pt x="2" y="55"/>
                    </a:lnTo>
                    <a:lnTo>
                      <a:pt x="2" y="49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6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4372" y="2348"/>
                <a:ext cx="38" cy="61"/>
              </a:xfrm>
              <a:custGeom>
                <a:avLst/>
                <a:gdLst>
                  <a:gd name="T0" fmla="*/ 16 w 38"/>
                  <a:gd name="T1" fmla="*/ 0 h 122"/>
                  <a:gd name="T2" fmla="*/ 20 w 38"/>
                  <a:gd name="T3" fmla="*/ 1 h 122"/>
                  <a:gd name="T4" fmla="*/ 25 w 38"/>
                  <a:gd name="T5" fmla="*/ 1 h 122"/>
                  <a:gd name="T6" fmla="*/ 27 w 38"/>
                  <a:gd name="T7" fmla="*/ 1 h 122"/>
                  <a:gd name="T8" fmla="*/ 31 w 38"/>
                  <a:gd name="T9" fmla="*/ 1 h 122"/>
                  <a:gd name="T10" fmla="*/ 33 w 38"/>
                  <a:gd name="T11" fmla="*/ 1 h 122"/>
                  <a:gd name="T12" fmla="*/ 34 w 38"/>
                  <a:gd name="T13" fmla="*/ 1 h 122"/>
                  <a:gd name="T14" fmla="*/ 34 w 38"/>
                  <a:gd name="T15" fmla="*/ 1 h 122"/>
                  <a:gd name="T16" fmla="*/ 38 w 38"/>
                  <a:gd name="T17" fmla="*/ 1 h 122"/>
                  <a:gd name="T18" fmla="*/ 36 w 38"/>
                  <a:gd name="T19" fmla="*/ 2 h 122"/>
                  <a:gd name="T20" fmla="*/ 36 w 38"/>
                  <a:gd name="T21" fmla="*/ 2 h 122"/>
                  <a:gd name="T22" fmla="*/ 36 w 38"/>
                  <a:gd name="T23" fmla="*/ 2 h 122"/>
                  <a:gd name="T24" fmla="*/ 36 w 38"/>
                  <a:gd name="T25" fmla="*/ 2 h 122"/>
                  <a:gd name="T26" fmla="*/ 34 w 38"/>
                  <a:gd name="T27" fmla="*/ 2 h 122"/>
                  <a:gd name="T28" fmla="*/ 34 w 38"/>
                  <a:gd name="T29" fmla="*/ 2 h 122"/>
                  <a:gd name="T30" fmla="*/ 34 w 38"/>
                  <a:gd name="T31" fmla="*/ 2 h 122"/>
                  <a:gd name="T32" fmla="*/ 34 w 38"/>
                  <a:gd name="T33" fmla="*/ 2 h 122"/>
                  <a:gd name="T34" fmla="*/ 29 w 38"/>
                  <a:gd name="T35" fmla="*/ 2 h 122"/>
                  <a:gd name="T36" fmla="*/ 25 w 38"/>
                  <a:gd name="T37" fmla="*/ 2 h 122"/>
                  <a:gd name="T38" fmla="*/ 20 w 38"/>
                  <a:gd name="T39" fmla="*/ 2 h 122"/>
                  <a:gd name="T40" fmla="*/ 14 w 38"/>
                  <a:gd name="T41" fmla="*/ 2 h 122"/>
                  <a:gd name="T42" fmla="*/ 13 w 38"/>
                  <a:gd name="T43" fmla="*/ 2 h 122"/>
                  <a:gd name="T44" fmla="*/ 13 w 38"/>
                  <a:gd name="T45" fmla="*/ 2 h 122"/>
                  <a:gd name="T46" fmla="*/ 11 w 38"/>
                  <a:gd name="T47" fmla="*/ 2 h 122"/>
                  <a:gd name="T48" fmla="*/ 9 w 38"/>
                  <a:gd name="T49" fmla="*/ 2 h 122"/>
                  <a:gd name="T50" fmla="*/ 7 w 38"/>
                  <a:gd name="T51" fmla="*/ 2 h 122"/>
                  <a:gd name="T52" fmla="*/ 5 w 38"/>
                  <a:gd name="T53" fmla="*/ 2 h 122"/>
                  <a:gd name="T54" fmla="*/ 4 w 38"/>
                  <a:gd name="T55" fmla="*/ 2 h 122"/>
                  <a:gd name="T56" fmla="*/ 2 w 38"/>
                  <a:gd name="T57" fmla="*/ 1 h 122"/>
                  <a:gd name="T58" fmla="*/ 0 w 38"/>
                  <a:gd name="T59" fmla="*/ 1 h 122"/>
                  <a:gd name="T60" fmla="*/ 0 w 38"/>
                  <a:gd name="T61" fmla="*/ 1 h 122"/>
                  <a:gd name="T62" fmla="*/ 0 w 38"/>
                  <a:gd name="T63" fmla="*/ 1 h 122"/>
                  <a:gd name="T64" fmla="*/ 2 w 38"/>
                  <a:gd name="T65" fmla="*/ 1 h 122"/>
                  <a:gd name="T66" fmla="*/ 4 w 38"/>
                  <a:gd name="T67" fmla="*/ 1 h 122"/>
                  <a:gd name="T68" fmla="*/ 5 w 38"/>
                  <a:gd name="T69" fmla="*/ 1 h 122"/>
                  <a:gd name="T70" fmla="*/ 11 w 38"/>
                  <a:gd name="T71" fmla="*/ 1 h 122"/>
                  <a:gd name="T72" fmla="*/ 16 w 38"/>
                  <a:gd name="T73" fmla="*/ 0 h 122"/>
                  <a:gd name="T74" fmla="*/ 16 w 38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" h="122">
                    <a:moveTo>
                      <a:pt x="16" y="0"/>
                    </a:moveTo>
                    <a:lnTo>
                      <a:pt x="20" y="6"/>
                    </a:lnTo>
                    <a:lnTo>
                      <a:pt x="25" y="12"/>
                    </a:lnTo>
                    <a:lnTo>
                      <a:pt x="27" y="18"/>
                    </a:lnTo>
                    <a:lnTo>
                      <a:pt x="31" y="25"/>
                    </a:lnTo>
                    <a:lnTo>
                      <a:pt x="33" y="33"/>
                    </a:lnTo>
                    <a:lnTo>
                      <a:pt x="34" y="40"/>
                    </a:lnTo>
                    <a:lnTo>
                      <a:pt x="34" y="48"/>
                    </a:lnTo>
                    <a:lnTo>
                      <a:pt x="38" y="57"/>
                    </a:lnTo>
                    <a:lnTo>
                      <a:pt x="36" y="65"/>
                    </a:lnTo>
                    <a:lnTo>
                      <a:pt x="36" y="73"/>
                    </a:lnTo>
                    <a:lnTo>
                      <a:pt x="36" y="82"/>
                    </a:lnTo>
                    <a:lnTo>
                      <a:pt x="36" y="92"/>
                    </a:lnTo>
                    <a:lnTo>
                      <a:pt x="34" y="99"/>
                    </a:lnTo>
                    <a:lnTo>
                      <a:pt x="34" y="107"/>
                    </a:lnTo>
                    <a:lnTo>
                      <a:pt x="34" y="115"/>
                    </a:lnTo>
                    <a:lnTo>
                      <a:pt x="34" y="122"/>
                    </a:lnTo>
                    <a:lnTo>
                      <a:pt x="29" y="122"/>
                    </a:lnTo>
                    <a:lnTo>
                      <a:pt x="25" y="122"/>
                    </a:lnTo>
                    <a:lnTo>
                      <a:pt x="20" y="120"/>
                    </a:lnTo>
                    <a:lnTo>
                      <a:pt x="14" y="120"/>
                    </a:lnTo>
                    <a:lnTo>
                      <a:pt x="13" y="113"/>
                    </a:lnTo>
                    <a:lnTo>
                      <a:pt x="13" y="105"/>
                    </a:lnTo>
                    <a:lnTo>
                      <a:pt x="11" y="97"/>
                    </a:lnTo>
                    <a:lnTo>
                      <a:pt x="9" y="90"/>
                    </a:lnTo>
                    <a:lnTo>
                      <a:pt x="7" y="82"/>
                    </a:lnTo>
                    <a:lnTo>
                      <a:pt x="5" y="73"/>
                    </a:lnTo>
                    <a:lnTo>
                      <a:pt x="4" y="65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2" y="27"/>
                    </a:lnTo>
                    <a:lnTo>
                      <a:pt x="4" y="19"/>
                    </a:lnTo>
                    <a:lnTo>
                      <a:pt x="5" y="12"/>
                    </a:lnTo>
                    <a:lnTo>
                      <a:pt x="11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auto">
              <a:xfrm>
                <a:off x="4290" y="2366"/>
                <a:ext cx="40" cy="45"/>
              </a:xfrm>
              <a:custGeom>
                <a:avLst/>
                <a:gdLst>
                  <a:gd name="T0" fmla="*/ 15 w 40"/>
                  <a:gd name="T1" fmla="*/ 0 h 91"/>
                  <a:gd name="T2" fmla="*/ 22 w 40"/>
                  <a:gd name="T3" fmla="*/ 0 h 91"/>
                  <a:gd name="T4" fmla="*/ 27 w 40"/>
                  <a:gd name="T5" fmla="*/ 0 h 91"/>
                  <a:gd name="T6" fmla="*/ 29 w 40"/>
                  <a:gd name="T7" fmla="*/ 0 h 91"/>
                  <a:gd name="T8" fmla="*/ 31 w 40"/>
                  <a:gd name="T9" fmla="*/ 0 h 91"/>
                  <a:gd name="T10" fmla="*/ 33 w 40"/>
                  <a:gd name="T11" fmla="*/ 0 h 91"/>
                  <a:gd name="T12" fmla="*/ 35 w 40"/>
                  <a:gd name="T13" fmla="*/ 0 h 91"/>
                  <a:gd name="T14" fmla="*/ 37 w 40"/>
                  <a:gd name="T15" fmla="*/ 0 h 91"/>
                  <a:gd name="T16" fmla="*/ 37 w 40"/>
                  <a:gd name="T17" fmla="*/ 0 h 91"/>
                  <a:gd name="T18" fmla="*/ 37 w 40"/>
                  <a:gd name="T19" fmla="*/ 0 h 91"/>
                  <a:gd name="T20" fmla="*/ 38 w 40"/>
                  <a:gd name="T21" fmla="*/ 0 h 91"/>
                  <a:gd name="T22" fmla="*/ 38 w 40"/>
                  <a:gd name="T23" fmla="*/ 1 h 91"/>
                  <a:gd name="T24" fmla="*/ 38 w 40"/>
                  <a:gd name="T25" fmla="*/ 1 h 91"/>
                  <a:gd name="T26" fmla="*/ 38 w 40"/>
                  <a:gd name="T27" fmla="*/ 1 h 91"/>
                  <a:gd name="T28" fmla="*/ 40 w 40"/>
                  <a:gd name="T29" fmla="*/ 1 h 91"/>
                  <a:gd name="T30" fmla="*/ 33 w 40"/>
                  <a:gd name="T31" fmla="*/ 1 h 91"/>
                  <a:gd name="T32" fmla="*/ 29 w 40"/>
                  <a:gd name="T33" fmla="*/ 1 h 91"/>
                  <a:gd name="T34" fmla="*/ 22 w 40"/>
                  <a:gd name="T35" fmla="*/ 1 h 91"/>
                  <a:gd name="T36" fmla="*/ 18 w 40"/>
                  <a:gd name="T37" fmla="*/ 1 h 91"/>
                  <a:gd name="T38" fmla="*/ 17 w 40"/>
                  <a:gd name="T39" fmla="*/ 1 h 91"/>
                  <a:gd name="T40" fmla="*/ 15 w 40"/>
                  <a:gd name="T41" fmla="*/ 1 h 91"/>
                  <a:gd name="T42" fmla="*/ 13 w 40"/>
                  <a:gd name="T43" fmla="*/ 1 h 91"/>
                  <a:gd name="T44" fmla="*/ 11 w 40"/>
                  <a:gd name="T45" fmla="*/ 1 h 91"/>
                  <a:gd name="T46" fmla="*/ 7 w 40"/>
                  <a:gd name="T47" fmla="*/ 0 h 91"/>
                  <a:gd name="T48" fmla="*/ 6 w 40"/>
                  <a:gd name="T49" fmla="*/ 0 h 91"/>
                  <a:gd name="T50" fmla="*/ 4 w 40"/>
                  <a:gd name="T51" fmla="*/ 0 h 91"/>
                  <a:gd name="T52" fmla="*/ 4 w 40"/>
                  <a:gd name="T53" fmla="*/ 0 h 91"/>
                  <a:gd name="T54" fmla="*/ 2 w 40"/>
                  <a:gd name="T55" fmla="*/ 0 h 91"/>
                  <a:gd name="T56" fmla="*/ 0 w 40"/>
                  <a:gd name="T57" fmla="*/ 0 h 91"/>
                  <a:gd name="T58" fmla="*/ 0 w 40"/>
                  <a:gd name="T59" fmla="*/ 0 h 91"/>
                  <a:gd name="T60" fmla="*/ 2 w 40"/>
                  <a:gd name="T61" fmla="*/ 0 h 91"/>
                  <a:gd name="T62" fmla="*/ 2 w 40"/>
                  <a:gd name="T63" fmla="*/ 0 h 91"/>
                  <a:gd name="T64" fmla="*/ 4 w 40"/>
                  <a:gd name="T65" fmla="*/ 0 h 91"/>
                  <a:gd name="T66" fmla="*/ 7 w 40"/>
                  <a:gd name="T67" fmla="*/ 0 h 91"/>
                  <a:gd name="T68" fmla="*/ 15 w 40"/>
                  <a:gd name="T69" fmla="*/ 0 h 91"/>
                  <a:gd name="T70" fmla="*/ 15 w 40"/>
                  <a:gd name="T71" fmla="*/ 0 h 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91">
                    <a:moveTo>
                      <a:pt x="15" y="0"/>
                    </a:moveTo>
                    <a:lnTo>
                      <a:pt x="22" y="5"/>
                    </a:lnTo>
                    <a:lnTo>
                      <a:pt x="27" y="15"/>
                    </a:lnTo>
                    <a:lnTo>
                      <a:pt x="29" y="19"/>
                    </a:lnTo>
                    <a:lnTo>
                      <a:pt x="31" y="24"/>
                    </a:lnTo>
                    <a:lnTo>
                      <a:pt x="33" y="30"/>
                    </a:lnTo>
                    <a:lnTo>
                      <a:pt x="35" y="36"/>
                    </a:lnTo>
                    <a:lnTo>
                      <a:pt x="37" y="43"/>
                    </a:lnTo>
                    <a:lnTo>
                      <a:pt x="37" y="49"/>
                    </a:lnTo>
                    <a:lnTo>
                      <a:pt x="37" y="55"/>
                    </a:lnTo>
                    <a:lnTo>
                      <a:pt x="38" y="62"/>
                    </a:lnTo>
                    <a:lnTo>
                      <a:pt x="38" y="68"/>
                    </a:lnTo>
                    <a:lnTo>
                      <a:pt x="38" y="74"/>
                    </a:lnTo>
                    <a:lnTo>
                      <a:pt x="38" y="81"/>
                    </a:lnTo>
                    <a:lnTo>
                      <a:pt x="40" y="87"/>
                    </a:lnTo>
                    <a:lnTo>
                      <a:pt x="33" y="87"/>
                    </a:lnTo>
                    <a:lnTo>
                      <a:pt x="29" y="89"/>
                    </a:lnTo>
                    <a:lnTo>
                      <a:pt x="22" y="89"/>
                    </a:lnTo>
                    <a:lnTo>
                      <a:pt x="18" y="91"/>
                    </a:lnTo>
                    <a:lnTo>
                      <a:pt x="17" y="83"/>
                    </a:lnTo>
                    <a:lnTo>
                      <a:pt x="15" y="78"/>
                    </a:lnTo>
                    <a:lnTo>
                      <a:pt x="13" y="72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4" y="41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7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</p:grpSp>
        <p:grpSp>
          <p:nvGrpSpPr>
            <p:cNvPr id="9" name="Group 117"/>
            <p:cNvGrpSpPr>
              <a:grpSpLocks noChangeAspect="1"/>
            </p:cNvGrpSpPr>
            <p:nvPr/>
          </p:nvGrpSpPr>
          <p:grpSpPr bwMode="auto">
            <a:xfrm>
              <a:off x="10130550" y="2820987"/>
              <a:ext cx="1905000" cy="1182688"/>
              <a:chOff x="6432" y="2126"/>
              <a:chExt cx="1200" cy="745"/>
            </a:xfrm>
          </p:grpSpPr>
          <p:sp>
            <p:nvSpPr>
              <p:cNvPr id="17" name="AutoShape 116"/>
              <p:cNvSpPr>
                <a:spLocks noChangeAspect="1" noChangeArrowheads="1" noTextEdit="1"/>
              </p:cNvSpPr>
              <p:nvPr/>
            </p:nvSpPr>
            <p:spPr bwMode="auto">
              <a:xfrm>
                <a:off x="6432" y="2126"/>
                <a:ext cx="1200" cy="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8" name="Freeform 118"/>
              <p:cNvSpPr>
                <a:spLocks/>
              </p:cNvSpPr>
              <p:nvPr/>
            </p:nvSpPr>
            <p:spPr bwMode="auto">
              <a:xfrm>
                <a:off x="6757" y="2312"/>
                <a:ext cx="779" cy="170"/>
              </a:xfrm>
              <a:custGeom>
                <a:avLst/>
                <a:gdLst>
                  <a:gd name="T0" fmla="*/ 98 w 779"/>
                  <a:gd name="T1" fmla="*/ 5 h 339"/>
                  <a:gd name="T2" fmla="*/ 274 w 779"/>
                  <a:gd name="T3" fmla="*/ 6 h 339"/>
                  <a:gd name="T4" fmla="*/ 390 w 779"/>
                  <a:gd name="T5" fmla="*/ 6 h 339"/>
                  <a:gd name="T6" fmla="*/ 501 w 779"/>
                  <a:gd name="T7" fmla="*/ 6 h 339"/>
                  <a:gd name="T8" fmla="*/ 614 w 779"/>
                  <a:gd name="T9" fmla="*/ 5 h 339"/>
                  <a:gd name="T10" fmla="*/ 730 w 779"/>
                  <a:gd name="T11" fmla="*/ 4 h 339"/>
                  <a:gd name="T12" fmla="*/ 779 w 779"/>
                  <a:gd name="T13" fmla="*/ 3 h 339"/>
                  <a:gd name="T14" fmla="*/ 773 w 779"/>
                  <a:gd name="T15" fmla="*/ 2 h 339"/>
                  <a:gd name="T16" fmla="*/ 690 w 779"/>
                  <a:gd name="T17" fmla="*/ 1 h 339"/>
                  <a:gd name="T18" fmla="*/ 555 w 779"/>
                  <a:gd name="T19" fmla="*/ 1 h 339"/>
                  <a:gd name="T20" fmla="*/ 370 w 779"/>
                  <a:gd name="T21" fmla="*/ 0 h 339"/>
                  <a:gd name="T22" fmla="*/ 131 w 779"/>
                  <a:gd name="T23" fmla="*/ 1 h 339"/>
                  <a:gd name="T24" fmla="*/ 4 w 779"/>
                  <a:gd name="T25" fmla="*/ 2 h 339"/>
                  <a:gd name="T26" fmla="*/ 0 w 779"/>
                  <a:gd name="T27" fmla="*/ 4 h 339"/>
                  <a:gd name="T28" fmla="*/ 85 w 779"/>
                  <a:gd name="T29" fmla="*/ 5 h 339"/>
                  <a:gd name="T30" fmla="*/ 98 w 779"/>
                  <a:gd name="T31" fmla="*/ 5 h 339"/>
                  <a:gd name="T32" fmla="*/ 98 w 779"/>
                  <a:gd name="T33" fmla="*/ 5 h 3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9" h="339">
                    <a:moveTo>
                      <a:pt x="98" y="270"/>
                    </a:moveTo>
                    <a:lnTo>
                      <a:pt x="274" y="325"/>
                    </a:lnTo>
                    <a:lnTo>
                      <a:pt x="390" y="339"/>
                    </a:lnTo>
                    <a:lnTo>
                      <a:pt x="501" y="335"/>
                    </a:lnTo>
                    <a:lnTo>
                      <a:pt x="614" y="295"/>
                    </a:lnTo>
                    <a:lnTo>
                      <a:pt x="730" y="236"/>
                    </a:lnTo>
                    <a:lnTo>
                      <a:pt x="779" y="177"/>
                    </a:lnTo>
                    <a:lnTo>
                      <a:pt x="773" y="103"/>
                    </a:lnTo>
                    <a:lnTo>
                      <a:pt x="690" y="40"/>
                    </a:lnTo>
                    <a:lnTo>
                      <a:pt x="555" y="17"/>
                    </a:lnTo>
                    <a:lnTo>
                      <a:pt x="370" y="0"/>
                    </a:lnTo>
                    <a:lnTo>
                      <a:pt x="131" y="38"/>
                    </a:lnTo>
                    <a:lnTo>
                      <a:pt x="4" y="124"/>
                    </a:lnTo>
                    <a:lnTo>
                      <a:pt x="0" y="194"/>
                    </a:lnTo>
                    <a:lnTo>
                      <a:pt x="85" y="266"/>
                    </a:lnTo>
                    <a:lnTo>
                      <a:pt x="98" y="270"/>
                    </a:lnTo>
                    <a:close/>
                  </a:path>
                </a:pathLst>
              </a:custGeom>
              <a:solidFill>
                <a:srgbClr val="B0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19" name="Freeform 119"/>
              <p:cNvSpPr>
                <a:spLocks/>
              </p:cNvSpPr>
              <p:nvPr/>
            </p:nvSpPr>
            <p:spPr bwMode="auto">
              <a:xfrm>
                <a:off x="7006" y="2410"/>
                <a:ext cx="399" cy="37"/>
              </a:xfrm>
              <a:custGeom>
                <a:avLst/>
                <a:gdLst>
                  <a:gd name="T0" fmla="*/ 386 w 399"/>
                  <a:gd name="T1" fmla="*/ 1 h 74"/>
                  <a:gd name="T2" fmla="*/ 395 w 399"/>
                  <a:gd name="T3" fmla="*/ 1 h 74"/>
                  <a:gd name="T4" fmla="*/ 392 w 399"/>
                  <a:gd name="T5" fmla="*/ 1 h 74"/>
                  <a:gd name="T6" fmla="*/ 374 w 399"/>
                  <a:gd name="T7" fmla="*/ 1 h 74"/>
                  <a:gd name="T8" fmla="*/ 357 w 399"/>
                  <a:gd name="T9" fmla="*/ 1 h 74"/>
                  <a:gd name="T10" fmla="*/ 343 w 399"/>
                  <a:gd name="T11" fmla="*/ 1 h 74"/>
                  <a:gd name="T12" fmla="*/ 326 w 399"/>
                  <a:gd name="T13" fmla="*/ 1 h 74"/>
                  <a:gd name="T14" fmla="*/ 308 w 399"/>
                  <a:gd name="T15" fmla="*/ 1 h 74"/>
                  <a:gd name="T16" fmla="*/ 292 w 399"/>
                  <a:gd name="T17" fmla="*/ 1 h 74"/>
                  <a:gd name="T18" fmla="*/ 274 w 399"/>
                  <a:gd name="T19" fmla="*/ 2 h 74"/>
                  <a:gd name="T20" fmla="*/ 256 w 399"/>
                  <a:gd name="T21" fmla="*/ 2 h 74"/>
                  <a:gd name="T22" fmla="*/ 239 w 399"/>
                  <a:gd name="T23" fmla="*/ 2 h 74"/>
                  <a:gd name="T24" fmla="*/ 221 w 399"/>
                  <a:gd name="T25" fmla="*/ 2 h 74"/>
                  <a:gd name="T26" fmla="*/ 203 w 399"/>
                  <a:gd name="T27" fmla="*/ 2 h 74"/>
                  <a:gd name="T28" fmla="*/ 185 w 399"/>
                  <a:gd name="T29" fmla="*/ 2 h 74"/>
                  <a:gd name="T30" fmla="*/ 167 w 399"/>
                  <a:gd name="T31" fmla="*/ 2 h 74"/>
                  <a:gd name="T32" fmla="*/ 149 w 399"/>
                  <a:gd name="T33" fmla="*/ 2 h 74"/>
                  <a:gd name="T34" fmla="*/ 130 w 399"/>
                  <a:gd name="T35" fmla="*/ 2 h 74"/>
                  <a:gd name="T36" fmla="*/ 114 w 399"/>
                  <a:gd name="T37" fmla="*/ 2 h 74"/>
                  <a:gd name="T38" fmla="*/ 98 w 399"/>
                  <a:gd name="T39" fmla="*/ 2 h 74"/>
                  <a:gd name="T40" fmla="*/ 81 w 399"/>
                  <a:gd name="T41" fmla="*/ 2 h 74"/>
                  <a:gd name="T42" fmla="*/ 63 w 399"/>
                  <a:gd name="T43" fmla="*/ 2 h 74"/>
                  <a:gd name="T44" fmla="*/ 52 w 399"/>
                  <a:gd name="T45" fmla="*/ 2 h 74"/>
                  <a:gd name="T46" fmla="*/ 40 w 399"/>
                  <a:gd name="T47" fmla="*/ 2 h 74"/>
                  <a:gd name="T48" fmla="*/ 25 w 399"/>
                  <a:gd name="T49" fmla="*/ 1 h 74"/>
                  <a:gd name="T50" fmla="*/ 11 w 399"/>
                  <a:gd name="T51" fmla="*/ 1 h 74"/>
                  <a:gd name="T52" fmla="*/ 7 w 399"/>
                  <a:gd name="T53" fmla="*/ 1 h 74"/>
                  <a:gd name="T54" fmla="*/ 1 w 399"/>
                  <a:gd name="T55" fmla="*/ 1 h 74"/>
                  <a:gd name="T56" fmla="*/ 9 w 399"/>
                  <a:gd name="T57" fmla="*/ 1 h 74"/>
                  <a:gd name="T58" fmla="*/ 27 w 399"/>
                  <a:gd name="T59" fmla="*/ 1 h 74"/>
                  <a:gd name="T60" fmla="*/ 45 w 399"/>
                  <a:gd name="T61" fmla="*/ 1 h 74"/>
                  <a:gd name="T62" fmla="*/ 65 w 399"/>
                  <a:gd name="T63" fmla="*/ 1 h 74"/>
                  <a:gd name="T64" fmla="*/ 85 w 399"/>
                  <a:gd name="T65" fmla="*/ 1 h 74"/>
                  <a:gd name="T66" fmla="*/ 105 w 399"/>
                  <a:gd name="T67" fmla="*/ 1 h 74"/>
                  <a:gd name="T68" fmla="*/ 125 w 399"/>
                  <a:gd name="T69" fmla="*/ 1 h 74"/>
                  <a:gd name="T70" fmla="*/ 145 w 399"/>
                  <a:gd name="T71" fmla="*/ 1 h 74"/>
                  <a:gd name="T72" fmla="*/ 161 w 399"/>
                  <a:gd name="T73" fmla="*/ 1 h 74"/>
                  <a:gd name="T74" fmla="*/ 176 w 399"/>
                  <a:gd name="T75" fmla="*/ 1 h 74"/>
                  <a:gd name="T76" fmla="*/ 190 w 399"/>
                  <a:gd name="T77" fmla="*/ 1 h 74"/>
                  <a:gd name="T78" fmla="*/ 207 w 399"/>
                  <a:gd name="T79" fmla="*/ 1 h 74"/>
                  <a:gd name="T80" fmla="*/ 221 w 399"/>
                  <a:gd name="T81" fmla="*/ 1 h 74"/>
                  <a:gd name="T82" fmla="*/ 236 w 399"/>
                  <a:gd name="T83" fmla="*/ 1 h 74"/>
                  <a:gd name="T84" fmla="*/ 250 w 399"/>
                  <a:gd name="T85" fmla="*/ 1 h 74"/>
                  <a:gd name="T86" fmla="*/ 267 w 399"/>
                  <a:gd name="T87" fmla="*/ 1 h 74"/>
                  <a:gd name="T88" fmla="*/ 279 w 399"/>
                  <a:gd name="T89" fmla="*/ 1 h 74"/>
                  <a:gd name="T90" fmla="*/ 294 w 399"/>
                  <a:gd name="T91" fmla="*/ 1 h 74"/>
                  <a:gd name="T92" fmla="*/ 308 w 399"/>
                  <a:gd name="T93" fmla="*/ 1 h 74"/>
                  <a:gd name="T94" fmla="*/ 323 w 399"/>
                  <a:gd name="T95" fmla="*/ 1 h 74"/>
                  <a:gd name="T96" fmla="*/ 337 w 399"/>
                  <a:gd name="T97" fmla="*/ 1 h 74"/>
                  <a:gd name="T98" fmla="*/ 350 w 399"/>
                  <a:gd name="T99" fmla="*/ 1 h 74"/>
                  <a:gd name="T100" fmla="*/ 365 w 399"/>
                  <a:gd name="T101" fmla="*/ 1 h 74"/>
                  <a:gd name="T102" fmla="*/ 377 w 399"/>
                  <a:gd name="T103" fmla="*/ 1 h 74"/>
                  <a:gd name="T104" fmla="*/ 385 w 399"/>
                  <a:gd name="T105" fmla="*/ 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99" h="74">
                    <a:moveTo>
                      <a:pt x="385" y="0"/>
                    </a:moveTo>
                    <a:lnTo>
                      <a:pt x="386" y="4"/>
                    </a:lnTo>
                    <a:lnTo>
                      <a:pt x="392" y="11"/>
                    </a:lnTo>
                    <a:lnTo>
                      <a:pt x="395" y="19"/>
                    </a:lnTo>
                    <a:lnTo>
                      <a:pt x="399" y="27"/>
                    </a:lnTo>
                    <a:lnTo>
                      <a:pt x="392" y="31"/>
                    </a:lnTo>
                    <a:lnTo>
                      <a:pt x="383" y="34"/>
                    </a:lnTo>
                    <a:lnTo>
                      <a:pt x="374" y="36"/>
                    </a:lnTo>
                    <a:lnTo>
                      <a:pt x="366" y="40"/>
                    </a:lnTo>
                    <a:lnTo>
                      <a:pt x="357" y="44"/>
                    </a:lnTo>
                    <a:lnTo>
                      <a:pt x="350" y="48"/>
                    </a:lnTo>
                    <a:lnTo>
                      <a:pt x="343" y="50"/>
                    </a:lnTo>
                    <a:lnTo>
                      <a:pt x="334" y="53"/>
                    </a:lnTo>
                    <a:lnTo>
                      <a:pt x="326" y="53"/>
                    </a:lnTo>
                    <a:lnTo>
                      <a:pt x="317" y="55"/>
                    </a:lnTo>
                    <a:lnTo>
                      <a:pt x="308" y="59"/>
                    </a:lnTo>
                    <a:lnTo>
                      <a:pt x="301" y="61"/>
                    </a:lnTo>
                    <a:lnTo>
                      <a:pt x="292" y="61"/>
                    </a:lnTo>
                    <a:lnTo>
                      <a:pt x="283" y="63"/>
                    </a:lnTo>
                    <a:lnTo>
                      <a:pt x="274" y="65"/>
                    </a:lnTo>
                    <a:lnTo>
                      <a:pt x="267" y="67"/>
                    </a:lnTo>
                    <a:lnTo>
                      <a:pt x="256" y="67"/>
                    </a:lnTo>
                    <a:lnTo>
                      <a:pt x="248" y="67"/>
                    </a:lnTo>
                    <a:lnTo>
                      <a:pt x="239" y="69"/>
                    </a:lnTo>
                    <a:lnTo>
                      <a:pt x="230" y="69"/>
                    </a:lnTo>
                    <a:lnTo>
                      <a:pt x="221" y="69"/>
                    </a:lnTo>
                    <a:lnTo>
                      <a:pt x="212" y="70"/>
                    </a:lnTo>
                    <a:lnTo>
                      <a:pt x="203" y="70"/>
                    </a:lnTo>
                    <a:lnTo>
                      <a:pt x="194" y="70"/>
                    </a:lnTo>
                    <a:lnTo>
                      <a:pt x="185" y="70"/>
                    </a:lnTo>
                    <a:lnTo>
                      <a:pt x="176" y="70"/>
                    </a:lnTo>
                    <a:lnTo>
                      <a:pt x="167" y="70"/>
                    </a:lnTo>
                    <a:lnTo>
                      <a:pt x="158" y="72"/>
                    </a:lnTo>
                    <a:lnTo>
                      <a:pt x="149" y="72"/>
                    </a:lnTo>
                    <a:lnTo>
                      <a:pt x="139" y="74"/>
                    </a:lnTo>
                    <a:lnTo>
                      <a:pt x="130" y="74"/>
                    </a:lnTo>
                    <a:lnTo>
                      <a:pt x="121" y="74"/>
                    </a:lnTo>
                    <a:lnTo>
                      <a:pt x="114" y="70"/>
                    </a:lnTo>
                    <a:lnTo>
                      <a:pt x="105" y="70"/>
                    </a:lnTo>
                    <a:lnTo>
                      <a:pt x="98" y="69"/>
                    </a:lnTo>
                    <a:lnTo>
                      <a:pt x="90" y="69"/>
                    </a:lnTo>
                    <a:lnTo>
                      <a:pt x="81" y="69"/>
                    </a:lnTo>
                    <a:lnTo>
                      <a:pt x="72" y="69"/>
                    </a:lnTo>
                    <a:lnTo>
                      <a:pt x="63" y="69"/>
                    </a:lnTo>
                    <a:lnTo>
                      <a:pt x="56" y="70"/>
                    </a:lnTo>
                    <a:lnTo>
                      <a:pt x="52" y="69"/>
                    </a:lnTo>
                    <a:lnTo>
                      <a:pt x="47" y="69"/>
                    </a:lnTo>
                    <a:lnTo>
                      <a:pt x="40" y="67"/>
                    </a:lnTo>
                    <a:lnTo>
                      <a:pt x="32" y="65"/>
                    </a:lnTo>
                    <a:lnTo>
                      <a:pt x="25" y="63"/>
                    </a:lnTo>
                    <a:lnTo>
                      <a:pt x="18" y="61"/>
                    </a:lnTo>
                    <a:lnTo>
                      <a:pt x="11" y="59"/>
                    </a:lnTo>
                    <a:lnTo>
                      <a:pt x="9" y="59"/>
                    </a:lnTo>
                    <a:lnTo>
                      <a:pt x="7" y="53"/>
                    </a:lnTo>
                    <a:lnTo>
                      <a:pt x="3" y="48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18" y="36"/>
                    </a:lnTo>
                    <a:lnTo>
                      <a:pt x="27" y="36"/>
                    </a:lnTo>
                    <a:lnTo>
                      <a:pt x="38" y="36"/>
                    </a:lnTo>
                    <a:lnTo>
                      <a:pt x="45" y="36"/>
                    </a:lnTo>
                    <a:lnTo>
                      <a:pt x="56" y="36"/>
                    </a:lnTo>
                    <a:lnTo>
                      <a:pt x="65" y="38"/>
                    </a:lnTo>
                    <a:lnTo>
                      <a:pt x="76" y="38"/>
                    </a:lnTo>
                    <a:lnTo>
                      <a:pt x="85" y="38"/>
                    </a:lnTo>
                    <a:lnTo>
                      <a:pt x="96" y="40"/>
                    </a:lnTo>
                    <a:lnTo>
                      <a:pt x="105" y="40"/>
                    </a:lnTo>
                    <a:lnTo>
                      <a:pt x="116" y="42"/>
                    </a:lnTo>
                    <a:lnTo>
                      <a:pt x="125" y="42"/>
                    </a:lnTo>
                    <a:lnTo>
                      <a:pt x="134" y="42"/>
                    </a:lnTo>
                    <a:lnTo>
                      <a:pt x="145" y="42"/>
                    </a:lnTo>
                    <a:lnTo>
                      <a:pt x="156" y="42"/>
                    </a:lnTo>
                    <a:lnTo>
                      <a:pt x="161" y="40"/>
                    </a:lnTo>
                    <a:lnTo>
                      <a:pt x="170" y="40"/>
                    </a:lnTo>
                    <a:lnTo>
                      <a:pt x="176" y="40"/>
                    </a:lnTo>
                    <a:lnTo>
                      <a:pt x="185" y="40"/>
                    </a:lnTo>
                    <a:lnTo>
                      <a:pt x="190" y="40"/>
                    </a:lnTo>
                    <a:lnTo>
                      <a:pt x="199" y="40"/>
                    </a:lnTo>
                    <a:lnTo>
                      <a:pt x="207" y="40"/>
                    </a:lnTo>
                    <a:lnTo>
                      <a:pt x="214" y="40"/>
                    </a:lnTo>
                    <a:lnTo>
                      <a:pt x="221" y="38"/>
                    </a:lnTo>
                    <a:lnTo>
                      <a:pt x="228" y="38"/>
                    </a:lnTo>
                    <a:lnTo>
                      <a:pt x="236" y="36"/>
                    </a:lnTo>
                    <a:lnTo>
                      <a:pt x="243" y="36"/>
                    </a:lnTo>
                    <a:lnTo>
                      <a:pt x="250" y="36"/>
                    </a:lnTo>
                    <a:lnTo>
                      <a:pt x="259" y="34"/>
                    </a:lnTo>
                    <a:lnTo>
                      <a:pt x="267" y="34"/>
                    </a:lnTo>
                    <a:lnTo>
                      <a:pt x="274" y="34"/>
                    </a:lnTo>
                    <a:lnTo>
                      <a:pt x="279" y="32"/>
                    </a:lnTo>
                    <a:lnTo>
                      <a:pt x="288" y="31"/>
                    </a:lnTo>
                    <a:lnTo>
                      <a:pt x="294" y="29"/>
                    </a:lnTo>
                    <a:lnTo>
                      <a:pt x="303" y="27"/>
                    </a:lnTo>
                    <a:lnTo>
                      <a:pt x="308" y="25"/>
                    </a:lnTo>
                    <a:lnTo>
                      <a:pt x="316" y="23"/>
                    </a:lnTo>
                    <a:lnTo>
                      <a:pt x="323" y="21"/>
                    </a:lnTo>
                    <a:lnTo>
                      <a:pt x="330" y="21"/>
                    </a:lnTo>
                    <a:lnTo>
                      <a:pt x="337" y="17"/>
                    </a:lnTo>
                    <a:lnTo>
                      <a:pt x="345" y="15"/>
                    </a:lnTo>
                    <a:lnTo>
                      <a:pt x="350" y="13"/>
                    </a:lnTo>
                    <a:lnTo>
                      <a:pt x="357" y="11"/>
                    </a:lnTo>
                    <a:lnTo>
                      <a:pt x="365" y="8"/>
                    </a:lnTo>
                    <a:lnTo>
                      <a:pt x="372" y="6"/>
                    </a:lnTo>
                    <a:lnTo>
                      <a:pt x="377" y="4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0" name="Freeform 120"/>
              <p:cNvSpPr>
                <a:spLocks/>
              </p:cNvSpPr>
              <p:nvPr/>
            </p:nvSpPr>
            <p:spPr bwMode="auto">
              <a:xfrm>
                <a:off x="6468" y="2582"/>
                <a:ext cx="933" cy="270"/>
              </a:xfrm>
              <a:custGeom>
                <a:avLst/>
                <a:gdLst>
                  <a:gd name="T0" fmla="*/ 917 w 933"/>
                  <a:gd name="T1" fmla="*/ 7 h 540"/>
                  <a:gd name="T2" fmla="*/ 870 w 933"/>
                  <a:gd name="T3" fmla="*/ 7 h 540"/>
                  <a:gd name="T4" fmla="*/ 834 w 933"/>
                  <a:gd name="T5" fmla="*/ 8 h 540"/>
                  <a:gd name="T6" fmla="*/ 792 w 933"/>
                  <a:gd name="T7" fmla="*/ 8 h 540"/>
                  <a:gd name="T8" fmla="*/ 743 w 933"/>
                  <a:gd name="T9" fmla="*/ 8 h 540"/>
                  <a:gd name="T10" fmla="*/ 688 w 933"/>
                  <a:gd name="T11" fmla="*/ 8 h 540"/>
                  <a:gd name="T12" fmla="*/ 625 w 933"/>
                  <a:gd name="T13" fmla="*/ 9 h 540"/>
                  <a:gd name="T14" fmla="*/ 558 w 933"/>
                  <a:gd name="T15" fmla="*/ 9 h 540"/>
                  <a:gd name="T16" fmla="*/ 498 w 933"/>
                  <a:gd name="T17" fmla="*/ 9 h 540"/>
                  <a:gd name="T18" fmla="*/ 463 w 933"/>
                  <a:gd name="T19" fmla="*/ 9 h 540"/>
                  <a:gd name="T20" fmla="*/ 421 w 933"/>
                  <a:gd name="T21" fmla="*/ 9 h 540"/>
                  <a:gd name="T22" fmla="*/ 414 w 933"/>
                  <a:gd name="T23" fmla="*/ 8 h 540"/>
                  <a:gd name="T24" fmla="*/ 372 w 933"/>
                  <a:gd name="T25" fmla="*/ 9 h 540"/>
                  <a:gd name="T26" fmla="*/ 325 w 933"/>
                  <a:gd name="T27" fmla="*/ 9 h 540"/>
                  <a:gd name="T28" fmla="*/ 303 w 933"/>
                  <a:gd name="T29" fmla="*/ 9 h 540"/>
                  <a:gd name="T30" fmla="*/ 345 w 933"/>
                  <a:gd name="T31" fmla="*/ 8 h 540"/>
                  <a:gd name="T32" fmla="*/ 307 w 933"/>
                  <a:gd name="T33" fmla="*/ 8 h 540"/>
                  <a:gd name="T34" fmla="*/ 274 w 933"/>
                  <a:gd name="T35" fmla="*/ 8 h 540"/>
                  <a:gd name="T36" fmla="*/ 242 w 933"/>
                  <a:gd name="T37" fmla="*/ 9 h 540"/>
                  <a:gd name="T38" fmla="*/ 200 w 933"/>
                  <a:gd name="T39" fmla="*/ 9 h 540"/>
                  <a:gd name="T40" fmla="*/ 193 w 933"/>
                  <a:gd name="T41" fmla="*/ 8 h 540"/>
                  <a:gd name="T42" fmla="*/ 225 w 933"/>
                  <a:gd name="T43" fmla="*/ 8 h 540"/>
                  <a:gd name="T44" fmla="*/ 258 w 933"/>
                  <a:gd name="T45" fmla="*/ 8 h 540"/>
                  <a:gd name="T46" fmla="*/ 227 w 933"/>
                  <a:gd name="T47" fmla="*/ 7 h 540"/>
                  <a:gd name="T48" fmla="*/ 182 w 933"/>
                  <a:gd name="T49" fmla="*/ 8 h 540"/>
                  <a:gd name="T50" fmla="*/ 136 w 933"/>
                  <a:gd name="T51" fmla="*/ 8 h 540"/>
                  <a:gd name="T52" fmla="*/ 91 w 933"/>
                  <a:gd name="T53" fmla="*/ 8 h 540"/>
                  <a:gd name="T54" fmla="*/ 78 w 933"/>
                  <a:gd name="T55" fmla="*/ 7 h 540"/>
                  <a:gd name="T56" fmla="*/ 126 w 933"/>
                  <a:gd name="T57" fmla="*/ 7 h 540"/>
                  <a:gd name="T58" fmla="*/ 169 w 933"/>
                  <a:gd name="T59" fmla="*/ 7 h 540"/>
                  <a:gd name="T60" fmla="*/ 166 w 933"/>
                  <a:gd name="T61" fmla="*/ 6 h 540"/>
                  <a:gd name="T62" fmla="*/ 116 w 933"/>
                  <a:gd name="T63" fmla="*/ 7 h 540"/>
                  <a:gd name="T64" fmla="*/ 69 w 933"/>
                  <a:gd name="T65" fmla="*/ 7 h 540"/>
                  <a:gd name="T66" fmla="*/ 26 w 933"/>
                  <a:gd name="T67" fmla="*/ 7 h 540"/>
                  <a:gd name="T68" fmla="*/ 33 w 933"/>
                  <a:gd name="T69" fmla="*/ 6 h 540"/>
                  <a:gd name="T70" fmla="*/ 87 w 933"/>
                  <a:gd name="T71" fmla="*/ 6 h 540"/>
                  <a:gd name="T72" fmla="*/ 138 w 933"/>
                  <a:gd name="T73" fmla="*/ 6 h 540"/>
                  <a:gd name="T74" fmla="*/ 136 w 933"/>
                  <a:gd name="T75" fmla="*/ 5 h 540"/>
                  <a:gd name="T76" fmla="*/ 87 w 933"/>
                  <a:gd name="T77" fmla="*/ 6 h 540"/>
                  <a:gd name="T78" fmla="*/ 38 w 933"/>
                  <a:gd name="T79" fmla="*/ 6 h 540"/>
                  <a:gd name="T80" fmla="*/ 2 w 933"/>
                  <a:gd name="T81" fmla="*/ 6 h 540"/>
                  <a:gd name="T82" fmla="*/ 22 w 933"/>
                  <a:gd name="T83" fmla="*/ 5 h 540"/>
                  <a:gd name="T84" fmla="*/ 67 w 933"/>
                  <a:gd name="T85" fmla="*/ 5 h 540"/>
                  <a:gd name="T86" fmla="*/ 116 w 933"/>
                  <a:gd name="T87" fmla="*/ 5 h 540"/>
                  <a:gd name="T88" fmla="*/ 106 w 933"/>
                  <a:gd name="T89" fmla="*/ 4 h 540"/>
                  <a:gd name="T90" fmla="*/ 66 w 933"/>
                  <a:gd name="T91" fmla="*/ 4 h 540"/>
                  <a:gd name="T92" fmla="*/ 28 w 933"/>
                  <a:gd name="T93" fmla="*/ 5 h 540"/>
                  <a:gd name="T94" fmla="*/ 9 w 933"/>
                  <a:gd name="T95" fmla="*/ 4 h 540"/>
                  <a:gd name="T96" fmla="*/ 31 w 933"/>
                  <a:gd name="T97" fmla="*/ 4 h 540"/>
                  <a:gd name="T98" fmla="*/ 69 w 933"/>
                  <a:gd name="T99" fmla="*/ 4 h 540"/>
                  <a:gd name="T100" fmla="*/ 107 w 933"/>
                  <a:gd name="T101" fmla="*/ 4 h 540"/>
                  <a:gd name="T102" fmla="*/ 98 w 933"/>
                  <a:gd name="T103" fmla="*/ 3 h 540"/>
                  <a:gd name="T104" fmla="*/ 58 w 933"/>
                  <a:gd name="T105" fmla="*/ 3 h 540"/>
                  <a:gd name="T106" fmla="*/ 66 w 933"/>
                  <a:gd name="T107" fmla="*/ 3 h 540"/>
                  <a:gd name="T108" fmla="*/ 100 w 933"/>
                  <a:gd name="T109" fmla="*/ 3 h 540"/>
                  <a:gd name="T110" fmla="*/ 142 w 933"/>
                  <a:gd name="T111" fmla="*/ 2 h 540"/>
                  <a:gd name="T112" fmla="*/ 184 w 933"/>
                  <a:gd name="T113" fmla="*/ 2 h 540"/>
                  <a:gd name="T114" fmla="*/ 225 w 933"/>
                  <a:gd name="T115" fmla="*/ 1 h 540"/>
                  <a:gd name="T116" fmla="*/ 269 w 933"/>
                  <a:gd name="T117" fmla="*/ 1 h 540"/>
                  <a:gd name="T118" fmla="*/ 307 w 933"/>
                  <a:gd name="T119" fmla="*/ 1 h 540"/>
                  <a:gd name="T120" fmla="*/ 351 w 933"/>
                  <a:gd name="T121" fmla="*/ 1 h 540"/>
                  <a:gd name="T122" fmla="*/ 389 w 933"/>
                  <a:gd name="T123" fmla="*/ 0 h 5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33" h="540">
                    <a:moveTo>
                      <a:pt x="391" y="0"/>
                    </a:moveTo>
                    <a:lnTo>
                      <a:pt x="933" y="403"/>
                    </a:lnTo>
                    <a:lnTo>
                      <a:pt x="932" y="403"/>
                    </a:lnTo>
                    <a:lnTo>
                      <a:pt x="926" y="409"/>
                    </a:lnTo>
                    <a:lnTo>
                      <a:pt x="921" y="411"/>
                    </a:lnTo>
                    <a:lnTo>
                      <a:pt x="917" y="412"/>
                    </a:lnTo>
                    <a:lnTo>
                      <a:pt x="910" y="416"/>
                    </a:lnTo>
                    <a:lnTo>
                      <a:pt x="904" y="420"/>
                    </a:lnTo>
                    <a:lnTo>
                      <a:pt x="895" y="424"/>
                    </a:lnTo>
                    <a:lnTo>
                      <a:pt x="888" y="430"/>
                    </a:lnTo>
                    <a:lnTo>
                      <a:pt x="879" y="433"/>
                    </a:lnTo>
                    <a:lnTo>
                      <a:pt x="870" y="439"/>
                    </a:lnTo>
                    <a:lnTo>
                      <a:pt x="864" y="441"/>
                    </a:lnTo>
                    <a:lnTo>
                      <a:pt x="857" y="445"/>
                    </a:lnTo>
                    <a:lnTo>
                      <a:pt x="852" y="447"/>
                    </a:lnTo>
                    <a:lnTo>
                      <a:pt x="846" y="451"/>
                    </a:lnTo>
                    <a:lnTo>
                      <a:pt x="841" y="452"/>
                    </a:lnTo>
                    <a:lnTo>
                      <a:pt x="834" y="456"/>
                    </a:lnTo>
                    <a:lnTo>
                      <a:pt x="828" y="458"/>
                    </a:lnTo>
                    <a:lnTo>
                      <a:pt x="823" y="462"/>
                    </a:lnTo>
                    <a:lnTo>
                      <a:pt x="814" y="464"/>
                    </a:lnTo>
                    <a:lnTo>
                      <a:pt x="806" y="468"/>
                    </a:lnTo>
                    <a:lnTo>
                      <a:pt x="799" y="470"/>
                    </a:lnTo>
                    <a:lnTo>
                      <a:pt x="792" y="473"/>
                    </a:lnTo>
                    <a:lnTo>
                      <a:pt x="785" y="475"/>
                    </a:lnTo>
                    <a:lnTo>
                      <a:pt x="775" y="479"/>
                    </a:lnTo>
                    <a:lnTo>
                      <a:pt x="768" y="481"/>
                    </a:lnTo>
                    <a:lnTo>
                      <a:pt x="761" y="485"/>
                    </a:lnTo>
                    <a:lnTo>
                      <a:pt x="752" y="487"/>
                    </a:lnTo>
                    <a:lnTo>
                      <a:pt x="743" y="490"/>
                    </a:lnTo>
                    <a:lnTo>
                      <a:pt x="734" y="492"/>
                    </a:lnTo>
                    <a:lnTo>
                      <a:pt x="725" y="496"/>
                    </a:lnTo>
                    <a:lnTo>
                      <a:pt x="716" y="498"/>
                    </a:lnTo>
                    <a:lnTo>
                      <a:pt x="707" y="500"/>
                    </a:lnTo>
                    <a:lnTo>
                      <a:pt x="697" y="504"/>
                    </a:lnTo>
                    <a:lnTo>
                      <a:pt x="688" y="508"/>
                    </a:lnTo>
                    <a:lnTo>
                      <a:pt x="677" y="509"/>
                    </a:lnTo>
                    <a:lnTo>
                      <a:pt x="668" y="511"/>
                    </a:lnTo>
                    <a:lnTo>
                      <a:pt x="657" y="513"/>
                    </a:lnTo>
                    <a:lnTo>
                      <a:pt x="647" y="515"/>
                    </a:lnTo>
                    <a:lnTo>
                      <a:pt x="636" y="517"/>
                    </a:lnTo>
                    <a:lnTo>
                      <a:pt x="625" y="519"/>
                    </a:lnTo>
                    <a:lnTo>
                      <a:pt x="614" y="521"/>
                    </a:lnTo>
                    <a:lnTo>
                      <a:pt x="603" y="525"/>
                    </a:lnTo>
                    <a:lnTo>
                      <a:pt x="592" y="525"/>
                    </a:lnTo>
                    <a:lnTo>
                      <a:pt x="579" y="527"/>
                    </a:lnTo>
                    <a:lnTo>
                      <a:pt x="569" y="529"/>
                    </a:lnTo>
                    <a:lnTo>
                      <a:pt x="558" y="530"/>
                    </a:lnTo>
                    <a:lnTo>
                      <a:pt x="545" y="532"/>
                    </a:lnTo>
                    <a:lnTo>
                      <a:pt x="534" y="534"/>
                    </a:lnTo>
                    <a:lnTo>
                      <a:pt x="521" y="534"/>
                    </a:lnTo>
                    <a:lnTo>
                      <a:pt x="509" y="536"/>
                    </a:lnTo>
                    <a:lnTo>
                      <a:pt x="503" y="536"/>
                    </a:lnTo>
                    <a:lnTo>
                      <a:pt x="498" y="536"/>
                    </a:lnTo>
                    <a:lnTo>
                      <a:pt x="492" y="536"/>
                    </a:lnTo>
                    <a:lnTo>
                      <a:pt x="487" y="538"/>
                    </a:lnTo>
                    <a:lnTo>
                      <a:pt x="481" y="538"/>
                    </a:lnTo>
                    <a:lnTo>
                      <a:pt x="474" y="538"/>
                    </a:lnTo>
                    <a:lnTo>
                      <a:pt x="469" y="538"/>
                    </a:lnTo>
                    <a:lnTo>
                      <a:pt x="463" y="538"/>
                    </a:lnTo>
                    <a:lnTo>
                      <a:pt x="458" y="538"/>
                    </a:lnTo>
                    <a:lnTo>
                      <a:pt x="452" y="538"/>
                    </a:lnTo>
                    <a:lnTo>
                      <a:pt x="447" y="538"/>
                    </a:lnTo>
                    <a:lnTo>
                      <a:pt x="441" y="540"/>
                    </a:lnTo>
                    <a:lnTo>
                      <a:pt x="431" y="540"/>
                    </a:lnTo>
                    <a:lnTo>
                      <a:pt x="421" y="540"/>
                    </a:lnTo>
                    <a:lnTo>
                      <a:pt x="425" y="536"/>
                    </a:lnTo>
                    <a:lnTo>
                      <a:pt x="431" y="534"/>
                    </a:lnTo>
                    <a:lnTo>
                      <a:pt x="425" y="525"/>
                    </a:lnTo>
                    <a:lnTo>
                      <a:pt x="421" y="519"/>
                    </a:lnTo>
                    <a:lnTo>
                      <a:pt x="416" y="511"/>
                    </a:lnTo>
                    <a:lnTo>
                      <a:pt x="414" y="509"/>
                    </a:lnTo>
                    <a:lnTo>
                      <a:pt x="407" y="513"/>
                    </a:lnTo>
                    <a:lnTo>
                      <a:pt x="400" y="515"/>
                    </a:lnTo>
                    <a:lnTo>
                      <a:pt x="392" y="519"/>
                    </a:lnTo>
                    <a:lnTo>
                      <a:pt x="387" y="523"/>
                    </a:lnTo>
                    <a:lnTo>
                      <a:pt x="380" y="527"/>
                    </a:lnTo>
                    <a:lnTo>
                      <a:pt x="372" y="530"/>
                    </a:lnTo>
                    <a:lnTo>
                      <a:pt x="367" y="534"/>
                    </a:lnTo>
                    <a:lnTo>
                      <a:pt x="362" y="540"/>
                    </a:lnTo>
                    <a:lnTo>
                      <a:pt x="353" y="540"/>
                    </a:lnTo>
                    <a:lnTo>
                      <a:pt x="342" y="538"/>
                    </a:lnTo>
                    <a:lnTo>
                      <a:pt x="333" y="538"/>
                    </a:lnTo>
                    <a:lnTo>
                      <a:pt x="325" y="536"/>
                    </a:lnTo>
                    <a:lnTo>
                      <a:pt x="314" y="536"/>
                    </a:lnTo>
                    <a:lnTo>
                      <a:pt x="305" y="534"/>
                    </a:lnTo>
                    <a:lnTo>
                      <a:pt x="298" y="534"/>
                    </a:lnTo>
                    <a:lnTo>
                      <a:pt x="289" y="534"/>
                    </a:lnTo>
                    <a:lnTo>
                      <a:pt x="296" y="529"/>
                    </a:lnTo>
                    <a:lnTo>
                      <a:pt x="303" y="525"/>
                    </a:lnTo>
                    <a:lnTo>
                      <a:pt x="309" y="521"/>
                    </a:lnTo>
                    <a:lnTo>
                      <a:pt x="316" y="517"/>
                    </a:lnTo>
                    <a:lnTo>
                      <a:pt x="323" y="513"/>
                    </a:lnTo>
                    <a:lnTo>
                      <a:pt x="331" y="509"/>
                    </a:lnTo>
                    <a:lnTo>
                      <a:pt x="338" y="506"/>
                    </a:lnTo>
                    <a:lnTo>
                      <a:pt x="345" y="502"/>
                    </a:lnTo>
                    <a:lnTo>
                      <a:pt x="338" y="494"/>
                    </a:lnTo>
                    <a:lnTo>
                      <a:pt x="331" y="489"/>
                    </a:lnTo>
                    <a:lnTo>
                      <a:pt x="323" y="483"/>
                    </a:lnTo>
                    <a:lnTo>
                      <a:pt x="318" y="481"/>
                    </a:lnTo>
                    <a:lnTo>
                      <a:pt x="313" y="483"/>
                    </a:lnTo>
                    <a:lnTo>
                      <a:pt x="307" y="485"/>
                    </a:lnTo>
                    <a:lnTo>
                      <a:pt x="302" y="487"/>
                    </a:lnTo>
                    <a:lnTo>
                      <a:pt x="296" y="490"/>
                    </a:lnTo>
                    <a:lnTo>
                      <a:pt x="291" y="492"/>
                    </a:lnTo>
                    <a:lnTo>
                      <a:pt x="285" y="496"/>
                    </a:lnTo>
                    <a:lnTo>
                      <a:pt x="280" y="498"/>
                    </a:lnTo>
                    <a:lnTo>
                      <a:pt x="274" y="500"/>
                    </a:lnTo>
                    <a:lnTo>
                      <a:pt x="269" y="504"/>
                    </a:lnTo>
                    <a:lnTo>
                      <a:pt x="264" y="506"/>
                    </a:lnTo>
                    <a:lnTo>
                      <a:pt x="258" y="508"/>
                    </a:lnTo>
                    <a:lnTo>
                      <a:pt x="253" y="511"/>
                    </a:lnTo>
                    <a:lnTo>
                      <a:pt x="247" y="513"/>
                    </a:lnTo>
                    <a:lnTo>
                      <a:pt x="242" y="517"/>
                    </a:lnTo>
                    <a:lnTo>
                      <a:pt x="236" y="521"/>
                    </a:lnTo>
                    <a:lnTo>
                      <a:pt x="231" y="523"/>
                    </a:lnTo>
                    <a:lnTo>
                      <a:pt x="222" y="521"/>
                    </a:lnTo>
                    <a:lnTo>
                      <a:pt x="215" y="519"/>
                    </a:lnTo>
                    <a:lnTo>
                      <a:pt x="207" y="517"/>
                    </a:lnTo>
                    <a:lnTo>
                      <a:pt x="200" y="515"/>
                    </a:lnTo>
                    <a:lnTo>
                      <a:pt x="193" y="513"/>
                    </a:lnTo>
                    <a:lnTo>
                      <a:pt x="185" y="511"/>
                    </a:lnTo>
                    <a:lnTo>
                      <a:pt x="178" y="509"/>
                    </a:lnTo>
                    <a:lnTo>
                      <a:pt x="171" y="508"/>
                    </a:lnTo>
                    <a:lnTo>
                      <a:pt x="182" y="502"/>
                    </a:lnTo>
                    <a:lnTo>
                      <a:pt x="193" y="496"/>
                    </a:lnTo>
                    <a:lnTo>
                      <a:pt x="196" y="494"/>
                    </a:lnTo>
                    <a:lnTo>
                      <a:pt x="204" y="492"/>
                    </a:lnTo>
                    <a:lnTo>
                      <a:pt x="209" y="489"/>
                    </a:lnTo>
                    <a:lnTo>
                      <a:pt x="215" y="487"/>
                    </a:lnTo>
                    <a:lnTo>
                      <a:pt x="220" y="483"/>
                    </a:lnTo>
                    <a:lnTo>
                      <a:pt x="225" y="481"/>
                    </a:lnTo>
                    <a:lnTo>
                      <a:pt x="231" y="479"/>
                    </a:lnTo>
                    <a:lnTo>
                      <a:pt x="236" y="477"/>
                    </a:lnTo>
                    <a:lnTo>
                      <a:pt x="242" y="473"/>
                    </a:lnTo>
                    <a:lnTo>
                      <a:pt x="247" y="471"/>
                    </a:lnTo>
                    <a:lnTo>
                      <a:pt x="253" y="470"/>
                    </a:lnTo>
                    <a:lnTo>
                      <a:pt x="258" y="470"/>
                    </a:lnTo>
                    <a:lnTo>
                      <a:pt x="254" y="460"/>
                    </a:lnTo>
                    <a:lnTo>
                      <a:pt x="251" y="452"/>
                    </a:lnTo>
                    <a:lnTo>
                      <a:pt x="245" y="443"/>
                    </a:lnTo>
                    <a:lnTo>
                      <a:pt x="244" y="441"/>
                    </a:lnTo>
                    <a:lnTo>
                      <a:pt x="234" y="443"/>
                    </a:lnTo>
                    <a:lnTo>
                      <a:pt x="227" y="445"/>
                    </a:lnTo>
                    <a:lnTo>
                      <a:pt x="220" y="449"/>
                    </a:lnTo>
                    <a:lnTo>
                      <a:pt x="213" y="452"/>
                    </a:lnTo>
                    <a:lnTo>
                      <a:pt x="205" y="454"/>
                    </a:lnTo>
                    <a:lnTo>
                      <a:pt x="196" y="458"/>
                    </a:lnTo>
                    <a:lnTo>
                      <a:pt x="189" y="460"/>
                    </a:lnTo>
                    <a:lnTo>
                      <a:pt x="182" y="464"/>
                    </a:lnTo>
                    <a:lnTo>
                      <a:pt x="173" y="466"/>
                    </a:lnTo>
                    <a:lnTo>
                      <a:pt x="167" y="470"/>
                    </a:lnTo>
                    <a:lnTo>
                      <a:pt x="158" y="471"/>
                    </a:lnTo>
                    <a:lnTo>
                      <a:pt x="153" y="475"/>
                    </a:lnTo>
                    <a:lnTo>
                      <a:pt x="144" y="477"/>
                    </a:lnTo>
                    <a:lnTo>
                      <a:pt x="136" y="481"/>
                    </a:lnTo>
                    <a:lnTo>
                      <a:pt x="129" y="483"/>
                    </a:lnTo>
                    <a:lnTo>
                      <a:pt x="122" y="487"/>
                    </a:lnTo>
                    <a:lnTo>
                      <a:pt x="113" y="481"/>
                    </a:lnTo>
                    <a:lnTo>
                      <a:pt x="106" y="477"/>
                    </a:lnTo>
                    <a:lnTo>
                      <a:pt x="98" y="471"/>
                    </a:lnTo>
                    <a:lnTo>
                      <a:pt x="91" y="468"/>
                    </a:lnTo>
                    <a:lnTo>
                      <a:pt x="84" y="462"/>
                    </a:lnTo>
                    <a:lnTo>
                      <a:pt x="77" y="456"/>
                    </a:lnTo>
                    <a:lnTo>
                      <a:pt x="69" y="452"/>
                    </a:lnTo>
                    <a:lnTo>
                      <a:pt x="64" y="447"/>
                    </a:lnTo>
                    <a:lnTo>
                      <a:pt x="69" y="443"/>
                    </a:lnTo>
                    <a:lnTo>
                      <a:pt x="78" y="439"/>
                    </a:lnTo>
                    <a:lnTo>
                      <a:pt x="86" y="437"/>
                    </a:lnTo>
                    <a:lnTo>
                      <a:pt x="93" y="435"/>
                    </a:lnTo>
                    <a:lnTo>
                      <a:pt x="100" y="431"/>
                    </a:lnTo>
                    <a:lnTo>
                      <a:pt x="107" y="430"/>
                    </a:lnTo>
                    <a:lnTo>
                      <a:pt x="116" y="428"/>
                    </a:lnTo>
                    <a:lnTo>
                      <a:pt x="126" y="426"/>
                    </a:lnTo>
                    <a:lnTo>
                      <a:pt x="131" y="424"/>
                    </a:lnTo>
                    <a:lnTo>
                      <a:pt x="140" y="420"/>
                    </a:lnTo>
                    <a:lnTo>
                      <a:pt x="147" y="418"/>
                    </a:lnTo>
                    <a:lnTo>
                      <a:pt x="155" y="416"/>
                    </a:lnTo>
                    <a:lnTo>
                      <a:pt x="162" y="412"/>
                    </a:lnTo>
                    <a:lnTo>
                      <a:pt x="169" y="409"/>
                    </a:lnTo>
                    <a:lnTo>
                      <a:pt x="175" y="405"/>
                    </a:lnTo>
                    <a:lnTo>
                      <a:pt x="184" y="401"/>
                    </a:lnTo>
                    <a:lnTo>
                      <a:pt x="178" y="395"/>
                    </a:lnTo>
                    <a:lnTo>
                      <a:pt x="173" y="388"/>
                    </a:lnTo>
                    <a:lnTo>
                      <a:pt x="167" y="382"/>
                    </a:lnTo>
                    <a:lnTo>
                      <a:pt x="166" y="380"/>
                    </a:lnTo>
                    <a:lnTo>
                      <a:pt x="156" y="382"/>
                    </a:lnTo>
                    <a:lnTo>
                      <a:pt x="147" y="386"/>
                    </a:lnTo>
                    <a:lnTo>
                      <a:pt x="140" y="388"/>
                    </a:lnTo>
                    <a:lnTo>
                      <a:pt x="133" y="390"/>
                    </a:lnTo>
                    <a:lnTo>
                      <a:pt x="126" y="392"/>
                    </a:lnTo>
                    <a:lnTo>
                      <a:pt x="116" y="395"/>
                    </a:lnTo>
                    <a:lnTo>
                      <a:pt x="109" y="397"/>
                    </a:lnTo>
                    <a:lnTo>
                      <a:pt x="102" y="399"/>
                    </a:lnTo>
                    <a:lnTo>
                      <a:pt x="93" y="401"/>
                    </a:lnTo>
                    <a:lnTo>
                      <a:pt x="86" y="403"/>
                    </a:lnTo>
                    <a:lnTo>
                      <a:pt x="77" y="405"/>
                    </a:lnTo>
                    <a:lnTo>
                      <a:pt x="69" y="409"/>
                    </a:lnTo>
                    <a:lnTo>
                      <a:pt x="62" y="411"/>
                    </a:lnTo>
                    <a:lnTo>
                      <a:pt x="55" y="414"/>
                    </a:lnTo>
                    <a:lnTo>
                      <a:pt x="48" y="416"/>
                    </a:lnTo>
                    <a:lnTo>
                      <a:pt x="40" y="420"/>
                    </a:lnTo>
                    <a:lnTo>
                      <a:pt x="33" y="411"/>
                    </a:lnTo>
                    <a:lnTo>
                      <a:pt x="26" y="399"/>
                    </a:lnTo>
                    <a:lnTo>
                      <a:pt x="24" y="393"/>
                    </a:lnTo>
                    <a:lnTo>
                      <a:pt x="20" y="388"/>
                    </a:lnTo>
                    <a:lnTo>
                      <a:pt x="18" y="382"/>
                    </a:lnTo>
                    <a:lnTo>
                      <a:pt x="15" y="376"/>
                    </a:lnTo>
                    <a:lnTo>
                      <a:pt x="24" y="374"/>
                    </a:lnTo>
                    <a:lnTo>
                      <a:pt x="33" y="372"/>
                    </a:lnTo>
                    <a:lnTo>
                      <a:pt x="42" y="371"/>
                    </a:lnTo>
                    <a:lnTo>
                      <a:pt x="51" y="369"/>
                    </a:lnTo>
                    <a:lnTo>
                      <a:pt x="60" y="365"/>
                    </a:lnTo>
                    <a:lnTo>
                      <a:pt x="67" y="365"/>
                    </a:lnTo>
                    <a:lnTo>
                      <a:pt x="77" y="363"/>
                    </a:lnTo>
                    <a:lnTo>
                      <a:pt x="87" y="361"/>
                    </a:lnTo>
                    <a:lnTo>
                      <a:pt x="95" y="359"/>
                    </a:lnTo>
                    <a:lnTo>
                      <a:pt x="104" y="357"/>
                    </a:lnTo>
                    <a:lnTo>
                      <a:pt x="113" y="353"/>
                    </a:lnTo>
                    <a:lnTo>
                      <a:pt x="122" y="352"/>
                    </a:lnTo>
                    <a:lnTo>
                      <a:pt x="129" y="348"/>
                    </a:lnTo>
                    <a:lnTo>
                      <a:pt x="138" y="344"/>
                    </a:lnTo>
                    <a:lnTo>
                      <a:pt x="146" y="340"/>
                    </a:lnTo>
                    <a:lnTo>
                      <a:pt x="155" y="336"/>
                    </a:lnTo>
                    <a:lnTo>
                      <a:pt x="151" y="329"/>
                    </a:lnTo>
                    <a:lnTo>
                      <a:pt x="146" y="319"/>
                    </a:lnTo>
                    <a:lnTo>
                      <a:pt x="140" y="313"/>
                    </a:lnTo>
                    <a:lnTo>
                      <a:pt x="136" y="310"/>
                    </a:lnTo>
                    <a:lnTo>
                      <a:pt x="127" y="313"/>
                    </a:lnTo>
                    <a:lnTo>
                      <a:pt x="120" y="315"/>
                    </a:lnTo>
                    <a:lnTo>
                      <a:pt x="111" y="317"/>
                    </a:lnTo>
                    <a:lnTo>
                      <a:pt x="104" y="319"/>
                    </a:lnTo>
                    <a:lnTo>
                      <a:pt x="95" y="321"/>
                    </a:lnTo>
                    <a:lnTo>
                      <a:pt x="87" y="323"/>
                    </a:lnTo>
                    <a:lnTo>
                      <a:pt x="78" y="327"/>
                    </a:lnTo>
                    <a:lnTo>
                      <a:pt x="71" y="329"/>
                    </a:lnTo>
                    <a:lnTo>
                      <a:pt x="62" y="331"/>
                    </a:lnTo>
                    <a:lnTo>
                      <a:pt x="53" y="333"/>
                    </a:lnTo>
                    <a:lnTo>
                      <a:pt x="46" y="334"/>
                    </a:lnTo>
                    <a:lnTo>
                      <a:pt x="38" y="336"/>
                    </a:lnTo>
                    <a:lnTo>
                      <a:pt x="29" y="340"/>
                    </a:lnTo>
                    <a:lnTo>
                      <a:pt x="22" y="342"/>
                    </a:lnTo>
                    <a:lnTo>
                      <a:pt x="13" y="344"/>
                    </a:lnTo>
                    <a:lnTo>
                      <a:pt x="6" y="348"/>
                    </a:lnTo>
                    <a:lnTo>
                      <a:pt x="4" y="338"/>
                    </a:lnTo>
                    <a:lnTo>
                      <a:pt x="2" y="329"/>
                    </a:lnTo>
                    <a:lnTo>
                      <a:pt x="0" y="319"/>
                    </a:lnTo>
                    <a:lnTo>
                      <a:pt x="0" y="313"/>
                    </a:lnTo>
                    <a:lnTo>
                      <a:pt x="4" y="312"/>
                    </a:lnTo>
                    <a:lnTo>
                      <a:pt x="8" y="310"/>
                    </a:lnTo>
                    <a:lnTo>
                      <a:pt x="13" y="304"/>
                    </a:lnTo>
                    <a:lnTo>
                      <a:pt x="22" y="300"/>
                    </a:lnTo>
                    <a:lnTo>
                      <a:pt x="28" y="294"/>
                    </a:lnTo>
                    <a:lnTo>
                      <a:pt x="37" y="293"/>
                    </a:lnTo>
                    <a:lnTo>
                      <a:pt x="44" y="289"/>
                    </a:lnTo>
                    <a:lnTo>
                      <a:pt x="51" y="287"/>
                    </a:lnTo>
                    <a:lnTo>
                      <a:pt x="60" y="285"/>
                    </a:lnTo>
                    <a:lnTo>
                      <a:pt x="67" y="285"/>
                    </a:lnTo>
                    <a:lnTo>
                      <a:pt x="77" y="281"/>
                    </a:lnTo>
                    <a:lnTo>
                      <a:pt x="86" y="279"/>
                    </a:lnTo>
                    <a:lnTo>
                      <a:pt x="93" y="277"/>
                    </a:lnTo>
                    <a:lnTo>
                      <a:pt x="102" y="275"/>
                    </a:lnTo>
                    <a:lnTo>
                      <a:pt x="107" y="272"/>
                    </a:lnTo>
                    <a:lnTo>
                      <a:pt x="116" y="268"/>
                    </a:lnTo>
                    <a:lnTo>
                      <a:pt x="124" y="264"/>
                    </a:lnTo>
                    <a:lnTo>
                      <a:pt x="131" y="260"/>
                    </a:lnTo>
                    <a:lnTo>
                      <a:pt x="126" y="253"/>
                    </a:lnTo>
                    <a:lnTo>
                      <a:pt x="118" y="247"/>
                    </a:lnTo>
                    <a:lnTo>
                      <a:pt x="111" y="241"/>
                    </a:lnTo>
                    <a:lnTo>
                      <a:pt x="106" y="241"/>
                    </a:lnTo>
                    <a:lnTo>
                      <a:pt x="98" y="241"/>
                    </a:lnTo>
                    <a:lnTo>
                      <a:pt x="91" y="243"/>
                    </a:lnTo>
                    <a:lnTo>
                      <a:pt x="86" y="245"/>
                    </a:lnTo>
                    <a:lnTo>
                      <a:pt x="80" y="247"/>
                    </a:lnTo>
                    <a:lnTo>
                      <a:pt x="73" y="249"/>
                    </a:lnTo>
                    <a:lnTo>
                      <a:pt x="66" y="251"/>
                    </a:lnTo>
                    <a:lnTo>
                      <a:pt x="60" y="251"/>
                    </a:lnTo>
                    <a:lnTo>
                      <a:pt x="55" y="253"/>
                    </a:lnTo>
                    <a:lnTo>
                      <a:pt x="48" y="255"/>
                    </a:lnTo>
                    <a:lnTo>
                      <a:pt x="40" y="256"/>
                    </a:lnTo>
                    <a:lnTo>
                      <a:pt x="35" y="258"/>
                    </a:lnTo>
                    <a:lnTo>
                      <a:pt x="28" y="262"/>
                    </a:lnTo>
                    <a:lnTo>
                      <a:pt x="22" y="264"/>
                    </a:lnTo>
                    <a:lnTo>
                      <a:pt x="15" y="266"/>
                    </a:lnTo>
                    <a:lnTo>
                      <a:pt x="9" y="268"/>
                    </a:lnTo>
                    <a:lnTo>
                      <a:pt x="4" y="274"/>
                    </a:lnTo>
                    <a:lnTo>
                      <a:pt x="6" y="262"/>
                    </a:lnTo>
                    <a:lnTo>
                      <a:pt x="9" y="253"/>
                    </a:lnTo>
                    <a:lnTo>
                      <a:pt x="11" y="243"/>
                    </a:lnTo>
                    <a:lnTo>
                      <a:pt x="15" y="234"/>
                    </a:lnTo>
                    <a:lnTo>
                      <a:pt x="17" y="234"/>
                    </a:lnTo>
                    <a:lnTo>
                      <a:pt x="18" y="234"/>
                    </a:lnTo>
                    <a:lnTo>
                      <a:pt x="24" y="232"/>
                    </a:lnTo>
                    <a:lnTo>
                      <a:pt x="31" y="230"/>
                    </a:lnTo>
                    <a:lnTo>
                      <a:pt x="37" y="228"/>
                    </a:lnTo>
                    <a:lnTo>
                      <a:pt x="44" y="226"/>
                    </a:lnTo>
                    <a:lnTo>
                      <a:pt x="49" y="224"/>
                    </a:lnTo>
                    <a:lnTo>
                      <a:pt x="57" y="222"/>
                    </a:lnTo>
                    <a:lnTo>
                      <a:pt x="64" y="220"/>
                    </a:lnTo>
                    <a:lnTo>
                      <a:pt x="69" y="220"/>
                    </a:lnTo>
                    <a:lnTo>
                      <a:pt x="77" y="216"/>
                    </a:lnTo>
                    <a:lnTo>
                      <a:pt x="84" y="215"/>
                    </a:lnTo>
                    <a:lnTo>
                      <a:pt x="89" y="211"/>
                    </a:lnTo>
                    <a:lnTo>
                      <a:pt x="95" y="209"/>
                    </a:lnTo>
                    <a:lnTo>
                      <a:pt x="102" y="207"/>
                    </a:lnTo>
                    <a:lnTo>
                      <a:pt x="107" y="203"/>
                    </a:lnTo>
                    <a:lnTo>
                      <a:pt x="113" y="199"/>
                    </a:lnTo>
                    <a:lnTo>
                      <a:pt x="120" y="197"/>
                    </a:lnTo>
                    <a:lnTo>
                      <a:pt x="115" y="188"/>
                    </a:lnTo>
                    <a:lnTo>
                      <a:pt x="107" y="182"/>
                    </a:lnTo>
                    <a:lnTo>
                      <a:pt x="102" y="176"/>
                    </a:lnTo>
                    <a:lnTo>
                      <a:pt x="98" y="173"/>
                    </a:lnTo>
                    <a:lnTo>
                      <a:pt x="91" y="176"/>
                    </a:lnTo>
                    <a:lnTo>
                      <a:pt x="86" y="178"/>
                    </a:lnTo>
                    <a:lnTo>
                      <a:pt x="78" y="180"/>
                    </a:lnTo>
                    <a:lnTo>
                      <a:pt x="73" y="182"/>
                    </a:lnTo>
                    <a:lnTo>
                      <a:pt x="64" y="184"/>
                    </a:lnTo>
                    <a:lnTo>
                      <a:pt x="58" y="186"/>
                    </a:lnTo>
                    <a:lnTo>
                      <a:pt x="51" y="188"/>
                    </a:lnTo>
                    <a:lnTo>
                      <a:pt x="46" y="192"/>
                    </a:lnTo>
                    <a:lnTo>
                      <a:pt x="49" y="184"/>
                    </a:lnTo>
                    <a:lnTo>
                      <a:pt x="53" y="178"/>
                    </a:lnTo>
                    <a:lnTo>
                      <a:pt x="60" y="173"/>
                    </a:lnTo>
                    <a:lnTo>
                      <a:pt x="66" y="167"/>
                    </a:lnTo>
                    <a:lnTo>
                      <a:pt x="69" y="161"/>
                    </a:lnTo>
                    <a:lnTo>
                      <a:pt x="77" y="156"/>
                    </a:lnTo>
                    <a:lnTo>
                      <a:pt x="82" y="152"/>
                    </a:lnTo>
                    <a:lnTo>
                      <a:pt x="89" y="146"/>
                    </a:lnTo>
                    <a:lnTo>
                      <a:pt x="95" y="140"/>
                    </a:lnTo>
                    <a:lnTo>
                      <a:pt x="100" y="137"/>
                    </a:lnTo>
                    <a:lnTo>
                      <a:pt x="106" y="129"/>
                    </a:lnTo>
                    <a:lnTo>
                      <a:pt x="113" y="125"/>
                    </a:lnTo>
                    <a:lnTo>
                      <a:pt x="120" y="119"/>
                    </a:lnTo>
                    <a:lnTo>
                      <a:pt x="127" y="116"/>
                    </a:lnTo>
                    <a:lnTo>
                      <a:pt x="133" y="112"/>
                    </a:lnTo>
                    <a:lnTo>
                      <a:pt x="142" y="108"/>
                    </a:lnTo>
                    <a:lnTo>
                      <a:pt x="147" y="102"/>
                    </a:lnTo>
                    <a:lnTo>
                      <a:pt x="155" y="98"/>
                    </a:lnTo>
                    <a:lnTo>
                      <a:pt x="160" y="93"/>
                    </a:lnTo>
                    <a:lnTo>
                      <a:pt x="169" y="89"/>
                    </a:lnTo>
                    <a:lnTo>
                      <a:pt x="175" y="85"/>
                    </a:lnTo>
                    <a:lnTo>
                      <a:pt x="184" y="81"/>
                    </a:lnTo>
                    <a:lnTo>
                      <a:pt x="191" y="78"/>
                    </a:lnTo>
                    <a:lnTo>
                      <a:pt x="198" y="76"/>
                    </a:lnTo>
                    <a:lnTo>
                      <a:pt x="205" y="72"/>
                    </a:lnTo>
                    <a:lnTo>
                      <a:pt x="211" y="68"/>
                    </a:lnTo>
                    <a:lnTo>
                      <a:pt x="218" y="62"/>
                    </a:lnTo>
                    <a:lnTo>
                      <a:pt x="225" y="60"/>
                    </a:lnTo>
                    <a:lnTo>
                      <a:pt x="233" y="57"/>
                    </a:lnTo>
                    <a:lnTo>
                      <a:pt x="242" y="55"/>
                    </a:lnTo>
                    <a:lnTo>
                      <a:pt x="247" y="51"/>
                    </a:lnTo>
                    <a:lnTo>
                      <a:pt x="256" y="49"/>
                    </a:lnTo>
                    <a:lnTo>
                      <a:pt x="262" y="45"/>
                    </a:lnTo>
                    <a:lnTo>
                      <a:pt x="269" y="43"/>
                    </a:lnTo>
                    <a:lnTo>
                      <a:pt x="274" y="39"/>
                    </a:lnTo>
                    <a:lnTo>
                      <a:pt x="282" y="36"/>
                    </a:lnTo>
                    <a:lnTo>
                      <a:pt x="287" y="34"/>
                    </a:lnTo>
                    <a:lnTo>
                      <a:pt x="294" y="32"/>
                    </a:lnTo>
                    <a:lnTo>
                      <a:pt x="300" y="30"/>
                    </a:lnTo>
                    <a:lnTo>
                      <a:pt x="307" y="28"/>
                    </a:lnTo>
                    <a:lnTo>
                      <a:pt x="313" y="24"/>
                    </a:lnTo>
                    <a:lnTo>
                      <a:pt x="318" y="22"/>
                    </a:lnTo>
                    <a:lnTo>
                      <a:pt x="325" y="20"/>
                    </a:lnTo>
                    <a:lnTo>
                      <a:pt x="331" y="19"/>
                    </a:lnTo>
                    <a:lnTo>
                      <a:pt x="340" y="15"/>
                    </a:lnTo>
                    <a:lnTo>
                      <a:pt x="351" y="13"/>
                    </a:lnTo>
                    <a:lnTo>
                      <a:pt x="358" y="9"/>
                    </a:lnTo>
                    <a:lnTo>
                      <a:pt x="367" y="5"/>
                    </a:lnTo>
                    <a:lnTo>
                      <a:pt x="372" y="3"/>
                    </a:lnTo>
                    <a:lnTo>
                      <a:pt x="380" y="3"/>
                    </a:lnTo>
                    <a:lnTo>
                      <a:pt x="383" y="1"/>
                    </a:lnTo>
                    <a:lnTo>
                      <a:pt x="389" y="0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1" name="Freeform 121"/>
              <p:cNvSpPr>
                <a:spLocks/>
              </p:cNvSpPr>
              <p:nvPr/>
            </p:nvSpPr>
            <p:spPr bwMode="auto">
              <a:xfrm>
                <a:off x="6759" y="2381"/>
                <a:ext cx="809" cy="411"/>
              </a:xfrm>
              <a:custGeom>
                <a:avLst/>
                <a:gdLst>
                  <a:gd name="T0" fmla="*/ 0 w 809"/>
                  <a:gd name="T1" fmla="*/ 2 h 822"/>
                  <a:gd name="T2" fmla="*/ 42 w 809"/>
                  <a:gd name="T3" fmla="*/ 5 h 822"/>
                  <a:gd name="T4" fmla="*/ 163 w 809"/>
                  <a:gd name="T5" fmla="*/ 13 h 822"/>
                  <a:gd name="T6" fmla="*/ 347 w 809"/>
                  <a:gd name="T7" fmla="*/ 13 h 822"/>
                  <a:gd name="T8" fmla="*/ 655 w 809"/>
                  <a:gd name="T9" fmla="*/ 13 h 822"/>
                  <a:gd name="T10" fmla="*/ 733 w 809"/>
                  <a:gd name="T11" fmla="*/ 7 h 822"/>
                  <a:gd name="T12" fmla="*/ 768 w 809"/>
                  <a:gd name="T13" fmla="*/ 3 h 822"/>
                  <a:gd name="T14" fmla="*/ 800 w 809"/>
                  <a:gd name="T15" fmla="*/ 1 h 822"/>
                  <a:gd name="T16" fmla="*/ 809 w 809"/>
                  <a:gd name="T17" fmla="*/ 1 h 822"/>
                  <a:gd name="T18" fmla="*/ 802 w 809"/>
                  <a:gd name="T19" fmla="*/ 0 h 822"/>
                  <a:gd name="T20" fmla="*/ 724 w 809"/>
                  <a:gd name="T21" fmla="*/ 2 h 822"/>
                  <a:gd name="T22" fmla="*/ 601 w 809"/>
                  <a:gd name="T23" fmla="*/ 3 h 822"/>
                  <a:gd name="T24" fmla="*/ 512 w 809"/>
                  <a:gd name="T25" fmla="*/ 3 h 822"/>
                  <a:gd name="T26" fmla="*/ 421 w 809"/>
                  <a:gd name="T27" fmla="*/ 4 h 822"/>
                  <a:gd name="T28" fmla="*/ 227 w 809"/>
                  <a:gd name="T29" fmla="*/ 3 h 822"/>
                  <a:gd name="T30" fmla="*/ 62 w 809"/>
                  <a:gd name="T31" fmla="*/ 2 h 822"/>
                  <a:gd name="T32" fmla="*/ 0 w 809"/>
                  <a:gd name="T33" fmla="*/ 2 h 822"/>
                  <a:gd name="T34" fmla="*/ 0 w 809"/>
                  <a:gd name="T35" fmla="*/ 2 h 8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9" h="822">
                    <a:moveTo>
                      <a:pt x="0" y="80"/>
                    </a:moveTo>
                    <a:lnTo>
                      <a:pt x="42" y="280"/>
                    </a:lnTo>
                    <a:lnTo>
                      <a:pt x="163" y="799"/>
                    </a:lnTo>
                    <a:lnTo>
                      <a:pt x="347" y="822"/>
                    </a:lnTo>
                    <a:lnTo>
                      <a:pt x="655" y="784"/>
                    </a:lnTo>
                    <a:lnTo>
                      <a:pt x="733" y="438"/>
                    </a:lnTo>
                    <a:lnTo>
                      <a:pt x="768" y="186"/>
                    </a:lnTo>
                    <a:lnTo>
                      <a:pt x="800" y="57"/>
                    </a:lnTo>
                    <a:lnTo>
                      <a:pt x="809" y="17"/>
                    </a:lnTo>
                    <a:lnTo>
                      <a:pt x="802" y="0"/>
                    </a:lnTo>
                    <a:lnTo>
                      <a:pt x="724" y="101"/>
                    </a:lnTo>
                    <a:lnTo>
                      <a:pt x="601" y="160"/>
                    </a:lnTo>
                    <a:lnTo>
                      <a:pt x="512" y="192"/>
                    </a:lnTo>
                    <a:lnTo>
                      <a:pt x="421" y="204"/>
                    </a:lnTo>
                    <a:lnTo>
                      <a:pt x="227" y="177"/>
                    </a:lnTo>
                    <a:lnTo>
                      <a:pt x="62" y="112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2" name="Freeform 122"/>
              <p:cNvSpPr>
                <a:spLocks/>
              </p:cNvSpPr>
              <p:nvPr/>
            </p:nvSpPr>
            <p:spPr bwMode="auto">
              <a:xfrm>
                <a:off x="7073" y="2451"/>
                <a:ext cx="434" cy="54"/>
              </a:xfrm>
              <a:custGeom>
                <a:avLst/>
                <a:gdLst>
                  <a:gd name="T0" fmla="*/ 425 w 434"/>
                  <a:gd name="T1" fmla="*/ 1 h 106"/>
                  <a:gd name="T2" fmla="*/ 426 w 434"/>
                  <a:gd name="T3" fmla="*/ 1 h 106"/>
                  <a:gd name="T4" fmla="*/ 408 w 434"/>
                  <a:gd name="T5" fmla="*/ 1 h 106"/>
                  <a:gd name="T6" fmla="*/ 390 w 434"/>
                  <a:gd name="T7" fmla="*/ 1 h 106"/>
                  <a:gd name="T8" fmla="*/ 372 w 434"/>
                  <a:gd name="T9" fmla="*/ 1 h 106"/>
                  <a:gd name="T10" fmla="*/ 352 w 434"/>
                  <a:gd name="T11" fmla="*/ 1 h 106"/>
                  <a:gd name="T12" fmla="*/ 334 w 434"/>
                  <a:gd name="T13" fmla="*/ 2 h 106"/>
                  <a:gd name="T14" fmla="*/ 314 w 434"/>
                  <a:gd name="T15" fmla="*/ 2 h 106"/>
                  <a:gd name="T16" fmla="*/ 294 w 434"/>
                  <a:gd name="T17" fmla="*/ 2 h 106"/>
                  <a:gd name="T18" fmla="*/ 274 w 434"/>
                  <a:gd name="T19" fmla="*/ 2 h 106"/>
                  <a:gd name="T20" fmla="*/ 254 w 434"/>
                  <a:gd name="T21" fmla="*/ 2 h 106"/>
                  <a:gd name="T22" fmla="*/ 234 w 434"/>
                  <a:gd name="T23" fmla="*/ 2 h 106"/>
                  <a:gd name="T24" fmla="*/ 214 w 434"/>
                  <a:gd name="T25" fmla="*/ 2 h 106"/>
                  <a:gd name="T26" fmla="*/ 194 w 434"/>
                  <a:gd name="T27" fmla="*/ 2 h 106"/>
                  <a:gd name="T28" fmla="*/ 174 w 434"/>
                  <a:gd name="T29" fmla="*/ 2 h 106"/>
                  <a:gd name="T30" fmla="*/ 152 w 434"/>
                  <a:gd name="T31" fmla="*/ 2 h 106"/>
                  <a:gd name="T32" fmla="*/ 132 w 434"/>
                  <a:gd name="T33" fmla="*/ 2 h 106"/>
                  <a:gd name="T34" fmla="*/ 112 w 434"/>
                  <a:gd name="T35" fmla="*/ 2 h 106"/>
                  <a:gd name="T36" fmla="*/ 91 w 434"/>
                  <a:gd name="T37" fmla="*/ 2 h 106"/>
                  <a:gd name="T38" fmla="*/ 69 w 434"/>
                  <a:gd name="T39" fmla="*/ 2 h 106"/>
                  <a:gd name="T40" fmla="*/ 49 w 434"/>
                  <a:gd name="T41" fmla="*/ 2 h 106"/>
                  <a:gd name="T42" fmla="*/ 29 w 434"/>
                  <a:gd name="T43" fmla="*/ 2 h 106"/>
                  <a:gd name="T44" fmla="*/ 9 w 434"/>
                  <a:gd name="T45" fmla="*/ 2 h 106"/>
                  <a:gd name="T46" fmla="*/ 3 w 434"/>
                  <a:gd name="T47" fmla="*/ 2 h 106"/>
                  <a:gd name="T48" fmla="*/ 18 w 434"/>
                  <a:gd name="T49" fmla="*/ 1 h 106"/>
                  <a:gd name="T50" fmla="*/ 47 w 434"/>
                  <a:gd name="T51" fmla="*/ 2 h 106"/>
                  <a:gd name="T52" fmla="*/ 67 w 434"/>
                  <a:gd name="T53" fmla="*/ 2 h 106"/>
                  <a:gd name="T54" fmla="*/ 85 w 434"/>
                  <a:gd name="T55" fmla="*/ 2 h 106"/>
                  <a:gd name="T56" fmla="*/ 102 w 434"/>
                  <a:gd name="T57" fmla="*/ 2 h 106"/>
                  <a:gd name="T58" fmla="*/ 118 w 434"/>
                  <a:gd name="T59" fmla="*/ 2 h 106"/>
                  <a:gd name="T60" fmla="*/ 134 w 434"/>
                  <a:gd name="T61" fmla="*/ 2 h 106"/>
                  <a:gd name="T62" fmla="*/ 151 w 434"/>
                  <a:gd name="T63" fmla="*/ 2 h 106"/>
                  <a:gd name="T64" fmla="*/ 169 w 434"/>
                  <a:gd name="T65" fmla="*/ 2 h 106"/>
                  <a:gd name="T66" fmla="*/ 183 w 434"/>
                  <a:gd name="T67" fmla="*/ 2 h 106"/>
                  <a:gd name="T68" fmla="*/ 200 w 434"/>
                  <a:gd name="T69" fmla="*/ 2 h 106"/>
                  <a:gd name="T70" fmla="*/ 216 w 434"/>
                  <a:gd name="T71" fmla="*/ 1 h 106"/>
                  <a:gd name="T72" fmla="*/ 232 w 434"/>
                  <a:gd name="T73" fmla="*/ 1 h 106"/>
                  <a:gd name="T74" fmla="*/ 249 w 434"/>
                  <a:gd name="T75" fmla="*/ 1 h 106"/>
                  <a:gd name="T76" fmla="*/ 274 w 434"/>
                  <a:gd name="T77" fmla="*/ 1 h 106"/>
                  <a:gd name="T78" fmla="*/ 305 w 434"/>
                  <a:gd name="T79" fmla="*/ 1 h 106"/>
                  <a:gd name="T80" fmla="*/ 336 w 434"/>
                  <a:gd name="T81" fmla="*/ 1 h 106"/>
                  <a:gd name="T82" fmla="*/ 367 w 434"/>
                  <a:gd name="T83" fmla="*/ 1 h 106"/>
                  <a:gd name="T84" fmla="*/ 397 w 434"/>
                  <a:gd name="T85" fmla="*/ 1 h 106"/>
                  <a:gd name="T86" fmla="*/ 417 w 434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4" h="106">
                    <a:moveTo>
                      <a:pt x="417" y="0"/>
                    </a:moveTo>
                    <a:lnTo>
                      <a:pt x="419" y="2"/>
                    </a:lnTo>
                    <a:lnTo>
                      <a:pt x="425" y="9"/>
                    </a:lnTo>
                    <a:lnTo>
                      <a:pt x="430" y="17"/>
                    </a:lnTo>
                    <a:lnTo>
                      <a:pt x="434" y="25"/>
                    </a:lnTo>
                    <a:lnTo>
                      <a:pt x="426" y="26"/>
                    </a:lnTo>
                    <a:lnTo>
                      <a:pt x="421" y="30"/>
                    </a:lnTo>
                    <a:lnTo>
                      <a:pt x="414" y="34"/>
                    </a:lnTo>
                    <a:lnTo>
                      <a:pt x="408" y="36"/>
                    </a:lnTo>
                    <a:lnTo>
                      <a:pt x="401" y="38"/>
                    </a:lnTo>
                    <a:lnTo>
                      <a:pt x="396" y="42"/>
                    </a:lnTo>
                    <a:lnTo>
                      <a:pt x="390" y="45"/>
                    </a:lnTo>
                    <a:lnTo>
                      <a:pt x="385" y="47"/>
                    </a:lnTo>
                    <a:lnTo>
                      <a:pt x="377" y="49"/>
                    </a:lnTo>
                    <a:lnTo>
                      <a:pt x="372" y="53"/>
                    </a:lnTo>
                    <a:lnTo>
                      <a:pt x="365" y="55"/>
                    </a:lnTo>
                    <a:lnTo>
                      <a:pt x="359" y="59"/>
                    </a:lnTo>
                    <a:lnTo>
                      <a:pt x="352" y="61"/>
                    </a:lnTo>
                    <a:lnTo>
                      <a:pt x="347" y="63"/>
                    </a:lnTo>
                    <a:lnTo>
                      <a:pt x="339" y="65"/>
                    </a:lnTo>
                    <a:lnTo>
                      <a:pt x="334" y="68"/>
                    </a:lnTo>
                    <a:lnTo>
                      <a:pt x="327" y="70"/>
                    </a:lnTo>
                    <a:lnTo>
                      <a:pt x="319" y="72"/>
                    </a:lnTo>
                    <a:lnTo>
                      <a:pt x="314" y="74"/>
                    </a:lnTo>
                    <a:lnTo>
                      <a:pt x="307" y="76"/>
                    </a:lnTo>
                    <a:lnTo>
                      <a:pt x="301" y="78"/>
                    </a:lnTo>
                    <a:lnTo>
                      <a:pt x="294" y="80"/>
                    </a:lnTo>
                    <a:lnTo>
                      <a:pt x="287" y="82"/>
                    </a:lnTo>
                    <a:lnTo>
                      <a:pt x="281" y="85"/>
                    </a:lnTo>
                    <a:lnTo>
                      <a:pt x="274" y="85"/>
                    </a:lnTo>
                    <a:lnTo>
                      <a:pt x="267" y="87"/>
                    </a:lnTo>
                    <a:lnTo>
                      <a:pt x="261" y="89"/>
                    </a:lnTo>
                    <a:lnTo>
                      <a:pt x="254" y="91"/>
                    </a:lnTo>
                    <a:lnTo>
                      <a:pt x="249" y="91"/>
                    </a:lnTo>
                    <a:lnTo>
                      <a:pt x="241" y="93"/>
                    </a:lnTo>
                    <a:lnTo>
                      <a:pt x="234" y="95"/>
                    </a:lnTo>
                    <a:lnTo>
                      <a:pt x="229" y="97"/>
                    </a:lnTo>
                    <a:lnTo>
                      <a:pt x="221" y="97"/>
                    </a:lnTo>
                    <a:lnTo>
                      <a:pt x="214" y="99"/>
                    </a:lnTo>
                    <a:lnTo>
                      <a:pt x="207" y="99"/>
                    </a:lnTo>
                    <a:lnTo>
                      <a:pt x="201" y="101"/>
                    </a:lnTo>
                    <a:lnTo>
                      <a:pt x="194" y="101"/>
                    </a:lnTo>
                    <a:lnTo>
                      <a:pt x="187" y="101"/>
                    </a:lnTo>
                    <a:lnTo>
                      <a:pt x="180" y="103"/>
                    </a:lnTo>
                    <a:lnTo>
                      <a:pt x="174" y="103"/>
                    </a:lnTo>
                    <a:lnTo>
                      <a:pt x="167" y="103"/>
                    </a:lnTo>
                    <a:lnTo>
                      <a:pt x="160" y="104"/>
                    </a:lnTo>
                    <a:lnTo>
                      <a:pt x="152" y="104"/>
                    </a:lnTo>
                    <a:lnTo>
                      <a:pt x="147" y="104"/>
                    </a:lnTo>
                    <a:lnTo>
                      <a:pt x="140" y="104"/>
                    </a:lnTo>
                    <a:lnTo>
                      <a:pt x="132" y="104"/>
                    </a:lnTo>
                    <a:lnTo>
                      <a:pt x="125" y="104"/>
                    </a:lnTo>
                    <a:lnTo>
                      <a:pt x="120" y="106"/>
                    </a:lnTo>
                    <a:lnTo>
                      <a:pt x="112" y="104"/>
                    </a:lnTo>
                    <a:lnTo>
                      <a:pt x="105" y="104"/>
                    </a:lnTo>
                    <a:lnTo>
                      <a:pt x="98" y="104"/>
                    </a:lnTo>
                    <a:lnTo>
                      <a:pt x="91" y="104"/>
                    </a:lnTo>
                    <a:lnTo>
                      <a:pt x="83" y="103"/>
                    </a:lnTo>
                    <a:lnTo>
                      <a:pt x="78" y="103"/>
                    </a:lnTo>
                    <a:lnTo>
                      <a:pt x="69" y="103"/>
                    </a:lnTo>
                    <a:lnTo>
                      <a:pt x="63" y="103"/>
                    </a:lnTo>
                    <a:lnTo>
                      <a:pt x="56" y="101"/>
                    </a:lnTo>
                    <a:lnTo>
                      <a:pt x="49" y="101"/>
                    </a:lnTo>
                    <a:lnTo>
                      <a:pt x="42" y="99"/>
                    </a:lnTo>
                    <a:lnTo>
                      <a:pt x="36" y="99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3"/>
                    </a:lnTo>
                    <a:lnTo>
                      <a:pt x="9" y="93"/>
                    </a:lnTo>
                    <a:lnTo>
                      <a:pt x="3" y="82"/>
                    </a:lnTo>
                    <a:lnTo>
                      <a:pt x="0" y="74"/>
                    </a:lnTo>
                    <a:lnTo>
                      <a:pt x="3" y="66"/>
                    </a:lnTo>
                    <a:lnTo>
                      <a:pt x="9" y="65"/>
                    </a:lnTo>
                    <a:lnTo>
                      <a:pt x="13" y="61"/>
                    </a:lnTo>
                    <a:lnTo>
                      <a:pt x="18" y="61"/>
                    </a:lnTo>
                    <a:lnTo>
                      <a:pt x="27" y="63"/>
                    </a:lnTo>
                    <a:lnTo>
                      <a:pt x="36" y="66"/>
                    </a:lnTo>
                    <a:lnTo>
                      <a:pt x="47" y="70"/>
                    </a:lnTo>
                    <a:lnTo>
                      <a:pt x="56" y="74"/>
                    </a:lnTo>
                    <a:lnTo>
                      <a:pt x="62" y="74"/>
                    </a:lnTo>
                    <a:lnTo>
                      <a:pt x="67" y="76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5" y="74"/>
                    </a:lnTo>
                    <a:lnTo>
                      <a:pt x="91" y="74"/>
                    </a:lnTo>
                    <a:lnTo>
                      <a:pt x="96" y="74"/>
                    </a:lnTo>
                    <a:lnTo>
                      <a:pt x="102" y="74"/>
                    </a:lnTo>
                    <a:lnTo>
                      <a:pt x="107" y="74"/>
                    </a:lnTo>
                    <a:lnTo>
                      <a:pt x="112" y="74"/>
                    </a:lnTo>
                    <a:lnTo>
                      <a:pt x="118" y="74"/>
                    </a:lnTo>
                    <a:lnTo>
                      <a:pt x="123" y="74"/>
                    </a:lnTo>
                    <a:lnTo>
                      <a:pt x="129" y="72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1" y="72"/>
                    </a:lnTo>
                    <a:lnTo>
                      <a:pt x="156" y="72"/>
                    </a:lnTo>
                    <a:lnTo>
                      <a:pt x="161" y="72"/>
                    </a:lnTo>
                    <a:lnTo>
                      <a:pt x="169" y="72"/>
                    </a:lnTo>
                    <a:lnTo>
                      <a:pt x="172" y="70"/>
                    </a:lnTo>
                    <a:lnTo>
                      <a:pt x="178" y="70"/>
                    </a:lnTo>
                    <a:lnTo>
                      <a:pt x="183" y="68"/>
                    </a:lnTo>
                    <a:lnTo>
                      <a:pt x="189" y="68"/>
                    </a:lnTo>
                    <a:lnTo>
                      <a:pt x="194" y="66"/>
                    </a:lnTo>
                    <a:lnTo>
                      <a:pt x="200" y="66"/>
                    </a:lnTo>
                    <a:lnTo>
                      <a:pt x="205" y="65"/>
                    </a:lnTo>
                    <a:lnTo>
                      <a:pt x="210" y="65"/>
                    </a:lnTo>
                    <a:lnTo>
                      <a:pt x="216" y="63"/>
                    </a:lnTo>
                    <a:lnTo>
                      <a:pt x="221" y="63"/>
                    </a:lnTo>
                    <a:lnTo>
                      <a:pt x="227" y="61"/>
                    </a:lnTo>
                    <a:lnTo>
                      <a:pt x="232" y="61"/>
                    </a:lnTo>
                    <a:lnTo>
                      <a:pt x="238" y="59"/>
                    </a:lnTo>
                    <a:lnTo>
                      <a:pt x="241" y="59"/>
                    </a:lnTo>
                    <a:lnTo>
                      <a:pt x="249" y="57"/>
                    </a:lnTo>
                    <a:lnTo>
                      <a:pt x="254" y="57"/>
                    </a:lnTo>
                    <a:lnTo>
                      <a:pt x="263" y="53"/>
                    </a:lnTo>
                    <a:lnTo>
                      <a:pt x="274" y="51"/>
                    </a:lnTo>
                    <a:lnTo>
                      <a:pt x="285" y="47"/>
                    </a:lnTo>
                    <a:lnTo>
                      <a:pt x="294" y="45"/>
                    </a:lnTo>
                    <a:lnTo>
                      <a:pt x="305" y="40"/>
                    </a:lnTo>
                    <a:lnTo>
                      <a:pt x="316" y="38"/>
                    </a:lnTo>
                    <a:lnTo>
                      <a:pt x="325" y="34"/>
                    </a:lnTo>
                    <a:lnTo>
                      <a:pt x="336" y="32"/>
                    </a:lnTo>
                    <a:lnTo>
                      <a:pt x="345" y="26"/>
                    </a:lnTo>
                    <a:lnTo>
                      <a:pt x="356" y="23"/>
                    </a:lnTo>
                    <a:lnTo>
                      <a:pt x="367" y="19"/>
                    </a:lnTo>
                    <a:lnTo>
                      <a:pt x="377" y="17"/>
                    </a:lnTo>
                    <a:lnTo>
                      <a:pt x="387" y="11"/>
                    </a:lnTo>
                    <a:lnTo>
                      <a:pt x="397" y="7"/>
                    </a:lnTo>
                    <a:lnTo>
                      <a:pt x="407" y="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3" name="Freeform 123"/>
              <p:cNvSpPr>
                <a:spLocks/>
              </p:cNvSpPr>
              <p:nvPr/>
            </p:nvSpPr>
            <p:spPr bwMode="auto">
              <a:xfrm>
                <a:off x="6957" y="2442"/>
                <a:ext cx="541" cy="326"/>
              </a:xfrm>
              <a:custGeom>
                <a:avLst/>
                <a:gdLst>
                  <a:gd name="T0" fmla="*/ 541 w 541"/>
                  <a:gd name="T1" fmla="*/ 1 h 652"/>
                  <a:gd name="T2" fmla="*/ 528 w 541"/>
                  <a:gd name="T3" fmla="*/ 1 h 652"/>
                  <a:gd name="T4" fmla="*/ 513 w 541"/>
                  <a:gd name="T5" fmla="*/ 2 h 652"/>
                  <a:gd name="T6" fmla="*/ 506 w 541"/>
                  <a:gd name="T7" fmla="*/ 2 h 652"/>
                  <a:gd name="T8" fmla="*/ 499 w 541"/>
                  <a:gd name="T9" fmla="*/ 3 h 652"/>
                  <a:gd name="T10" fmla="*/ 492 w 541"/>
                  <a:gd name="T11" fmla="*/ 4 h 652"/>
                  <a:gd name="T12" fmla="*/ 484 w 541"/>
                  <a:gd name="T13" fmla="*/ 4 h 652"/>
                  <a:gd name="T14" fmla="*/ 477 w 541"/>
                  <a:gd name="T15" fmla="*/ 5 h 652"/>
                  <a:gd name="T16" fmla="*/ 470 w 541"/>
                  <a:gd name="T17" fmla="*/ 6 h 652"/>
                  <a:gd name="T18" fmla="*/ 463 w 541"/>
                  <a:gd name="T19" fmla="*/ 6 h 652"/>
                  <a:gd name="T20" fmla="*/ 455 w 541"/>
                  <a:gd name="T21" fmla="*/ 7 h 652"/>
                  <a:gd name="T22" fmla="*/ 446 w 541"/>
                  <a:gd name="T23" fmla="*/ 7 h 652"/>
                  <a:gd name="T24" fmla="*/ 439 w 541"/>
                  <a:gd name="T25" fmla="*/ 8 h 652"/>
                  <a:gd name="T26" fmla="*/ 428 w 541"/>
                  <a:gd name="T27" fmla="*/ 9 h 652"/>
                  <a:gd name="T28" fmla="*/ 417 w 541"/>
                  <a:gd name="T29" fmla="*/ 9 h 652"/>
                  <a:gd name="T30" fmla="*/ 405 w 541"/>
                  <a:gd name="T31" fmla="*/ 10 h 652"/>
                  <a:gd name="T32" fmla="*/ 370 w 541"/>
                  <a:gd name="T33" fmla="*/ 10 h 652"/>
                  <a:gd name="T34" fmla="*/ 330 w 541"/>
                  <a:gd name="T35" fmla="*/ 11 h 652"/>
                  <a:gd name="T36" fmla="*/ 288 w 541"/>
                  <a:gd name="T37" fmla="*/ 11 h 652"/>
                  <a:gd name="T38" fmla="*/ 245 w 541"/>
                  <a:gd name="T39" fmla="*/ 11 h 652"/>
                  <a:gd name="T40" fmla="*/ 201 w 541"/>
                  <a:gd name="T41" fmla="*/ 11 h 652"/>
                  <a:gd name="T42" fmla="*/ 156 w 541"/>
                  <a:gd name="T43" fmla="*/ 11 h 652"/>
                  <a:gd name="T44" fmla="*/ 112 w 541"/>
                  <a:gd name="T45" fmla="*/ 11 h 652"/>
                  <a:gd name="T46" fmla="*/ 69 w 541"/>
                  <a:gd name="T47" fmla="*/ 11 h 652"/>
                  <a:gd name="T48" fmla="*/ 27 w 541"/>
                  <a:gd name="T49" fmla="*/ 10 h 652"/>
                  <a:gd name="T50" fmla="*/ 3 w 541"/>
                  <a:gd name="T51" fmla="*/ 10 h 652"/>
                  <a:gd name="T52" fmla="*/ 38 w 541"/>
                  <a:gd name="T53" fmla="*/ 10 h 652"/>
                  <a:gd name="T54" fmla="*/ 85 w 541"/>
                  <a:gd name="T55" fmla="*/ 10 h 652"/>
                  <a:gd name="T56" fmla="*/ 112 w 541"/>
                  <a:gd name="T57" fmla="*/ 10 h 652"/>
                  <a:gd name="T58" fmla="*/ 139 w 541"/>
                  <a:gd name="T59" fmla="*/ 10 h 652"/>
                  <a:gd name="T60" fmla="*/ 167 w 541"/>
                  <a:gd name="T61" fmla="*/ 10 h 652"/>
                  <a:gd name="T62" fmla="*/ 194 w 541"/>
                  <a:gd name="T63" fmla="*/ 10 h 652"/>
                  <a:gd name="T64" fmla="*/ 221 w 541"/>
                  <a:gd name="T65" fmla="*/ 10 h 652"/>
                  <a:gd name="T66" fmla="*/ 247 w 541"/>
                  <a:gd name="T67" fmla="*/ 10 h 652"/>
                  <a:gd name="T68" fmla="*/ 276 w 541"/>
                  <a:gd name="T69" fmla="*/ 10 h 652"/>
                  <a:gd name="T70" fmla="*/ 326 w 541"/>
                  <a:gd name="T71" fmla="*/ 10 h 652"/>
                  <a:gd name="T72" fmla="*/ 366 w 541"/>
                  <a:gd name="T73" fmla="*/ 10 h 652"/>
                  <a:gd name="T74" fmla="*/ 385 w 541"/>
                  <a:gd name="T75" fmla="*/ 9 h 652"/>
                  <a:gd name="T76" fmla="*/ 397 w 541"/>
                  <a:gd name="T77" fmla="*/ 9 h 652"/>
                  <a:gd name="T78" fmla="*/ 406 w 541"/>
                  <a:gd name="T79" fmla="*/ 8 h 652"/>
                  <a:gd name="T80" fmla="*/ 414 w 541"/>
                  <a:gd name="T81" fmla="*/ 8 h 652"/>
                  <a:gd name="T82" fmla="*/ 419 w 541"/>
                  <a:gd name="T83" fmla="*/ 7 h 652"/>
                  <a:gd name="T84" fmla="*/ 428 w 541"/>
                  <a:gd name="T85" fmla="*/ 6 h 652"/>
                  <a:gd name="T86" fmla="*/ 434 w 541"/>
                  <a:gd name="T87" fmla="*/ 6 h 652"/>
                  <a:gd name="T88" fmla="*/ 441 w 541"/>
                  <a:gd name="T89" fmla="*/ 5 h 652"/>
                  <a:gd name="T90" fmla="*/ 444 w 541"/>
                  <a:gd name="T91" fmla="*/ 5 h 652"/>
                  <a:gd name="T92" fmla="*/ 450 w 541"/>
                  <a:gd name="T93" fmla="*/ 5 h 652"/>
                  <a:gd name="T94" fmla="*/ 454 w 541"/>
                  <a:gd name="T95" fmla="*/ 4 h 652"/>
                  <a:gd name="T96" fmla="*/ 459 w 541"/>
                  <a:gd name="T97" fmla="*/ 4 h 652"/>
                  <a:gd name="T98" fmla="*/ 464 w 541"/>
                  <a:gd name="T99" fmla="*/ 3 h 652"/>
                  <a:gd name="T100" fmla="*/ 472 w 541"/>
                  <a:gd name="T101" fmla="*/ 3 h 652"/>
                  <a:gd name="T102" fmla="*/ 477 w 541"/>
                  <a:gd name="T103" fmla="*/ 2 h 652"/>
                  <a:gd name="T104" fmla="*/ 486 w 541"/>
                  <a:gd name="T105" fmla="*/ 2 h 652"/>
                  <a:gd name="T106" fmla="*/ 493 w 541"/>
                  <a:gd name="T107" fmla="*/ 1 h 652"/>
                  <a:gd name="T108" fmla="*/ 504 w 541"/>
                  <a:gd name="T109" fmla="*/ 1 h 652"/>
                  <a:gd name="T110" fmla="*/ 526 w 541"/>
                  <a:gd name="T111" fmla="*/ 0 h 6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41" h="652">
                    <a:moveTo>
                      <a:pt x="526" y="0"/>
                    </a:moveTo>
                    <a:lnTo>
                      <a:pt x="532" y="2"/>
                    </a:lnTo>
                    <a:lnTo>
                      <a:pt x="537" y="5"/>
                    </a:lnTo>
                    <a:lnTo>
                      <a:pt x="539" y="11"/>
                    </a:lnTo>
                    <a:lnTo>
                      <a:pt x="541" y="17"/>
                    </a:lnTo>
                    <a:lnTo>
                      <a:pt x="539" y="25"/>
                    </a:lnTo>
                    <a:lnTo>
                      <a:pt x="539" y="30"/>
                    </a:lnTo>
                    <a:lnTo>
                      <a:pt x="535" y="38"/>
                    </a:lnTo>
                    <a:lnTo>
                      <a:pt x="533" y="45"/>
                    </a:lnTo>
                    <a:lnTo>
                      <a:pt x="528" y="51"/>
                    </a:lnTo>
                    <a:lnTo>
                      <a:pt x="526" y="59"/>
                    </a:lnTo>
                    <a:lnTo>
                      <a:pt x="523" y="66"/>
                    </a:lnTo>
                    <a:lnTo>
                      <a:pt x="519" y="76"/>
                    </a:lnTo>
                    <a:lnTo>
                      <a:pt x="515" y="82"/>
                    </a:lnTo>
                    <a:lnTo>
                      <a:pt x="513" y="89"/>
                    </a:lnTo>
                    <a:lnTo>
                      <a:pt x="512" y="97"/>
                    </a:lnTo>
                    <a:lnTo>
                      <a:pt x="513" y="104"/>
                    </a:lnTo>
                    <a:lnTo>
                      <a:pt x="510" y="110"/>
                    </a:lnTo>
                    <a:lnTo>
                      <a:pt x="510" y="120"/>
                    </a:lnTo>
                    <a:lnTo>
                      <a:pt x="506" y="125"/>
                    </a:lnTo>
                    <a:lnTo>
                      <a:pt x="506" y="135"/>
                    </a:lnTo>
                    <a:lnTo>
                      <a:pt x="503" y="141"/>
                    </a:lnTo>
                    <a:lnTo>
                      <a:pt x="503" y="150"/>
                    </a:lnTo>
                    <a:lnTo>
                      <a:pt x="501" y="156"/>
                    </a:lnTo>
                    <a:lnTo>
                      <a:pt x="499" y="165"/>
                    </a:lnTo>
                    <a:lnTo>
                      <a:pt x="497" y="173"/>
                    </a:lnTo>
                    <a:lnTo>
                      <a:pt x="497" y="181"/>
                    </a:lnTo>
                    <a:lnTo>
                      <a:pt x="495" y="188"/>
                    </a:lnTo>
                    <a:lnTo>
                      <a:pt x="493" y="196"/>
                    </a:lnTo>
                    <a:lnTo>
                      <a:pt x="492" y="203"/>
                    </a:lnTo>
                    <a:lnTo>
                      <a:pt x="490" y="213"/>
                    </a:lnTo>
                    <a:lnTo>
                      <a:pt x="488" y="221"/>
                    </a:lnTo>
                    <a:lnTo>
                      <a:pt x="488" y="230"/>
                    </a:lnTo>
                    <a:lnTo>
                      <a:pt x="486" y="238"/>
                    </a:lnTo>
                    <a:lnTo>
                      <a:pt x="484" y="245"/>
                    </a:lnTo>
                    <a:lnTo>
                      <a:pt x="483" y="253"/>
                    </a:lnTo>
                    <a:lnTo>
                      <a:pt x="483" y="260"/>
                    </a:lnTo>
                    <a:lnTo>
                      <a:pt x="481" y="268"/>
                    </a:lnTo>
                    <a:lnTo>
                      <a:pt x="479" y="276"/>
                    </a:lnTo>
                    <a:lnTo>
                      <a:pt x="477" y="283"/>
                    </a:lnTo>
                    <a:lnTo>
                      <a:pt x="475" y="293"/>
                    </a:lnTo>
                    <a:lnTo>
                      <a:pt x="473" y="300"/>
                    </a:lnTo>
                    <a:lnTo>
                      <a:pt x="473" y="308"/>
                    </a:lnTo>
                    <a:lnTo>
                      <a:pt x="472" y="316"/>
                    </a:lnTo>
                    <a:lnTo>
                      <a:pt x="470" y="325"/>
                    </a:lnTo>
                    <a:lnTo>
                      <a:pt x="468" y="331"/>
                    </a:lnTo>
                    <a:lnTo>
                      <a:pt x="468" y="340"/>
                    </a:lnTo>
                    <a:lnTo>
                      <a:pt x="466" y="348"/>
                    </a:lnTo>
                    <a:lnTo>
                      <a:pt x="466" y="358"/>
                    </a:lnTo>
                    <a:lnTo>
                      <a:pt x="463" y="365"/>
                    </a:lnTo>
                    <a:lnTo>
                      <a:pt x="461" y="373"/>
                    </a:lnTo>
                    <a:lnTo>
                      <a:pt x="459" y="380"/>
                    </a:lnTo>
                    <a:lnTo>
                      <a:pt x="459" y="388"/>
                    </a:lnTo>
                    <a:lnTo>
                      <a:pt x="457" y="396"/>
                    </a:lnTo>
                    <a:lnTo>
                      <a:pt x="455" y="405"/>
                    </a:lnTo>
                    <a:lnTo>
                      <a:pt x="454" y="411"/>
                    </a:lnTo>
                    <a:lnTo>
                      <a:pt x="454" y="420"/>
                    </a:lnTo>
                    <a:lnTo>
                      <a:pt x="450" y="428"/>
                    </a:lnTo>
                    <a:lnTo>
                      <a:pt x="448" y="436"/>
                    </a:lnTo>
                    <a:lnTo>
                      <a:pt x="446" y="443"/>
                    </a:lnTo>
                    <a:lnTo>
                      <a:pt x="446" y="451"/>
                    </a:lnTo>
                    <a:lnTo>
                      <a:pt x="443" y="458"/>
                    </a:lnTo>
                    <a:lnTo>
                      <a:pt x="443" y="468"/>
                    </a:lnTo>
                    <a:lnTo>
                      <a:pt x="441" y="476"/>
                    </a:lnTo>
                    <a:lnTo>
                      <a:pt x="439" y="485"/>
                    </a:lnTo>
                    <a:lnTo>
                      <a:pt x="435" y="491"/>
                    </a:lnTo>
                    <a:lnTo>
                      <a:pt x="434" y="500"/>
                    </a:lnTo>
                    <a:lnTo>
                      <a:pt x="432" y="506"/>
                    </a:lnTo>
                    <a:lnTo>
                      <a:pt x="430" y="515"/>
                    </a:lnTo>
                    <a:lnTo>
                      <a:pt x="428" y="521"/>
                    </a:lnTo>
                    <a:lnTo>
                      <a:pt x="426" y="531"/>
                    </a:lnTo>
                    <a:lnTo>
                      <a:pt x="424" y="538"/>
                    </a:lnTo>
                    <a:lnTo>
                      <a:pt x="423" y="546"/>
                    </a:lnTo>
                    <a:lnTo>
                      <a:pt x="419" y="554"/>
                    </a:lnTo>
                    <a:lnTo>
                      <a:pt x="417" y="561"/>
                    </a:lnTo>
                    <a:lnTo>
                      <a:pt x="415" y="569"/>
                    </a:lnTo>
                    <a:lnTo>
                      <a:pt x="414" y="576"/>
                    </a:lnTo>
                    <a:lnTo>
                      <a:pt x="410" y="584"/>
                    </a:lnTo>
                    <a:lnTo>
                      <a:pt x="408" y="592"/>
                    </a:lnTo>
                    <a:lnTo>
                      <a:pt x="405" y="599"/>
                    </a:lnTo>
                    <a:lnTo>
                      <a:pt x="403" y="609"/>
                    </a:lnTo>
                    <a:lnTo>
                      <a:pt x="394" y="613"/>
                    </a:lnTo>
                    <a:lnTo>
                      <a:pt x="386" y="616"/>
                    </a:lnTo>
                    <a:lnTo>
                      <a:pt x="379" y="622"/>
                    </a:lnTo>
                    <a:lnTo>
                      <a:pt x="370" y="626"/>
                    </a:lnTo>
                    <a:lnTo>
                      <a:pt x="363" y="630"/>
                    </a:lnTo>
                    <a:lnTo>
                      <a:pt x="355" y="633"/>
                    </a:lnTo>
                    <a:lnTo>
                      <a:pt x="348" y="635"/>
                    </a:lnTo>
                    <a:lnTo>
                      <a:pt x="339" y="639"/>
                    </a:lnTo>
                    <a:lnTo>
                      <a:pt x="330" y="641"/>
                    </a:lnTo>
                    <a:lnTo>
                      <a:pt x="323" y="643"/>
                    </a:lnTo>
                    <a:lnTo>
                      <a:pt x="314" y="643"/>
                    </a:lnTo>
                    <a:lnTo>
                      <a:pt x="305" y="645"/>
                    </a:lnTo>
                    <a:lnTo>
                      <a:pt x="297" y="647"/>
                    </a:lnTo>
                    <a:lnTo>
                      <a:pt x="288" y="649"/>
                    </a:lnTo>
                    <a:lnTo>
                      <a:pt x="281" y="649"/>
                    </a:lnTo>
                    <a:lnTo>
                      <a:pt x="272" y="651"/>
                    </a:lnTo>
                    <a:lnTo>
                      <a:pt x="263" y="651"/>
                    </a:lnTo>
                    <a:lnTo>
                      <a:pt x="254" y="651"/>
                    </a:lnTo>
                    <a:lnTo>
                      <a:pt x="245" y="651"/>
                    </a:lnTo>
                    <a:lnTo>
                      <a:pt x="236" y="651"/>
                    </a:lnTo>
                    <a:lnTo>
                      <a:pt x="228" y="651"/>
                    </a:lnTo>
                    <a:lnTo>
                      <a:pt x="219" y="651"/>
                    </a:lnTo>
                    <a:lnTo>
                      <a:pt x="210" y="651"/>
                    </a:lnTo>
                    <a:lnTo>
                      <a:pt x="201" y="651"/>
                    </a:lnTo>
                    <a:lnTo>
                      <a:pt x="192" y="651"/>
                    </a:lnTo>
                    <a:lnTo>
                      <a:pt x="183" y="651"/>
                    </a:lnTo>
                    <a:lnTo>
                      <a:pt x="174" y="651"/>
                    </a:lnTo>
                    <a:lnTo>
                      <a:pt x="165" y="651"/>
                    </a:lnTo>
                    <a:lnTo>
                      <a:pt x="156" y="651"/>
                    </a:lnTo>
                    <a:lnTo>
                      <a:pt x="147" y="651"/>
                    </a:lnTo>
                    <a:lnTo>
                      <a:pt x="139" y="652"/>
                    </a:lnTo>
                    <a:lnTo>
                      <a:pt x="130" y="652"/>
                    </a:lnTo>
                    <a:lnTo>
                      <a:pt x="121" y="651"/>
                    </a:lnTo>
                    <a:lnTo>
                      <a:pt x="112" y="649"/>
                    </a:lnTo>
                    <a:lnTo>
                      <a:pt x="103" y="647"/>
                    </a:lnTo>
                    <a:lnTo>
                      <a:pt x="94" y="647"/>
                    </a:lnTo>
                    <a:lnTo>
                      <a:pt x="87" y="647"/>
                    </a:lnTo>
                    <a:lnTo>
                      <a:pt x="78" y="647"/>
                    </a:lnTo>
                    <a:lnTo>
                      <a:pt x="69" y="647"/>
                    </a:lnTo>
                    <a:lnTo>
                      <a:pt x="61" y="647"/>
                    </a:lnTo>
                    <a:lnTo>
                      <a:pt x="52" y="645"/>
                    </a:lnTo>
                    <a:lnTo>
                      <a:pt x="43" y="643"/>
                    </a:lnTo>
                    <a:lnTo>
                      <a:pt x="36" y="641"/>
                    </a:lnTo>
                    <a:lnTo>
                      <a:pt x="27" y="639"/>
                    </a:lnTo>
                    <a:lnTo>
                      <a:pt x="20" y="635"/>
                    </a:lnTo>
                    <a:lnTo>
                      <a:pt x="12" y="630"/>
                    </a:lnTo>
                    <a:lnTo>
                      <a:pt x="5" y="624"/>
                    </a:lnTo>
                    <a:lnTo>
                      <a:pt x="0" y="618"/>
                    </a:lnTo>
                    <a:lnTo>
                      <a:pt x="3" y="614"/>
                    </a:lnTo>
                    <a:lnTo>
                      <a:pt x="9" y="611"/>
                    </a:lnTo>
                    <a:lnTo>
                      <a:pt x="14" y="607"/>
                    </a:lnTo>
                    <a:lnTo>
                      <a:pt x="20" y="603"/>
                    </a:lnTo>
                    <a:lnTo>
                      <a:pt x="29" y="603"/>
                    </a:lnTo>
                    <a:lnTo>
                      <a:pt x="38" y="607"/>
                    </a:lnTo>
                    <a:lnTo>
                      <a:pt x="49" y="607"/>
                    </a:lnTo>
                    <a:lnTo>
                      <a:pt x="60" y="609"/>
                    </a:lnTo>
                    <a:lnTo>
                      <a:pt x="69" y="611"/>
                    </a:lnTo>
                    <a:lnTo>
                      <a:pt x="80" y="613"/>
                    </a:lnTo>
                    <a:lnTo>
                      <a:pt x="85" y="613"/>
                    </a:lnTo>
                    <a:lnTo>
                      <a:pt x="89" y="613"/>
                    </a:lnTo>
                    <a:lnTo>
                      <a:pt x="94" y="614"/>
                    </a:lnTo>
                    <a:lnTo>
                      <a:pt x="101" y="614"/>
                    </a:lnTo>
                    <a:lnTo>
                      <a:pt x="105" y="614"/>
                    </a:lnTo>
                    <a:lnTo>
                      <a:pt x="112" y="614"/>
                    </a:lnTo>
                    <a:lnTo>
                      <a:pt x="116" y="614"/>
                    </a:lnTo>
                    <a:lnTo>
                      <a:pt x="123" y="616"/>
                    </a:lnTo>
                    <a:lnTo>
                      <a:pt x="127" y="616"/>
                    </a:lnTo>
                    <a:lnTo>
                      <a:pt x="132" y="616"/>
                    </a:lnTo>
                    <a:lnTo>
                      <a:pt x="139" y="616"/>
                    </a:lnTo>
                    <a:lnTo>
                      <a:pt x="145" y="618"/>
                    </a:lnTo>
                    <a:lnTo>
                      <a:pt x="150" y="618"/>
                    </a:lnTo>
                    <a:lnTo>
                      <a:pt x="156" y="618"/>
                    </a:lnTo>
                    <a:lnTo>
                      <a:pt x="159" y="618"/>
                    </a:lnTo>
                    <a:lnTo>
                      <a:pt x="167" y="620"/>
                    </a:lnTo>
                    <a:lnTo>
                      <a:pt x="170" y="620"/>
                    </a:lnTo>
                    <a:lnTo>
                      <a:pt x="178" y="620"/>
                    </a:lnTo>
                    <a:lnTo>
                      <a:pt x="183" y="620"/>
                    </a:lnTo>
                    <a:lnTo>
                      <a:pt x="188" y="622"/>
                    </a:lnTo>
                    <a:lnTo>
                      <a:pt x="194" y="620"/>
                    </a:lnTo>
                    <a:lnTo>
                      <a:pt x="199" y="620"/>
                    </a:lnTo>
                    <a:lnTo>
                      <a:pt x="205" y="620"/>
                    </a:lnTo>
                    <a:lnTo>
                      <a:pt x="210" y="620"/>
                    </a:lnTo>
                    <a:lnTo>
                      <a:pt x="214" y="620"/>
                    </a:lnTo>
                    <a:lnTo>
                      <a:pt x="221" y="620"/>
                    </a:lnTo>
                    <a:lnTo>
                      <a:pt x="225" y="620"/>
                    </a:lnTo>
                    <a:lnTo>
                      <a:pt x="232" y="620"/>
                    </a:lnTo>
                    <a:lnTo>
                      <a:pt x="236" y="618"/>
                    </a:lnTo>
                    <a:lnTo>
                      <a:pt x="243" y="618"/>
                    </a:lnTo>
                    <a:lnTo>
                      <a:pt x="247" y="616"/>
                    </a:lnTo>
                    <a:lnTo>
                      <a:pt x="252" y="616"/>
                    </a:lnTo>
                    <a:lnTo>
                      <a:pt x="257" y="616"/>
                    </a:lnTo>
                    <a:lnTo>
                      <a:pt x="263" y="616"/>
                    </a:lnTo>
                    <a:lnTo>
                      <a:pt x="270" y="614"/>
                    </a:lnTo>
                    <a:lnTo>
                      <a:pt x="276" y="614"/>
                    </a:lnTo>
                    <a:lnTo>
                      <a:pt x="285" y="613"/>
                    </a:lnTo>
                    <a:lnTo>
                      <a:pt x="296" y="611"/>
                    </a:lnTo>
                    <a:lnTo>
                      <a:pt x="305" y="609"/>
                    </a:lnTo>
                    <a:lnTo>
                      <a:pt x="316" y="607"/>
                    </a:lnTo>
                    <a:lnTo>
                      <a:pt x="326" y="603"/>
                    </a:lnTo>
                    <a:lnTo>
                      <a:pt x="337" y="601"/>
                    </a:lnTo>
                    <a:lnTo>
                      <a:pt x="346" y="597"/>
                    </a:lnTo>
                    <a:lnTo>
                      <a:pt x="357" y="595"/>
                    </a:lnTo>
                    <a:lnTo>
                      <a:pt x="361" y="588"/>
                    </a:lnTo>
                    <a:lnTo>
                      <a:pt x="366" y="582"/>
                    </a:lnTo>
                    <a:lnTo>
                      <a:pt x="370" y="576"/>
                    </a:lnTo>
                    <a:lnTo>
                      <a:pt x="375" y="571"/>
                    </a:lnTo>
                    <a:lnTo>
                      <a:pt x="377" y="565"/>
                    </a:lnTo>
                    <a:lnTo>
                      <a:pt x="381" y="559"/>
                    </a:lnTo>
                    <a:lnTo>
                      <a:pt x="385" y="554"/>
                    </a:lnTo>
                    <a:lnTo>
                      <a:pt x="388" y="546"/>
                    </a:lnTo>
                    <a:lnTo>
                      <a:pt x="390" y="540"/>
                    </a:lnTo>
                    <a:lnTo>
                      <a:pt x="394" y="533"/>
                    </a:lnTo>
                    <a:lnTo>
                      <a:pt x="395" y="525"/>
                    </a:lnTo>
                    <a:lnTo>
                      <a:pt x="397" y="519"/>
                    </a:lnTo>
                    <a:lnTo>
                      <a:pt x="399" y="512"/>
                    </a:lnTo>
                    <a:lnTo>
                      <a:pt x="403" y="506"/>
                    </a:lnTo>
                    <a:lnTo>
                      <a:pt x="403" y="498"/>
                    </a:lnTo>
                    <a:lnTo>
                      <a:pt x="406" y="493"/>
                    </a:lnTo>
                    <a:lnTo>
                      <a:pt x="406" y="485"/>
                    </a:lnTo>
                    <a:lnTo>
                      <a:pt x="408" y="477"/>
                    </a:lnTo>
                    <a:lnTo>
                      <a:pt x="408" y="470"/>
                    </a:lnTo>
                    <a:lnTo>
                      <a:pt x="410" y="462"/>
                    </a:lnTo>
                    <a:lnTo>
                      <a:pt x="412" y="455"/>
                    </a:lnTo>
                    <a:lnTo>
                      <a:pt x="414" y="449"/>
                    </a:lnTo>
                    <a:lnTo>
                      <a:pt x="414" y="439"/>
                    </a:lnTo>
                    <a:lnTo>
                      <a:pt x="415" y="434"/>
                    </a:lnTo>
                    <a:lnTo>
                      <a:pt x="415" y="426"/>
                    </a:lnTo>
                    <a:lnTo>
                      <a:pt x="417" y="420"/>
                    </a:lnTo>
                    <a:lnTo>
                      <a:pt x="419" y="411"/>
                    </a:lnTo>
                    <a:lnTo>
                      <a:pt x="421" y="405"/>
                    </a:lnTo>
                    <a:lnTo>
                      <a:pt x="421" y="397"/>
                    </a:lnTo>
                    <a:lnTo>
                      <a:pt x="423" y="392"/>
                    </a:lnTo>
                    <a:lnTo>
                      <a:pt x="424" y="384"/>
                    </a:lnTo>
                    <a:lnTo>
                      <a:pt x="428" y="378"/>
                    </a:lnTo>
                    <a:lnTo>
                      <a:pt x="430" y="373"/>
                    </a:lnTo>
                    <a:lnTo>
                      <a:pt x="430" y="367"/>
                    </a:lnTo>
                    <a:lnTo>
                      <a:pt x="432" y="361"/>
                    </a:lnTo>
                    <a:lnTo>
                      <a:pt x="434" y="354"/>
                    </a:lnTo>
                    <a:lnTo>
                      <a:pt x="434" y="348"/>
                    </a:lnTo>
                    <a:lnTo>
                      <a:pt x="435" y="342"/>
                    </a:lnTo>
                    <a:lnTo>
                      <a:pt x="435" y="337"/>
                    </a:lnTo>
                    <a:lnTo>
                      <a:pt x="439" y="331"/>
                    </a:lnTo>
                    <a:lnTo>
                      <a:pt x="439" y="325"/>
                    </a:lnTo>
                    <a:lnTo>
                      <a:pt x="441" y="318"/>
                    </a:lnTo>
                    <a:lnTo>
                      <a:pt x="441" y="312"/>
                    </a:lnTo>
                    <a:lnTo>
                      <a:pt x="443" y="308"/>
                    </a:lnTo>
                    <a:lnTo>
                      <a:pt x="443" y="300"/>
                    </a:lnTo>
                    <a:lnTo>
                      <a:pt x="444" y="295"/>
                    </a:lnTo>
                    <a:lnTo>
                      <a:pt x="444" y="289"/>
                    </a:lnTo>
                    <a:lnTo>
                      <a:pt x="446" y="283"/>
                    </a:lnTo>
                    <a:lnTo>
                      <a:pt x="446" y="278"/>
                    </a:lnTo>
                    <a:lnTo>
                      <a:pt x="448" y="272"/>
                    </a:lnTo>
                    <a:lnTo>
                      <a:pt x="448" y="266"/>
                    </a:lnTo>
                    <a:lnTo>
                      <a:pt x="450" y="260"/>
                    </a:lnTo>
                    <a:lnTo>
                      <a:pt x="450" y="255"/>
                    </a:lnTo>
                    <a:lnTo>
                      <a:pt x="452" y="247"/>
                    </a:lnTo>
                    <a:lnTo>
                      <a:pt x="452" y="241"/>
                    </a:lnTo>
                    <a:lnTo>
                      <a:pt x="454" y="238"/>
                    </a:lnTo>
                    <a:lnTo>
                      <a:pt x="454" y="230"/>
                    </a:lnTo>
                    <a:lnTo>
                      <a:pt x="455" y="224"/>
                    </a:lnTo>
                    <a:lnTo>
                      <a:pt x="455" y="219"/>
                    </a:lnTo>
                    <a:lnTo>
                      <a:pt x="457" y="213"/>
                    </a:lnTo>
                    <a:lnTo>
                      <a:pt x="459" y="207"/>
                    </a:lnTo>
                    <a:lnTo>
                      <a:pt x="459" y="201"/>
                    </a:lnTo>
                    <a:lnTo>
                      <a:pt x="461" y="194"/>
                    </a:lnTo>
                    <a:lnTo>
                      <a:pt x="463" y="190"/>
                    </a:lnTo>
                    <a:lnTo>
                      <a:pt x="463" y="184"/>
                    </a:lnTo>
                    <a:lnTo>
                      <a:pt x="464" y="177"/>
                    </a:lnTo>
                    <a:lnTo>
                      <a:pt x="464" y="171"/>
                    </a:lnTo>
                    <a:lnTo>
                      <a:pt x="466" y="165"/>
                    </a:lnTo>
                    <a:lnTo>
                      <a:pt x="468" y="160"/>
                    </a:lnTo>
                    <a:lnTo>
                      <a:pt x="468" y="152"/>
                    </a:lnTo>
                    <a:lnTo>
                      <a:pt x="470" y="146"/>
                    </a:lnTo>
                    <a:lnTo>
                      <a:pt x="472" y="141"/>
                    </a:lnTo>
                    <a:lnTo>
                      <a:pt x="472" y="135"/>
                    </a:lnTo>
                    <a:lnTo>
                      <a:pt x="473" y="129"/>
                    </a:lnTo>
                    <a:lnTo>
                      <a:pt x="473" y="123"/>
                    </a:lnTo>
                    <a:lnTo>
                      <a:pt x="475" y="118"/>
                    </a:lnTo>
                    <a:lnTo>
                      <a:pt x="477" y="112"/>
                    </a:lnTo>
                    <a:lnTo>
                      <a:pt x="479" y="106"/>
                    </a:lnTo>
                    <a:lnTo>
                      <a:pt x="481" y="101"/>
                    </a:lnTo>
                    <a:lnTo>
                      <a:pt x="483" y="95"/>
                    </a:lnTo>
                    <a:lnTo>
                      <a:pt x="484" y="89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8" y="72"/>
                    </a:lnTo>
                    <a:lnTo>
                      <a:pt x="490" y="66"/>
                    </a:lnTo>
                    <a:lnTo>
                      <a:pt x="492" y="61"/>
                    </a:lnTo>
                    <a:lnTo>
                      <a:pt x="493" y="55"/>
                    </a:lnTo>
                    <a:lnTo>
                      <a:pt x="497" y="49"/>
                    </a:lnTo>
                    <a:lnTo>
                      <a:pt x="497" y="44"/>
                    </a:lnTo>
                    <a:lnTo>
                      <a:pt x="499" y="38"/>
                    </a:lnTo>
                    <a:lnTo>
                      <a:pt x="501" y="32"/>
                    </a:lnTo>
                    <a:lnTo>
                      <a:pt x="504" y="26"/>
                    </a:lnTo>
                    <a:lnTo>
                      <a:pt x="510" y="15"/>
                    </a:lnTo>
                    <a:lnTo>
                      <a:pt x="515" y="5"/>
                    </a:lnTo>
                    <a:lnTo>
                      <a:pt x="521" y="2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4" name="Freeform 124"/>
              <p:cNvSpPr>
                <a:spLocks/>
              </p:cNvSpPr>
              <p:nvPr/>
            </p:nvSpPr>
            <p:spPr bwMode="auto">
              <a:xfrm>
                <a:off x="6857" y="2464"/>
                <a:ext cx="131" cy="42"/>
              </a:xfrm>
              <a:custGeom>
                <a:avLst/>
                <a:gdLst>
                  <a:gd name="T0" fmla="*/ 5 w 131"/>
                  <a:gd name="T1" fmla="*/ 0 h 83"/>
                  <a:gd name="T2" fmla="*/ 11 w 131"/>
                  <a:gd name="T3" fmla="*/ 1 h 83"/>
                  <a:gd name="T4" fmla="*/ 18 w 131"/>
                  <a:gd name="T5" fmla="*/ 1 h 83"/>
                  <a:gd name="T6" fmla="*/ 23 w 131"/>
                  <a:gd name="T7" fmla="*/ 1 h 83"/>
                  <a:gd name="T8" fmla="*/ 31 w 131"/>
                  <a:gd name="T9" fmla="*/ 1 h 83"/>
                  <a:gd name="T10" fmla="*/ 36 w 131"/>
                  <a:gd name="T11" fmla="*/ 1 h 83"/>
                  <a:gd name="T12" fmla="*/ 43 w 131"/>
                  <a:gd name="T13" fmla="*/ 1 h 83"/>
                  <a:gd name="T14" fmla="*/ 49 w 131"/>
                  <a:gd name="T15" fmla="*/ 1 h 83"/>
                  <a:gd name="T16" fmla="*/ 56 w 131"/>
                  <a:gd name="T17" fmla="*/ 1 h 83"/>
                  <a:gd name="T18" fmla="*/ 62 w 131"/>
                  <a:gd name="T19" fmla="*/ 1 h 83"/>
                  <a:gd name="T20" fmla="*/ 67 w 131"/>
                  <a:gd name="T21" fmla="*/ 1 h 83"/>
                  <a:gd name="T22" fmla="*/ 74 w 131"/>
                  <a:gd name="T23" fmla="*/ 1 h 83"/>
                  <a:gd name="T24" fmla="*/ 82 w 131"/>
                  <a:gd name="T25" fmla="*/ 1 h 83"/>
                  <a:gd name="T26" fmla="*/ 87 w 131"/>
                  <a:gd name="T27" fmla="*/ 1 h 83"/>
                  <a:gd name="T28" fmla="*/ 94 w 131"/>
                  <a:gd name="T29" fmla="*/ 1 h 83"/>
                  <a:gd name="T30" fmla="*/ 100 w 131"/>
                  <a:gd name="T31" fmla="*/ 1 h 83"/>
                  <a:gd name="T32" fmla="*/ 107 w 131"/>
                  <a:gd name="T33" fmla="*/ 1 h 83"/>
                  <a:gd name="T34" fmla="*/ 112 w 131"/>
                  <a:gd name="T35" fmla="*/ 1 h 83"/>
                  <a:gd name="T36" fmla="*/ 120 w 131"/>
                  <a:gd name="T37" fmla="*/ 1 h 83"/>
                  <a:gd name="T38" fmla="*/ 125 w 131"/>
                  <a:gd name="T39" fmla="*/ 1 h 83"/>
                  <a:gd name="T40" fmla="*/ 131 w 131"/>
                  <a:gd name="T41" fmla="*/ 1 h 83"/>
                  <a:gd name="T42" fmla="*/ 127 w 131"/>
                  <a:gd name="T43" fmla="*/ 2 h 83"/>
                  <a:gd name="T44" fmla="*/ 125 w 131"/>
                  <a:gd name="T45" fmla="*/ 2 h 83"/>
                  <a:gd name="T46" fmla="*/ 123 w 131"/>
                  <a:gd name="T47" fmla="*/ 2 h 83"/>
                  <a:gd name="T48" fmla="*/ 121 w 131"/>
                  <a:gd name="T49" fmla="*/ 2 h 83"/>
                  <a:gd name="T50" fmla="*/ 112 w 131"/>
                  <a:gd name="T51" fmla="*/ 2 h 83"/>
                  <a:gd name="T52" fmla="*/ 105 w 131"/>
                  <a:gd name="T53" fmla="*/ 2 h 83"/>
                  <a:gd name="T54" fmla="*/ 96 w 131"/>
                  <a:gd name="T55" fmla="*/ 2 h 83"/>
                  <a:gd name="T56" fmla="*/ 87 w 131"/>
                  <a:gd name="T57" fmla="*/ 2 h 83"/>
                  <a:gd name="T58" fmla="*/ 80 w 131"/>
                  <a:gd name="T59" fmla="*/ 2 h 83"/>
                  <a:gd name="T60" fmla="*/ 72 w 131"/>
                  <a:gd name="T61" fmla="*/ 2 h 83"/>
                  <a:gd name="T62" fmla="*/ 65 w 131"/>
                  <a:gd name="T63" fmla="*/ 2 h 83"/>
                  <a:gd name="T64" fmla="*/ 58 w 131"/>
                  <a:gd name="T65" fmla="*/ 2 h 83"/>
                  <a:gd name="T66" fmla="*/ 49 w 131"/>
                  <a:gd name="T67" fmla="*/ 1 h 83"/>
                  <a:gd name="T68" fmla="*/ 42 w 131"/>
                  <a:gd name="T69" fmla="*/ 1 h 83"/>
                  <a:gd name="T70" fmla="*/ 34 w 131"/>
                  <a:gd name="T71" fmla="*/ 1 h 83"/>
                  <a:gd name="T72" fmla="*/ 27 w 131"/>
                  <a:gd name="T73" fmla="*/ 1 h 83"/>
                  <a:gd name="T74" fmla="*/ 20 w 131"/>
                  <a:gd name="T75" fmla="*/ 1 h 83"/>
                  <a:gd name="T76" fmla="*/ 14 w 131"/>
                  <a:gd name="T77" fmla="*/ 1 h 83"/>
                  <a:gd name="T78" fmla="*/ 5 w 131"/>
                  <a:gd name="T79" fmla="*/ 1 h 83"/>
                  <a:gd name="T80" fmla="*/ 0 w 131"/>
                  <a:gd name="T81" fmla="*/ 1 h 83"/>
                  <a:gd name="T82" fmla="*/ 0 w 131"/>
                  <a:gd name="T83" fmla="*/ 1 h 83"/>
                  <a:gd name="T84" fmla="*/ 0 w 131"/>
                  <a:gd name="T85" fmla="*/ 1 h 83"/>
                  <a:gd name="T86" fmla="*/ 2 w 131"/>
                  <a:gd name="T87" fmla="*/ 1 h 83"/>
                  <a:gd name="T88" fmla="*/ 2 w 131"/>
                  <a:gd name="T89" fmla="*/ 1 h 83"/>
                  <a:gd name="T90" fmla="*/ 3 w 131"/>
                  <a:gd name="T91" fmla="*/ 1 h 83"/>
                  <a:gd name="T92" fmla="*/ 5 w 131"/>
                  <a:gd name="T93" fmla="*/ 0 h 83"/>
                  <a:gd name="T94" fmla="*/ 5 w 131"/>
                  <a:gd name="T95" fmla="*/ 0 h 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1" h="83">
                    <a:moveTo>
                      <a:pt x="5" y="0"/>
                    </a:moveTo>
                    <a:lnTo>
                      <a:pt x="11" y="3"/>
                    </a:lnTo>
                    <a:lnTo>
                      <a:pt x="18" y="7"/>
                    </a:lnTo>
                    <a:lnTo>
                      <a:pt x="23" y="11"/>
                    </a:lnTo>
                    <a:lnTo>
                      <a:pt x="31" y="15"/>
                    </a:lnTo>
                    <a:lnTo>
                      <a:pt x="36" y="19"/>
                    </a:lnTo>
                    <a:lnTo>
                      <a:pt x="43" y="22"/>
                    </a:lnTo>
                    <a:lnTo>
                      <a:pt x="49" y="24"/>
                    </a:lnTo>
                    <a:lnTo>
                      <a:pt x="56" y="28"/>
                    </a:lnTo>
                    <a:lnTo>
                      <a:pt x="62" y="32"/>
                    </a:lnTo>
                    <a:lnTo>
                      <a:pt x="67" y="34"/>
                    </a:lnTo>
                    <a:lnTo>
                      <a:pt x="74" y="36"/>
                    </a:lnTo>
                    <a:lnTo>
                      <a:pt x="82" y="40"/>
                    </a:lnTo>
                    <a:lnTo>
                      <a:pt x="87" y="41"/>
                    </a:lnTo>
                    <a:lnTo>
                      <a:pt x="94" y="43"/>
                    </a:lnTo>
                    <a:lnTo>
                      <a:pt x="100" y="45"/>
                    </a:lnTo>
                    <a:lnTo>
                      <a:pt x="107" y="49"/>
                    </a:lnTo>
                    <a:lnTo>
                      <a:pt x="112" y="51"/>
                    </a:lnTo>
                    <a:lnTo>
                      <a:pt x="120" y="55"/>
                    </a:lnTo>
                    <a:lnTo>
                      <a:pt x="125" y="57"/>
                    </a:lnTo>
                    <a:lnTo>
                      <a:pt x="131" y="62"/>
                    </a:lnTo>
                    <a:lnTo>
                      <a:pt x="127" y="66"/>
                    </a:lnTo>
                    <a:lnTo>
                      <a:pt x="125" y="72"/>
                    </a:lnTo>
                    <a:lnTo>
                      <a:pt x="123" y="78"/>
                    </a:lnTo>
                    <a:lnTo>
                      <a:pt x="121" y="83"/>
                    </a:lnTo>
                    <a:lnTo>
                      <a:pt x="112" y="81"/>
                    </a:lnTo>
                    <a:lnTo>
                      <a:pt x="105" y="79"/>
                    </a:lnTo>
                    <a:lnTo>
                      <a:pt x="96" y="78"/>
                    </a:lnTo>
                    <a:lnTo>
                      <a:pt x="87" y="76"/>
                    </a:lnTo>
                    <a:lnTo>
                      <a:pt x="80" y="74"/>
                    </a:lnTo>
                    <a:lnTo>
                      <a:pt x="72" y="72"/>
                    </a:lnTo>
                    <a:lnTo>
                      <a:pt x="65" y="68"/>
                    </a:lnTo>
                    <a:lnTo>
                      <a:pt x="58" y="66"/>
                    </a:lnTo>
                    <a:lnTo>
                      <a:pt x="49" y="62"/>
                    </a:lnTo>
                    <a:lnTo>
                      <a:pt x="42" y="60"/>
                    </a:lnTo>
                    <a:lnTo>
                      <a:pt x="34" y="55"/>
                    </a:lnTo>
                    <a:lnTo>
                      <a:pt x="27" y="53"/>
                    </a:lnTo>
                    <a:lnTo>
                      <a:pt x="20" y="47"/>
                    </a:lnTo>
                    <a:lnTo>
                      <a:pt x="14" y="43"/>
                    </a:lnTo>
                    <a:lnTo>
                      <a:pt x="5" y="40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2" y="15"/>
                    </a:lnTo>
                    <a:lnTo>
                      <a:pt x="3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5" name="Freeform 125"/>
              <p:cNvSpPr>
                <a:spLocks/>
              </p:cNvSpPr>
              <p:nvPr/>
            </p:nvSpPr>
            <p:spPr bwMode="auto">
              <a:xfrm>
                <a:off x="6846" y="2498"/>
                <a:ext cx="158" cy="46"/>
              </a:xfrm>
              <a:custGeom>
                <a:avLst/>
                <a:gdLst>
                  <a:gd name="T0" fmla="*/ 11 w 158"/>
                  <a:gd name="T1" fmla="*/ 0 h 91"/>
                  <a:gd name="T2" fmla="*/ 18 w 158"/>
                  <a:gd name="T3" fmla="*/ 1 h 91"/>
                  <a:gd name="T4" fmla="*/ 27 w 158"/>
                  <a:gd name="T5" fmla="*/ 1 h 91"/>
                  <a:gd name="T6" fmla="*/ 34 w 158"/>
                  <a:gd name="T7" fmla="*/ 1 h 91"/>
                  <a:gd name="T8" fmla="*/ 42 w 158"/>
                  <a:gd name="T9" fmla="*/ 1 h 91"/>
                  <a:gd name="T10" fmla="*/ 49 w 158"/>
                  <a:gd name="T11" fmla="*/ 1 h 91"/>
                  <a:gd name="T12" fmla="*/ 58 w 158"/>
                  <a:gd name="T13" fmla="*/ 1 h 91"/>
                  <a:gd name="T14" fmla="*/ 65 w 158"/>
                  <a:gd name="T15" fmla="*/ 1 h 91"/>
                  <a:gd name="T16" fmla="*/ 73 w 158"/>
                  <a:gd name="T17" fmla="*/ 1 h 91"/>
                  <a:gd name="T18" fmla="*/ 80 w 158"/>
                  <a:gd name="T19" fmla="*/ 1 h 91"/>
                  <a:gd name="T20" fmla="*/ 89 w 158"/>
                  <a:gd name="T21" fmla="*/ 1 h 91"/>
                  <a:gd name="T22" fmla="*/ 96 w 158"/>
                  <a:gd name="T23" fmla="*/ 1 h 91"/>
                  <a:gd name="T24" fmla="*/ 105 w 158"/>
                  <a:gd name="T25" fmla="*/ 1 h 91"/>
                  <a:gd name="T26" fmla="*/ 114 w 158"/>
                  <a:gd name="T27" fmla="*/ 1 h 91"/>
                  <a:gd name="T28" fmla="*/ 122 w 158"/>
                  <a:gd name="T29" fmla="*/ 1 h 91"/>
                  <a:gd name="T30" fmla="*/ 131 w 158"/>
                  <a:gd name="T31" fmla="*/ 1 h 91"/>
                  <a:gd name="T32" fmla="*/ 142 w 158"/>
                  <a:gd name="T33" fmla="*/ 1 h 91"/>
                  <a:gd name="T34" fmla="*/ 149 w 158"/>
                  <a:gd name="T35" fmla="*/ 2 h 91"/>
                  <a:gd name="T36" fmla="*/ 158 w 158"/>
                  <a:gd name="T37" fmla="*/ 2 h 91"/>
                  <a:gd name="T38" fmla="*/ 149 w 158"/>
                  <a:gd name="T39" fmla="*/ 2 h 91"/>
                  <a:gd name="T40" fmla="*/ 142 w 158"/>
                  <a:gd name="T41" fmla="*/ 2 h 91"/>
                  <a:gd name="T42" fmla="*/ 131 w 158"/>
                  <a:gd name="T43" fmla="*/ 2 h 91"/>
                  <a:gd name="T44" fmla="*/ 122 w 158"/>
                  <a:gd name="T45" fmla="*/ 2 h 91"/>
                  <a:gd name="T46" fmla="*/ 111 w 158"/>
                  <a:gd name="T47" fmla="*/ 2 h 91"/>
                  <a:gd name="T48" fmla="*/ 103 w 158"/>
                  <a:gd name="T49" fmla="*/ 2 h 91"/>
                  <a:gd name="T50" fmla="*/ 94 w 158"/>
                  <a:gd name="T51" fmla="*/ 2 h 91"/>
                  <a:gd name="T52" fmla="*/ 85 w 158"/>
                  <a:gd name="T53" fmla="*/ 2 h 91"/>
                  <a:gd name="T54" fmla="*/ 76 w 158"/>
                  <a:gd name="T55" fmla="*/ 2 h 91"/>
                  <a:gd name="T56" fmla="*/ 67 w 158"/>
                  <a:gd name="T57" fmla="*/ 2 h 91"/>
                  <a:gd name="T58" fmla="*/ 58 w 158"/>
                  <a:gd name="T59" fmla="*/ 1 h 91"/>
                  <a:gd name="T60" fmla="*/ 51 w 158"/>
                  <a:gd name="T61" fmla="*/ 1 h 91"/>
                  <a:gd name="T62" fmla="*/ 42 w 158"/>
                  <a:gd name="T63" fmla="*/ 1 h 91"/>
                  <a:gd name="T64" fmla="*/ 33 w 158"/>
                  <a:gd name="T65" fmla="*/ 1 h 91"/>
                  <a:gd name="T66" fmla="*/ 24 w 158"/>
                  <a:gd name="T67" fmla="*/ 1 h 91"/>
                  <a:gd name="T68" fmla="*/ 16 w 158"/>
                  <a:gd name="T69" fmla="*/ 1 h 91"/>
                  <a:gd name="T70" fmla="*/ 9 w 158"/>
                  <a:gd name="T71" fmla="*/ 1 h 91"/>
                  <a:gd name="T72" fmla="*/ 0 w 158"/>
                  <a:gd name="T73" fmla="*/ 1 h 91"/>
                  <a:gd name="T74" fmla="*/ 2 w 158"/>
                  <a:gd name="T75" fmla="*/ 1 h 91"/>
                  <a:gd name="T76" fmla="*/ 5 w 158"/>
                  <a:gd name="T77" fmla="*/ 1 h 91"/>
                  <a:gd name="T78" fmla="*/ 9 w 158"/>
                  <a:gd name="T79" fmla="*/ 1 h 91"/>
                  <a:gd name="T80" fmla="*/ 11 w 158"/>
                  <a:gd name="T81" fmla="*/ 0 h 91"/>
                  <a:gd name="T82" fmla="*/ 11 w 158"/>
                  <a:gd name="T83" fmla="*/ 0 h 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8" h="91">
                    <a:moveTo>
                      <a:pt x="11" y="0"/>
                    </a:moveTo>
                    <a:lnTo>
                      <a:pt x="18" y="2"/>
                    </a:lnTo>
                    <a:lnTo>
                      <a:pt x="27" y="6"/>
                    </a:lnTo>
                    <a:lnTo>
                      <a:pt x="34" y="10"/>
                    </a:lnTo>
                    <a:lnTo>
                      <a:pt x="42" y="13"/>
                    </a:lnTo>
                    <a:lnTo>
                      <a:pt x="49" y="19"/>
                    </a:lnTo>
                    <a:lnTo>
                      <a:pt x="58" y="23"/>
                    </a:lnTo>
                    <a:lnTo>
                      <a:pt x="65" y="29"/>
                    </a:lnTo>
                    <a:lnTo>
                      <a:pt x="73" y="34"/>
                    </a:lnTo>
                    <a:lnTo>
                      <a:pt x="80" y="38"/>
                    </a:lnTo>
                    <a:lnTo>
                      <a:pt x="89" y="44"/>
                    </a:lnTo>
                    <a:lnTo>
                      <a:pt x="96" y="48"/>
                    </a:lnTo>
                    <a:lnTo>
                      <a:pt x="105" y="53"/>
                    </a:lnTo>
                    <a:lnTo>
                      <a:pt x="114" y="55"/>
                    </a:lnTo>
                    <a:lnTo>
                      <a:pt x="122" y="59"/>
                    </a:lnTo>
                    <a:lnTo>
                      <a:pt x="131" y="61"/>
                    </a:lnTo>
                    <a:lnTo>
                      <a:pt x="142" y="61"/>
                    </a:lnTo>
                    <a:lnTo>
                      <a:pt x="149" y="69"/>
                    </a:lnTo>
                    <a:lnTo>
                      <a:pt x="158" y="76"/>
                    </a:lnTo>
                    <a:lnTo>
                      <a:pt x="149" y="82"/>
                    </a:lnTo>
                    <a:lnTo>
                      <a:pt x="142" y="91"/>
                    </a:lnTo>
                    <a:lnTo>
                      <a:pt x="131" y="89"/>
                    </a:lnTo>
                    <a:lnTo>
                      <a:pt x="122" y="88"/>
                    </a:lnTo>
                    <a:lnTo>
                      <a:pt x="111" y="84"/>
                    </a:lnTo>
                    <a:lnTo>
                      <a:pt x="103" y="82"/>
                    </a:lnTo>
                    <a:lnTo>
                      <a:pt x="94" y="78"/>
                    </a:lnTo>
                    <a:lnTo>
                      <a:pt x="85" y="76"/>
                    </a:lnTo>
                    <a:lnTo>
                      <a:pt x="76" y="72"/>
                    </a:lnTo>
                    <a:lnTo>
                      <a:pt x="67" y="67"/>
                    </a:lnTo>
                    <a:lnTo>
                      <a:pt x="58" y="63"/>
                    </a:lnTo>
                    <a:lnTo>
                      <a:pt x="51" y="57"/>
                    </a:lnTo>
                    <a:lnTo>
                      <a:pt x="42" y="51"/>
                    </a:lnTo>
                    <a:lnTo>
                      <a:pt x="33" y="46"/>
                    </a:lnTo>
                    <a:lnTo>
                      <a:pt x="24" y="40"/>
                    </a:lnTo>
                    <a:lnTo>
                      <a:pt x="16" y="34"/>
                    </a:lnTo>
                    <a:lnTo>
                      <a:pt x="9" y="27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6" name="Freeform 126"/>
              <p:cNvSpPr>
                <a:spLocks/>
              </p:cNvSpPr>
              <p:nvPr/>
            </p:nvSpPr>
            <p:spPr bwMode="auto">
              <a:xfrm>
                <a:off x="6871" y="2540"/>
                <a:ext cx="122" cy="33"/>
              </a:xfrm>
              <a:custGeom>
                <a:avLst/>
                <a:gdLst>
                  <a:gd name="T0" fmla="*/ 11 w 122"/>
                  <a:gd name="T1" fmla="*/ 0 h 66"/>
                  <a:gd name="T2" fmla="*/ 17 w 122"/>
                  <a:gd name="T3" fmla="*/ 1 h 66"/>
                  <a:gd name="T4" fmla="*/ 24 w 122"/>
                  <a:gd name="T5" fmla="*/ 1 h 66"/>
                  <a:gd name="T6" fmla="*/ 31 w 122"/>
                  <a:gd name="T7" fmla="*/ 1 h 66"/>
                  <a:gd name="T8" fmla="*/ 38 w 122"/>
                  <a:gd name="T9" fmla="*/ 1 h 66"/>
                  <a:gd name="T10" fmla="*/ 44 w 122"/>
                  <a:gd name="T11" fmla="*/ 1 h 66"/>
                  <a:gd name="T12" fmla="*/ 53 w 122"/>
                  <a:gd name="T13" fmla="*/ 1 h 66"/>
                  <a:gd name="T14" fmla="*/ 58 w 122"/>
                  <a:gd name="T15" fmla="*/ 1 h 66"/>
                  <a:gd name="T16" fmla="*/ 68 w 122"/>
                  <a:gd name="T17" fmla="*/ 1 h 66"/>
                  <a:gd name="T18" fmla="*/ 73 w 122"/>
                  <a:gd name="T19" fmla="*/ 1 h 66"/>
                  <a:gd name="T20" fmla="*/ 80 w 122"/>
                  <a:gd name="T21" fmla="*/ 1 h 66"/>
                  <a:gd name="T22" fmla="*/ 87 w 122"/>
                  <a:gd name="T23" fmla="*/ 1 h 66"/>
                  <a:gd name="T24" fmla="*/ 95 w 122"/>
                  <a:gd name="T25" fmla="*/ 1 h 66"/>
                  <a:gd name="T26" fmla="*/ 100 w 122"/>
                  <a:gd name="T27" fmla="*/ 1 h 66"/>
                  <a:gd name="T28" fmla="*/ 109 w 122"/>
                  <a:gd name="T29" fmla="*/ 1 h 66"/>
                  <a:gd name="T30" fmla="*/ 115 w 122"/>
                  <a:gd name="T31" fmla="*/ 1 h 66"/>
                  <a:gd name="T32" fmla="*/ 122 w 122"/>
                  <a:gd name="T33" fmla="*/ 1 h 66"/>
                  <a:gd name="T34" fmla="*/ 122 w 122"/>
                  <a:gd name="T35" fmla="*/ 1 h 66"/>
                  <a:gd name="T36" fmla="*/ 122 w 122"/>
                  <a:gd name="T37" fmla="*/ 1 h 66"/>
                  <a:gd name="T38" fmla="*/ 122 w 122"/>
                  <a:gd name="T39" fmla="*/ 1 h 66"/>
                  <a:gd name="T40" fmla="*/ 122 w 122"/>
                  <a:gd name="T41" fmla="*/ 2 h 66"/>
                  <a:gd name="T42" fmla="*/ 113 w 122"/>
                  <a:gd name="T43" fmla="*/ 1 h 66"/>
                  <a:gd name="T44" fmla="*/ 106 w 122"/>
                  <a:gd name="T45" fmla="*/ 1 h 66"/>
                  <a:gd name="T46" fmla="*/ 97 w 122"/>
                  <a:gd name="T47" fmla="*/ 1 h 66"/>
                  <a:gd name="T48" fmla="*/ 87 w 122"/>
                  <a:gd name="T49" fmla="*/ 1 h 66"/>
                  <a:gd name="T50" fmla="*/ 78 w 122"/>
                  <a:gd name="T51" fmla="*/ 1 h 66"/>
                  <a:gd name="T52" fmla="*/ 71 w 122"/>
                  <a:gd name="T53" fmla="*/ 1 h 66"/>
                  <a:gd name="T54" fmla="*/ 64 w 122"/>
                  <a:gd name="T55" fmla="*/ 1 h 66"/>
                  <a:gd name="T56" fmla="*/ 55 w 122"/>
                  <a:gd name="T57" fmla="*/ 1 h 66"/>
                  <a:gd name="T58" fmla="*/ 46 w 122"/>
                  <a:gd name="T59" fmla="*/ 1 h 66"/>
                  <a:gd name="T60" fmla="*/ 40 w 122"/>
                  <a:gd name="T61" fmla="*/ 1 h 66"/>
                  <a:gd name="T62" fmla="*/ 31 w 122"/>
                  <a:gd name="T63" fmla="*/ 1 h 66"/>
                  <a:gd name="T64" fmla="*/ 26 w 122"/>
                  <a:gd name="T65" fmla="*/ 1 h 66"/>
                  <a:gd name="T66" fmla="*/ 18 w 122"/>
                  <a:gd name="T67" fmla="*/ 1 h 66"/>
                  <a:gd name="T68" fmla="*/ 13 w 122"/>
                  <a:gd name="T69" fmla="*/ 1 h 66"/>
                  <a:gd name="T70" fmla="*/ 6 w 122"/>
                  <a:gd name="T71" fmla="*/ 1 h 66"/>
                  <a:gd name="T72" fmla="*/ 0 w 122"/>
                  <a:gd name="T73" fmla="*/ 1 h 66"/>
                  <a:gd name="T74" fmla="*/ 2 w 122"/>
                  <a:gd name="T75" fmla="*/ 1 h 66"/>
                  <a:gd name="T76" fmla="*/ 6 w 122"/>
                  <a:gd name="T77" fmla="*/ 1 h 66"/>
                  <a:gd name="T78" fmla="*/ 8 w 122"/>
                  <a:gd name="T79" fmla="*/ 1 h 66"/>
                  <a:gd name="T80" fmla="*/ 11 w 122"/>
                  <a:gd name="T81" fmla="*/ 0 h 66"/>
                  <a:gd name="T82" fmla="*/ 11 w 122"/>
                  <a:gd name="T83" fmla="*/ 0 h 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2" h="66">
                    <a:moveTo>
                      <a:pt x="11" y="0"/>
                    </a:moveTo>
                    <a:lnTo>
                      <a:pt x="17" y="4"/>
                    </a:lnTo>
                    <a:lnTo>
                      <a:pt x="24" y="5"/>
                    </a:lnTo>
                    <a:lnTo>
                      <a:pt x="31" y="9"/>
                    </a:lnTo>
                    <a:lnTo>
                      <a:pt x="38" y="11"/>
                    </a:lnTo>
                    <a:lnTo>
                      <a:pt x="44" y="15"/>
                    </a:lnTo>
                    <a:lnTo>
                      <a:pt x="53" y="17"/>
                    </a:lnTo>
                    <a:lnTo>
                      <a:pt x="58" y="19"/>
                    </a:lnTo>
                    <a:lnTo>
                      <a:pt x="68" y="21"/>
                    </a:lnTo>
                    <a:lnTo>
                      <a:pt x="73" y="23"/>
                    </a:lnTo>
                    <a:lnTo>
                      <a:pt x="80" y="25"/>
                    </a:lnTo>
                    <a:lnTo>
                      <a:pt x="87" y="26"/>
                    </a:lnTo>
                    <a:lnTo>
                      <a:pt x="95" y="30"/>
                    </a:lnTo>
                    <a:lnTo>
                      <a:pt x="100" y="32"/>
                    </a:lnTo>
                    <a:lnTo>
                      <a:pt x="109" y="34"/>
                    </a:lnTo>
                    <a:lnTo>
                      <a:pt x="115" y="38"/>
                    </a:lnTo>
                    <a:lnTo>
                      <a:pt x="122" y="42"/>
                    </a:lnTo>
                    <a:lnTo>
                      <a:pt x="122" y="47"/>
                    </a:lnTo>
                    <a:lnTo>
                      <a:pt x="122" y="53"/>
                    </a:lnTo>
                    <a:lnTo>
                      <a:pt x="122" y="59"/>
                    </a:lnTo>
                    <a:lnTo>
                      <a:pt x="122" y="66"/>
                    </a:lnTo>
                    <a:lnTo>
                      <a:pt x="113" y="64"/>
                    </a:lnTo>
                    <a:lnTo>
                      <a:pt x="106" y="64"/>
                    </a:lnTo>
                    <a:lnTo>
                      <a:pt x="97" y="63"/>
                    </a:lnTo>
                    <a:lnTo>
                      <a:pt x="87" y="63"/>
                    </a:lnTo>
                    <a:lnTo>
                      <a:pt x="78" y="61"/>
                    </a:lnTo>
                    <a:lnTo>
                      <a:pt x="71" y="59"/>
                    </a:lnTo>
                    <a:lnTo>
                      <a:pt x="64" y="57"/>
                    </a:lnTo>
                    <a:lnTo>
                      <a:pt x="55" y="57"/>
                    </a:lnTo>
                    <a:lnTo>
                      <a:pt x="46" y="51"/>
                    </a:lnTo>
                    <a:lnTo>
                      <a:pt x="40" y="49"/>
                    </a:lnTo>
                    <a:lnTo>
                      <a:pt x="31" y="45"/>
                    </a:lnTo>
                    <a:lnTo>
                      <a:pt x="26" y="42"/>
                    </a:lnTo>
                    <a:lnTo>
                      <a:pt x="18" y="36"/>
                    </a:lnTo>
                    <a:lnTo>
                      <a:pt x="13" y="32"/>
                    </a:lnTo>
                    <a:lnTo>
                      <a:pt x="6" y="26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6" y="9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7" name="Freeform 127"/>
              <p:cNvSpPr>
                <a:spLocks/>
              </p:cNvSpPr>
              <p:nvPr/>
            </p:nvSpPr>
            <p:spPr bwMode="auto">
              <a:xfrm>
                <a:off x="6900" y="2586"/>
                <a:ext cx="118" cy="34"/>
              </a:xfrm>
              <a:custGeom>
                <a:avLst/>
                <a:gdLst>
                  <a:gd name="T0" fmla="*/ 9 w 118"/>
                  <a:gd name="T1" fmla="*/ 0 h 69"/>
                  <a:gd name="T2" fmla="*/ 15 w 118"/>
                  <a:gd name="T3" fmla="*/ 0 h 69"/>
                  <a:gd name="T4" fmla="*/ 20 w 118"/>
                  <a:gd name="T5" fmla="*/ 0 h 69"/>
                  <a:gd name="T6" fmla="*/ 28 w 118"/>
                  <a:gd name="T7" fmla="*/ 0 h 69"/>
                  <a:gd name="T8" fmla="*/ 35 w 118"/>
                  <a:gd name="T9" fmla="*/ 0 h 69"/>
                  <a:gd name="T10" fmla="*/ 40 w 118"/>
                  <a:gd name="T11" fmla="*/ 0 h 69"/>
                  <a:gd name="T12" fmla="*/ 46 w 118"/>
                  <a:gd name="T13" fmla="*/ 0 h 69"/>
                  <a:gd name="T14" fmla="*/ 53 w 118"/>
                  <a:gd name="T15" fmla="*/ 0 h 69"/>
                  <a:gd name="T16" fmla="*/ 62 w 118"/>
                  <a:gd name="T17" fmla="*/ 0 h 69"/>
                  <a:gd name="T18" fmla="*/ 68 w 118"/>
                  <a:gd name="T19" fmla="*/ 0 h 69"/>
                  <a:gd name="T20" fmla="*/ 75 w 118"/>
                  <a:gd name="T21" fmla="*/ 0 h 69"/>
                  <a:gd name="T22" fmla="*/ 82 w 118"/>
                  <a:gd name="T23" fmla="*/ 0 h 69"/>
                  <a:gd name="T24" fmla="*/ 89 w 118"/>
                  <a:gd name="T25" fmla="*/ 0 h 69"/>
                  <a:gd name="T26" fmla="*/ 97 w 118"/>
                  <a:gd name="T27" fmla="*/ 0 h 69"/>
                  <a:gd name="T28" fmla="*/ 104 w 118"/>
                  <a:gd name="T29" fmla="*/ 0 h 69"/>
                  <a:gd name="T30" fmla="*/ 111 w 118"/>
                  <a:gd name="T31" fmla="*/ 0 h 69"/>
                  <a:gd name="T32" fmla="*/ 118 w 118"/>
                  <a:gd name="T33" fmla="*/ 0 h 69"/>
                  <a:gd name="T34" fmla="*/ 115 w 118"/>
                  <a:gd name="T35" fmla="*/ 0 h 69"/>
                  <a:gd name="T36" fmla="*/ 113 w 118"/>
                  <a:gd name="T37" fmla="*/ 0 h 69"/>
                  <a:gd name="T38" fmla="*/ 109 w 118"/>
                  <a:gd name="T39" fmla="*/ 0 h 69"/>
                  <a:gd name="T40" fmla="*/ 107 w 118"/>
                  <a:gd name="T41" fmla="*/ 1 h 69"/>
                  <a:gd name="T42" fmla="*/ 100 w 118"/>
                  <a:gd name="T43" fmla="*/ 1 h 69"/>
                  <a:gd name="T44" fmla="*/ 93 w 118"/>
                  <a:gd name="T45" fmla="*/ 1 h 69"/>
                  <a:gd name="T46" fmla="*/ 84 w 118"/>
                  <a:gd name="T47" fmla="*/ 1 h 69"/>
                  <a:gd name="T48" fmla="*/ 77 w 118"/>
                  <a:gd name="T49" fmla="*/ 1 h 69"/>
                  <a:gd name="T50" fmla="*/ 68 w 118"/>
                  <a:gd name="T51" fmla="*/ 1 h 69"/>
                  <a:gd name="T52" fmla="*/ 58 w 118"/>
                  <a:gd name="T53" fmla="*/ 0 h 69"/>
                  <a:gd name="T54" fmla="*/ 49 w 118"/>
                  <a:gd name="T55" fmla="*/ 0 h 69"/>
                  <a:gd name="T56" fmla="*/ 42 w 118"/>
                  <a:gd name="T57" fmla="*/ 0 h 69"/>
                  <a:gd name="T58" fmla="*/ 33 w 118"/>
                  <a:gd name="T59" fmla="*/ 0 h 69"/>
                  <a:gd name="T60" fmla="*/ 26 w 118"/>
                  <a:gd name="T61" fmla="*/ 0 h 69"/>
                  <a:gd name="T62" fmla="*/ 19 w 118"/>
                  <a:gd name="T63" fmla="*/ 0 h 69"/>
                  <a:gd name="T64" fmla="*/ 13 w 118"/>
                  <a:gd name="T65" fmla="*/ 0 h 69"/>
                  <a:gd name="T66" fmla="*/ 8 w 118"/>
                  <a:gd name="T67" fmla="*/ 0 h 69"/>
                  <a:gd name="T68" fmla="*/ 4 w 118"/>
                  <a:gd name="T69" fmla="*/ 0 h 69"/>
                  <a:gd name="T70" fmla="*/ 0 w 118"/>
                  <a:gd name="T71" fmla="*/ 0 h 69"/>
                  <a:gd name="T72" fmla="*/ 0 w 118"/>
                  <a:gd name="T73" fmla="*/ 0 h 69"/>
                  <a:gd name="T74" fmla="*/ 4 w 118"/>
                  <a:gd name="T75" fmla="*/ 0 h 69"/>
                  <a:gd name="T76" fmla="*/ 9 w 118"/>
                  <a:gd name="T77" fmla="*/ 0 h 69"/>
                  <a:gd name="T78" fmla="*/ 9 w 118"/>
                  <a:gd name="T79" fmla="*/ 0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8" h="69">
                    <a:moveTo>
                      <a:pt x="9" y="0"/>
                    </a:moveTo>
                    <a:lnTo>
                      <a:pt x="15" y="6"/>
                    </a:lnTo>
                    <a:lnTo>
                      <a:pt x="20" y="10"/>
                    </a:lnTo>
                    <a:lnTo>
                      <a:pt x="28" y="12"/>
                    </a:lnTo>
                    <a:lnTo>
                      <a:pt x="35" y="15"/>
                    </a:lnTo>
                    <a:lnTo>
                      <a:pt x="40" y="17"/>
                    </a:lnTo>
                    <a:lnTo>
                      <a:pt x="46" y="21"/>
                    </a:lnTo>
                    <a:lnTo>
                      <a:pt x="53" y="23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5" y="31"/>
                    </a:lnTo>
                    <a:lnTo>
                      <a:pt x="82" y="31"/>
                    </a:lnTo>
                    <a:lnTo>
                      <a:pt x="89" y="34"/>
                    </a:lnTo>
                    <a:lnTo>
                      <a:pt x="97" y="36"/>
                    </a:lnTo>
                    <a:lnTo>
                      <a:pt x="104" y="40"/>
                    </a:lnTo>
                    <a:lnTo>
                      <a:pt x="111" y="42"/>
                    </a:lnTo>
                    <a:lnTo>
                      <a:pt x="118" y="48"/>
                    </a:lnTo>
                    <a:lnTo>
                      <a:pt x="115" y="51"/>
                    </a:lnTo>
                    <a:lnTo>
                      <a:pt x="113" y="57"/>
                    </a:lnTo>
                    <a:lnTo>
                      <a:pt x="109" y="63"/>
                    </a:lnTo>
                    <a:lnTo>
                      <a:pt x="107" y="69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4" y="67"/>
                    </a:lnTo>
                    <a:lnTo>
                      <a:pt x="77" y="67"/>
                    </a:lnTo>
                    <a:lnTo>
                      <a:pt x="68" y="65"/>
                    </a:lnTo>
                    <a:lnTo>
                      <a:pt x="58" y="63"/>
                    </a:lnTo>
                    <a:lnTo>
                      <a:pt x="49" y="61"/>
                    </a:lnTo>
                    <a:lnTo>
                      <a:pt x="42" y="57"/>
                    </a:lnTo>
                    <a:lnTo>
                      <a:pt x="33" y="53"/>
                    </a:lnTo>
                    <a:lnTo>
                      <a:pt x="26" y="50"/>
                    </a:lnTo>
                    <a:lnTo>
                      <a:pt x="19" y="44"/>
                    </a:lnTo>
                    <a:lnTo>
                      <a:pt x="13" y="40"/>
                    </a:lnTo>
                    <a:lnTo>
                      <a:pt x="8" y="34"/>
                    </a:lnTo>
                    <a:lnTo>
                      <a:pt x="4" y="27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8" name="Freeform 128"/>
              <p:cNvSpPr>
                <a:spLocks/>
              </p:cNvSpPr>
              <p:nvPr/>
            </p:nvSpPr>
            <p:spPr bwMode="auto">
              <a:xfrm>
                <a:off x="6902" y="2636"/>
                <a:ext cx="129" cy="24"/>
              </a:xfrm>
              <a:custGeom>
                <a:avLst/>
                <a:gdLst>
                  <a:gd name="T0" fmla="*/ 11 w 129"/>
                  <a:gd name="T1" fmla="*/ 0 h 48"/>
                  <a:gd name="T2" fmla="*/ 17 w 129"/>
                  <a:gd name="T3" fmla="*/ 1 h 48"/>
                  <a:gd name="T4" fmla="*/ 24 w 129"/>
                  <a:gd name="T5" fmla="*/ 1 h 48"/>
                  <a:gd name="T6" fmla="*/ 31 w 129"/>
                  <a:gd name="T7" fmla="*/ 1 h 48"/>
                  <a:gd name="T8" fmla="*/ 38 w 129"/>
                  <a:gd name="T9" fmla="*/ 1 h 48"/>
                  <a:gd name="T10" fmla="*/ 46 w 129"/>
                  <a:gd name="T11" fmla="*/ 1 h 48"/>
                  <a:gd name="T12" fmla="*/ 53 w 129"/>
                  <a:gd name="T13" fmla="*/ 1 h 48"/>
                  <a:gd name="T14" fmla="*/ 60 w 129"/>
                  <a:gd name="T15" fmla="*/ 1 h 48"/>
                  <a:gd name="T16" fmla="*/ 67 w 129"/>
                  <a:gd name="T17" fmla="*/ 1 h 48"/>
                  <a:gd name="T18" fmla="*/ 75 w 129"/>
                  <a:gd name="T19" fmla="*/ 1 h 48"/>
                  <a:gd name="T20" fmla="*/ 82 w 129"/>
                  <a:gd name="T21" fmla="*/ 1 h 48"/>
                  <a:gd name="T22" fmla="*/ 91 w 129"/>
                  <a:gd name="T23" fmla="*/ 1 h 48"/>
                  <a:gd name="T24" fmla="*/ 98 w 129"/>
                  <a:gd name="T25" fmla="*/ 1 h 48"/>
                  <a:gd name="T26" fmla="*/ 105 w 129"/>
                  <a:gd name="T27" fmla="*/ 1 h 48"/>
                  <a:gd name="T28" fmla="*/ 113 w 129"/>
                  <a:gd name="T29" fmla="*/ 1 h 48"/>
                  <a:gd name="T30" fmla="*/ 120 w 129"/>
                  <a:gd name="T31" fmla="*/ 1 h 48"/>
                  <a:gd name="T32" fmla="*/ 129 w 129"/>
                  <a:gd name="T33" fmla="*/ 1 h 48"/>
                  <a:gd name="T34" fmla="*/ 129 w 129"/>
                  <a:gd name="T35" fmla="*/ 1 h 48"/>
                  <a:gd name="T36" fmla="*/ 129 w 129"/>
                  <a:gd name="T37" fmla="*/ 1 h 48"/>
                  <a:gd name="T38" fmla="*/ 129 w 129"/>
                  <a:gd name="T39" fmla="*/ 1 h 48"/>
                  <a:gd name="T40" fmla="*/ 129 w 129"/>
                  <a:gd name="T41" fmla="*/ 1 h 48"/>
                  <a:gd name="T42" fmla="*/ 120 w 129"/>
                  <a:gd name="T43" fmla="*/ 1 h 48"/>
                  <a:gd name="T44" fmla="*/ 111 w 129"/>
                  <a:gd name="T45" fmla="*/ 1 h 48"/>
                  <a:gd name="T46" fmla="*/ 102 w 129"/>
                  <a:gd name="T47" fmla="*/ 1 h 48"/>
                  <a:gd name="T48" fmla="*/ 95 w 129"/>
                  <a:gd name="T49" fmla="*/ 1 h 48"/>
                  <a:gd name="T50" fmla="*/ 86 w 129"/>
                  <a:gd name="T51" fmla="*/ 1 h 48"/>
                  <a:gd name="T52" fmla="*/ 78 w 129"/>
                  <a:gd name="T53" fmla="*/ 1 h 48"/>
                  <a:gd name="T54" fmla="*/ 69 w 129"/>
                  <a:gd name="T55" fmla="*/ 1 h 48"/>
                  <a:gd name="T56" fmla="*/ 62 w 129"/>
                  <a:gd name="T57" fmla="*/ 1 h 48"/>
                  <a:gd name="T58" fmla="*/ 53 w 129"/>
                  <a:gd name="T59" fmla="*/ 1 h 48"/>
                  <a:gd name="T60" fmla="*/ 44 w 129"/>
                  <a:gd name="T61" fmla="*/ 1 h 48"/>
                  <a:gd name="T62" fmla="*/ 37 w 129"/>
                  <a:gd name="T63" fmla="*/ 1 h 48"/>
                  <a:gd name="T64" fmla="*/ 29 w 129"/>
                  <a:gd name="T65" fmla="*/ 1 h 48"/>
                  <a:gd name="T66" fmla="*/ 20 w 129"/>
                  <a:gd name="T67" fmla="*/ 1 h 48"/>
                  <a:gd name="T68" fmla="*/ 13 w 129"/>
                  <a:gd name="T69" fmla="*/ 1 h 48"/>
                  <a:gd name="T70" fmla="*/ 7 w 129"/>
                  <a:gd name="T71" fmla="*/ 1 h 48"/>
                  <a:gd name="T72" fmla="*/ 0 w 129"/>
                  <a:gd name="T73" fmla="*/ 1 h 48"/>
                  <a:gd name="T74" fmla="*/ 2 w 129"/>
                  <a:gd name="T75" fmla="*/ 1 h 48"/>
                  <a:gd name="T76" fmla="*/ 6 w 129"/>
                  <a:gd name="T77" fmla="*/ 1 h 48"/>
                  <a:gd name="T78" fmla="*/ 9 w 129"/>
                  <a:gd name="T79" fmla="*/ 1 h 48"/>
                  <a:gd name="T80" fmla="*/ 11 w 129"/>
                  <a:gd name="T81" fmla="*/ 0 h 48"/>
                  <a:gd name="T82" fmla="*/ 11 w 129"/>
                  <a:gd name="T83" fmla="*/ 0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9" h="48">
                    <a:moveTo>
                      <a:pt x="11" y="0"/>
                    </a:moveTo>
                    <a:lnTo>
                      <a:pt x="17" y="2"/>
                    </a:lnTo>
                    <a:lnTo>
                      <a:pt x="24" y="6"/>
                    </a:lnTo>
                    <a:lnTo>
                      <a:pt x="31" y="8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3" y="11"/>
                    </a:lnTo>
                    <a:lnTo>
                      <a:pt x="60" y="11"/>
                    </a:lnTo>
                    <a:lnTo>
                      <a:pt x="67" y="15"/>
                    </a:lnTo>
                    <a:lnTo>
                      <a:pt x="75" y="15"/>
                    </a:lnTo>
                    <a:lnTo>
                      <a:pt x="82" y="15"/>
                    </a:lnTo>
                    <a:lnTo>
                      <a:pt x="91" y="15"/>
                    </a:lnTo>
                    <a:lnTo>
                      <a:pt x="98" y="17"/>
                    </a:lnTo>
                    <a:lnTo>
                      <a:pt x="105" y="17"/>
                    </a:lnTo>
                    <a:lnTo>
                      <a:pt x="113" y="17"/>
                    </a:lnTo>
                    <a:lnTo>
                      <a:pt x="120" y="17"/>
                    </a:lnTo>
                    <a:lnTo>
                      <a:pt x="129" y="19"/>
                    </a:lnTo>
                    <a:lnTo>
                      <a:pt x="129" y="23"/>
                    </a:lnTo>
                    <a:lnTo>
                      <a:pt x="129" y="30"/>
                    </a:lnTo>
                    <a:lnTo>
                      <a:pt x="129" y="34"/>
                    </a:lnTo>
                    <a:lnTo>
                      <a:pt x="129" y="44"/>
                    </a:lnTo>
                    <a:lnTo>
                      <a:pt x="120" y="44"/>
                    </a:lnTo>
                    <a:lnTo>
                      <a:pt x="111" y="46"/>
                    </a:lnTo>
                    <a:lnTo>
                      <a:pt x="102" y="46"/>
                    </a:lnTo>
                    <a:lnTo>
                      <a:pt x="95" y="48"/>
                    </a:lnTo>
                    <a:lnTo>
                      <a:pt x="86" y="48"/>
                    </a:lnTo>
                    <a:lnTo>
                      <a:pt x="78" y="48"/>
                    </a:lnTo>
                    <a:lnTo>
                      <a:pt x="69" y="48"/>
                    </a:lnTo>
                    <a:lnTo>
                      <a:pt x="62" y="48"/>
                    </a:lnTo>
                    <a:lnTo>
                      <a:pt x="53" y="46"/>
                    </a:lnTo>
                    <a:lnTo>
                      <a:pt x="44" y="46"/>
                    </a:lnTo>
                    <a:lnTo>
                      <a:pt x="37" y="42"/>
                    </a:lnTo>
                    <a:lnTo>
                      <a:pt x="29" y="38"/>
                    </a:lnTo>
                    <a:lnTo>
                      <a:pt x="20" y="34"/>
                    </a:lnTo>
                    <a:lnTo>
                      <a:pt x="13" y="30"/>
                    </a:lnTo>
                    <a:lnTo>
                      <a:pt x="7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6" y="8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29" name="Freeform 129"/>
              <p:cNvSpPr>
                <a:spLocks/>
              </p:cNvSpPr>
              <p:nvPr/>
            </p:nvSpPr>
            <p:spPr bwMode="auto">
              <a:xfrm>
                <a:off x="6935" y="2673"/>
                <a:ext cx="105" cy="20"/>
              </a:xfrm>
              <a:custGeom>
                <a:avLst/>
                <a:gdLst>
                  <a:gd name="T0" fmla="*/ 11 w 105"/>
                  <a:gd name="T1" fmla="*/ 0 h 40"/>
                  <a:gd name="T2" fmla="*/ 16 w 105"/>
                  <a:gd name="T3" fmla="*/ 1 h 40"/>
                  <a:gd name="T4" fmla="*/ 22 w 105"/>
                  <a:gd name="T5" fmla="*/ 1 h 40"/>
                  <a:gd name="T6" fmla="*/ 27 w 105"/>
                  <a:gd name="T7" fmla="*/ 1 h 40"/>
                  <a:gd name="T8" fmla="*/ 34 w 105"/>
                  <a:gd name="T9" fmla="*/ 1 h 40"/>
                  <a:gd name="T10" fmla="*/ 40 w 105"/>
                  <a:gd name="T11" fmla="*/ 1 h 40"/>
                  <a:gd name="T12" fmla="*/ 45 w 105"/>
                  <a:gd name="T13" fmla="*/ 1 h 40"/>
                  <a:gd name="T14" fmla="*/ 53 w 105"/>
                  <a:gd name="T15" fmla="*/ 1 h 40"/>
                  <a:gd name="T16" fmla="*/ 60 w 105"/>
                  <a:gd name="T17" fmla="*/ 1 h 40"/>
                  <a:gd name="T18" fmla="*/ 65 w 105"/>
                  <a:gd name="T19" fmla="*/ 1 h 40"/>
                  <a:gd name="T20" fmla="*/ 71 w 105"/>
                  <a:gd name="T21" fmla="*/ 1 h 40"/>
                  <a:gd name="T22" fmla="*/ 78 w 105"/>
                  <a:gd name="T23" fmla="*/ 1 h 40"/>
                  <a:gd name="T24" fmla="*/ 83 w 105"/>
                  <a:gd name="T25" fmla="*/ 1 h 40"/>
                  <a:gd name="T26" fmla="*/ 87 w 105"/>
                  <a:gd name="T27" fmla="*/ 1 h 40"/>
                  <a:gd name="T28" fmla="*/ 94 w 105"/>
                  <a:gd name="T29" fmla="*/ 1 h 40"/>
                  <a:gd name="T30" fmla="*/ 98 w 105"/>
                  <a:gd name="T31" fmla="*/ 1 h 40"/>
                  <a:gd name="T32" fmla="*/ 105 w 105"/>
                  <a:gd name="T33" fmla="*/ 1 h 40"/>
                  <a:gd name="T34" fmla="*/ 102 w 105"/>
                  <a:gd name="T35" fmla="*/ 1 h 40"/>
                  <a:gd name="T36" fmla="*/ 98 w 105"/>
                  <a:gd name="T37" fmla="*/ 1 h 40"/>
                  <a:gd name="T38" fmla="*/ 96 w 105"/>
                  <a:gd name="T39" fmla="*/ 1 h 40"/>
                  <a:gd name="T40" fmla="*/ 92 w 105"/>
                  <a:gd name="T41" fmla="*/ 1 h 40"/>
                  <a:gd name="T42" fmla="*/ 83 w 105"/>
                  <a:gd name="T43" fmla="*/ 1 h 40"/>
                  <a:gd name="T44" fmla="*/ 74 w 105"/>
                  <a:gd name="T45" fmla="*/ 1 h 40"/>
                  <a:gd name="T46" fmla="*/ 69 w 105"/>
                  <a:gd name="T47" fmla="*/ 1 h 40"/>
                  <a:gd name="T48" fmla="*/ 63 w 105"/>
                  <a:gd name="T49" fmla="*/ 1 h 40"/>
                  <a:gd name="T50" fmla="*/ 58 w 105"/>
                  <a:gd name="T51" fmla="*/ 1 h 40"/>
                  <a:gd name="T52" fmla="*/ 54 w 105"/>
                  <a:gd name="T53" fmla="*/ 1 h 40"/>
                  <a:gd name="T54" fmla="*/ 43 w 105"/>
                  <a:gd name="T55" fmla="*/ 1 h 40"/>
                  <a:gd name="T56" fmla="*/ 36 w 105"/>
                  <a:gd name="T57" fmla="*/ 1 h 40"/>
                  <a:gd name="T58" fmla="*/ 29 w 105"/>
                  <a:gd name="T59" fmla="*/ 1 h 40"/>
                  <a:gd name="T60" fmla="*/ 20 w 105"/>
                  <a:gd name="T61" fmla="*/ 1 h 40"/>
                  <a:gd name="T62" fmla="*/ 11 w 105"/>
                  <a:gd name="T63" fmla="*/ 1 h 40"/>
                  <a:gd name="T64" fmla="*/ 5 w 105"/>
                  <a:gd name="T65" fmla="*/ 1 h 40"/>
                  <a:gd name="T66" fmla="*/ 2 w 105"/>
                  <a:gd name="T67" fmla="*/ 1 h 40"/>
                  <a:gd name="T68" fmla="*/ 0 w 105"/>
                  <a:gd name="T69" fmla="*/ 1 h 40"/>
                  <a:gd name="T70" fmla="*/ 0 w 105"/>
                  <a:gd name="T71" fmla="*/ 1 h 40"/>
                  <a:gd name="T72" fmla="*/ 2 w 105"/>
                  <a:gd name="T73" fmla="*/ 1 h 40"/>
                  <a:gd name="T74" fmla="*/ 5 w 105"/>
                  <a:gd name="T75" fmla="*/ 1 h 40"/>
                  <a:gd name="T76" fmla="*/ 11 w 105"/>
                  <a:gd name="T77" fmla="*/ 0 h 40"/>
                  <a:gd name="T78" fmla="*/ 11 w 105"/>
                  <a:gd name="T79" fmla="*/ 0 h 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5" h="40">
                    <a:moveTo>
                      <a:pt x="11" y="0"/>
                    </a:moveTo>
                    <a:lnTo>
                      <a:pt x="16" y="2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4"/>
                    </a:lnTo>
                    <a:lnTo>
                      <a:pt x="65" y="4"/>
                    </a:lnTo>
                    <a:lnTo>
                      <a:pt x="71" y="4"/>
                    </a:lnTo>
                    <a:lnTo>
                      <a:pt x="78" y="4"/>
                    </a:lnTo>
                    <a:lnTo>
                      <a:pt x="83" y="6"/>
                    </a:lnTo>
                    <a:lnTo>
                      <a:pt x="87" y="6"/>
                    </a:lnTo>
                    <a:lnTo>
                      <a:pt x="94" y="10"/>
                    </a:lnTo>
                    <a:lnTo>
                      <a:pt x="98" y="14"/>
                    </a:lnTo>
                    <a:lnTo>
                      <a:pt x="105" y="19"/>
                    </a:lnTo>
                    <a:lnTo>
                      <a:pt x="102" y="25"/>
                    </a:lnTo>
                    <a:lnTo>
                      <a:pt x="98" y="29"/>
                    </a:lnTo>
                    <a:lnTo>
                      <a:pt x="96" y="31"/>
                    </a:lnTo>
                    <a:lnTo>
                      <a:pt x="92" y="34"/>
                    </a:lnTo>
                    <a:lnTo>
                      <a:pt x="83" y="38"/>
                    </a:lnTo>
                    <a:lnTo>
                      <a:pt x="74" y="40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8" y="38"/>
                    </a:lnTo>
                    <a:lnTo>
                      <a:pt x="54" y="38"/>
                    </a:lnTo>
                    <a:lnTo>
                      <a:pt x="43" y="38"/>
                    </a:lnTo>
                    <a:lnTo>
                      <a:pt x="36" y="38"/>
                    </a:lnTo>
                    <a:lnTo>
                      <a:pt x="29" y="38"/>
                    </a:lnTo>
                    <a:lnTo>
                      <a:pt x="20" y="36"/>
                    </a:lnTo>
                    <a:lnTo>
                      <a:pt x="11" y="33"/>
                    </a:lnTo>
                    <a:lnTo>
                      <a:pt x="5" y="27"/>
                    </a:lnTo>
                    <a:lnTo>
                      <a:pt x="2" y="19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0" name="Freeform 130"/>
              <p:cNvSpPr>
                <a:spLocks/>
              </p:cNvSpPr>
              <p:nvPr/>
            </p:nvSpPr>
            <p:spPr bwMode="auto">
              <a:xfrm>
                <a:off x="6958" y="2703"/>
                <a:ext cx="75" cy="19"/>
              </a:xfrm>
              <a:custGeom>
                <a:avLst/>
                <a:gdLst>
                  <a:gd name="T0" fmla="*/ 13 w 75"/>
                  <a:gd name="T1" fmla="*/ 0 h 38"/>
                  <a:gd name="T2" fmla="*/ 20 w 75"/>
                  <a:gd name="T3" fmla="*/ 0 h 38"/>
                  <a:gd name="T4" fmla="*/ 28 w 75"/>
                  <a:gd name="T5" fmla="*/ 0 h 38"/>
                  <a:gd name="T6" fmla="*/ 35 w 75"/>
                  <a:gd name="T7" fmla="*/ 1 h 38"/>
                  <a:gd name="T8" fmla="*/ 44 w 75"/>
                  <a:gd name="T9" fmla="*/ 1 h 38"/>
                  <a:gd name="T10" fmla="*/ 51 w 75"/>
                  <a:gd name="T11" fmla="*/ 1 h 38"/>
                  <a:gd name="T12" fmla="*/ 59 w 75"/>
                  <a:gd name="T13" fmla="*/ 1 h 38"/>
                  <a:gd name="T14" fmla="*/ 66 w 75"/>
                  <a:gd name="T15" fmla="*/ 1 h 38"/>
                  <a:gd name="T16" fmla="*/ 75 w 75"/>
                  <a:gd name="T17" fmla="*/ 1 h 38"/>
                  <a:gd name="T18" fmla="*/ 75 w 75"/>
                  <a:gd name="T19" fmla="*/ 1 h 38"/>
                  <a:gd name="T20" fmla="*/ 75 w 75"/>
                  <a:gd name="T21" fmla="*/ 1 h 38"/>
                  <a:gd name="T22" fmla="*/ 75 w 75"/>
                  <a:gd name="T23" fmla="*/ 1 h 38"/>
                  <a:gd name="T24" fmla="*/ 75 w 75"/>
                  <a:gd name="T25" fmla="*/ 1 h 38"/>
                  <a:gd name="T26" fmla="*/ 64 w 75"/>
                  <a:gd name="T27" fmla="*/ 1 h 38"/>
                  <a:gd name="T28" fmla="*/ 55 w 75"/>
                  <a:gd name="T29" fmla="*/ 1 h 38"/>
                  <a:gd name="T30" fmla="*/ 44 w 75"/>
                  <a:gd name="T31" fmla="*/ 1 h 38"/>
                  <a:gd name="T32" fmla="*/ 35 w 75"/>
                  <a:gd name="T33" fmla="*/ 1 h 38"/>
                  <a:gd name="T34" fmla="*/ 24 w 75"/>
                  <a:gd name="T35" fmla="*/ 1 h 38"/>
                  <a:gd name="T36" fmla="*/ 15 w 75"/>
                  <a:gd name="T37" fmla="*/ 1 h 38"/>
                  <a:gd name="T38" fmla="*/ 6 w 75"/>
                  <a:gd name="T39" fmla="*/ 1 h 38"/>
                  <a:gd name="T40" fmla="*/ 0 w 75"/>
                  <a:gd name="T41" fmla="*/ 1 h 38"/>
                  <a:gd name="T42" fmla="*/ 2 w 75"/>
                  <a:gd name="T43" fmla="*/ 1 h 38"/>
                  <a:gd name="T44" fmla="*/ 8 w 75"/>
                  <a:gd name="T45" fmla="*/ 1 h 38"/>
                  <a:gd name="T46" fmla="*/ 11 w 75"/>
                  <a:gd name="T47" fmla="*/ 0 h 38"/>
                  <a:gd name="T48" fmla="*/ 13 w 75"/>
                  <a:gd name="T49" fmla="*/ 0 h 38"/>
                  <a:gd name="T50" fmla="*/ 13 w 75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5" h="38">
                    <a:moveTo>
                      <a:pt x="13" y="0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4" y="6"/>
                    </a:lnTo>
                    <a:lnTo>
                      <a:pt x="51" y="8"/>
                    </a:lnTo>
                    <a:lnTo>
                      <a:pt x="59" y="12"/>
                    </a:lnTo>
                    <a:lnTo>
                      <a:pt x="66" y="14"/>
                    </a:lnTo>
                    <a:lnTo>
                      <a:pt x="75" y="17"/>
                    </a:lnTo>
                    <a:lnTo>
                      <a:pt x="75" y="21"/>
                    </a:lnTo>
                    <a:lnTo>
                      <a:pt x="75" y="27"/>
                    </a:lnTo>
                    <a:lnTo>
                      <a:pt x="75" y="33"/>
                    </a:lnTo>
                    <a:lnTo>
                      <a:pt x="75" y="38"/>
                    </a:lnTo>
                    <a:lnTo>
                      <a:pt x="64" y="38"/>
                    </a:lnTo>
                    <a:lnTo>
                      <a:pt x="55" y="38"/>
                    </a:lnTo>
                    <a:lnTo>
                      <a:pt x="44" y="38"/>
                    </a:lnTo>
                    <a:lnTo>
                      <a:pt x="35" y="38"/>
                    </a:lnTo>
                    <a:lnTo>
                      <a:pt x="24" y="36"/>
                    </a:lnTo>
                    <a:lnTo>
                      <a:pt x="15" y="33"/>
                    </a:lnTo>
                    <a:lnTo>
                      <a:pt x="6" y="27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1" name="Freeform 131"/>
              <p:cNvSpPr>
                <a:spLocks/>
              </p:cNvSpPr>
              <p:nvPr/>
            </p:nvSpPr>
            <p:spPr bwMode="auto">
              <a:xfrm>
                <a:off x="7251" y="2459"/>
                <a:ext cx="145" cy="66"/>
              </a:xfrm>
              <a:custGeom>
                <a:avLst/>
                <a:gdLst>
                  <a:gd name="T0" fmla="*/ 22 w 145"/>
                  <a:gd name="T1" fmla="*/ 1 h 131"/>
                  <a:gd name="T2" fmla="*/ 0 w 145"/>
                  <a:gd name="T3" fmla="*/ 2 h 131"/>
                  <a:gd name="T4" fmla="*/ 40 w 145"/>
                  <a:gd name="T5" fmla="*/ 3 h 131"/>
                  <a:gd name="T6" fmla="*/ 96 w 145"/>
                  <a:gd name="T7" fmla="*/ 3 h 131"/>
                  <a:gd name="T8" fmla="*/ 132 w 145"/>
                  <a:gd name="T9" fmla="*/ 2 h 131"/>
                  <a:gd name="T10" fmla="*/ 145 w 145"/>
                  <a:gd name="T11" fmla="*/ 1 h 131"/>
                  <a:gd name="T12" fmla="*/ 132 w 145"/>
                  <a:gd name="T13" fmla="*/ 0 h 131"/>
                  <a:gd name="T14" fmla="*/ 22 w 145"/>
                  <a:gd name="T15" fmla="*/ 1 h 131"/>
                  <a:gd name="T16" fmla="*/ 22 w 145"/>
                  <a:gd name="T17" fmla="*/ 1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31">
                    <a:moveTo>
                      <a:pt x="22" y="34"/>
                    </a:moveTo>
                    <a:lnTo>
                      <a:pt x="0" y="91"/>
                    </a:lnTo>
                    <a:lnTo>
                      <a:pt x="40" y="129"/>
                    </a:lnTo>
                    <a:lnTo>
                      <a:pt x="96" y="131"/>
                    </a:lnTo>
                    <a:lnTo>
                      <a:pt x="132" y="99"/>
                    </a:lnTo>
                    <a:lnTo>
                      <a:pt x="145" y="59"/>
                    </a:lnTo>
                    <a:lnTo>
                      <a:pt x="132" y="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2" name="Freeform 132"/>
              <p:cNvSpPr>
                <a:spLocks/>
              </p:cNvSpPr>
              <p:nvPr/>
            </p:nvSpPr>
            <p:spPr bwMode="auto">
              <a:xfrm>
                <a:off x="7276" y="2467"/>
                <a:ext cx="89" cy="51"/>
              </a:xfrm>
              <a:custGeom>
                <a:avLst/>
                <a:gdLst>
                  <a:gd name="T0" fmla="*/ 42 w 89"/>
                  <a:gd name="T1" fmla="*/ 0 h 103"/>
                  <a:gd name="T2" fmla="*/ 47 w 89"/>
                  <a:gd name="T3" fmla="*/ 0 h 103"/>
                  <a:gd name="T4" fmla="*/ 53 w 89"/>
                  <a:gd name="T5" fmla="*/ 0 h 103"/>
                  <a:gd name="T6" fmla="*/ 58 w 89"/>
                  <a:gd name="T7" fmla="*/ 0 h 103"/>
                  <a:gd name="T8" fmla="*/ 64 w 89"/>
                  <a:gd name="T9" fmla="*/ 0 h 103"/>
                  <a:gd name="T10" fmla="*/ 71 w 89"/>
                  <a:gd name="T11" fmla="*/ 0 h 103"/>
                  <a:gd name="T12" fmla="*/ 78 w 89"/>
                  <a:gd name="T13" fmla="*/ 0 h 103"/>
                  <a:gd name="T14" fmla="*/ 84 w 89"/>
                  <a:gd name="T15" fmla="*/ 0 h 103"/>
                  <a:gd name="T16" fmla="*/ 87 w 89"/>
                  <a:gd name="T17" fmla="*/ 0 h 103"/>
                  <a:gd name="T18" fmla="*/ 87 w 89"/>
                  <a:gd name="T19" fmla="*/ 0 h 103"/>
                  <a:gd name="T20" fmla="*/ 89 w 89"/>
                  <a:gd name="T21" fmla="*/ 0 h 103"/>
                  <a:gd name="T22" fmla="*/ 89 w 89"/>
                  <a:gd name="T23" fmla="*/ 0 h 103"/>
                  <a:gd name="T24" fmla="*/ 89 w 89"/>
                  <a:gd name="T25" fmla="*/ 0 h 103"/>
                  <a:gd name="T26" fmla="*/ 87 w 89"/>
                  <a:gd name="T27" fmla="*/ 1 h 103"/>
                  <a:gd name="T28" fmla="*/ 86 w 89"/>
                  <a:gd name="T29" fmla="*/ 1 h 103"/>
                  <a:gd name="T30" fmla="*/ 78 w 89"/>
                  <a:gd name="T31" fmla="*/ 1 h 103"/>
                  <a:gd name="T32" fmla="*/ 75 w 89"/>
                  <a:gd name="T33" fmla="*/ 1 h 103"/>
                  <a:gd name="T34" fmla="*/ 66 w 89"/>
                  <a:gd name="T35" fmla="*/ 1 h 103"/>
                  <a:gd name="T36" fmla="*/ 56 w 89"/>
                  <a:gd name="T37" fmla="*/ 1 h 103"/>
                  <a:gd name="T38" fmla="*/ 51 w 89"/>
                  <a:gd name="T39" fmla="*/ 1 h 103"/>
                  <a:gd name="T40" fmla="*/ 46 w 89"/>
                  <a:gd name="T41" fmla="*/ 1 h 103"/>
                  <a:gd name="T42" fmla="*/ 40 w 89"/>
                  <a:gd name="T43" fmla="*/ 1 h 103"/>
                  <a:gd name="T44" fmla="*/ 35 w 89"/>
                  <a:gd name="T45" fmla="*/ 1 h 103"/>
                  <a:gd name="T46" fmla="*/ 31 w 89"/>
                  <a:gd name="T47" fmla="*/ 1 h 103"/>
                  <a:gd name="T48" fmla="*/ 26 w 89"/>
                  <a:gd name="T49" fmla="*/ 1 h 103"/>
                  <a:gd name="T50" fmla="*/ 29 w 89"/>
                  <a:gd name="T51" fmla="*/ 1 h 103"/>
                  <a:gd name="T52" fmla="*/ 35 w 89"/>
                  <a:gd name="T53" fmla="*/ 1 h 103"/>
                  <a:gd name="T54" fmla="*/ 38 w 89"/>
                  <a:gd name="T55" fmla="*/ 1 h 103"/>
                  <a:gd name="T56" fmla="*/ 46 w 89"/>
                  <a:gd name="T57" fmla="*/ 1 h 103"/>
                  <a:gd name="T58" fmla="*/ 53 w 89"/>
                  <a:gd name="T59" fmla="*/ 0 h 103"/>
                  <a:gd name="T60" fmla="*/ 60 w 89"/>
                  <a:gd name="T61" fmla="*/ 0 h 103"/>
                  <a:gd name="T62" fmla="*/ 56 w 89"/>
                  <a:gd name="T63" fmla="*/ 0 h 103"/>
                  <a:gd name="T64" fmla="*/ 51 w 89"/>
                  <a:gd name="T65" fmla="*/ 0 h 103"/>
                  <a:gd name="T66" fmla="*/ 47 w 89"/>
                  <a:gd name="T67" fmla="*/ 0 h 103"/>
                  <a:gd name="T68" fmla="*/ 46 w 89"/>
                  <a:gd name="T69" fmla="*/ 0 h 103"/>
                  <a:gd name="T70" fmla="*/ 36 w 89"/>
                  <a:gd name="T71" fmla="*/ 0 h 103"/>
                  <a:gd name="T72" fmla="*/ 31 w 89"/>
                  <a:gd name="T73" fmla="*/ 0 h 103"/>
                  <a:gd name="T74" fmla="*/ 22 w 89"/>
                  <a:gd name="T75" fmla="*/ 0 h 103"/>
                  <a:gd name="T76" fmla="*/ 15 w 89"/>
                  <a:gd name="T77" fmla="*/ 0 h 103"/>
                  <a:gd name="T78" fmla="*/ 11 w 89"/>
                  <a:gd name="T79" fmla="*/ 0 h 103"/>
                  <a:gd name="T80" fmla="*/ 7 w 89"/>
                  <a:gd name="T81" fmla="*/ 0 h 103"/>
                  <a:gd name="T82" fmla="*/ 4 w 89"/>
                  <a:gd name="T83" fmla="*/ 0 h 103"/>
                  <a:gd name="T84" fmla="*/ 0 w 89"/>
                  <a:gd name="T85" fmla="*/ 0 h 103"/>
                  <a:gd name="T86" fmla="*/ 0 w 89"/>
                  <a:gd name="T87" fmla="*/ 0 h 103"/>
                  <a:gd name="T88" fmla="*/ 6 w 89"/>
                  <a:gd name="T89" fmla="*/ 0 h 103"/>
                  <a:gd name="T90" fmla="*/ 9 w 89"/>
                  <a:gd name="T91" fmla="*/ 0 h 103"/>
                  <a:gd name="T92" fmla="*/ 15 w 89"/>
                  <a:gd name="T93" fmla="*/ 0 h 103"/>
                  <a:gd name="T94" fmla="*/ 20 w 89"/>
                  <a:gd name="T95" fmla="*/ 0 h 103"/>
                  <a:gd name="T96" fmla="*/ 27 w 89"/>
                  <a:gd name="T97" fmla="*/ 0 h 103"/>
                  <a:gd name="T98" fmla="*/ 33 w 89"/>
                  <a:gd name="T99" fmla="*/ 0 h 103"/>
                  <a:gd name="T100" fmla="*/ 42 w 89"/>
                  <a:gd name="T101" fmla="*/ 0 h 103"/>
                  <a:gd name="T102" fmla="*/ 42 w 89"/>
                  <a:gd name="T103" fmla="*/ 0 h 1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" h="103">
                    <a:moveTo>
                      <a:pt x="42" y="2"/>
                    </a:moveTo>
                    <a:lnTo>
                      <a:pt x="47" y="0"/>
                    </a:lnTo>
                    <a:lnTo>
                      <a:pt x="53" y="2"/>
                    </a:lnTo>
                    <a:lnTo>
                      <a:pt x="58" y="2"/>
                    </a:lnTo>
                    <a:lnTo>
                      <a:pt x="64" y="4"/>
                    </a:lnTo>
                    <a:lnTo>
                      <a:pt x="71" y="8"/>
                    </a:lnTo>
                    <a:lnTo>
                      <a:pt x="78" y="17"/>
                    </a:lnTo>
                    <a:lnTo>
                      <a:pt x="84" y="25"/>
                    </a:lnTo>
                    <a:lnTo>
                      <a:pt x="87" y="35"/>
                    </a:lnTo>
                    <a:lnTo>
                      <a:pt x="87" y="40"/>
                    </a:lnTo>
                    <a:lnTo>
                      <a:pt x="89" y="46"/>
                    </a:lnTo>
                    <a:lnTo>
                      <a:pt x="89" y="52"/>
                    </a:lnTo>
                    <a:lnTo>
                      <a:pt x="89" y="57"/>
                    </a:lnTo>
                    <a:lnTo>
                      <a:pt x="87" y="69"/>
                    </a:lnTo>
                    <a:lnTo>
                      <a:pt x="86" y="78"/>
                    </a:lnTo>
                    <a:lnTo>
                      <a:pt x="78" y="86"/>
                    </a:lnTo>
                    <a:lnTo>
                      <a:pt x="75" y="95"/>
                    </a:lnTo>
                    <a:lnTo>
                      <a:pt x="66" y="99"/>
                    </a:lnTo>
                    <a:lnTo>
                      <a:pt x="56" y="103"/>
                    </a:lnTo>
                    <a:lnTo>
                      <a:pt x="51" y="103"/>
                    </a:lnTo>
                    <a:lnTo>
                      <a:pt x="46" y="103"/>
                    </a:lnTo>
                    <a:lnTo>
                      <a:pt x="40" y="101"/>
                    </a:lnTo>
                    <a:lnTo>
                      <a:pt x="35" y="99"/>
                    </a:lnTo>
                    <a:lnTo>
                      <a:pt x="31" y="90"/>
                    </a:lnTo>
                    <a:lnTo>
                      <a:pt x="26" y="80"/>
                    </a:lnTo>
                    <a:lnTo>
                      <a:pt x="29" y="76"/>
                    </a:lnTo>
                    <a:lnTo>
                      <a:pt x="35" y="74"/>
                    </a:lnTo>
                    <a:lnTo>
                      <a:pt x="38" y="71"/>
                    </a:lnTo>
                    <a:lnTo>
                      <a:pt x="46" y="67"/>
                    </a:lnTo>
                    <a:lnTo>
                      <a:pt x="53" y="55"/>
                    </a:lnTo>
                    <a:lnTo>
                      <a:pt x="60" y="50"/>
                    </a:lnTo>
                    <a:lnTo>
                      <a:pt x="56" y="42"/>
                    </a:lnTo>
                    <a:lnTo>
                      <a:pt x="51" y="38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36" y="40"/>
                    </a:lnTo>
                    <a:lnTo>
                      <a:pt x="31" y="46"/>
                    </a:lnTo>
                    <a:lnTo>
                      <a:pt x="22" y="50"/>
                    </a:lnTo>
                    <a:lnTo>
                      <a:pt x="15" y="55"/>
                    </a:lnTo>
                    <a:lnTo>
                      <a:pt x="11" y="54"/>
                    </a:lnTo>
                    <a:lnTo>
                      <a:pt x="7" y="52"/>
                    </a:lnTo>
                    <a:lnTo>
                      <a:pt x="4" y="48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5" y="14"/>
                    </a:lnTo>
                    <a:lnTo>
                      <a:pt x="20" y="10"/>
                    </a:lnTo>
                    <a:lnTo>
                      <a:pt x="27" y="6"/>
                    </a:lnTo>
                    <a:lnTo>
                      <a:pt x="33" y="4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3" name="Freeform 133"/>
              <p:cNvSpPr>
                <a:spLocks/>
              </p:cNvSpPr>
              <p:nvPr/>
            </p:nvSpPr>
            <p:spPr bwMode="auto">
              <a:xfrm>
                <a:off x="6801" y="2338"/>
                <a:ext cx="698" cy="117"/>
              </a:xfrm>
              <a:custGeom>
                <a:avLst/>
                <a:gdLst>
                  <a:gd name="T0" fmla="*/ 374 w 698"/>
                  <a:gd name="T1" fmla="*/ 1 h 234"/>
                  <a:gd name="T2" fmla="*/ 403 w 698"/>
                  <a:gd name="T3" fmla="*/ 1 h 234"/>
                  <a:gd name="T4" fmla="*/ 433 w 698"/>
                  <a:gd name="T5" fmla="*/ 1 h 234"/>
                  <a:gd name="T6" fmla="*/ 466 w 698"/>
                  <a:gd name="T7" fmla="*/ 1 h 234"/>
                  <a:gd name="T8" fmla="*/ 497 w 698"/>
                  <a:gd name="T9" fmla="*/ 1 h 234"/>
                  <a:gd name="T10" fmla="*/ 528 w 698"/>
                  <a:gd name="T11" fmla="*/ 1 h 234"/>
                  <a:gd name="T12" fmla="*/ 561 w 698"/>
                  <a:gd name="T13" fmla="*/ 1 h 234"/>
                  <a:gd name="T14" fmla="*/ 591 w 698"/>
                  <a:gd name="T15" fmla="*/ 1 h 234"/>
                  <a:gd name="T16" fmla="*/ 624 w 698"/>
                  <a:gd name="T17" fmla="*/ 1 h 234"/>
                  <a:gd name="T18" fmla="*/ 651 w 698"/>
                  <a:gd name="T19" fmla="*/ 1 h 234"/>
                  <a:gd name="T20" fmla="*/ 688 w 698"/>
                  <a:gd name="T21" fmla="*/ 2 h 234"/>
                  <a:gd name="T22" fmla="*/ 698 w 698"/>
                  <a:gd name="T23" fmla="*/ 3 h 234"/>
                  <a:gd name="T24" fmla="*/ 693 w 698"/>
                  <a:gd name="T25" fmla="*/ 3 h 234"/>
                  <a:gd name="T26" fmla="*/ 679 w 698"/>
                  <a:gd name="T27" fmla="*/ 3 h 234"/>
                  <a:gd name="T28" fmla="*/ 655 w 698"/>
                  <a:gd name="T29" fmla="*/ 3 h 234"/>
                  <a:gd name="T30" fmla="*/ 633 w 698"/>
                  <a:gd name="T31" fmla="*/ 4 h 234"/>
                  <a:gd name="T32" fmla="*/ 610 w 698"/>
                  <a:gd name="T33" fmla="*/ 4 h 234"/>
                  <a:gd name="T34" fmla="*/ 588 w 698"/>
                  <a:gd name="T35" fmla="*/ 4 h 234"/>
                  <a:gd name="T36" fmla="*/ 564 w 698"/>
                  <a:gd name="T37" fmla="*/ 4 h 234"/>
                  <a:gd name="T38" fmla="*/ 541 w 698"/>
                  <a:gd name="T39" fmla="*/ 4 h 234"/>
                  <a:gd name="T40" fmla="*/ 517 w 698"/>
                  <a:gd name="T41" fmla="*/ 4 h 234"/>
                  <a:gd name="T42" fmla="*/ 492 w 698"/>
                  <a:gd name="T43" fmla="*/ 4 h 234"/>
                  <a:gd name="T44" fmla="*/ 508 w 698"/>
                  <a:gd name="T45" fmla="*/ 4 h 234"/>
                  <a:gd name="T46" fmla="*/ 548 w 698"/>
                  <a:gd name="T47" fmla="*/ 3 h 234"/>
                  <a:gd name="T48" fmla="*/ 588 w 698"/>
                  <a:gd name="T49" fmla="*/ 3 h 234"/>
                  <a:gd name="T50" fmla="*/ 626 w 698"/>
                  <a:gd name="T51" fmla="*/ 3 h 234"/>
                  <a:gd name="T52" fmla="*/ 659 w 698"/>
                  <a:gd name="T53" fmla="*/ 3 h 234"/>
                  <a:gd name="T54" fmla="*/ 664 w 698"/>
                  <a:gd name="T55" fmla="*/ 2 h 234"/>
                  <a:gd name="T56" fmla="*/ 646 w 698"/>
                  <a:gd name="T57" fmla="*/ 2 h 234"/>
                  <a:gd name="T58" fmla="*/ 617 w 698"/>
                  <a:gd name="T59" fmla="*/ 2 h 234"/>
                  <a:gd name="T60" fmla="*/ 586 w 698"/>
                  <a:gd name="T61" fmla="*/ 2 h 234"/>
                  <a:gd name="T62" fmla="*/ 553 w 698"/>
                  <a:gd name="T63" fmla="*/ 1 h 234"/>
                  <a:gd name="T64" fmla="*/ 521 w 698"/>
                  <a:gd name="T65" fmla="*/ 1 h 234"/>
                  <a:gd name="T66" fmla="*/ 486 w 698"/>
                  <a:gd name="T67" fmla="*/ 1 h 234"/>
                  <a:gd name="T68" fmla="*/ 453 w 698"/>
                  <a:gd name="T69" fmla="*/ 1 h 234"/>
                  <a:gd name="T70" fmla="*/ 419 w 698"/>
                  <a:gd name="T71" fmla="*/ 1 h 234"/>
                  <a:gd name="T72" fmla="*/ 384 w 698"/>
                  <a:gd name="T73" fmla="*/ 1 h 234"/>
                  <a:gd name="T74" fmla="*/ 352 w 698"/>
                  <a:gd name="T75" fmla="*/ 1 h 234"/>
                  <a:gd name="T76" fmla="*/ 312 w 698"/>
                  <a:gd name="T77" fmla="*/ 1 h 234"/>
                  <a:gd name="T78" fmla="*/ 272 w 698"/>
                  <a:gd name="T79" fmla="*/ 1 h 234"/>
                  <a:gd name="T80" fmla="*/ 230 w 698"/>
                  <a:gd name="T81" fmla="*/ 1 h 234"/>
                  <a:gd name="T82" fmla="*/ 190 w 698"/>
                  <a:gd name="T83" fmla="*/ 1 h 234"/>
                  <a:gd name="T84" fmla="*/ 152 w 698"/>
                  <a:gd name="T85" fmla="*/ 1 h 234"/>
                  <a:gd name="T86" fmla="*/ 114 w 698"/>
                  <a:gd name="T87" fmla="*/ 2 h 234"/>
                  <a:gd name="T88" fmla="*/ 76 w 698"/>
                  <a:gd name="T89" fmla="*/ 2 h 234"/>
                  <a:gd name="T90" fmla="*/ 41 w 698"/>
                  <a:gd name="T91" fmla="*/ 2 h 234"/>
                  <a:gd name="T92" fmla="*/ 25 w 698"/>
                  <a:gd name="T93" fmla="*/ 3 h 234"/>
                  <a:gd name="T94" fmla="*/ 7 w 698"/>
                  <a:gd name="T95" fmla="*/ 3 h 234"/>
                  <a:gd name="T96" fmla="*/ 0 w 698"/>
                  <a:gd name="T97" fmla="*/ 2 h 234"/>
                  <a:gd name="T98" fmla="*/ 20 w 698"/>
                  <a:gd name="T99" fmla="*/ 2 h 234"/>
                  <a:gd name="T100" fmla="*/ 50 w 698"/>
                  <a:gd name="T101" fmla="*/ 1 h 234"/>
                  <a:gd name="T102" fmla="*/ 81 w 698"/>
                  <a:gd name="T103" fmla="*/ 1 h 234"/>
                  <a:gd name="T104" fmla="*/ 110 w 698"/>
                  <a:gd name="T105" fmla="*/ 1 h 234"/>
                  <a:gd name="T106" fmla="*/ 141 w 698"/>
                  <a:gd name="T107" fmla="*/ 1 h 234"/>
                  <a:gd name="T108" fmla="*/ 174 w 698"/>
                  <a:gd name="T109" fmla="*/ 1 h 234"/>
                  <a:gd name="T110" fmla="*/ 206 w 698"/>
                  <a:gd name="T111" fmla="*/ 1 h 234"/>
                  <a:gd name="T112" fmla="*/ 239 w 698"/>
                  <a:gd name="T113" fmla="*/ 1 h 234"/>
                  <a:gd name="T114" fmla="*/ 274 w 698"/>
                  <a:gd name="T115" fmla="*/ 1 h 234"/>
                  <a:gd name="T116" fmla="*/ 308 w 698"/>
                  <a:gd name="T117" fmla="*/ 1 h 234"/>
                  <a:gd name="T118" fmla="*/ 341 w 698"/>
                  <a:gd name="T119" fmla="*/ 0 h 2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98" h="234">
                    <a:moveTo>
                      <a:pt x="350" y="0"/>
                    </a:moveTo>
                    <a:lnTo>
                      <a:pt x="357" y="0"/>
                    </a:lnTo>
                    <a:lnTo>
                      <a:pt x="364" y="2"/>
                    </a:lnTo>
                    <a:lnTo>
                      <a:pt x="374" y="2"/>
                    </a:lnTo>
                    <a:lnTo>
                      <a:pt x="381" y="4"/>
                    </a:lnTo>
                    <a:lnTo>
                      <a:pt x="388" y="4"/>
                    </a:lnTo>
                    <a:lnTo>
                      <a:pt x="395" y="6"/>
                    </a:lnTo>
                    <a:lnTo>
                      <a:pt x="403" y="6"/>
                    </a:lnTo>
                    <a:lnTo>
                      <a:pt x="412" y="8"/>
                    </a:lnTo>
                    <a:lnTo>
                      <a:pt x="419" y="8"/>
                    </a:lnTo>
                    <a:lnTo>
                      <a:pt x="428" y="12"/>
                    </a:lnTo>
                    <a:lnTo>
                      <a:pt x="433" y="12"/>
                    </a:lnTo>
                    <a:lnTo>
                      <a:pt x="442" y="14"/>
                    </a:lnTo>
                    <a:lnTo>
                      <a:pt x="452" y="14"/>
                    </a:lnTo>
                    <a:lnTo>
                      <a:pt x="459" y="16"/>
                    </a:lnTo>
                    <a:lnTo>
                      <a:pt x="466" y="17"/>
                    </a:lnTo>
                    <a:lnTo>
                      <a:pt x="475" y="19"/>
                    </a:lnTo>
                    <a:lnTo>
                      <a:pt x="482" y="19"/>
                    </a:lnTo>
                    <a:lnTo>
                      <a:pt x="490" y="21"/>
                    </a:lnTo>
                    <a:lnTo>
                      <a:pt x="497" y="21"/>
                    </a:lnTo>
                    <a:lnTo>
                      <a:pt x="506" y="23"/>
                    </a:lnTo>
                    <a:lnTo>
                      <a:pt x="513" y="25"/>
                    </a:lnTo>
                    <a:lnTo>
                      <a:pt x="521" y="25"/>
                    </a:lnTo>
                    <a:lnTo>
                      <a:pt x="528" y="27"/>
                    </a:lnTo>
                    <a:lnTo>
                      <a:pt x="537" y="29"/>
                    </a:lnTo>
                    <a:lnTo>
                      <a:pt x="544" y="29"/>
                    </a:lnTo>
                    <a:lnTo>
                      <a:pt x="553" y="31"/>
                    </a:lnTo>
                    <a:lnTo>
                      <a:pt x="561" y="33"/>
                    </a:lnTo>
                    <a:lnTo>
                      <a:pt x="570" y="35"/>
                    </a:lnTo>
                    <a:lnTo>
                      <a:pt x="577" y="35"/>
                    </a:lnTo>
                    <a:lnTo>
                      <a:pt x="584" y="37"/>
                    </a:lnTo>
                    <a:lnTo>
                      <a:pt x="591" y="38"/>
                    </a:lnTo>
                    <a:lnTo>
                      <a:pt x="600" y="42"/>
                    </a:lnTo>
                    <a:lnTo>
                      <a:pt x="610" y="42"/>
                    </a:lnTo>
                    <a:lnTo>
                      <a:pt x="619" y="46"/>
                    </a:lnTo>
                    <a:lnTo>
                      <a:pt x="624" y="48"/>
                    </a:lnTo>
                    <a:lnTo>
                      <a:pt x="629" y="50"/>
                    </a:lnTo>
                    <a:lnTo>
                      <a:pt x="637" y="54"/>
                    </a:lnTo>
                    <a:lnTo>
                      <a:pt x="642" y="56"/>
                    </a:lnTo>
                    <a:lnTo>
                      <a:pt x="651" y="61"/>
                    </a:lnTo>
                    <a:lnTo>
                      <a:pt x="662" y="69"/>
                    </a:lnTo>
                    <a:lnTo>
                      <a:pt x="671" y="76"/>
                    </a:lnTo>
                    <a:lnTo>
                      <a:pt x="680" y="86"/>
                    </a:lnTo>
                    <a:lnTo>
                      <a:pt x="688" y="96"/>
                    </a:lnTo>
                    <a:lnTo>
                      <a:pt x="693" y="105"/>
                    </a:lnTo>
                    <a:lnTo>
                      <a:pt x="697" y="115"/>
                    </a:lnTo>
                    <a:lnTo>
                      <a:pt x="698" y="126"/>
                    </a:lnTo>
                    <a:lnTo>
                      <a:pt x="698" y="132"/>
                    </a:lnTo>
                    <a:lnTo>
                      <a:pt x="698" y="137"/>
                    </a:lnTo>
                    <a:lnTo>
                      <a:pt x="697" y="143"/>
                    </a:lnTo>
                    <a:lnTo>
                      <a:pt x="697" y="149"/>
                    </a:lnTo>
                    <a:lnTo>
                      <a:pt x="693" y="154"/>
                    </a:lnTo>
                    <a:lnTo>
                      <a:pt x="691" y="160"/>
                    </a:lnTo>
                    <a:lnTo>
                      <a:pt x="688" y="166"/>
                    </a:lnTo>
                    <a:lnTo>
                      <a:pt x="684" y="174"/>
                    </a:lnTo>
                    <a:lnTo>
                      <a:pt x="679" y="175"/>
                    </a:lnTo>
                    <a:lnTo>
                      <a:pt x="671" y="179"/>
                    </a:lnTo>
                    <a:lnTo>
                      <a:pt x="666" y="181"/>
                    </a:lnTo>
                    <a:lnTo>
                      <a:pt x="662" y="185"/>
                    </a:lnTo>
                    <a:lnTo>
                      <a:pt x="655" y="187"/>
                    </a:lnTo>
                    <a:lnTo>
                      <a:pt x="649" y="191"/>
                    </a:lnTo>
                    <a:lnTo>
                      <a:pt x="644" y="193"/>
                    </a:lnTo>
                    <a:lnTo>
                      <a:pt x="639" y="196"/>
                    </a:lnTo>
                    <a:lnTo>
                      <a:pt x="633" y="198"/>
                    </a:lnTo>
                    <a:lnTo>
                      <a:pt x="628" y="200"/>
                    </a:lnTo>
                    <a:lnTo>
                      <a:pt x="622" y="202"/>
                    </a:lnTo>
                    <a:lnTo>
                      <a:pt x="615" y="206"/>
                    </a:lnTo>
                    <a:lnTo>
                      <a:pt x="610" y="208"/>
                    </a:lnTo>
                    <a:lnTo>
                      <a:pt x="604" y="210"/>
                    </a:lnTo>
                    <a:lnTo>
                      <a:pt x="599" y="212"/>
                    </a:lnTo>
                    <a:lnTo>
                      <a:pt x="593" y="213"/>
                    </a:lnTo>
                    <a:lnTo>
                      <a:pt x="588" y="215"/>
                    </a:lnTo>
                    <a:lnTo>
                      <a:pt x="580" y="217"/>
                    </a:lnTo>
                    <a:lnTo>
                      <a:pt x="575" y="217"/>
                    </a:lnTo>
                    <a:lnTo>
                      <a:pt x="570" y="219"/>
                    </a:lnTo>
                    <a:lnTo>
                      <a:pt x="564" y="221"/>
                    </a:lnTo>
                    <a:lnTo>
                      <a:pt x="559" y="223"/>
                    </a:lnTo>
                    <a:lnTo>
                      <a:pt x="551" y="223"/>
                    </a:lnTo>
                    <a:lnTo>
                      <a:pt x="546" y="225"/>
                    </a:lnTo>
                    <a:lnTo>
                      <a:pt x="541" y="225"/>
                    </a:lnTo>
                    <a:lnTo>
                      <a:pt x="535" y="229"/>
                    </a:lnTo>
                    <a:lnTo>
                      <a:pt x="528" y="229"/>
                    </a:lnTo>
                    <a:lnTo>
                      <a:pt x="522" y="231"/>
                    </a:lnTo>
                    <a:lnTo>
                      <a:pt x="517" y="231"/>
                    </a:lnTo>
                    <a:lnTo>
                      <a:pt x="511" y="233"/>
                    </a:lnTo>
                    <a:lnTo>
                      <a:pt x="506" y="233"/>
                    </a:lnTo>
                    <a:lnTo>
                      <a:pt x="499" y="234"/>
                    </a:lnTo>
                    <a:lnTo>
                      <a:pt x="492" y="227"/>
                    </a:lnTo>
                    <a:lnTo>
                      <a:pt x="482" y="219"/>
                    </a:lnTo>
                    <a:lnTo>
                      <a:pt x="492" y="212"/>
                    </a:lnTo>
                    <a:lnTo>
                      <a:pt x="499" y="206"/>
                    </a:lnTo>
                    <a:lnTo>
                      <a:pt x="508" y="200"/>
                    </a:lnTo>
                    <a:lnTo>
                      <a:pt x="519" y="196"/>
                    </a:lnTo>
                    <a:lnTo>
                      <a:pt x="526" y="193"/>
                    </a:lnTo>
                    <a:lnTo>
                      <a:pt x="537" y="191"/>
                    </a:lnTo>
                    <a:lnTo>
                      <a:pt x="548" y="189"/>
                    </a:lnTo>
                    <a:lnTo>
                      <a:pt x="559" y="189"/>
                    </a:lnTo>
                    <a:lnTo>
                      <a:pt x="568" y="185"/>
                    </a:lnTo>
                    <a:lnTo>
                      <a:pt x="577" y="183"/>
                    </a:lnTo>
                    <a:lnTo>
                      <a:pt x="588" y="181"/>
                    </a:lnTo>
                    <a:lnTo>
                      <a:pt x="599" y="179"/>
                    </a:lnTo>
                    <a:lnTo>
                      <a:pt x="608" y="175"/>
                    </a:lnTo>
                    <a:lnTo>
                      <a:pt x="617" y="172"/>
                    </a:lnTo>
                    <a:lnTo>
                      <a:pt x="626" y="166"/>
                    </a:lnTo>
                    <a:lnTo>
                      <a:pt x="637" y="162"/>
                    </a:lnTo>
                    <a:lnTo>
                      <a:pt x="644" y="156"/>
                    </a:lnTo>
                    <a:lnTo>
                      <a:pt x="653" y="153"/>
                    </a:lnTo>
                    <a:lnTo>
                      <a:pt x="659" y="149"/>
                    </a:lnTo>
                    <a:lnTo>
                      <a:pt x="662" y="143"/>
                    </a:lnTo>
                    <a:lnTo>
                      <a:pt x="664" y="135"/>
                    </a:lnTo>
                    <a:lnTo>
                      <a:pt x="664" y="130"/>
                    </a:lnTo>
                    <a:lnTo>
                      <a:pt x="664" y="122"/>
                    </a:lnTo>
                    <a:lnTo>
                      <a:pt x="662" y="116"/>
                    </a:lnTo>
                    <a:lnTo>
                      <a:pt x="657" y="109"/>
                    </a:lnTo>
                    <a:lnTo>
                      <a:pt x="651" y="103"/>
                    </a:lnTo>
                    <a:lnTo>
                      <a:pt x="646" y="97"/>
                    </a:lnTo>
                    <a:lnTo>
                      <a:pt x="640" y="92"/>
                    </a:lnTo>
                    <a:lnTo>
                      <a:pt x="631" y="88"/>
                    </a:lnTo>
                    <a:lnTo>
                      <a:pt x="626" y="84"/>
                    </a:lnTo>
                    <a:lnTo>
                      <a:pt x="617" y="82"/>
                    </a:lnTo>
                    <a:lnTo>
                      <a:pt x="611" y="82"/>
                    </a:lnTo>
                    <a:lnTo>
                      <a:pt x="602" y="80"/>
                    </a:lnTo>
                    <a:lnTo>
                      <a:pt x="595" y="76"/>
                    </a:lnTo>
                    <a:lnTo>
                      <a:pt x="586" y="73"/>
                    </a:lnTo>
                    <a:lnTo>
                      <a:pt x="577" y="71"/>
                    </a:lnTo>
                    <a:lnTo>
                      <a:pt x="570" y="69"/>
                    </a:lnTo>
                    <a:lnTo>
                      <a:pt x="561" y="67"/>
                    </a:lnTo>
                    <a:lnTo>
                      <a:pt x="553" y="63"/>
                    </a:lnTo>
                    <a:lnTo>
                      <a:pt x="546" y="63"/>
                    </a:lnTo>
                    <a:lnTo>
                      <a:pt x="537" y="59"/>
                    </a:lnTo>
                    <a:lnTo>
                      <a:pt x="528" y="59"/>
                    </a:lnTo>
                    <a:lnTo>
                      <a:pt x="521" y="57"/>
                    </a:lnTo>
                    <a:lnTo>
                      <a:pt x="511" y="56"/>
                    </a:lnTo>
                    <a:lnTo>
                      <a:pt x="504" y="54"/>
                    </a:lnTo>
                    <a:lnTo>
                      <a:pt x="495" y="54"/>
                    </a:lnTo>
                    <a:lnTo>
                      <a:pt x="486" y="52"/>
                    </a:lnTo>
                    <a:lnTo>
                      <a:pt x="479" y="52"/>
                    </a:lnTo>
                    <a:lnTo>
                      <a:pt x="470" y="48"/>
                    </a:lnTo>
                    <a:lnTo>
                      <a:pt x="461" y="48"/>
                    </a:lnTo>
                    <a:lnTo>
                      <a:pt x="453" y="46"/>
                    </a:lnTo>
                    <a:lnTo>
                      <a:pt x="444" y="46"/>
                    </a:lnTo>
                    <a:lnTo>
                      <a:pt x="437" y="44"/>
                    </a:lnTo>
                    <a:lnTo>
                      <a:pt x="428" y="44"/>
                    </a:lnTo>
                    <a:lnTo>
                      <a:pt x="419" y="42"/>
                    </a:lnTo>
                    <a:lnTo>
                      <a:pt x="412" y="42"/>
                    </a:lnTo>
                    <a:lnTo>
                      <a:pt x="403" y="40"/>
                    </a:lnTo>
                    <a:lnTo>
                      <a:pt x="393" y="40"/>
                    </a:lnTo>
                    <a:lnTo>
                      <a:pt x="384" y="38"/>
                    </a:lnTo>
                    <a:lnTo>
                      <a:pt x="377" y="38"/>
                    </a:lnTo>
                    <a:lnTo>
                      <a:pt x="368" y="37"/>
                    </a:lnTo>
                    <a:lnTo>
                      <a:pt x="361" y="37"/>
                    </a:lnTo>
                    <a:lnTo>
                      <a:pt x="352" y="35"/>
                    </a:lnTo>
                    <a:lnTo>
                      <a:pt x="343" y="35"/>
                    </a:lnTo>
                    <a:lnTo>
                      <a:pt x="334" y="35"/>
                    </a:lnTo>
                    <a:lnTo>
                      <a:pt x="323" y="37"/>
                    </a:lnTo>
                    <a:lnTo>
                      <a:pt x="312" y="37"/>
                    </a:lnTo>
                    <a:lnTo>
                      <a:pt x="303" y="37"/>
                    </a:lnTo>
                    <a:lnTo>
                      <a:pt x="292" y="37"/>
                    </a:lnTo>
                    <a:lnTo>
                      <a:pt x="283" y="38"/>
                    </a:lnTo>
                    <a:lnTo>
                      <a:pt x="272" y="40"/>
                    </a:lnTo>
                    <a:lnTo>
                      <a:pt x="261" y="42"/>
                    </a:lnTo>
                    <a:lnTo>
                      <a:pt x="250" y="42"/>
                    </a:lnTo>
                    <a:lnTo>
                      <a:pt x="241" y="44"/>
                    </a:lnTo>
                    <a:lnTo>
                      <a:pt x="230" y="44"/>
                    </a:lnTo>
                    <a:lnTo>
                      <a:pt x="221" y="46"/>
                    </a:lnTo>
                    <a:lnTo>
                      <a:pt x="210" y="46"/>
                    </a:lnTo>
                    <a:lnTo>
                      <a:pt x="201" y="48"/>
                    </a:lnTo>
                    <a:lnTo>
                      <a:pt x="190" y="52"/>
                    </a:lnTo>
                    <a:lnTo>
                      <a:pt x="181" y="54"/>
                    </a:lnTo>
                    <a:lnTo>
                      <a:pt x="170" y="56"/>
                    </a:lnTo>
                    <a:lnTo>
                      <a:pt x="161" y="57"/>
                    </a:lnTo>
                    <a:lnTo>
                      <a:pt x="152" y="59"/>
                    </a:lnTo>
                    <a:lnTo>
                      <a:pt x="141" y="61"/>
                    </a:lnTo>
                    <a:lnTo>
                      <a:pt x="132" y="65"/>
                    </a:lnTo>
                    <a:lnTo>
                      <a:pt x="123" y="69"/>
                    </a:lnTo>
                    <a:lnTo>
                      <a:pt x="114" y="71"/>
                    </a:lnTo>
                    <a:lnTo>
                      <a:pt x="105" y="75"/>
                    </a:lnTo>
                    <a:lnTo>
                      <a:pt x="96" y="78"/>
                    </a:lnTo>
                    <a:lnTo>
                      <a:pt x="85" y="82"/>
                    </a:lnTo>
                    <a:lnTo>
                      <a:pt x="76" y="86"/>
                    </a:lnTo>
                    <a:lnTo>
                      <a:pt x="67" y="90"/>
                    </a:lnTo>
                    <a:lnTo>
                      <a:pt x="59" y="96"/>
                    </a:lnTo>
                    <a:lnTo>
                      <a:pt x="50" y="101"/>
                    </a:lnTo>
                    <a:lnTo>
                      <a:pt x="41" y="107"/>
                    </a:lnTo>
                    <a:lnTo>
                      <a:pt x="32" y="113"/>
                    </a:lnTo>
                    <a:lnTo>
                      <a:pt x="30" y="120"/>
                    </a:lnTo>
                    <a:lnTo>
                      <a:pt x="29" y="126"/>
                    </a:lnTo>
                    <a:lnTo>
                      <a:pt x="25" y="130"/>
                    </a:lnTo>
                    <a:lnTo>
                      <a:pt x="23" y="137"/>
                    </a:lnTo>
                    <a:lnTo>
                      <a:pt x="18" y="137"/>
                    </a:lnTo>
                    <a:lnTo>
                      <a:pt x="12" y="135"/>
                    </a:lnTo>
                    <a:lnTo>
                      <a:pt x="7" y="135"/>
                    </a:lnTo>
                    <a:lnTo>
                      <a:pt x="3" y="135"/>
                    </a:lnTo>
                    <a:lnTo>
                      <a:pt x="0" y="124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5" y="99"/>
                    </a:lnTo>
                    <a:lnTo>
                      <a:pt x="9" y="92"/>
                    </a:lnTo>
                    <a:lnTo>
                      <a:pt x="14" y="86"/>
                    </a:lnTo>
                    <a:lnTo>
                      <a:pt x="20" y="80"/>
                    </a:lnTo>
                    <a:lnTo>
                      <a:pt x="29" y="75"/>
                    </a:lnTo>
                    <a:lnTo>
                      <a:pt x="34" y="71"/>
                    </a:lnTo>
                    <a:lnTo>
                      <a:pt x="43" y="67"/>
                    </a:lnTo>
                    <a:lnTo>
                      <a:pt x="50" y="61"/>
                    </a:lnTo>
                    <a:lnTo>
                      <a:pt x="59" y="59"/>
                    </a:lnTo>
                    <a:lnTo>
                      <a:pt x="67" y="56"/>
                    </a:lnTo>
                    <a:lnTo>
                      <a:pt x="74" y="54"/>
                    </a:lnTo>
                    <a:lnTo>
                      <a:pt x="81" y="50"/>
                    </a:lnTo>
                    <a:lnTo>
                      <a:pt x="88" y="48"/>
                    </a:lnTo>
                    <a:lnTo>
                      <a:pt x="96" y="44"/>
                    </a:lnTo>
                    <a:lnTo>
                      <a:pt x="103" y="40"/>
                    </a:lnTo>
                    <a:lnTo>
                      <a:pt x="110" y="37"/>
                    </a:lnTo>
                    <a:lnTo>
                      <a:pt x="118" y="33"/>
                    </a:lnTo>
                    <a:lnTo>
                      <a:pt x="127" y="31"/>
                    </a:lnTo>
                    <a:lnTo>
                      <a:pt x="134" y="27"/>
                    </a:lnTo>
                    <a:lnTo>
                      <a:pt x="141" y="25"/>
                    </a:lnTo>
                    <a:lnTo>
                      <a:pt x="150" y="25"/>
                    </a:lnTo>
                    <a:lnTo>
                      <a:pt x="159" y="21"/>
                    </a:lnTo>
                    <a:lnTo>
                      <a:pt x="167" y="19"/>
                    </a:lnTo>
                    <a:lnTo>
                      <a:pt x="174" y="17"/>
                    </a:lnTo>
                    <a:lnTo>
                      <a:pt x="183" y="17"/>
                    </a:lnTo>
                    <a:lnTo>
                      <a:pt x="190" y="16"/>
                    </a:lnTo>
                    <a:lnTo>
                      <a:pt x="197" y="14"/>
                    </a:lnTo>
                    <a:lnTo>
                      <a:pt x="206" y="14"/>
                    </a:lnTo>
                    <a:lnTo>
                      <a:pt x="216" y="14"/>
                    </a:lnTo>
                    <a:lnTo>
                      <a:pt x="223" y="12"/>
                    </a:lnTo>
                    <a:lnTo>
                      <a:pt x="232" y="10"/>
                    </a:lnTo>
                    <a:lnTo>
                      <a:pt x="239" y="8"/>
                    </a:lnTo>
                    <a:lnTo>
                      <a:pt x="248" y="8"/>
                    </a:lnTo>
                    <a:lnTo>
                      <a:pt x="256" y="8"/>
                    </a:lnTo>
                    <a:lnTo>
                      <a:pt x="265" y="8"/>
                    </a:lnTo>
                    <a:lnTo>
                      <a:pt x="274" y="6"/>
                    </a:lnTo>
                    <a:lnTo>
                      <a:pt x="283" y="6"/>
                    </a:lnTo>
                    <a:lnTo>
                      <a:pt x="290" y="6"/>
                    </a:lnTo>
                    <a:lnTo>
                      <a:pt x="299" y="4"/>
                    </a:lnTo>
                    <a:lnTo>
                      <a:pt x="308" y="4"/>
                    </a:lnTo>
                    <a:lnTo>
                      <a:pt x="315" y="4"/>
                    </a:lnTo>
                    <a:lnTo>
                      <a:pt x="324" y="2"/>
                    </a:lnTo>
                    <a:lnTo>
                      <a:pt x="334" y="2"/>
                    </a:lnTo>
                    <a:lnTo>
                      <a:pt x="341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4" name="Freeform 134"/>
              <p:cNvSpPr>
                <a:spLocks/>
              </p:cNvSpPr>
              <p:nvPr/>
            </p:nvSpPr>
            <p:spPr bwMode="auto">
              <a:xfrm>
                <a:off x="6728" y="2361"/>
                <a:ext cx="864" cy="445"/>
              </a:xfrm>
              <a:custGeom>
                <a:avLst/>
                <a:gdLst>
                  <a:gd name="T0" fmla="*/ 107 w 864"/>
                  <a:gd name="T1" fmla="*/ 4 h 891"/>
                  <a:gd name="T2" fmla="*/ 82 w 864"/>
                  <a:gd name="T3" fmla="*/ 3 h 891"/>
                  <a:gd name="T4" fmla="*/ 58 w 864"/>
                  <a:gd name="T5" fmla="*/ 1 h 891"/>
                  <a:gd name="T6" fmla="*/ 33 w 864"/>
                  <a:gd name="T7" fmla="*/ 0 h 891"/>
                  <a:gd name="T8" fmla="*/ 69 w 864"/>
                  <a:gd name="T9" fmla="*/ 3 h 891"/>
                  <a:gd name="T10" fmla="*/ 82 w 864"/>
                  <a:gd name="T11" fmla="*/ 4 h 891"/>
                  <a:gd name="T12" fmla="*/ 54 w 864"/>
                  <a:gd name="T13" fmla="*/ 2 h 891"/>
                  <a:gd name="T14" fmla="*/ 27 w 864"/>
                  <a:gd name="T15" fmla="*/ 1 h 891"/>
                  <a:gd name="T16" fmla="*/ 2 w 864"/>
                  <a:gd name="T17" fmla="*/ 0 h 891"/>
                  <a:gd name="T18" fmla="*/ 29 w 864"/>
                  <a:gd name="T19" fmla="*/ 2 h 891"/>
                  <a:gd name="T20" fmla="*/ 49 w 864"/>
                  <a:gd name="T21" fmla="*/ 4 h 891"/>
                  <a:gd name="T22" fmla="*/ 43 w 864"/>
                  <a:gd name="T23" fmla="*/ 4 h 891"/>
                  <a:gd name="T24" fmla="*/ 78 w 864"/>
                  <a:gd name="T25" fmla="*/ 7 h 891"/>
                  <a:gd name="T26" fmla="*/ 111 w 864"/>
                  <a:gd name="T27" fmla="*/ 9 h 891"/>
                  <a:gd name="T28" fmla="*/ 109 w 864"/>
                  <a:gd name="T29" fmla="*/ 9 h 891"/>
                  <a:gd name="T30" fmla="*/ 82 w 864"/>
                  <a:gd name="T31" fmla="*/ 7 h 891"/>
                  <a:gd name="T32" fmla="*/ 49 w 864"/>
                  <a:gd name="T33" fmla="*/ 6 h 891"/>
                  <a:gd name="T34" fmla="*/ 45 w 864"/>
                  <a:gd name="T35" fmla="*/ 6 h 891"/>
                  <a:gd name="T36" fmla="*/ 80 w 864"/>
                  <a:gd name="T37" fmla="*/ 8 h 891"/>
                  <a:gd name="T38" fmla="*/ 112 w 864"/>
                  <a:gd name="T39" fmla="*/ 10 h 891"/>
                  <a:gd name="T40" fmla="*/ 143 w 864"/>
                  <a:gd name="T41" fmla="*/ 11 h 891"/>
                  <a:gd name="T42" fmla="*/ 196 w 864"/>
                  <a:gd name="T43" fmla="*/ 13 h 891"/>
                  <a:gd name="T44" fmla="*/ 329 w 864"/>
                  <a:gd name="T45" fmla="*/ 13 h 891"/>
                  <a:gd name="T46" fmla="*/ 474 w 864"/>
                  <a:gd name="T47" fmla="*/ 13 h 891"/>
                  <a:gd name="T48" fmla="*/ 615 w 864"/>
                  <a:gd name="T49" fmla="*/ 13 h 891"/>
                  <a:gd name="T50" fmla="*/ 702 w 864"/>
                  <a:gd name="T51" fmla="*/ 12 h 891"/>
                  <a:gd name="T52" fmla="*/ 730 w 864"/>
                  <a:gd name="T53" fmla="*/ 10 h 891"/>
                  <a:gd name="T54" fmla="*/ 748 w 864"/>
                  <a:gd name="T55" fmla="*/ 9 h 891"/>
                  <a:gd name="T56" fmla="*/ 771 w 864"/>
                  <a:gd name="T57" fmla="*/ 8 h 891"/>
                  <a:gd name="T58" fmla="*/ 808 w 864"/>
                  <a:gd name="T59" fmla="*/ 6 h 891"/>
                  <a:gd name="T60" fmla="*/ 842 w 864"/>
                  <a:gd name="T61" fmla="*/ 3 h 891"/>
                  <a:gd name="T62" fmla="*/ 862 w 864"/>
                  <a:gd name="T63" fmla="*/ 1 h 891"/>
                  <a:gd name="T64" fmla="*/ 835 w 864"/>
                  <a:gd name="T65" fmla="*/ 3 h 891"/>
                  <a:gd name="T66" fmla="*/ 817 w 864"/>
                  <a:gd name="T67" fmla="*/ 3 h 891"/>
                  <a:gd name="T68" fmla="*/ 813 w 864"/>
                  <a:gd name="T69" fmla="*/ 3 h 891"/>
                  <a:gd name="T70" fmla="*/ 791 w 864"/>
                  <a:gd name="T71" fmla="*/ 5 h 891"/>
                  <a:gd name="T72" fmla="*/ 804 w 864"/>
                  <a:gd name="T73" fmla="*/ 3 h 891"/>
                  <a:gd name="T74" fmla="*/ 835 w 864"/>
                  <a:gd name="T75" fmla="*/ 1 h 891"/>
                  <a:gd name="T76" fmla="*/ 840 w 864"/>
                  <a:gd name="T77" fmla="*/ 0 h 891"/>
                  <a:gd name="T78" fmla="*/ 815 w 864"/>
                  <a:gd name="T79" fmla="*/ 1 h 891"/>
                  <a:gd name="T80" fmla="*/ 788 w 864"/>
                  <a:gd name="T81" fmla="*/ 3 h 891"/>
                  <a:gd name="T82" fmla="*/ 761 w 864"/>
                  <a:gd name="T83" fmla="*/ 5 h 891"/>
                  <a:gd name="T84" fmla="*/ 768 w 864"/>
                  <a:gd name="T85" fmla="*/ 4 h 891"/>
                  <a:gd name="T86" fmla="*/ 795 w 864"/>
                  <a:gd name="T87" fmla="*/ 2 h 891"/>
                  <a:gd name="T88" fmla="*/ 810 w 864"/>
                  <a:gd name="T89" fmla="*/ 0 h 891"/>
                  <a:gd name="T90" fmla="*/ 775 w 864"/>
                  <a:gd name="T91" fmla="*/ 2 h 891"/>
                  <a:gd name="T92" fmla="*/ 750 w 864"/>
                  <a:gd name="T93" fmla="*/ 4 h 891"/>
                  <a:gd name="T94" fmla="*/ 732 w 864"/>
                  <a:gd name="T95" fmla="*/ 6 h 891"/>
                  <a:gd name="T96" fmla="*/ 704 w 864"/>
                  <a:gd name="T97" fmla="*/ 8 h 891"/>
                  <a:gd name="T98" fmla="*/ 675 w 864"/>
                  <a:gd name="T99" fmla="*/ 10 h 891"/>
                  <a:gd name="T100" fmla="*/ 644 w 864"/>
                  <a:gd name="T101" fmla="*/ 12 h 891"/>
                  <a:gd name="T102" fmla="*/ 541 w 864"/>
                  <a:gd name="T103" fmla="*/ 12 h 891"/>
                  <a:gd name="T104" fmla="*/ 414 w 864"/>
                  <a:gd name="T105" fmla="*/ 12 h 891"/>
                  <a:gd name="T106" fmla="*/ 301 w 864"/>
                  <a:gd name="T107" fmla="*/ 12 h 891"/>
                  <a:gd name="T108" fmla="*/ 220 w 864"/>
                  <a:gd name="T109" fmla="*/ 11 h 891"/>
                  <a:gd name="T110" fmla="*/ 194 w 864"/>
                  <a:gd name="T111" fmla="*/ 9 h 891"/>
                  <a:gd name="T112" fmla="*/ 145 w 864"/>
                  <a:gd name="T113" fmla="*/ 5 h 891"/>
                  <a:gd name="T114" fmla="*/ 85 w 864"/>
                  <a:gd name="T115" fmla="*/ 1 h 891"/>
                  <a:gd name="T116" fmla="*/ 93 w 864"/>
                  <a:gd name="T117" fmla="*/ 2 h 891"/>
                  <a:gd name="T118" fmla="*/ 123 w 864"/>
                  <a:gd name="T119" fmla="*/ 4 h 8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4" h="891">
                    <a:moveTo>
                      <a:pt x="132" y="394"/>
                    </a:moveTo>
                    <a:lnTo>
                      <a:pt x="132" y="392"/>
                    </a:lnTo>
                    <a:lnTo>
                      <a:pt x="131" y="388"/>
                    </a:lnTo>
                    <a:lnTo>
                      <a:pt x="129" y="384"/>
                    </a:lnTo>
                    <a:lnTo>
                      <a:pt x="129" y="379"/>
                    </a:lnTo>
                    <a:lnTo>
                      <a:pt x="127" y="373"/>
                    </a:lnTo>
                    <a:lnTo>
                      <a:pt x="123" y="365"/>
                    </a:lnTo>
                    <a:lnTo>
                      <a:pt x="122" y="356"/>
                    </a:lnTo>
                    <a:lnTo>
                      <a:pt x="120" y="348"/>
                    </a:lnTo>
                    <a:lnTo>
                      <a:pt x="118" y="339"/>
                    </a:lnTo>
                    <a:lnTo>
                      <a:pt x="114" y="327"/>
                    </a:lnTo>
                    <a:lnTo>
                      <a:pt x="112" y="322"/>
                    </a:lnTo>
                    <a:lnTo>
                      <a:pt x="111" y="316"/>
                    </a:lnTo>
                    <a:lnTo>
                      <a:pt x="109" y="310"/>
                    </a:lnTo>
                    <a:lnTo>
                      <a:pt x="109" y="306"/>
                    </a:lnTo>
                    <a:lnTo>
                      <a:pt x="107" y="299"/>
                    </a:lnTo>
                    <a:lnTo>
                      <a:pt x="105" y="293"/>
                    </a:lnTo>
                    <a:lnTo>
                      <a:pt x="103" y="287"/>
                    </a:lnTo>
                    <a:lnTo>
                      <a:pt x="102" y="282"/>
                    </a:lnTo>
                    <a:lnTo>
                      <a:pt x="100" y="274"/>
                    </a:lnTo>
                    <a:lnTo>
                      <a:pt x="98" y="268"/>
                    </a:lnTo>
                    <a:lnTo>
                      <a:pt x="96" y="263"/>
                    </a:lnTo>
                    <a:lnTo>
                      <a:pt x="96" y="257"/>
                    </a:lnTo>
                    <a:lnTo>
                      <a:pt x="93" y="251"/>
                    </a:lnTo>
                    <a:lnTo>
                      <a:pt x="93" y="244"/>
                    </a:lnTo>
                    <a:lnTo>
                      <a:pt x="91" y="238"/>
                    </a:lnTo>
                    <a:lnTo>
                      <a:pt x="89" y="232"/>
                    </a:lnTo>
                    <a:lnTo>
                      <a:pt x="87" y="226"/>
                    </a:lnTo>
                    <a:lnTo>
                      <a:pt x="85" y="219"/>
                    </a:lnTo>
                    <a:lnTo>
                      <a:pt x="83" y="213"/>
                    </a:lnTo>
                    <a:lnTo>
                      <a:pt x="83" y="207"/>
                    </a:lnTo>
                    <a:lnTo>
                      <a:pt x="82" y="202"/>
                    </a:lnTo>
                    <a:lnTo>
                      <a:pt x="80" y="196"/>
                    </a:lnTo>
                    <a:lnTo>
                      <a:pt x="78" y="190"/>
                    </a:lnTo>
                    <a:lnTo>
                      <a:pt x="78" y="187"/>
                    </a:lnTo>
                    <a:lnTo>
                      <a:pt x="74" y="175"/>
                    </a:lnTo>
                    <a:lnTo>
                      <a:pt x="73" y="166"/>
                    </a:lnTo>
                    <a:lnTo>
                      <a:pt x="69" y="156"/>
                    </a:lnTo>
                    <a:lnTo>
                      <a:pt x="67" y="148"/>
                    </a:lnTo>
                    <a:lnTo>
                      <a:pt x="65" y="141"/>
                    </a:lnTo>
                    <a:lnTo>
                      <a:pt x="65" y="135"/>
                    </a:lnTo>
                    <a:lnTo>
                      <a:pt x="65" y="129"/>
                    </a:lnTo>
                    <a:lnTo>
                      <a:pt x="63" y="128"/>
                    </a:lnTo>
                    <a:lnTo>
                      <a:pt x="63" y="124"/>
                    </a:lnTo>
                    <a:lnTo>
                      <a:pt x="65" y="124"/>
                    </a:lnTo>
                    <a:lnTo>
                      <a:pt x="62" y="118"/>
                    </a:lnTo>
                    <a:lnTo>
                      <a:pt x="60" y="110"/>
                    </a:lnTo>
                    <a:lnTo>
                      <a:pt x="58" y="105"/>
                    </a:lnTo>
                    <a:lnTo>
                      <a:pt x="56" y="99"/>
                    </a:lnTo>
                    <a:lnTo>
                      <a:pt x="54" y="93"/>
                    </a:lnTo>
                    <a:lnTo>
                      <a:pt x="53" y="88"/>
                    </a:lnTo>
                    <a:lnTo>
                      <a:pt x="51" y="80"/>
                    </a:lnTo>
                    <a:lnTo>
                      <a:pt x="51" y="74"/>
                    </a:lnTo>
                    <a:lnTo>
                      <a:pt x="49" y="69"/>
                    </a:lnTo>
                    <a:lnTo>
                      <a:pt x="45" y="63"/>
                    </a:lnTo>
                    <a:lnTo>
                      <a:pt x="43" y="55"/>
                    </a:lnTo>
                    <a:lnTo>
                      <a:pt x="43" y="50"/>
                    </a:lnTo>
                    <a:lnTo>
                      <a:pt x="40" y="44"/>
                    </a:lnTo>
                    <a:lnTo>
                      <a:pt x="40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33" y="34"/>
                    </a:lnTo>
                    <a:lnTo>
                      <a:pt x="33" y="42"/>
                    </a:lnTo>
                    <a:lnTo>
                      <a:pt x="33" y="50"/>
                    </a:lnTo>
                    <a:lnTo>
                      <a:pt x="33" y="59"/>
                    </a:lnTo>
                    <a:lnTo>
                      <a:pt x="33" y="69"/>
                    </a:lnTo>
                    <a:lnTo>
                      <a:pt x="34" y="78"/>
                    </a:lnTo>
                    <a:lnTo>
                      <a:pt x="36" y="88"/>
                    </a:lnTo>
                    <a:lnTo>
                      <a:pt x="38" y="95"/>
                    </a:lnTo>
                    <a:lnTo>
                      <a:pt x="40" y="105"/>
                    </a:lnTo>
                    <a:lnTo>
                      <a:pt x="42" y="114"/>
                    </a:lnTo>
                    <a:lnTo>
                      <a:pt x="45" y="124"/>
                    </a:lnTo>
                    <a:lnTo>
                      <a:pt x="49" y="135"/>
                    </a:lnTo>
                    <a:lnTo>
                      <a:pt x="51" y="145"/>
                    </a:lnTo>
                    <a:lnTo>
                      <a:pt x="54" y="154"/>
                    </a:lnTo>
                    <a:lnTo>
                      <a:pt x="56" y="164"/>
                    </a:lnTo>
                    <a:lnTo>
                      <a:pt x="60" y="175"/>
                    </a:lnTo>
                    <a:lnTo>
                      <a:pt x="63" y="185"/>
                    </a:lnTo>
                    <a:lnTo>
                      <a:pt x="65" y="194"/>
                    </a:lnTo>
                    <a:lnTo>
                      <a:pt x="69" y="204"/>
                    </a:lnTo>
                    <a:lnTo>
                      <a:pt x="71" y="213"/>
                    </a:lnTo>
                    <a:lnTo>
                      <a:pt x="74" y="223"/>
                    </a:lnTo>
                    <a:lnTo>
                      <a:pt x="78" y="232"/>
                    </a:lnTo>
                    <a:lnTo>
                      <a:pt x="80" y="244"/>
                    </a:lnTo>
                    <a:lnTo>
                      <a:pt x="83" y="253"/>
                    </a:lnTo>
                    <a:lnTo>
                      <a:pt x="85" y="263"/>
                    </a:lnTo>
                    <a:lnTo>
                      <a:pt x="87" y="272"/>
                    </a:lnTo>
                    <a:lnTo>
                      <a:pt x="89" y="282"/>
                    </a:lnTo>
                    <a:lnTo>
                      <a:pt x="91" y="291"/>
                    </a:lnTo>
                    <a:lnTo>
                      <a:pt x="93" y="301"/>
                    </a:lnTo>
                    <a:lnTo>
                      <a:pt x="93" y="310"/>
                    </a:lnTo>
                    <a:lnTo>
                      <a:pt x="93" y="318"/>
                    </a:lnTo>
                    <a:lnTo>
                      <a:pt x="94" y="327"/>
                    </a:lnTo>
                    <a:lnTo>
                      <a:pt x="83" y="303"/>
                    </a:lnTo>
                    <a:lnTo>
                      <a:pt x="82" y="299"/>
                    </a:lnTo>
                    <a:lnTo>
                      <a:pt x="82" y="297"/>
                    </a:lnTo>
                    <a:lnTo>
                      <a:pt x="82" y="293"/>
                    </a:lnTo>
                    <a:lnTo>
                      <a:pt x="82" y="287"/>
                    </a:lnTo>
                    <a:lnTo>
                      <a:pt x="80" y="280"/>
                    </a:lnTo>
                    <a:lnTo>
                      <a:pt x="78" y="274"/>
                    </a:lnTo>
                    <a:lnTo>
                      <a:pt x="76" y="266"/>
                    </a:lnTo>
                    <a:lnTo>
                      <a:pt x="74" y="257"/>
                    </a:lnTo>
                    <a:lnTo>
                      <a:pt x="71" y="247"/>
                    </a:lnTo>
                    <a:lnTo>
                      <a:pt x="69" y="238"/>
                    </a:lnTo>
                    <a:lnTo>
                      <a:pt x="65" y="226"/>
                    </a:lnTo>
                    <a:lnTo>
                      <a:pt x="63" y="215"/>
                    </a:lnTo>
                    <a:lnTo>
                      <a:pt x="62" y="209"/>
                    </a:lnTo>
                    <a:lnTo>
                      <a:pt x="62" y="204"/>
                    </a:lnTo>
                    <a:lnTo>
                      <a:pt x="58" y="198"/>
                    </a:lnTo>
                    <a:lnTo>
                      <a:pt x="58" y="192"/>
                    </a:lnTo>
                    <a:lnTo>
                      <a:pt x="56" y="187"/>
                    </a:lnTo>
                    <a:lnTo>
                      <a:pt x="54" y="179"/>
                    </a:lnTo>
                    <a:lnTo>
                      <a:pt x="53" y="173"/>
                    </a:lnTo>
                    <a:lnTo>
                      <a:pt x="53" y="167"/>
                    </a:lnTo>
                    <a:lnTo>
                      <a:pt x="49" y="162"/>
                    </a:lnTo>
                    <a:lnTo>
                      <a:pt x="49" y="156"/>
                    </a:lnTo>
                    <a:lnTo>
                      <a:pt x="45" y="150"/>
                    </a:lnTo>
                    <a:lnTo>
                      <a:pt x="43" y="145"/>
                    </a:lnTo>
                    <a:lnTo>
                      <a:pt x="42" y="137"/>
                    </a:lnTo>
                    <a:lnTo>
                      <a:pt x="42" y="131"/>
                    </a:lnTo>
                    <a:lnTo>
                      <a:pt x="40" y="126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4" y="108"/>
                    </a:lnTo>
                    <a:lnTo>
                      <a:pt x="33" y="103"/>
                    </a:lnTo>
                    <a:lnTo>
                      <a:pt x="31" y="97"/>
                    </a:lnTo>
                    <a:lnTo>
                      <a:pt x="29" y="88"/>
                    </a:lnTo>
                    <a:lnTo>
                      <a:pt x="27" y="78"/>
                    </a:lnTo>
                    <a:lnTo>
                      <a:pt x="24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6" y="46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9" y="23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4" y="50"/>
                    </a:lnTo>
                    <a:lnTo>
                      <a:pt x="5" y="53"/>
                    </a:lnTo>
                    <a:lnTo>
                      <a:pt x="5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1" y="76"/>
                    </a:lnTo>
                    <a:lnTo>
                      <a:pt x="13" y="88"/>
                    </a:lnTo>
                    <a:lnTo>
                      <a:pt x="14" y="95"/>
                    </a:lnTo>
                    <a:lnTo>
                      <a:pt x="18" y="107"/>
                    </a:lnTo>
                    <a:lnTo>
                      <a:pt x="20" y="116"/>
                    </a:lnTo>
                    <a:lnTo>
                      <a:pt x="24" y="126"/>
                    </a:lnTo>
                    <a:lnTo>
                      <a:pt x="25" y="135"/>
                    </a:lnTo>
                    <a:lnTo>
                      <a:pt x="27" y="147"/>
                    </a:lnTo>
                    <a:lnTo>
                      <a:pt x="29" y="152"/>
                    </a:lnTo>
                    <a:lnTo>
                      <a:pt x="29" y="158"/>
                    </a:lnTo>
                    <a:lnTo>
                      <a:pt x="31" y="167"/>
                    </a:lnTo>
                    <a:lnTo>
                      <a:pt x="33" y="177"/>
                    </a:lnTo>
                    <a:lnTo>
                      <a:pt x="34" y="187"/>
                    </a:lnTo>
                    <a:lnTo>
                      <a:pt x="36" y="192"/>
                    </a:lnTo>
                    <a:lnTo>
                      <a:pt x="36" y="198"/>
                    </a:lnTo>
                    <a:lnTo>
                      <a:pt x="38" y="204"/>
                    </a:lnTo>
                    <a:lnTo>
                      <a:pt x="40" y="211"/>
                    </a:lnTo>
                    <a:lnTo>
                      <a:pt x="40" y="215"/>
                    </a:lnTo>
                    <a:lnTo>
                      <a:pt x="40" y="221"/>
                    </a:lnTo>
                    <a:lnTo>
                      <a:pt x="42" y="226"/>
                    </a:lnTo>
                    <a:lnTo>
                      <a:pt x="42" y="232"/>
                    </a:lnTo>
                    <a:lnTo>
                      <a:pt x="43" y="244"/>
                    </a:lnTo>
                    <a:lnTo>
                      <a:pt x="45" y="253"/>
                    </a:lnTo>
                    <a:lnTo>
                      <a:pt x="47" y="261"/>
                    </a:lnTo>
                    <a:lnTo>
                      <a:pt x="49" y="268"/>
                    </a:lnTo>
                    <a:lnTo>
                      <a:pt x="49" y="272"/>
                    </a:lnTo>
                    <a:lnTo>
                      <a:pt x="49" y="276"/>
                    </a:lnTo>
                    <a:lnTo>
                      <a:pt x="31" y="228"/>
                    </a:lnTo>
                    <a:lnTo>
                      <a:pt x="29" y="228"/>
                    </a:lnTo>
                    <a:lnTo>
                      <a:pt x="29" y="232"/>
                    </a:lnTo>
                    <a:lnTo>
                      <a:pt x="29" y="240"/>
                    </a:lnTo>
                    <a:lnTo>
                      <a:pt x="31" y="247"/>
                    </a:lnTo>
                    <a:lnTo>
                      <a:pt x="31" y="255"/>
                    </a:lnTo>
                    <a:lnTo>
                      <a:pt x="33" y="266"/>
                    </a:lnTo>
                    <a:lnTo>
                      <a:pt x="34" y="272"/>
                    </a:lnTo>
                    <a:lnTo>
                      <a:pt x="36" y="280"/>
                    </a:lnTo>
                    <a:lnTo>
                      <a:pt x="38" y="285"/>
                    </a:lnTo>
                    <a:lnTo>
                      <a:pt x="40" y="293"/>
                    </a:lnTo>
                    <a:lnTo>
                      <a:pt x="40" y="299"/>
                    </a:lnTo>
                    <a:lnTo>
                      <a:pt x="42" y="306"/>
                    </a:lnTo>
                    <a:lnTo>
                      <a:pt x="43" y="314"/>
                    </a:lnTo>
                    <a:lnTo>
                      <a:pt x="45" y="322"/>
                    </a:lnTo>
                    <a:lnTo>
                      <a:pt x="45" y="329"/>
                    </a:lnTo>
                    <a:lnTo>
                      <a:pt x="49" y="337"/>
                    </a:lnTo>
                    <a:lnTo>
                      <a:pt x="51" y="346"/>
                    </a:lnTo>
                    <a:lnTo>
                      <a:pt x="53" y="356"/>
                    </a:lnTo>
                    <a:lnTo>
                      <a:pt x="54" y="363"/>
                    </a:lnTo>
                    <a:lnTo>
                      <a:pt x="56" y="373"/>
                    </a:lnTo>
                    <a:lnTo>
                      <a:pt x="58" y="381"/>
                    </a:lnTo>
                    <a:lnTo>
                      <a:pt x="62" y="390"/>
                    </a:lnTo>
                    <a:lnTo>
                      <a:pt x="63" y="400"/>
                    </a:lnTo>
                    <a:lnTo>
                      <a:pt x="65" y="409"/>
                    </a:lnTo>
                    <a:lnTo>
                      <a:pt x="69" y="419"/>
                    </a:lnTo>
                    <a:lnTo>
                      <a:pt x="71" y="428"/>
                    </a:lnTo>
                    <a:lnTo>
                      <a:pt x="73" y="438"/>
                    </a:lnTo>
                    <a:lnTo>
                      <a:pt x="76" y="447"/>
                    </a:lnTo>
                    <a:lnTo>
                      <a:pt x="78" y="457"/>
                    </a:lnTo>
                    <a:lnTo>
                      <a:pt x="80" y="464"/>
                    </a:lnTo>
                    <a:lnTo>
                      <a:pt x="82" y="474"/>
                    </a:lnTo>
                    <a:lnTo>
                      <a:pt x="83" y="483"/>
                    </a:lnTo>
                    <a:lnTo>
                      <a:pt x="85" y="493"/>
                    </a:lnTo>
                    <a:lnTo>
                      <a:pt x="89" y="502"/>
                    </a:lnTo>
                    <a:lnTo>
                      <a:pt x="91" y="510"/>
                    </a:lnTo>
                    <a:lnTo>
                      <a:pt x="93" y="520"/>
                    </a:lnTo>
                    <a:lnTo>
                      <a:pt x="94" y="527"/>
                    </a:lnTo>
                    <a:lnTo>
                      <a:pt x="96" y="537"/>
                    </a:lnTo>
                    <a:lnTo>
                      <a:pt x="98" y="544"/>
                    </a:lnTo>
                    <a:lnTo>
                      <a:pt x="102" y="554"/>
                    </a:lnTo>
                    <a:lnTo>
                      <a:pt x="103" y="561"/>
                    </a:lnTo>
                    <a:lnTo>
                      <a:pt x="105" y="571"/>
                    </a:lnTo>
                    <a:lnTo>
                      <a:pt x="107" y="579"/>
                    </a:lnTo>
                    <a:lnTo>
                      <a:pt x="109" y="584"/>
                    </a:lnTo>
                    <a:lnTo>
                      <a:pt x="111" y="592"/>
                    </a:lnTo>
                    <a:lnTo>
                      <a:pt x="112" y="599"/>
                    </a:lnTo>
                    <a:lnTo>
                      <a:pt x="112" y="607"/>
                    </a:lnTo>
                    <a:lnTo>
                      <a:pt x="116" y="613"/>
                    </a:lnTo>
                    <a:lnTo>
                      <a:pt x="116" y="620"/>
                    </a:lnTo>
                    <a:lnTo>
                      <a:pt x="118" y="626"/>
                    </a:lnTo>
                    <a:lnTo>
                      <a:pt x="120" y="638"/>
                    </a:lnTo>
                    <a:lnTo>
                      <a:pt x="122" y="647"/>
                    </a:lnTo>
                    <a:lnTo>
                      <a:pt x="123" y="655"/>
                    </a:lnTo>
                    <a:lnTo>
                      <a:pt x="125" y="662"/>
                    </a:lnTo>
                    <a:lnTo>
                      <a:pt x="123" y="657"/>
                    </a:lnTo>
                    <a:lnTo>
                      <a:pt x="122" y="653"/>
                    </a:lnTo>
                    <a:lnTo>
                      <a:pt x="120" y="645"/>
                    </a:lnTo>
                    <a:lnTo>
                      <a:pt x="118" y="638"/>
                    </a:lnTo>
                    <a:lnTo>
                      <a:pt x="114" y="628"/>
                    </a:lnTo>
                    <a:lnTo>
                      <a:pt x="112" y="620"/>
                    </a:lnTo>
                    <a:lnTo>
                      <a:pt x="109" y="609"/>
                    </a:lnTo>
                    <a:lnTo>
                      <a:pt x="107" y="599"/>
                    </a:lnTo>
                    <a:lnTo>
                      <a:pt x="105" y="594"/>
                    </a:lnTo>
                    <a:lnTo>
                      <a:pt x="103" y="586"/>
                    </a:lnTo>
                    <a:lnTo>
                      <a:pt x="102" y="580"/>
                    </a:lnTo>
                    <a:lnTo>
                      <a:pt x="102" y="575"/>
                    </a:lnTo>
                    <a:lnTo>
                      <a:pt x="98" y="567"/>
                    </a:lnTo>
                    <a:lnTo>
                      <a:pt x="96" y="561"/>
                    </a:lnTo>
                    <a:lnTo>
                      <a:pt x="94" y="554"/>
                    </a:lnTo>
                    <a:lnTo>
                      <a:pt x="94" y="548"/>
                    </a:lnTo>
                    <a:lnTo>
                      <a:pt x="93" y="540"/>
                    </a:lnTo>
                    <a:lnTo>
                      <a:pt x="91" y="533"/>
                    </a:lnTo>
                    <a:lnTo>
                      <a:pt x="89" y="527"/>
                    </a:lnTo>
                    <a:lnTo>
                      <a:pt x="87" y="521"/>
                    </a:lnTo>
                    <a:lnTo>
                      <a:pt x="85" y="514"/>
                    </a:lnTo>
                    <a:lnTo>
                      <a:pt x="83" y="506"/>
                    </a:lnTo>
                    <a:lnTo>
                      <a:pt x="82" y="500"/>
                    </a:lnTo>
                    <a:lnTo>
                      <a:pt x="80" y="495"/>
                    </a:lnTo>
                    <a:lnTo>
                      <a:pt x="78" y="487"/>
                    </a:lnTo>
                    <a:lnTo>
                      <a:pt x="76" y="480"/>
                    </a:lnTo>
                    <a:lnTo>
                      <a:pt x="73" y="474"/>
                    </a:lnTo>
                    <a:lnTo>
                      <a:pt x="73" y="466"/>
                    </a:lnTo>
                    <a:lnTo>
                      <a:pt x="71" y="461"/>
                    </a:lnTo>
                    <a:lnTo>
                      <a:pt x="69" y="455"/>
                    </a:lnTo>
                    <a:lnTo>
                      <a:pt x="67" y="447"/>
                    </a:lnTo>
                    <a:lnTo>
                      <a:pt x="65" y="442"/>
                    </a:lnTo>
                    <a:lnTo>
                      <a:pt x="63" y="436"/>
                    </a:lnTo>
                    <a:lnTo>
                      <a:pt x="62" y="430"/>
                    </a:lnTo>
                    <a:lnTo>
                      <a:pt x="58" y="422"/>
                    </a:lnTo>
                    <a:lnTo>
                      <a:pt x="58" y="417"/>
                    </a:lnTo>
                    <a:lnTo>
                      <a:pt x="54" y="405"/>
                    </a:lnTo>
                    <a:lnTo>
                      <a:pt x="53" y="396"/>
                    </a:lnTo>
                    <a:lnTo>
                      <a:pt x="49" y="386"/>
                    </a:lnTo>
                    <a:lnTo>
                      <a:pt x="45" y="379"/>
                    </a:lnTo>
                    <a:lnTo>
                      <a:pt x="43" y="371"/>
                    </a:lnTo>
                    <a:lnTo>
                      <a:pt x="42" y="365"/>
                    </a:lnTo>
                    <a:lnTo>
                      <a:pt x="38" y="356"/>
                    </a:lnTo>
                    <a:lnTo>
                      <a:pt x="36" y="354"/>
                    </a:lnTo>
                    <a:lnTo>
                      <a:pt x="36" y="362"/>
                    </a:lnTo>
                    <a:lnTo>
                      <a:pt x="36" y="367"/>
                    </a:lnTo>
                    <a:lnTo>
                      <a:pt x="36" y="373"/>
                    </a:lnTo>
                    <a:lnTo>
                      <a:pt x="36" y="377"/>
                    </a:lnTo>
                    <a:lnTo>
                      <a:pt x="36" y="381"/>
                    </a:lnTo>
                    <a:lnTo>
                      <a:pt x="36" y="383"/>
                    </a:lnTo>
                    <a:lnTo>
                      <a:pt x="38" y="388"/>
                    </a:lnTo>
                    <a:lnTo>
                      <a:pt x="40" y="396"/>
                    </a:lnTo>
                    <a:lnTo>
                      <a:pt x="42" y="403"/>
                    </a:lnTo>
                    <a:lnTo>
                      <a:pt x="43" y="409"/>
                    </a:lnTo>
                    <a:lnTo>
                      <a:pt x="45" y="417"/>
                    </a:lnTo>
                    <a:lnTo>
                      <a:pt x="49" y="424"/>
                    </a:lnTo>
                    <a:lnTo>
                      <a:pt x="51" y="430"/>
                    </a:lnTo>
                    <a:lnTo>
                      <a:pt x="53" y="438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58" y="459"/>
                    </a:lnTo>
                    <a:lnTo>
                      <a:pt x="62" y="466"/>
                    </a:lnTo>
                    <a:lnTo>
                      <a:pt x="63" y="474"/>
                    </a:lnTo>
                    <a:lnTo>
                      <a:pt x="65" y="481"/>
                    </a:lnTo>
                    <a:lnTo>
                      <a:pt x="67" y="489"/>
                    </a:lnTo>
                    <a:lnTo>
                      <a:pt x="71" y="497"/>
                    </a:lnTo>
                    <a:lnTo>
                      <a:pt x="73" y="502"/>
                    </a:lnTo>
                    <a:lnTo>
                      <a:pt x="74" y="512"/>
                    </a:lnTo>
                    <a:lnTo>
                      <a:pt x="76" y="518"/>
                    </a:lnTo>
                    <a:lnTo>
                      <a:pt x="78" y="525"/>
                    </a:lnTo>
                    <a:lnTo>
                      <a:pt x="80" y="533"/>
                    </a:lnTo>
                    <a:lnTo>
                      <a:pt x="82" y="540"/>
                    </a:lnTo>
                    <a:lnTo>
                      <a:pt x="83" y="546"/>
                    </a:lnTo>
                    <a:lnTo>
                      <a:pt x="87" y="556"/>
                    </a:lnTo>
                    <a:lnTo>
                      <a:pt x="89" y="561"/>
                    </a:lnTo>
                    <a:lnTo>
                      <a:pt x="91" y="569"/>
                    </a:lnTo>
                    <a:lnTo>
                      <a:pt x="93" y="575"/>
                    </a:lnTo>
                    <a:lnTo>
                      <a:pt x="96" y="584"/>
                    </a:lnTo>
                    <a:lnTo>
                      <a:pt x="98" y="590"/>
                    </a:lnTo>
                    <a:lnTo>
                      <a:pt x="100" y="599"/>
                    </a:lnTo>
                    <a:lnTo>
                      <a:pt x="102" y="607"/>
                    </a:lnTo>
                    <a:lnTo>
                      <a:pt x="105" y="615"/>
                    </a:lnTo>
                    <a:lnTo>
                      <a:pt x="105" y="620"/>
                    </a:lnTo>
                    <a:lnTo>
                      <a:pt x="107" y="628"/>
                    </a:lnTo>
                    <a:lnTo>
                      <a:pt x="109" y="636"/>
                    </a:lnTo>
                    <a:lnTo>
                      <a:pt x="111" y="643"/>
                    </a:lnTo>
                    <a:lnTo>
                      <a:pt x="112" y="651"/>
                    </a:lnTo>
                    <a:lnTo>
                      <a:pt x="116" y="657"/>
                    </a:lnTo>
                    <a:lnTo>
                      <a:pt x="118" y="664"/>
                    </a:lnTo>
                    <a:lnTo>
                      <a:pt x="120" y="674"/>
                    </a:lnTo>
                    <a:lnTo>
                      <a:pt x="122" y="679"/>
                    </a:lnTo>
                    <a:lnTo>
                      <a:pt x="123" y="687"/>
                    </a:lnTo>
                    <a:lnTo>
                      <a:pt x="125" y="693"/>
                    </a:lnTo>
                    <a:lnTo>
                      <a:pt x="127" y="702"/>
                    </a:lnTo>
                    <a:lnTo>
                      <a:pt x="129" y="708"/>
                    </a:lnTo>
                    <a:lnTo>
                      <a:pt x="131" y="716"/>
                    </a:lnTo>
                    <a:lnTo>
                      <a:pt x="132" y="723"/>
                    </a:lnTo>
                    <a:lnTo>
                      <a:pt x="136" y="731"/>
                    </a:lnTo>
                    <a:lnTo>
                      <a:pt x="136" y="736"/>
                    </a:lnTo>
                    <a:lnTo>
                      <a:pt x="138" y="746"/>
                    </a:lnTo>
                    <a:lnTo>
                      <a:pt x="140" y="752"/>
                    </a:lnTo>
                    <a:lnTo>
                      <a:pt x="143" y="759"/>
                    </a:lnTo>
                    <a:lnTo>
                      <a:pt x="143" y="767"/>
                    </a:lnTo>
                    <a:lnTo>
                      <a:pt x="145" y="775"/>
                    </a:lnTo>
                    <a:lnTo>
                      <a:pt x="147" y="782"/>
                    </a:lnTo>
                    <a:lnTo>
                      <a:pt x="149" y="790"/>
                    </a:lnTo>
                    <a:lnTo>
                      <a:pt x="151" y="797"/>
                    </a:lnTo>
                    <a:lnTo>
                      <a:pt x="152" y="805"/>
                    </a:lnTo>
                    <a:lnTo>
                      <a:pt x="154" y="811"/>
                    </a:lnTo>
                    <a:lnTo>
                      <a:pt x="156" y="818"/>
                    </a:lnTo>
                    <a:lnTo>
                      <a:pt x="158" y="826"/>
                    </a:lnTo>
                    <a:lnTo>
                      <a:pt x="160" y="834"/>
                    </a:lnTo>
                    <a:lnTo>
                      <a:pt x="161" y="841"/>
                    </a:lnTo>
                    <a:lnTo>
                      <a:pt x="163" y="851"/>
                    </a:lnTo>
                    <a:lnTo>
                      <a:pt x="171" y="851"/>
                    </a:lnTo>
                    <a:lnTo>
                      <a:pt x="176" y="853"/>
                    </a:lnTo>
                    <a:lnTo>
                      <a:pt x="183" y="854"/>
                    </a:lnTo>
                    <a:lnTo>
                      <a:pt x="191" y="856"/>
                    </a:lnTo>
                    <a:lnTo>
                      <a:pt x="196" y="858"/>
                    </a:lnTo>
                    <a:lnTo>
                      <a:pt x="203" y="860"/>
                    </a:lnTo>
                    <a:lnTo>
                      <a:pt x="211" y="860"/>
                    </a:lnTo>
                    <a:lnTo>
                      <a:pt x="220" y="864"/>
                    </a:lnTo>
                    <a:lnTo>
                      <a:pt x="227" y="866"/>
                    </a:lnTo>
                    <a:lnTo>
                      <a:pt x="234" y="868"/>
                    </a:lnTo>
                    <a:lnTo>
                      <a:pt x="241" y="868"/>
                    </a:lnTo>
                    <a:lnTo>
                      <a:pt x="250" y="870"/>
                    </a:lnTo>
                    <a:lnTo>
                      <a:pt x="260" y="872"/>
                    </a:lnTo>
                    <a:lnTo>
                      <a:pt x="267" y="873"/>
                    </a:lnTo>
                    <a:lnTo>
                      <a:pt x="276" y="873"/>
                    </a:lnTo>
                    <a:lnTo>
                      <a:pt x="285" y="877"/>
                    </a:lnTo>
                    <a:lnTo>
                      <a:pt x="292" y="877"/>
                    </a:lnTo>
                    <a:lnTo>
                      <a:pt x="301" y="879"/>
                    </a:lnTo>
                    <a:lnTo>
                      <a:pt x="310" y="879"/>
                    </a:lnTo>
                    <a:lnTo>
                      <a:pt x="319" y="881"/>
                    </a:lnTo>
                    <a:lnTo>
                      <a:pt x="329" y="881"/>
                    </a:lnTo>
                    <a:lnTo>
                      <a:pt x="336" y="883"/>
                    </a:lnTo>
                    <a:lnTo>
                      <a:pt x="345" y="883"/>
                    </a:lnTo>
                    <a:lnTo>
                      <a:pt x="356" y="885"/>
                    </a:lnTo>
                    <a:lnTo>
                      <a:pt x="365" y="885"/>
                    </a:lnTo>
                    <a:lnTo>
                      <a:pt x="372" y="885"/>
                    </a:lnTo>
                    <a:lnTo>
                      <a:pt x="381" y="887"/>
                    </a:lnTo>
                    <a:lnTo>
                      <a:pt x="392" y="887"/>
                    </a:lnTo>
                    <a:lnTo>
                      <a:pt x="399" y="887"/>
                    </a:lnTo>
                    <a:lnTo>
                      <a:pt x="410" y="889"/>
                    </a:lnTo>
                    <a:lnTo>
                      <a:pt x="419" y="889"/>
                    </a:lnTo>
                    <a:lnTo>
                      <a:pt x="428" y="891"/>
                    </a:lnTo>
                    <a:lnTo>
                      <a:pt x="437" y="889"/>
                    </a:lnTo>
                    <a:lnTo>
                      <a:pt x="447" y="889"/>
                    </a:lnTo>
                    <a:lnTo>
                      <a:pt x="456" y="889"/>
                    </a:lnTo>
                    <a:lnTo>
                      <a:pt x="465" y="889"/>
                    </a:lnTo>
                    <a:lnTo>
                      <a:pt x="474" y="887"/>
                    </a:lnTo>
                    <a:lnTo>
                      <a:pt x="485" y="887"/>
                    </a:lnTo>
                    <a:lnTo>
                      <a:pt x="492" y="887"/>
                    </a:lnTo>
                    <a:lnTo>
                      <a:pt x="503" y="887"/>
                    </a:lnTo>
                    <a:lnTo>
                      <a:pt x="512" y="885"/>
                    </a:lnTo>
                    <a:lnTo>
                      <a:pt x="519" y="885"/>
                    </a:lnTo>
                    <a:lnTo>
                      <a:pt x="528" y="883"/>
                    </a:lnTo>
                    <a:lnTo>
                      <a:pt x="537" y="883"/>
                    </a:lnTo>
                    <a:lnTo>
                      <a:pt x="546" y="881"/>
                    </a:lnTo>
                    <a:lnTo>
                      <a:pt x="555" y="881"/>
                    </a:lnTo>
                    <a:lnTo>
                      <a:pt x="565" y="879"/>
                    </a:lnTo>
                    <a:lnTo>
                      <a:pt x="574" y="879"/>
                    </a:lnTo>
                    <a:lnTo>
                      <a:pt x="581" y="877"/>
                    </a:lnTo>
                    <a:lnTo>
                      <a:pt x="590" y="873"/>
                    </a:lnTo>
                    <a:lnTo>
                      <a:pt x="597" y="872"/>
                    </a:lnTo>
                    <a:lnTo>
                      <a:pt x="606" y="870"/>
                    </a:lnTo>
                    <a:lnTo>
                      <a:pt x="615" y="868"/>
                    </a:lnTo>
                    <a:lnTo>
                      <a:pt x="623" y="866"/>
                    </a:lnTo>
                    <a:lnTo>
                      <a:pt x="630" y="864"/>
                    </a:lnTo>
                    <a:lnTo>
                      <a:pt x="639" y="862"/>
                    </a:lnTo>
                    <a:lnTo>
                      <a:pt x="646" y="858"/>
                    </a:lnTo>
                    <a:lnTo>
                      <a:pt x="653" y="856"/>
                    </a:lnTo>
                    <a:lnTo>
                      <a:pt x="661" y="853"/>
                    </a:lnTo>
                    <a:lnTo>
                      <a:pt x="668" y="851"/>
                    </a:lnTo>
                    <a:lnTo>
                      <a:pt x="675" y="845"/>
                    </a:lnTo>
                    <a:lnTo>
                      <a:pt x="683" y="843"/>
                    </a:lnTo>
                    <a:lnTo>
                      <a:pt x="688" y="839"/>
                    </a:lnTo>
                    <a:lnTo>
                      <a:pt x="697" y="837"/>
                    </a:lnTo>
                    <a:lnTo>
                      <a:pt x="697" y="828"/>
                    </a:lnTo>
                    <a:lnTo>
                      <a:pt x="699" y="822"/>
                    </a:lnTo>
                    <a:lnTo>
                      <a:pt x="699" y="813"/>
                    </a:lnTo>
                    <a:lnTo>
                      <a:pt x="701" y="805"/>
                    </a:lnTo>
                    <a:lnTo>
                      <a:pt x="702" y="797"/>
                    </a:lnTo>
                    <a:lnTo>
                      <a:pt x="704" y="790"/>
                    </a:lnTo>
                    <a:lnTo>
                      <a:pt x="704" y="784"/>
                    </a:lnTo>
                    <a:lnTo>
                      <a:pt x="706" y="776"/>
                    </a:lnTo>
                    <a:lnTo>
                      <a:pt x="708" y="769"/>
                    </a:lnTo>
                    <a:lnTo>
                      <a:pt x="710" y="759"/>
                    </a:lnTo>
                    <a:lnTo>
                      <a:pt x="712" y="752"/>
                    </a:lnTo>
                    <a:lnTo>
                      <a:pt x="713" y="744"/>
                    </a:lnTo>
                    <a:lnTo>
                      <a:pt x="715" y="736"/>
                    </a:lnTo>
                    <a:lnTo>
                      <a:pt x="717" y="729"/>
                    </a:lnTo>
                    <a:lnTo>
                      <a:pt x="719" y="721"/>
                    </a:lnTo>
                    <a:lnTo>
                      <a:pt x="722" y="714"/>
                    </a:lnTo>
                    <a:lnTo>
                      <a:pt x="722" y="704"/>
                    </a:lnTo>
                    <a:lnTo>
                      <a:pt x="724" y="697"/>
                    </a:lnTo>
                    <a:lnTo>
                      <a:pt x="726" y="689"/>
                    </a:lnTo>
                    <a:lnTo>
                      <a:pt x="728" y="681"/>
                    </a:lnTo>
                    <a:lnTo>
                      <a:pt x="730" y="674"/>
                    </a:lnTo>
                    <a:lnTo>
                      <a:pt x="732" y="666"/>
                    </a:lnTo>
                    <a:lnTo>
                      <a:pt x="735" y="658"/>
                    </a:lnTo>
                    <a:lnTo>
                      <a:pt x="737" y="651"/>
                    </a:lnTo>
                    <a:lnTo>
                      <a:pt x="739" y="643"/>
                    </a:lnTo>
                    <a:lnTo>
                      <a:pt x="741" y="636"/>
                    </a:lnTo>
                    <a:lnTo>
                      <a:pt x="742" y="628"/>
                    </a:lnTo>
                    <a:lnTo>
                      <a:pt x="746" y="620"/>
                    </a:lnTo>
                    <a:lnTo>
                      <a:pt x="748" y="613"/>
                    </a:lnTo>
                    <a:lnTo>
                      <a:pt x="752" y="607"/>
                    </a:lnTo>
                    <a:lnTo>
                      <a:pt x="753" y="599"/>
                    </a:lnTo>
                    <a:lnTo>
                      <a:pt x="757" y="594"/>
                    </a:lnTo>
                    <a:lnTo>
                      <a:pt x="753" y="599"/>
                    </a:lnTo>
                    <a:lnTo>
                      <a:pt x="753" y="607"/>
                    </a:lnTo>
                    <a:lnTo>
                      <a:pt x="752" y="615"/>
                    </a:lnTo>
                    <a:lnTo>
                      <a:pt x="750" y="624"/>
                    </a:lnTo>
                    <a:lnTo>
                      <a:pt x="748" y="632"/>
                    </a:lnTo>
                    <a:lnTo>
                      <a:pt x="746" y="639"/>
                    </a:lnTo>
                    <a:lnTo>
                      <a:pt x="746" y="649"/>
                    </a:lnTo>
                    <a:lnTo>
                      <a:pt x="746" y="657"/>
                    </a:lnTo>
                    <a:lnTo>
                      <a:pt x="748" y="647"/>
                    </a:lnTo>
                    <a:lnTo>
                      <a:pt x="752" y="636"/>
                    </a:lnTo>
                    <a:lnTo>
                      <a:pt x="752" y="628"/>
                    </a:lnTo>
                    <a:lnTo>
                      <a:pt x="753" y="622"/>
                    </a:lnTo>
                    <a:lnTo>
                      <a:pt x="755" y="617"/>
                    </a:lnTo>
                    <a:lnTo>
                      <a:pt x="757" y="611"/>
                    </a:lnTo>
                    <a:lnTo>
                      <a:pt x="759" y="601"/>
                    </a:lnTo>
                    <a:lnTo>
                      <a:pt x="761" y="594"/>
                    </a:lnTo>
                    <a:lnTo>
                      <a:pt x="762" y="586"/>
                    </a:lnTo>
                    <a:lnTo>
                      <a:pt x="766" y="579"/>
                    </a:lnTo>
                    <a:lnTo>
                      <a:pt x="768" y="571"/>
                    </a:lnTo>
                    <a:lnTo>
                      <a:pt x="770" y="561"/>
                    </a:lnTo>
                    <a:lnTo>
                      <a:pt x="771" y="554"/>
                    </a:lnTo>
                    <a:lnTo>
                      <a:pt x="775" y="544"/>
                    </a:lnTo>
                    <a:lnTo>
                      <a:pt x="775" y="535"/>
                    </a:lnTo>
                    <a:lnTo>
                      <a:pt x="777" y="525"/>
                    </a:lnTo>
                    <a:lnTo>
                      <a:pt x="779" y="516"/>
                    </a:lnTo>
                    <a:lnTo>
                      <a:pt x="782" y="506"/>
                    </a:lnTo>
                    <a:lnTo>
                      <a:pt x="784" y="495"/>
                    </a:lnTo>
                    <a:lnTo>
                      <a:pt x="786" y="485"/>
                    </a:lnTo>
                    <a:lnTo>
                      <a:pt x="790" y="474"/>
                    </a:lnTo>
                    <a:lnTo>
                      <a:pt x="791" y="464"/>
                    </a:lnTo>
                    <a:lnTo>
                      <a:pt x="793" y="453"/>
                    </a:lnTo>
                    <a:lnTo>
                      <a:pt x="795" y="443"/>
                    </a:lnTo>
                    <a:lnTo>
                      <a:pt x="797" y="432"/>
                    </a:lnTo>
                    <a:lnTo>
                      <a:pt x="801" y="421"/>
                    </a:lnTo>
                    <a:lnTo>
                      <a:pt x="802" y="409"/>
                    </a:lnTo>
                    <a:lnTo>
                      <a:pt x="806" y="400"/>
                    </a:lnTo>
                    <a:lnTo>
                      <a:pt x="808" y="388"/>
                    </a:lnTo>
                    <a:lnTo>
                      <a:pt x="811" y="377"/>
                    </a:lnTo>
                    <a:lnTo>
                      <a:pt x="813" y="365"/>
                    </a:lnTo>
                    <a:lnTo>
                      <a:pt x="815" y="354"/>
                    </a:lnTo>
                    <a:lnTo>
                      <a:pt x="817" y="343"/>
                    </a:lnTo>
                    <a:lnTo>
                      <a:pt x="819" y="331"/>
                    </a:lnTo>
                    <a:lnTo>
                      <a:pt x="820" y="320"/>
                    </a:lnTo>
                    <a:lnTo>
                      <a:pt x="822" y="308"/>
                    </a:lnTo>
                    <a:lnTo>
                      <a:pt x="824" y="297"/>
                    </a:lnTo>
                    <a:lnTo>
                      <a:pt x="828" y="287"/>
                    </a:lnTo>
                    <a:lnTo>
                      <a:pt x="830" y="274"/>
                    </a:lnTo>
                    <a:lnTo>
                      <a:pt x="831" y="265"/>
                    </a:lnTo>
                    <a:lnTo>
                      <a:pt x="833" y="253"/>
                    </a:lnTo>
                    <a:lnTo>
                      <a:pt x="835" y="244"/>
                    </a:lnTo>
                    <a:lnTo>
                      <a:pt x="837" y="232"/>
                    </a:lnTo>
                    <a:lnTo>
                      <a:pt x="840" y="223"/>
                    </a:lnTo>
                    <a:lnTo>
                      <a:pt x="842" y="213"/>
                    </a:lnTo>
                    <a:lnTo>
                      <a:pt x="844" y="204"/>
                    </a:lnTo>
                    <a:lnTo>
                      <a:pt x="846" y="192"/>
                    </a:lnTo>
                    <a:lnTo>
                      <a:pt x="848" y="183"/>
                    </a:lnTo>
                    <a:lnTo>
                      <a:pt x="848" y="173"/>
                    </a:lnTo>
                    <a:lnTo>
                      <a:pt x="850" y="164"/>
                    </a:lnTo>
                    <a:lnTo>
                      <a:pt x="851" y="156"/>
                    </a:lnTo>
                    <a:lnTo>
                      <a:pt x="853" y="147"/>
                    </a:lnTo>
                    <a:lnTo>
                      <a:pt x="855" y="137"/>
                    </a:lnTo>
                    <a:lnTo>
                      <a:pt x="857" y="131"/>
                    </a:lnTo>
                    <a:lnTo>
                      <a:pt x="857" y="122"/>
                    </a:lnTo>
                    <a:lnTo>
                      <a:pt x="859" y="114"/>
                    </a:lnTo>
                    <a:lnTo>
                      <a:pt x="859" y="107"/>
                    </a:lnTo>
                    <a:lnTo>
                      <a:pt x="860" y="101"/>
                    </a:lnTo>
                    <a:lnTo>
                      <a:pt x="860" y="93"/>
                    </a:lnTo>
                    <a:lnTo>
                      <a:pt x="862" y="88"/>
                    </a:lnTo>
                    <a:lnTo>
                      <a:pt x="862" y="82"/>
                    </a:lnTo>
                    <a:lnTo>
                      <a:pt x="864" y="76"/>
                    </a:lnTo>
                    <a:lnTo>
                      <a:pt x="862" y="82"/>
                    </a:lnTo>
                    <a:lnTo>
                      <a:pt x="860" y="91"/>
                    </a:lnTo>
                    <a:lnTo>
                      <a:pt x="859" y="95"/>
                    </a:lnTo>
                    <a:lnTo>
                      <a:pt x="857" y="103"/>
                    </a:lnTo>
                    <a:lnTo>
                      <a:pt x="855" y="108"/>
                    </a:lnTo>
                    <a:lnTo>
                      <a:pt x="855" y="118"/>
                    </a:lnTo>
                    <a:lnTo>
                      <a:pt x="851" y="126"/>
                    </a:lnTo>
                    <a:lnTo>
                      <a:pt x="850" y="135"/>
                    </a:lnTo>
                    <a:lnTo>
                      <a:pt x="848" y="145"/>
                    </a:lnTo>
                    <a:lnTo>
                      <a:pt x="846" y="154"/>
                    </a:lnTo>
                    <a:lnTo>
                      <a:pt x="844" y="164"/>
                    </a:lnTo>
                    <a:lnTo>
                      <a:pt x="842" y="173"/>
                    </a:lnTo>
                    <a:lnTo>
                      <a:pt x="840" y="183"/>
                    </a:lnTo>
                    <a:lnTo>
                      <a:pt x="837" y="194"/>
                    </a:lnTo>
                    <a:lnTo>
                      <a:pt x="835" y="202"/>
                    </a:lnTo>
                    <a:lnTo>
                      <a:pt x="831" y="211"/>
                    </a:lnTo>
                    <a:lnTo>
                      <a:pt x="830" y="221"/>
                    </a:lnTo>
                    <a:lnTo>
                      <a:pt x="828" y="230"/>
                    </a:lnTo>
                    <a:lnTo>
                      <a:pt x="824" y="238"/>
                    </a:lnTo>
                    <a:lnTo>
                      <a:pt x="824" y="246"/>
                    </a:lnTo>
                    <a:lnTo>
                      <a:pt x="822" y="253"/>
                    </a:lnTo>
                    <a:lnTo>
                      <a:pt x="820" y="259"/>
                    </a:lnTo>
                    <a:lnTo>
                      <a:pt x="819" y="265"/>
                    </a:lnTo>
                    <a:lnTo>
                      <a:pt x="817" y="268"/>
                    </a:lnTo>
                    <a:lnTo>
                      <a:pt x="815" y="272"/>
                    </a:lnTo>
                    <a:lnTo>
                      <a:pt x="815" y="276"/>
                    </a:lnTo>
                    <a:lnTo>
                      <a:pt x="815" y="278"/>
                    </a:lnTo>
                    <a:lnTo>
                      <a:pt x="815" y="276"/>
                    </a:lnTo>
                    <a:lnTo>
                      <a:pt x="815" y="270"/>
                    </a:lnTo>
                    <a:lnTo>
                      <a:pt x="817" y="261"/>
                    </a:lnTo>
                    <a:lnTo>
                      <a:pt x="817" y="255"/>
                    </a:lnTo>
                    <a:lnTo>
                      <a:pt x="819" y="247"/>
                    </a:lnTo>
                    <a:lnTo>
                      <a:pt x="820" y="242"/>
                    </a:lnTo>
                    <a:lnTo>
                      <a:pt x="822" y="234"/>
                    </a:lnTo>
                    <a:lnTo>
                      <a:pt x="824" y="228"/>
                    </a:lnTo>
                    <a:lnTo>
                      <a:pt x="824" y="221"/>
                    </a:lnTo>
                    <a:lnTo>
                      <a:pt x="826" y="215"/>
                    </a:lnTo>
                    <a:lnTo>
                      <a:pt x="828" y="209"/>
                    </a:lnTo>
                    <a:lnTo>
                      <a:pt x="828" y="200"/>
                    </a:lnTo>
                    <a:lnTo>
                      <a:pt x="826" y="198"/>
                    </a:lnTo>
                    <a:lnTo>
                      <a:pt x="824" y="200"/>
                    </a:lnTo>
                    <a:lnTo>
                      <a:pt x="824" y="206"/>
                    </a:lnTo>
                    <a:lnTo>
                      <a:pt x="820" y="213"/>
                    </a:lnTo>
                    <a:lnTo>
                      <a:pt x="819" y="223"/>
                    </a:lnTo>
                    <a:lnTo>
                      <a:pt x="817" y="226"/>
                    </a:lnTo>
                    <a:lnTo>
                      <a:pt x="815" y="232"/>
                    </a:lnTo>
                    <a:lnTo>
                      <a:pt x="813" y="240"/>
                    </a:lnTo>
                    <a:lnTo>
                      <a:pt x="813" y="246"/>
                    </a:lnTo>
                    <a:lnTo>
                      <a:pt x="810" y="251"/>
                    </a:lnTo>
                    <a:lnTo>
                      <a:pt x="810" y="259"/>
                    </a:lnTo>
                    <a:lnTo>
                      <a:pt x="808" y="266"/>
                    </a:lnTo>
                    <a:lnTo>
                      <a:pt x="806" y="272"/>
                    </a:lnTo>
                    <a:lnTo>
                      <a:pt x="804" y="280"/>
                    </a:lnTo>
                    <a:lnTo>
                      <a:pt x="804" y="285"/>
                    </a:lnTo>
                    <a:lnTo>
                      <a:pt x="802" y="291"/>
                    </a:lnTo>
                    <a:lnTo>
                      <a:pt x="801" y="299"/>
                    </a:lnTo>
                    <a:lnTo>
                      <a:pt x="799" y="304"/>
                    </a:lnTo>
                    <a:lnTo>
                      <a:pt x="797" y="310"/>
                    </a:lnTo>
                    <a:lnTo>
                      <a:pt x="795" y="316"/>
                    </a:lnTo>
                    <a:lnTo>
                      <a:pt x="795" y="324"/>
                    </a:lnTo>
                    <a:lnTo>
                      <a:pt x="793" y="333"/>
                    </a:lnTo>
                    <a:lnTo>
                      <a:pt x="791" y="343"/>
                    </a:lnTo>
                    <a:lnTo>
                      <a:pt x="791" y="350"/>
                    </a:lnTo>
                    <a:lnTo>
                      <a:pt x="791" y="354"/>
                    </a:lnTo>
                    <a:lnTo>
                      <a:pt x="790" y="346"/>
                    </a:lnTo>
                    <a:lnTo>
                      <a:pt x="790" y="337"/>
                    </a:lnTo>
                    <a:lnTo>
                      <a:pt x="790" y="327"/>
                    </a:lnTo>
                    <a:lnTo>
                      <a:pt x="790" y="320"/>
                    </a:lnTo>
                    <a:lnTo>
                      <a:pt x="790" y="310"/>
                    </a:lnTo>
                    <a:lnTo>
                      <a:pt x="791" y="303"/>
                    </a:lnTo>
                    <a:lnTo>
                      <a:pt x="791" y="293"/>
                    </a:lnTo>
                    <a:lnTo>
                      <a:pt x="793" y="285"/>
                    </a:lnTo>
                    <a:lnTo>
                      <a:pt x="793" y="276"/>
                    </a:lnTo>
                    <a:lnTo>
                      <a:pt x="795" y="268"/>
                    </a:lnTo>
                    <a:lnTo>
                      <a:pt x="797" y="259"/>
                    </a:lnTo>
                    <a:lnTo>
                      <a:pt x="799" y="251"/>
                    </a:lnTo>
                    <a:lnTo>
                      <a:pt x="801" y="242"/>
                    </a:lnTo>
                    <a:lnTo>
                      <a:pt x="802" y="232"/>
                    </a:lnTo>
                    <a:lnTo>
                      <a:pt x="804" y="225"/>
                    </a:lnTo>
                    <a:lnTo>
                      <a:pt x="808" y="215"/>
                    </a:lnTo>
                    <a:lnTo>
                      <a:pt x="810" y="206"/>
                    </a:lnTo>
                    <a:lnTo>
                      <a:pt x="811" y="198"/>
                    </a:lnTo>
                    <a:lnTo>
                      <a:pt x="813" y="188"/>
                    </a:lnTo>
                    <a:lnTo>
                      <a:pt x="817" y="179"/>
                    </a:lnTo>
                    <a:lnTo>
                      <a:pt x="819" y="169"/>
                    </a:lnTo>
                    <a:lnTo>
                      <a:pt x="820" y="162"/>
                    </a:lnTo>
                    <a:lnTo>
                      <a:pt x="822" y="152"/>
                    </a:lnTo>
                    <a:lnTo>
                      <a:pt x="824" y="145"/>
                    </a:lnTo>
                    <a:lnTo>
                      <a:pt x="826" y="135"/>
                    </a:lnTo>
                    <a:lnTo>
                      <a:pt x="828" y="126"/>
                    </a:lnTo>
                    <a:lnTo>
                      <a:pt x="830" y="118"/>
                    </a:lnTo>
                    <a:lnTo>
                      <a:pt x="831" y="108"/>
                    </a:lnTo>
                    <a:lnTo>
                      <a:pt x="833" y="101"/>
                    </a:lnTo>
                    <a:lnTo>
                      <a:pt x="835" y="91"/>
                    </a:lnTo>
                    <a:lnTo>
                      <a:pt x="835" y="84"/>
                    </a:lnTo>
                    <a:lnTo>
                      <a:pt x="837" y="76"/>
                    </a:lnTo>
                    <a:lnTo>
                      <a:pt x="837" y="74"/>
                    </a:lnTo>
                    <a:lnTo>
                      <a:pt x="837" y="70"/>
                    </a:lnTo>
                    <a:lnTo>
                      <a:pt x="839" y="67"/>
                    </a:lnTo>
                    <a:lnTo>
                      <a:pt x="840" y="61"/>
                    </a:lnTo>
                    <a:lnTo>
                      <a:pt x="840" y="53"/>
                    </a:lnTo>
                    <a:lnTo>
                      <a:pt x="842" y="48"/>
                    </a:lnTo>
                    <a:lnTo>
                      <a:pt x="842" y="40"/>
                    </a:lnTo>
                    <a:lnTo>
                      <a:pt x="844" y="34"/>
                    </a:lnTo>
                    <a:lnTo>
                      <a:pt x="844" y="27"/>
                    </a:lnTo>
                    <a:lnTo>
                      <a:pt x="844" y="21"/>
                    </a:lnTo>
                    <a:lnTo>
                      <a:pt x="844" y="13"/>
                    </a:lnTo>
                    <a:lnTo>
                      <a:pt x="844" y="10"/>
                    </a:lnTo>
                    <a:lnTo>
                      <a:pt x="844" y="0"/>
                    </a:lnTo>
                    <a:lnTo>
                      <a:pt x="840" y="6"/>
                    </a:lnTo>
                    <a:lnTo>
                      <a:pt x="837" y="11"/>
                    </a:lnTo>
                    <a:lnTo>
                      <a:pt x="835" y="17"/>
                    </a:lnTo>
                    <a:lnTo>
                      <a:pt x="833" y="27"/>
                    </a:lnTo>
                    <a:lnTo>
                      <a:pt x="830" y="32"/>
                    </a:lnTo>
                    <a:lnTo>
                      <a:pt x="830" y="40"/>
                    </a:lnTo>
                    <a:lnTo>
                      <a:pt x="826" y="48"/>
                    </a:lnTo>
                    <a:lnTo>
                      <a:pt x="826" y="57"/>
                    </a:lnTo>
                    <a:lnTo>
                      <a:pt x="824" y="65"/>
                    </a:lnTo>
                    <a:lnTo>
                      <a:pt x="824" y="72"/>
                    </a:lnTo>
                    <a:lnTo>
                      <a:pt x="822" y="80"/>
                    </a:lnTo>
                    <a:lnTo>
                      <a:pt x="820" y="88"/>
                    </a:lnTo>
                    <a:lnTo>
                      <a:pt x="819" y="95"/>
                    </a:lnTo>
                    <a:lnTo>
                      <a:pt x="819" y="103"/>
                    </a:lnTo>
                    <a:lnTo>
                      <a:pt x="817" y="108"/>
                    </a:lnTo>
                    <a:lnTo>
                      <a:pt x="817" y="118"/>
                    </a:lnTo>
                    <a:lnTo>
                      <a:pt x="815" y="118"/>
                    </a:lnTo>
                    <a:lnTo>
                      <a:pt x="815" y="122"/>
                    </a:lnTo>
                    <a:lnTo>
                      <a:pt x="813" y="128"/>
                    </a:lnTo>
                    <a:lnTo>
                      <a:pt x="811" y="133"/>
                    </a:lnTo>
                    <a:lnTo>
                      <a:pt x="810" y="139"/>
                    </a:lnTo>
                    <a:lnTo>
                      <a:pt x="808" y="148"/>
                    </a:lnTo>
                    <a:lnTo>
                      <a:pt x="806" y="158"/>
                    </a:lnTo>
                    <a:lnTo>
                      <a:pt x="804" y="167"/>
                    </a:lnTo>
                    <a:lnTo>
                      <a:pt x="801" y="177"/>
                    </a:lnTo>
                    <a:lnTo>
                      <a:pt x="797" y="188"/>
                    </a:lnTo>
                    <a:lnTo>
                      <a:pt x="795" y="192"/>
                    </a:lnTo>
                    <a:lnTo>
                      <a:pt x="795" y="200"/>
                    </a:lnTo>
                    <a:lnTo>
                      <a:pt x="793" y="206"/>
                    </a:lnTo>
                    <a:lnTo>
                      <a:pt x="791" y="211"/>
                    </a:lnTo>
                    <a:lnTo>
                      <a:pt x="790" y="217"/>
                    </a:lnTo>
                    <a:lnTo>
                      <a:pt x="790" y="223"/>
                    </a:lnTo>
                    <a:lnTo>
                      <a:pt x="788" y="228"/>
                    </a:lnTo>
                    <a:lnTo>
                      <a:pt x="786" y="234"/>
                    </a:lnTo>
                    <a:lnTo>
                      <a:pt x="784" y="242"/>
                    </a:lnTo>
                    <a:lnTo>
                      <a:pt x="782" y="247"/>
                    </a:lnTo>
                    <a:lnTo>
                      <a:pt x="781" y="253"/>
                    </a:lnTo>
                    <a:lnTo>
                      <a:pt x="781" y="261"/>
                    </a:lnTo>
                    <a:lnTo>
                      <a:pt x="779" y="266"/>
                    </a:lnTo>
                    <a:lnTo>
                      <a:pt x="777" y="272"/>
                    </a:lnTo>
                    <a:lnTo>
                      <a:pt x="775" y="278"/>
                    </a:lnTo>
                    <a:lnTo>
                      <a:pt x="775" y="284"/>
                    </a:lnTo>
                    <a:lnTo>
                      <a:pt x="771" y="289"/>
                    </a:lnTo>
                    <a:lnTo>
                      <a:pt x="771" y="295"/>
                    </a:lnTo>
                    <a:lnTo>
                      <a:pt x="770" y="301"/>
                    </a:lnTo>
                    <a:lnTo>
                      <a:pt x="768" y="308"/>
                    </a:lnTo>
                    <a:lnTo>
                      <a:pt x="766" y="318"/>
                    </a:lnTo>
                    <a:lnTo>
                      <a:pt x="762" y="329"/>
                    </a:lnTo>
                    <a:lnTo>
                      <a:pt x="761" y="339"/>
                    </a:lnTo>
                    <a:lnTo>
                      <a:pt x="759" y="348"/>
                    </a:lnTo>
                    <a:lnTo>
                      <a:pt x="755" y="356"/>
                    </a:lnTo>
                    <a:lnTo>
                      <a:pt x="753" y="363"/>
                    </a:lnTo>
                    <a:lnTo>
                      <a:pt x="752" y="373"/>
                    </a:lnTo>
                    <a:lnTo>
                      <a:pt x="752" y="363"/>
                    </a:lnTo>
                    <a:lnTo>
                      <a:pt x="753" y="356"/>
                    </a:lnTo>
                    <a:lnTo>
                      <a:pt x="755" y="348"/>
                    </a:lnTo>
                    <a:lnTo>
                      <a:pt x="757" y="341"/>
                    </a:lnTo>
                    <a:lnTo>
                      <a:pt x="757" y="335"/>
                    </a:lnTo>
                    <a:lnTo>
                      <a:pt x="759" y="327"/>
                    </a:lnTo>
                    <a:lnTo>
                      <a:pt x="761" y="318"/>
                    </a:lnTo>
                    <a:lnTo>
                      <a:pt x="762" y="312"/>
                    </a:lnTo>
                    <a:lnTo>
                      <a:pt x="764" y="303"/>
                    </a:lnTo>
                    <a:lnTo>
                      <a:pt x="766" y="297"/>
                    </a:lnTo>
                    <a:lnTo>
                      <a:pt x="766" y="289"/>
                    </a:lnTo>
                    <a:lnTo>
                      <a:pt x="768" y="282"/>
                    </a:lnTo>
                    <a:lnTo>
                      <a:pt x="770" y="274"/>
                    </a:lnTo>
                    <a:lnTo>
                      <a:pt x="771" y="268"/>
                    </a:lnTo>
                    <a:lnTo>
                      <a:pt x="773" y="259"/>
                    </a:lnTo>
                    <a:lnTo>
                      <a:pt x="775" y="253"/>
                    </a:lnTo>
                    <a:lnTo>
                      <a:pt x="777" y="244"/>
                    </a:lnTo>
                    <a:lnTo>
                      <a:pt x="779" y="238"/>
                    </a:lnTo>
                    <a:lnTo>
                      <a:pt x="779" y="228"/>
                    </a:lnTo>
                    <a:lnTo>
                      <a:pt x="782" y="223"/>
                    </a:lnTo>
                    <a:lnTo>
                      <a:pt x="782" y="215"/>
                    </a:lnTo>
                    <a:lnTo>
                      <a:pt x="786" y="207"/>
                    </a:lnTo>
                    <a:lnTo>
                      <a:pt x="788" y="200"/>
                    </a:lnTo>
                    <a:lnTo>
                      <a:pt x="790" y="192"/>
                    </a:lnTo>
                    <a:lnTo>
                      <a:pt x="790" y="187"/>
                    </a:lnTo>
                    <a:lnTo>
                      <a:pt x="791" y="179"/>
                    </a:lnTo>
                    <a:lnTo>
                      <a:pt x="793" y="171"/>
                    </a:lnTo>
                    <a:lnTo>
                      <a:pt x="795" y="164"/>
                    </a:lnTo>
                    <a:lnTo>
                      <a:pt x="797" y="156"/>
                    </a:lnTo>
                    <a:lnTo>
                      <a:pt x="799" y="150"/>
                    </a:lnTo>
                    <a:lnTo>
                      <a:pt x="801" y="141"/>
                    </a:lnTo>
                    <a:lnTo>
                      <a:pt x="802" y="133"/>
                    </a:lnTo>
                    <a:lnTo>
                      <a:pt x="802" y="124"/>
                    </a:lnTo>
                    <a:lnTo>
                      <a:pt x="804" y="118"/>
                    </a:lnTo>
                    <a:lnTo>
                      <a:pt x="806" y="108"/>
                    </a:lnTo>
                    <a:lnTo>
                      <a:pt x="806" y="101"/>
                    </a:lnTo>
                    <a:lnTo>
                      <a:pt x="808" y="91"/>
                    </a:lnTo>
                    <a:lnTo>
                      <a:pt x="808" y="84"/>
                    </a:lnTo>
                    <a:lnTo>
                      <a:pt x="808" y="82"/>
                    </a:lnTo>
                    <a:lnTo>
                      <a:pt x="810" y="76"/>
                    </a:lnTo>
                    <a:lnTo>
                      <a:pt x="810" y="70"/>
                    </a:lnTo>
                    <a:lnTo>
                      <a:pt x="810" y="65"/>
                    </a:lnTo>
                    <a:lnTo>
                      <a:pt x="810" y="59"/>
                    </a:lnTo>
                    <a:lnTo>
                      <a:pt x="810" y="53"/>
                    </a:lnTo>
                    <a:lnTo>
                      <a:pt x="810" y="50"/>
                    </a:lnTo>
                    <a:lnTo>
                      <a:pt x="806" y="53"/>
                    </a:lnTo>
                    <a:lnTo>
                      <a:pt x="804" y="63"/>
                    </a:lnTo>
                    <a:lnTo>
                      <a:pt x="801" y="69"/>
                    </a:lnTo>
                    <a:lnTo>
                      <a:pt x="799" y="76"/>
                    </a:lnTo>
                    <a:lnTo>
                      <a:pt x="797" y="82"/>
                    </a:lnTo>
                    <a:lnTo>
                      <a:pt x="795" y="91"/>
                    </a:lnTo>
                    <a:lnTo>
                      <a:pt x="791" y="99"/>
                    </a:lnTo>
                    <a:lnTo>
                      <a:pt x="790" y="108"/>
                    </a:lnTo>
                    <a:lnTo>
                      <a:pt x="788" y="118"/>
                    </a:lnTo>
                    <a:lnTo>
                      <a:pt x="784" y="128"/>
                    </a:lnTo>
                    <a:lnTo>
                      <a:pt x="782" y="137"/>
                    </a:lnTo>
                    <a:lnTo>
                      <a:pt x="781" y="148"/>
                    </a:lnTo>
                    <a:lnTo>
                      <a:pt x="779" y="154"/>
                    </a:lnTo>
                    <a:lnTo>
                      <a:pt x="777" y="160"/>
                    </a:lnTo>
                    <a:lnTo>
                      <a:pt x="775" y="166"/>
                    </a:lnTo>
                    <a:lnTo>
                      <a:pt x="775" y="171"/>
                    </a:lnTo>
                    <a:lnTo>
                      <a:pt x="771" y="183"/>
                    </a:lnTo>
                    <a:lnTo>
                      <a:pt x="770" y="192"/>
                    </a:lnTo>
                    <a:lnTo>
                      <a:pt x="768" y="198"/>
                    </a:lnTo>
                    <a:lnTo>
                      <a:pt x="766" y="204"/>
                    </a:lnTo>
                    <a:lnTo>
                      <a:pt x="766" y="209"/>
                    </a:lnTo>
                    <a:lnTo>
                      <a:pt x="764" y="215"/>
                    </a:lnTo>
                    <a:lnTo>
                      <a:pt x="762" y="226"/>
                    </a:lnTo>
                    <a:lnTo>
                      <a:pt x="759" y="236"/>
                    </a:lnTo>
                    <a:lnTo>
                      <a:pt x="757" y="246"/>
                    </a:lnTo>
                    <a:lnTo>
                      <a:pt x="757" y="257"/>
                    </a:lnTo>
                    <a:lnTo>
                      <a:pt x="753" y="265"/>
                    </a:lnTo>
                    <a:lnTo>
                      <a:pt x="753" y="274"/>
                    </a:lnTo>
                    <a:lnTo>
                      <a:pt x="752" y="282"/>
                    </a:lnTo>
                    <a:lnTo>
                      <a:pt x="752" y="289"/>
                    </a:lnTo>
                    <a:lnTo>
                      <a:pt x="750" y="295"/>
                    </a:lnTo>
                    <a:lnTo>
                      <a:pt x="748" y="301"/>
                    </a:lnTo>
                    <a:lnTo>
                      <a:pt x="748" y="306"/>
                    </a:lnTo>
                    <a:lnTo>
                      <a:pt x="748" y="310"/>
                    </a:lnTo>
                    <a:lnTo>
                      <a:pt x="746" y="318"/>
                    </a:lnTo>
                    <a:lnTo>
                      <a:pt x="744" y="325"/>
                    </a:lnTo>
                    <a:lnTo>
                      <a:pt x="744" y="333"/>
                    </a:lnTo>
                    <a:lnTo>
                      <a:pt x="742" y="341"/>
                    </a:lnTo>
                    <a:lnTo>
                      <a:pt x="741" y="348"/>
                    </a:lnTo>
                    <a:lnTo>
                      <a:pt x="741" y="356"/>
                    </a:lnTo>
                    <a:lnTo>
                      <a:pt x="739" y="363"/>
                    </a:lnTo>
                    <a:lnTo>
                      <a:pt x="739" y="371"/>
                    </a:lnTo>
                    <a:lnTo>
                      <a:pt x="737" y="379"/>
                    </a:lnTo>
                    <a:lnTo>
                      <a:pt x="737" y="386"/>
                    </a:lnTo>
                    <a:lnTo>
                      <a:pt x="735" y="394"/>
                    </a:lnTo>
                    <a:lnTo>
                      <a:pt x="733" y="402"/>
                    </a:lnTo>
                    <a:lnTo>
                      <a:pt x="732" y="409"/>
                    </a:lnTo>
                    <a:lnTo>
                      <a:pt x="730" y="417"/>
                    </a:lnTo>
                    <a:lnTo>
                      <a:pt x="728" y="424"/>
                    </a:lnTo>
                    <a:lnTo>
                      <a:pt x="728" y="432"/>
                    </a:lnTo>
                    <a:lnTo>
                      <a:pt x="726" y="438"/>
                    </a:lnTo>
                    <a:lnTo>
                      <a:pt x="724" y="447"/>
                    </a:lnTo>
                    <a:lnTo>
                      <a:pt x="722" y="455"/>
                    </a:lnTo>
                    <a:lnTo>
                      <a:pt x="721" y="462"/>
                    </a:lnTo>
                    <a:lnTo>
                      <a:pt x="719" y="468"/>
                    </a:lnTo>
                    <a:lnTo>
                      <a:pt x="717" y="476"/>
                    </a:lnTo>
                    <a:lnTo>
                      <a:pt x="715" y="483"/>
                    </a:lnTo>
                    <a:lnTo>
                      <a:pt x="715" y="491"/>
                    </a:lnTo>
                    <a:lnTo>
                      <a:pt x="712" y="499"/>
                    </a:lnTo>
                    <a:lnTo>
                      <a:pt x="712" y="506"/>
                    </a:lnTo>
                    <a:lnTo>
                      <a:pt x="710" y="514"/>
                    </a:lnTo>
                    <a:lnTo>
                      <a:pt x="708" y="521"/>
                    </a:lnTo>
                    <a:lnTo>
                      <a:pt x="704" y="529"/>
                    </a:lnTo>
                    <a:lnTo>
                      <a:pt x="704" y="537"/>
                    </a:lnTo>
                    <a:lnTo>
                      <a:pt x="702" y="544"/>
                    </a:lnTo>
                    <a:lnTo>
                      <a:pt x="701" y="552"/>
                    </a:lnTo>
                    <a:lnTo>
                      <a:pt x="699" y="558"/>
                    </a:lnTo>
                    <a:lnTo>
                      <a:pt x="697" y="567"/>
                    </a:lnTo>
                    <a:lnTo>
                      <a:pt x="695" y="573"/>
                    </a:lnTo>
                    <a:lnTo>
                      <a:pt x="692" y="580"/>
                    </a:lnTo>
                    <a:lnTo>
                      <a:pt x="690" y="588"/>
                    </a:lnTo>
                    <a:lnTo>
                      <a:pt x="688" y="596"/>
                    </a:lnTo>
                    <a:lnTo>
                      <a:pt x="686" y="603"/>
                    </a:lnTo>
                    <a:lnTo>
                      <a:pt x="684" y="611"/>
                    </a:lnTo>
                    <a:lnTo>
                      <a:pt x="683" y="618"/>
                    </a:lnTo>
                    <a:lnTo>
                      <a:pt x="681" y="626"/>
                    </a:lnTo>
                    <a:lnTo>
                      <a:pt x="677" y="632"/>
                    </a:lnTo>
                    <a:lnTo>
                      <a:pt x="677" y="639"/>
                    </a:lnTo>
                    <a:lnTo>
                      <a:pt x="675" y="647"/>
                    </a:lnTo>
                    <a:lnTo>
                      <a:pt x="673" y="655"/>
                    </a:lnTo>
                    <a:lnTo>
                      <a:pt x="672" y="662"/>
                    </a:lnTo>
                    <a:lnTo>
                      <a:pt x="670" y="672"/>
                    </a:lnTo>
                    <a:lnTo>
                      <a:pt x="668" y="677"/>
                    </a:lnTo>
                    <a:lnTo>
                      <a:pt x="664" y="685"/>
                    </a:lnTo>
                    <a:lnTo>
                      <a:pt x="663" y="693"/>
                    </a:lnTo>
                    <a:lnTo>
                      <a:pt x="661" y="700"/>
                    </a:lnTo>
                    <a:lnTo>
                      <a:pt x="659" y="706"/>
                    </a:lnTo>
                    <a:lnTo>
                      <a:pt x="657" y="716"/>
                    </a:lnTo>
                    <a:lnTo>
                      <a:pt x="655" y="721"/>
                    </a:lnTo>
                    <a:lnTo>
                      <a:pt x="653" y="731"/>
                    </a:lnTo>
                    <a:lnTo>
                      <a:pt x="652" y="736"/>
                    </a:lnTo>
                    <a:lnTo>
                      <a:pt x="650" y="746"/>
                    </a:lnTo>
                    <a:lnTo>
                      <a:pt x="648" y="752"/>
                    </a:lnTo>
                    <a:lnTo>
                      <a:pt x="646" y="761"/>
                    </a:lnTo>
                    <a:lnTo>
                      <a:pt x="644" y="769"/>
                    </a:lnTo>
                    <a:lnTo>
                      <a:pt x="644" y="776"/>
                    </a:lnTo>
                    <a:lnTo>
                      <a:pt x="643" y="784"/>
                    </a:lnTo>
                    <a:lnTo>
                      <a:pt x="641" y="792"/>
                    </a:lnTo>
                    <a:lnTo>
                      <a:pt x="634" y="794"/>
                    </a:lnTo>
                    <a:lnTo>
                      <a:pt x="624" y="795"/>
                    </a:lnTo>
                    <a:lnTo>
                      <a:pt x="617" y="797"/>
                    </a:lnTo>
                    <a:lnTo>
                      <a:pt x="610" y="801"/>
                    </a:lnTo>
                    <a:lnTo>
                      <a:pt x="603" y="803"/>
                    </a:lnTo>
                    <a:lnTo>
                      <a:pt x="595" y="805"/>
                    </a:lnTo>
                    <a:lnTo>
                      <a:pt x="586" y="807"/>
                    </a:lnTo>
                    <a:lnTo>
                      <a:pt x="581" y="809"/>
                    </a:lnTo>
                    <a:lnTo>
                      <a:pt x="572" y="811"/>
                    </a:lnTo>
                    <a:lnTo>
                      <a:pt x="565" y="811"/>
                    </a:lnTo>
                    <a:lnTo>
                      <a:pt x="555" y="813"/>
                    </a:lnTo>
                    <a:lnTo>
                      <a:pt x="548" y="814"/>
                    </a:lnTo>
                    <a:lnTo>
                      <a:pt x="541" y="814"/>
                    </a:lnTo>
                    <a:lnTo>
                      <a:pt x="534" y="816"/>
                    </a:lnTo>
                    <a:lnTo>
                      <a:pt x="525" y="816"/>
                    </a:lnTo>
                    <a:lnTo>
                      <a:pt x="517" y="818"/>
                    </a:lnTo>
                    <a:lnTo>
                      <a:pt x="510" y="818"/>
                    </a:lnTo>
                    <a:lnTo>
                      <a:pt x="501" y="818"/>
                    </a:lnTo>
                    <a:lnTo>
                      <a:pt x="494" y="818"/>
                    </a:lnTo>
                    <a:lnTo>
                      <a:pt x="486" y="818"/>
                    </a:lnTo>
                    <a:lnTo>
                      <a:pt x="477" y="818"/>
                    </a:lnTo>
                    <a:lnTo>
                      <a:pt x="468" y="818"/>
                    </a:lnTo>
                    <a:lnTo>
                      <a:pt x="461" y="818"/>
                    </a:lnTo>
                    <a:lnTo>
                      <a:pt x="454" y="820"/>
                    </a:lnTo>
                    <a:lnTo>
                      <a:pt x="447" y="818"/>
                    </a:lnTo>
                    <a:lnTo>
                      <a:pt x="437" y="818"/>
                    </a:lnTo>
                    <a:lnTo>
                      <a:pt x="430" y="818"/>
                    </a:lnTo>
                    <a:lnTo>
                      <a:pt x="423" y="818"/>
                    </a:lnTo>
                    <a:lnTo>
                      <a:pt x="414" y="818"/>
                    </a:lnTo>
                    <a:lnTo>
                      <a:pt x="407" y="818"/>
                    </a:lnTo>
                    <a:lnTo>
                      <a:pt x="399" y="818"/>
                    </a:lnTo>
                    <a:lnTo>
                      <a:pt x="392" y="818"/>
                    </a:lnTo>
                    <a:lnTo>
                      <a:pt x="387" y="818"/>
                    </a:lnTo>
                    <a:lnTo>
                      <a:pt x="381" y="816"/>
                    </a:lnTo>
                    <a:lnTo>
                      <a:pt x="374" y="816"/>
                    </a:lnTo>
                    <a:lnTo>
                      <a:pt x="370" y="816"/>
                    </a:lnTo>
                    <a:lnTo>
                      <a:pt x="359" y="814"/>
                    </a:lnTo>
                    <a:lnTo>
                      <a:pt x="348" y="814"/>
                    </a:lnTo>
                    <a:lnTo>
                      <a:pt x="343" y="813"/>
                    </a:lnTo>
                    <a:lnTo>
                      <a:pt x="338" y="813"/>
                    </a:lnTo>
                    <a:lnTo>
                      <a:pt x="332" y="811"/>
                    </a:lnTo>
                    <a:lnTo>
                      <a:pt x="327" y="811"/>
                    </a:lnTo>
                    <a:lnTo>
                      <a:pt x="316" y="809"/>
                    </a:lnTo>
                    <a:lnTo>
                      <a:pt x="307" y="807"/>
                    </a:lnTo>
                    <a:lnTo>
                      <a:pt x="301" y="805"/>
                    </a:lnTo>
                    <a:lnTo>
                      <a:pt x="296" y="805"/>
                    </a:lnTo>
                    <a:lnTo>
                      <a:pt x="290" y="803"/>
                    </a:lnTo>
                    <a:lnTo>
                      <a:pt x="285" y="803"/>
                    </a:lnTo>
                    <a:lnTo>
                      <a:pt x="274" y="801"/>
                    </a:lnTo>
                    <a:lnTo>
                      <a:pt x="265" y="801"/>
                    </a:lnTo>
                    <a:lnTo>
                      <a:pt x="254" y="797"/>
                    </a:lnTo>
                    <a:lnTo>
                      <a:pt x="243" y="795"/>
                    </a:lnTo>
                    <a:lnTo>
                      <a:pt x="234" y="794"/>
                    </a:lnTo>
                    <a:lnTo>
                      <a:pt x="225" y="792"/>
                    </a:lnTo>
                    <a:lnTo>
                      <a:pt x="223" y="792"/>
                    </a:lnTo>
                    <a:lnTo>
                      <a:pt x="223" y="786"/>
                    </a:lnTo>
                    <a:lnTo>
                      <a:pt x="223" y="778"/>
                    </a:lnTo>
                    <a:lnTo>
                      <a:pt x="221" y="773"/>
                    </a:lnTo>
                    <a:lnTo>
                      <a:pt x="221" y="769"/>
                    </a:lnTo>
                    <a:lnTo>
                      <a:pt x="220" y="761"/>
                    </a:lnTo>
                    <a:lnTo>
                      <a:pt x="218" y="755"/>
                    </a:lnTo>
                    <a:lnTo>
                      <a:pt x="218" y="748"/>
                    </a:lnTo>
                    <a:lnTo>
                      <a:pt x="216" y="738"/>
                    </a:lnTo>
                    <a:lnTo>
                      <a:pt x="216" y="731"/>
                    </a:lnTo>
                    <a:lnTo>
                      <a:pt x="214" y="723"/>
                    </a:lnTo>
                    <a:lnTo>
                      <a:pt x="212" y="712"/>
                    </a:lnTo>
                    <a:lnTo>
                      <a:pt x="211" y="702"/>
                    </a:lnTo>
                    <a:lnTo>
                      <a:pt x="209" y="691"/>
                    </a:lnTo>
                    <a:lnTo>
                      <a:pt x="209" y="681"/>
                    </a:lnTo>
                    <a:lnTo>
                      <a:pt x="205" y="668"/>
                    </a:lnTo>
                    <a:lnTo>
                      <a:pt x="203" y="657"/>
                    </a:lnTo>
                    <a:lnTo>
                      <a:pt x="201" y="645"/>
                    </a:lnTo>
                    <a:lnTo>
                      <a:pt x="200" y="634"/>
                    </a:lnTo>
                    <a:lnTo>
                      <a:pt x="198" y="620"/>
                    </a:lnTo>
                    <a:lnTo>
                      <a:pt x="196" y="607"/>
                    </a:lnTo>
                    <a:lnTo>
                      <a:pt x="194" y="594"/>
                    </a:lnTo>
                    <a:lnTo>
                      <a:pt x="191" y="580"/>
                    </a:lnTo>
                    <a:lnTo>
                      <a:pt x="189" y="565"/>
                    </a:lnTo>
                    <a:lnTo>
                      <a:pt x="187" y="552"/>
                    </a:lnTo>
                    <a:lnTo>
                      <a:pt x="183" y="537"/>
                    </a:lnTo>
                    <a:lnTo>
                      <a:pt x="181" y="523"/>
                    </a:lnTo>
                    <a:lnTo>
                      <a:pt x="178" y="508"/>
                    </a:lnTo>
                    <a:lnTo>
                      <a:pt x="174" y="493"/>
                    </a:lnTo>
                    <a:lnTo>
                      <a:pt x="172" y="478"/>
                    </a:lnTo>
                    <a:lnTo>
                      <a:pt x="169" y="462"/>
                    </a:lnTo>
                    <a:lnTo>
                      <a:pt x="165" y="445"/>
                    </a:lnTo>
                    <a:lnTo>
                      <a:pt x="163" y="430"/>
                    </a:lnTo>
                    <a:lnTo>
                      <a:pt x="160" y="415"/>
                    </a:lnTo>
                    <a:lnTo>
                      <a:pt x="158" y="400"/>
                    </a:lnTo>
                    <a:lnTo>
                      <a:pt x="154" y="383"/>
                    </a:lnTo>
                    <a:lnTo>
                      <a:pt x="149" y="367"/>
                    </a:lnTo>
                    <a:lnTo>
                      <a:pt x="145" y="352"/>
                    </a:lnTo>
                    <a:lnTo>
                      <a:pt x="143" y="337"/>
                    </a:lnTo>
                    <a:lnTo>
                      <a:pt x="138" y="322"/>
                    </a:lnTo>
                    <a:lnTo>
                      <a:pt x="136" y="306"/>
                    </a:lnTo>
                    <a:lnTo>
                      <a:pt x="132" y="289"/>
                    </a:lnTo>
                    <a:lnTo>
                      <a:pt x="129" y="274"/>
                    </a:lnTo>
                    <a:lnTo>
                      <a:pt x="123" y="259"/>
                    </a:lnTo>
                    <a:lnTo>
                      <a:pt x="122" y="244"/>
                    </a:lnTo>
                    <a:lnTo>
                      <a:pt x="116" y="228"/>
                    </a:lnTo>
                    <a:lnTo>
                      <a:pt x="112" y="215"/>
                    </a:lnTo>
                    <a:lnTo>
                      <a:pt x="109" y="200"/>
                    </a:lnTo>
                    <a:lnTo>
                      <a:pt x="105" y="187"/>
                    </a:lnTo>
                    <a:lnTo>
                      <a:pt x="102" y="171"/>
                    </a:lnTo>
                    <a:lnTo>
                      <a:pt x="98" y="160"/>
                    </a:lnTo>
                    <a:lnTo>
                      <a:pt x="93" y="147"/>
                    </a:lnTo>
                    <a:lnTo>
                      <a:pt x="89" y="133"/>
                    </a:lnTo>
                    <a:lnTo>
                      <a:pt x="85" y="120"/>
                    </a:lnTo>
                    <a:lnTo>
                      <a:pt x="82" y="108"/>
                    </a:lnTo>
                    <a:lnTo>
                      <a:pt x="76" y="97"/>
                    </a:lnTo>
                    <a:lnTo>
                      <a:pt x="73" y="86"/>
                    </a:lnTo>
                    <a:lnTo>
                      <a:pt x="69" y="74"/>
                    </a:lnTo>
                    <a:lnTo>
                      <a:pt x="65" y="65"/>
                    </a:lnTo>
                    <a:lnTo>
                      <a:pt x="65" y="74"/>
                    </a:lnTo>
                    <a:lnTo>
                      <a:pt x="67" y="82"/>
                    </a:lnTo>
                    <a:lnTo>
                      <a:pt x="69" y="91"/>
                    </a:lnTo>
                    <a:lnTo>
                      <a:pt x="73" y="101"/>
                    </a:lnTo>
                    <a:lnTo>
                      <a:pt x="76" y="110"/>
                    </a:lnTo>
                    <a:lnTo>
                      <a:pt x="78" y="120"/>
                    </a:lnTo>
                    <a:lnTo>
                      <a:pt x="82" y="131"/>
                    </a:lnTo>
                    <a:lnTo>
                      <a:pt x="83" y="143"/>
                    </a:lnTo>
                    <a:lnTo>
                      <a:pt x="87" y="150"/>
                    </a:lnTo>
                    <a:lnTo>
                      <a:pt x="91" y="162"/>
                    </a:lnTo>
                    <a:lnTo>
                      <a:pt x="93" y="173"/>
                    </a:lnTo>
                    <a:lnTo>
                      <a:pt x="96" y="185"/>
                    </a:lnTo>
                    <a:lnTo>
                      <a:pt x="98" y="188"/>
                    </a:lnTo>
                    <a:lnTo>
                      <a:pt x="100" y="194"/>
                    </a:lnTo>
                    <a:lnTo>
                      <a:pt x="102" y="200"/>
                    </a:lnTo>
                    <a:lnTo>
                      <a:pt x="103" y="206"/>
                    </a:lnTo>
                    <a:lnTo>
                      <a:pt x="103" y="211"/>
                    </a:lnTo>
                    <a:lnTo>
                      <a:pt x="105" y="217"/>
                    </a:lnTo>
                    <a:lnTo>
                      <a:pt x="107" y="223"/>
                    </a:lnTo>
                    <a:lnTo>
                      <a:pt x="109" y="228"/>
                    </a:lnTo>
                    <a:lnTo>
                      <a:pt x="111" y="240"/>
                    </a:lnTo>
                    <a:lnTo>
                      <a:pt x="114" y="251"/>
                    </a:lnTo>
                    <a:lnTo>
                      <a:pt x="118" y="261"/>
                    </a:lnTo>
                    <a:lnTo>
                      <a:pt x="120" y="272"/>
                    </a:lnTo>
                    <a:lnTo>
                      <a:pt x="122" y="282"/>
                    </a:lnTo>
                    <a:lnTo>
                      <a:pt x="123" y="293"/>
                    </a:lnTo>
                    <a:lnTo>
                      <a:pt x="123" y="299"/>
                    </a:lnTo>
                    <a:lnTo>
                      <a:pt x="127" y="304"/>
                    </a:lnTo>
                    <a:lnTo>
                      <a:pt x="127" y="310"/>
                    </a:lnTo>
                    <a:lnTo>
                      <a:pt x="129" y="316"/>
                    </a:lnTo>
                    <a:lnTo>
                      <a:pt x="129" y="325"/>
                    </a:lnTo>
                    <a:lnTo>
                      <a:pt x="131" y="335"/>
                    </a:lnTo>
                    <a:lnTo>
                      <a:pt x="131" y="346"/>
                    </a:lnTo>
                    <a:lnTo>
                      <a:pt x="132" y="356"/>
                    </a:lnTo>
                    <a:lnTo>
                      <a:pt x="132" y="365"/>
                    </a:lnTo>
                    <a:lnTo>
                      <a:pt x="132" y="375"/>
                    </a:lnTo>
                    <a:lnTo>
                      <a:pt x="132" y="383"/>
                    </a:lnTo>
                    <a:lnTo>
                      <a:pt x="132" y="3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6913" y="2727"/>
                <a:ext cx="212" cy="54"/>
              </a:xfrm>
              <a:custGeom>
                <a:avLst/>
                <a:gdLst>
                  <a:gd name="T0" fmla="*/ 18 w 212"/>
                  <a:gd name="T1" fmla="*/ 2 h 106"/>
                  <a:gd name="T2" fmla="*/ 16 w 212"/>
                  <a:gd name="T3" fmla="*/ 1 h 106"/>
                  <a:gd name="T4" fmla="*/ 13 w 212"/>
                  <a:gd name="T5" fmla="*/ 1 h 106"/>
                  <a:gd name="T6" fmla="*/ 9 w 212"/>
                  <a:gd name="T7" fmla="*/ 1 h 106"/>
                  <a:gd name="T8" fmla="*/ 6 w 212"/>
                  <a:gd name="T9" fmla="*/ 1 h 106"/>
                  <a:gd name="T10" fmla="*/ 2 w 212"/>
                  <a:gd name="T11" fmla="*/ 1 h 106"/>
                  <a:gd name="T12" fmla="*/ 0 w 212"/>
                  <a:gd name="T13" fmla="*/ 0 h 106"/>
                  <a:gd name="T14" fmla="*/ 2 w 212"/>
                  <a:gd name="T15" fmla="*/ 1 h 106"/>
                  <a:gd name="T16" fmla="*/ 4 w 212"/>
                  <a:gd name="T17" fmla="*/ 1 h 106"/>
                  <a:gd name="T18" fmla="*/ 7 w 212"/>
                  <a:gd name="T19" fmla="*/ 1 h 106"/>
                  <a:gd name="T20" fmla="*/ 11 w 212"/>
                  <a:gd name="T21" fmla="*/ 1 h 106"/>
                  <a:gd name="T22" fmla="*/ 13 w 212"/>
                  <a:gd name="T23" fmla="*/ 2 h 106"/>
                  <a:gd name="T24" fmla="*/ 15 w 212"/>
                  <a:gd name="T25" fmla="*/ 2 h 106"/>
                  <a:gd name="T26" fmla="*/ 24 w 212"/>
                  <a:gd name="T27" fmla="*/ 2 h 106"/>
                  <a:gd name="T28" fmla="*/ 40 w 212"/>
                  <a:gd name="T29" fmla="*/ 2 h 106"/>
                  <a:gd name="T30" fmla="*/ 53 w 212"/>
                  <a:gd name="T31" fmla="*/ 2 h 106"/>
                  <a:gd name="T32" fmla="*/ 64 w 212"/>
                  <a:gd name="T33" fmla="*/ 2 h 106"/>
                  <a:gd name="T34" fmla="*/ 76 w 212"/>
                  <a:gd name="T35" fmla="*/ 2 h 106"/>
                  <a:gd name="T36" fmla="*/ 91 w 212"/>
                  <a:gd name="T37" fmla="*/ 2 h 106"/>
                  <a:gd name="T38" fmla="*/ 105 w 212"/>
                  <a:gd name="T39" fmla="*/ 2 h 106"/>
                  <a:gd name="T40" fmla="*/ 116 w 212"/>
                  <a:gd name="T41" fmla="*/ 2 h 106"/>
                  <a:gd name="T42" fmla="*/ 129 w 212"/>
                  <a:gd name="T43" fmla="*/ 2 h 106"/>
                  <a:gd name="T44" fmla="*/ 144 w 212"/>
                  <a:gd name="T45" fmla="*/ 2 h 106"/>
                  <a:gd name="T46" fmla="*/ 156 w 212"/>
                  <a:gd name="T47" fmla="*/ 2 h 106"/>
                  <a:gd name="T48" fmla="*/ 169 w 212"/>
                  <a:gd name="T49" fmla="*/ 2 h 106"/>
                  <a:gd name="T50" fmla="*/ 182 w 212"/>
                  <a:gd name="T51" fmla="*/ 2 h 106"/>
                  <a:gd name="T52" fmla="*/ 194 w 212"/>
                  <a:gd name="T53" fmla="*/ 2 h 106"/>
                  <a:gd name="T54" fmla="*/ 203 w 212"/>
                  <a:gd name="T55" fmla="*/ 2 h 106"/>
                  <a:gd name="T56" fmla="*/ 212 w 212"/>
                  <a:gd name="T57" fmla="*/ 2 h 106"/>
                  <a:gd name="T58" fmla="*/ 205 w 212"/>
                  <a:gd name="T59" fmla="*/ 2 h 106"/>
                  <a:gd name="T60" fmla="*/ 194 w 212"/>
                  <a:gd name="T61" fmla="*/ 2 h 106"/>
                  <a:gd name="T62" fmla="*/ 185 w 212"/>
                  <a:gd name="T63" fmla="*/ 2 h 106"/>
                  <a:gd name="T64" fmla="*/ 174 w 212"/>
                  <a:gd name="T65" fmla="*/ 2 h 106"/>
                  <a:gd name="T66" fmla="*/ 163 w 212"/>
                  <a:gd name="T67" fmla="*/ 2 h 106"/>
                  <a:gd name="T68" fmla="*/ 154 w 212"/>
                  <a:gd name="T69" fmla="*/ 2 h 106"/>
                  <a:gd name="T70" fmla="*/ 142 w 212"/>
                  <a:gd name="T71" fmla="*/ 2 h 106"/>
                  <a:gd name="T72" fmla="*/ 129 w 212"/>
                  <a:gd name="T73" fmla="*/ 2 h 106"/>
                  <a:gd name="T74" fmla="*/ 116 w 212"/>
                  <a:gd name="T75" fmla="*/ 2 h 106"/>
                  <a:gd name="T76" fmla="*/ 105 w 212"/>
                  <a:gd name="T77" fmla="*/ 2 h 106"/>
                  <a:gd name="T78" fmla="*/ 94 w 212"/>
                  <a:gd name="T79" fmla="*/ 2 h 106"/>
                  <a:gd name="T80" fmla="*/ 82 w 212"/>
                  <a:gd name="T81" fmla="*/ 2 h 106"/>
                  <a:gd name="T82" fmla="*/ 71 w 212"/>
                  <a:gd name="T83" fmla="*/ 2 h 106"/>
                  <a:gd name="T84" fmla="*/ 56 w 212"/>
                  <a:gd name="T85" fmla="*/ 2 h 106"/>
                  <a:gd name="T86" fmla="*/ 42 w 212"/>
                  <a:gd name="T87" fmla="*/ 2 h 106"/>
                  <a:gd name="T88" fmla="*/ 27 w 212"/>
                  <a:gd name="T89" fmla="*/ 2 h 106"/>
                  <a:gd name="T90" fmla="*/ 20 w 212"/>
                  <a:gd name="T91" fmla="*/ 2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2" h="106">
                    <a:moveTo>
                      <a:pt x="20" y="74"/>
                    </a:moveTo>
                    <a:lnTo>
                      <a:pt x="18" y="70"/>
                    </a:lnTo>
                    <a:lnTo>
                      <a:pt x="18" y="66"/>
                    </a:lnTo>
                    <a:lnTo>
                      <a:pt x="16" y="57"/>
                    </a:lnTo>
                    <a:lnTo>
                      <a:pt x="15" y="45"/>
                    </a:lnTo>
                    <a:lnTo>
                      <a:pt x="13" y="40"/>
                    </a:lnTo>
                    <a:lnTo>
                      <a:pt x="11" y="32"/>
                    </a:lnTo>
                    <a:lnTo>
                      <a:pt x="9" y="26"/>
                    </a:lnTo>
                    <a:lnTo>
                      <a:pt x="9" y="21"/>
                    </a:lnTo>
                    <a:lnTo>
                      <a:pt x="6" y="15"/>
                    </a:lnTo>
                    <a:lnTo>
                      <a:pt x="4" y="9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4" y="26"/>
                    </a:lnTo>
                    <a:lnTo>
                      <a:pt x="6" y="32"/>
                    </a:lnTo>
                    <a:lnTo>
                      <a:pt x="7" y="40"/>
                    </a:lnTo>
                    <a:lnTo>
                      <a:pt x="9" y="45"/>
                    </a:lnTo>
                    <a:lnTo>
                      <a:pt x="11" y="53"/>
                    </a:lnTo>
                    <a:lnTo>
                      <a:pt x="13" y="59"/>
                    </a:lnTo>
                    <a:lnTo>
                      <a:pt x="13" y="64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76"/>
                    </a:lnTo>
                    <a:lnTo>
                      <a:pt x="24" y="78"/>
                    </a:lnTo>
                    <a:lnTo>
                      <a:pt x="33" y="80"/>
                    </a:lnTo>
                    <a:lnTo>
                      <a:pt x="40" y="81"/>
                    </a:lnTo>
                    <a:lnTo>
                      <a:pt x="47" y="83"/>
                    </a:lnTo>
                    <a:lnTo>
                      <a:pt x="53" y="85"/>
                    </a:lnTo>
                    <a:lnTo>
                      <a:pt x="58" y="87"/>
                    </a:lnTo>
                    <a:lnTo>
                      <a:pt x="64" y="89"/>
                    </a:lnTo>
                    <a:lnTo>
                      <a:pt x="71" y="91"/>
                    </a:lnTo>
                    <a:lnTo>
                      <a:pt x="76" y="91"/>
                    </a:lnTo>
                    <a:lnTo>
                      <a:pt x="84" y="93"/>
                    </a:lnTo>
                    <a:lnTo>
                      <a:pt x="91" y="95"/>
                    </a:lnTo>
                    <a:lnTo>
                      <a:pt x="102" y="97"/>
                    </a:lnTo>
                    <a:lnTo>
                      <a:pt x="105" y="97"/>
                    </a:lnTo>
                    <a:lnTo>
                      <a:pt x="111" y="99"/>
                    </a:lnTo>
                    <a:lnTo>
                      <a:pt x="116" y="99"/>
                    </a:lnTo>
                    <a:lnTo>
                      <a:pt x="122" y="101"/>
                    </a:lnTo>
                    <a:lnTo>
                      <a:pt x="129" y="101"/>
                    </a:lnTo>
                    <a:lnTo>
                      <a:pt x="136" y="104"/>
                    </a:lnTo>
                    <a:lnTo>
                      <a:pt x="144" y="104"/>
                    </a:lnTo>
                    <a:lnTo>
                      <a:pt x="153" y="106"/>
                    </a:lnTo>
                    <a:lnTo>
                      <a:pt x="156" y="106"/>
                    </a:lnTo>
                    <a:lnTo>
                      <a:pt x="163" y="106"/>
                    </a:lnTo>
                    <a:lnTo>
                      <a:pt x="169" y="106"/>
                    </a:lnTo>
                    <a:lnTo>
                      <a:pt x="174" y="106"/>
                    </a:lnTo>
                    <a:lnTo>
                      <a:pt x="182" y="106"/>
                    </a:lnTo>
                    <a:lnTo>
                      <a:pt x="189" y="106"/>
                    </a:lnTo>
                    <a:lnTo>
                      <a:pt x="194" y="106"/>
                    </a:lnTo>
                    <a:lnTo>
                      <a:pt x="200" y="106"/>
                    </a:lnTo>
                    <a:lnTo>
                      <a:pt x="203" y="106"/>
                    </a:lnTo>
                    <a:lnTo>
                      <a:pt x="209" y="106"/>
                    </a:lnTo>
                    <a:lnTo>
                      <a:pt x="212" y="104"/>
                    </a:lnTo>
                    <a:lnTo>
                      <a:pt x="205" y="102"/>
                    </a:lnTo>
                    <a:lnTo>
                      <a:pt x="200" y="102"/>
                    </a:lnTo>
                    <a:lnTo>
                      <a:pt x="194" y="102"/>
                    </a:lnTo>
                    <a:lnTo>
                      <a:pt x="191" y="102"/>
                    </a:lnTo>
                    <a:lnTo>
                      <a:pt x="185" y="102"/>
                    </a:lnTo>
                    <a:lnTo>
                      <a:pt x="182" y="102"/>
                    </a:lnTo>
                    <a:lnTo>
                      <a:pt x="174" y="102"/>
                    </a:lnTo>
                    <a:lnTo>
                      <a:pt x="169" y="102"/>
                    </a:lnTo>
                    <a:lnTo>
                      <a:pt x="163" y="101"/>
                    </a:lnTo>
                    <a:lnTo>
                      <a:pt x="160" y="101"/>
                    </a:lnTo>
                    <a:lnTo>
                      <a:pt x="154" y="99"/>
                    </a:lnTo>
                    <a:lnTo>
                      <a:pt x="149" y="99"/>
                    </a:lnTo>
                    <a:lnTo>
                      <a:pt x="142" y="97"/>
                    </a:lnTo>
                    <a:lnTo>
                      <a:pt x="136" y="97"/>
                    </a:lnTo>
                    <a:lnTo>
                      <a:pt x="129" y="95"/>
                    </a:lnTo>
                    <a:lnTo>
                      <a:pt x="120" y="95"/>
                    </a:lnTo>
                    <a:lnTo>
                      <a:pt x="116" y="93"/>
                    </a:lnTo>
                    <a:lnTo>
                      <a:pt x="111" y="93"/>
                    </a:lnTo>
                    <a:lnTo>
                      <a:pt x="105" y="91"/>
                    </a:lnTo>
                    <a:lnTo>
                      <a:pt x="100" y="91"/>
                    </a:lnTo>
                    <a:lnTo>
                      <a:pt x="94" y="89"/>
                    </a:lnTo>
                    <a:lnTo>
                      <a:pt x="89" y="89"/>
                    </a:lnTo>
                    <a:lnTo>
                      <a:pt x="82" y="85"/>
                    </a:lnTo>
                    <a:lnTo>
                      <a:pt x="78" y="85"/>
                    </a:lnTo>
                    <a:lnTo>
                      <a:pt x="71" y="83"/>
                    </a:lnTo>
                    <a:lnTo>
                      <a:pt x="64" y="83"/>
                    </a:lnTo>
                    <a:lnTo>
                      <a:pt x="56" y="81"/>
                    </a:lnTo>
                    <a:lnTo>
                      <a:pt x="51" y="80"/>
                    </a:lnTo>
                    <a:lnTo>
                      <a:pt x="42" y="78"/>
                    </a:lnTo>
                    <a:lnTo>
                      <a:pt x="36" y="78"/>
                    </a:lnTo>
                    <a:lnTo>
                      <a:pt x="27" y="74"/>
                    </a:lnTo>
                    <a:lnTo>
                      <a:pt x="2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>
                <a:off x="7242" y="2782"/>
                <a:ext cx="23" cy="1"/>
              </a:xfrm>
              <a:custGeom>
                <a:avLst/>
                <a:gdLst>
                  <a:gd name="T0" fmla="*/ 23 w 23"/>
                  <a:gd name="T1" fmla="*/ 0 h 4"/>
                  <a:gd name="T2" fmla="*/ 16 w 23"/>
                  <a:gd name="T3" fmla="*/ 0 h 4"/>
                  <a:gd name="T4" fmla="*/ 11 w 23"/>
                  <a:gd name="T5" fmla="*/ 0 h 4"/>
                  <a:gd name="T6" fmla="*/ 3 w 23"/>
                  <a:gd name="T7" fmla="*/ 0 h 4"/>
                  <a:gd name="T8" fmla="*/ 0 w 23"/>
                  <a:gd name="T9" fmla="*/ 0 h 4"/>
                  <a:gd name="T10" fmla="*/ 3 w 23"/>
                  <a:gd name="T11" fmla="*/ 0 h 4"/>
                  <a:gd name="T12" fmla="*/ 5 w 23"/>
                  <a:gd name="T13" fmla="*/ 0 h 4"/>
                  <a:gd name="T14" fmla="*/ 14 w 23"/>
                  <a:gd name="T15" fmla="*/ 0 h 4"/>
                  <a:gd name="T16" fmla="*/ 23 w 23"/>
                  <a:gd name="T17" fmla="*/ 0 h 4"/>
                  <a:gd name="T18" fmla="*/ 23 w 2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0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>
                <a:off x="7389" y="2637"/>
                <a:ext cx="61" cy="121"/>
              </a:xfrm>
              <a:custGeom>
                <a:avLst/>
                <a:gdLst>
                  <a:gd name="T0" fmla="*/ 0 w 61"/>
                  <a:gd name="T1" fmla="*/ 4 h 242"/>
                  <a:gd name="T2" fmla="*/ 2 w 61"/>
                  <a:gd name="T3" fmla="*/ 4 h 242"/>
                  <a:gd name="T4" fmla="*/ 3 w 61"/>
                  <a:gd name="T5" fmla="*/ 4 h 242"/>
                  <a:gd name="T6" fmla="*/ 7 w 61"/>
                  <a:gd name="T7" fmla="*/ 3 h 242"/>
                  <a:gd name="T8" fmla="*/ 11 w 61"/>
                  <a:gd name="T9" fmla="*/ 3 h 242"/>
                  <a:gd name="T10" fmla="*/ 14 w 61"/>
                  <a:gd name="T11" fmla="*/ 3 h 242"/>
                  <a:gd name="T12" fmla="*/ 22 w 61"/>
                  <a:gd name="T13" fmla="*/ 2 h 242"/>
                  <a:gd name="T14" fmla="*/ 27 w 61"/>
                  <a:gd name="T15" fmla="*/ 2 h 242"/>
                  <a:gd name="T16" fmla="*/ 31 w 61"/>
                  <a:gd name="T17" fmla="*/ 2 h 242"/>
                  <a:gd name="T18" fmla="*/ 36 w 61"/>
                  <a:gd name="T19" fmla="*/ 1 h 242"/>
                  <a:gd name="T20" fmla="*/ 41 w 61"/>
                  <a:gd name="T21" fmla="*/ 1 h 242"/>
                  <a:gd name="T22" fmla="*/ 45 w 61"/>
                  <a:gd name="T23" fmla="*/ 1 h 242"/>
                  <a:gd name="T24" fmla="*/ 51 w 61"/>
                  <a:gd name="T25" fmla="*/ 1 h 242"/>
                  <a:gd name="T26" fmla="*/ 54 w 61"/>
                  <a:gd name="T27" fmla="*/ 1 h 242"/>
                  <a:gd name="T28" fmla="*/ 58 w 61"/>
                  <a:gd name="T29" fmla="*/ 0 h 242"/>
                  <a:gd name="T30" fmla="*/ 58 w 61"/>
                  <a:gd name="T31" fmla="*/ 1 h 242"/>
                  <a:gd name="T32" fmla="*/ 54 w 61"/>
                  <a:gd name="T33" fmla="*/ 1 h 242"/>
                  <a:gd name="T34" fmla="*/ 51 w 61"/>
                  <a:gd name="T35" fmla="*/ 1 h 242"/>
                  <a:gd name="T36" fmla="*/ 47 w 61"/>
                  <a:gd name="T37" fmla="*/ 1 h 242"/>
                  <a:gd name="T38" fmla="*/ 43 w 61"/>
                  <a:gd name="T39" fmla="*/ 2 h 242"/>
                  <a:gd name="T40" fmla="*/ 40 w 61"/>
                  <a:gd name="T41" fmla="*/ 2 h 242"/>
                  <a:gd name="T42" fmla="*/ 38 w 61"/>
                  <a:gd name="T43" fmla="*/ 2 h 242"/>
                  <a:gd name="T44" fmla="*/ 34 w 61"/>
                  <a:gd name="T45" fmla="*/ 2 h 242"/>
                  <a:gd name="T46" fmla="*/ 31 w 61"/>
                  <a:gd name="T47" fmla="*/ 2 h 242"/>
                  <a:gd name="T48" fmla="*/ 27 w 61"/>
                  <a:gd name="T49" fmla="*/ 3 h 242"/>
                  <a:gd name="T50" fmla="*/ 23 w 61"/>
                  <a:gd name="T51" fmla="*/ 3 h 242"/>
                  <a:gd name="T52" fmla="*/ 20 w 61"/>
                  <a:gd name="T53" fmla="*/ 3 h 242"/>
                  <a:gd name="T54" fmla="*/ 16 w 61"/>
                  <a:gd name="T55" fmla="*/ 3 h 242"/>
                  <a:gd name="T56" fmla="*/ 11 w 61"/>
                  <a:gd name="T57" fmla="*/ 4 h 242"/>
                  <a:gd name="T58" fmla="*/ 7 w 61"/>
                  <a:gd name="T59" fmla="*/ 4 h 242"/>
                  <a:gd name="T60" fmla="*/ 2 w 61"/>
                  <a:gd name="T61" fmla="*/ 4 h 242"/>
                  <a:gd name="T62" fmla="*/ 0 w 61"/>
                  <a:gd name="T63" fmla="*/ 4 h 2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1" h="242">
                    <a:moveTo>
                      <a:pt x="0" y="242"/>
                    </a:moveTo>
                    <a:lnTo>
                      <a:pt x="0" y="236"/>
                    </a:lnTo>
                    <a:lnTo>
                      <a:pt x="0" y="230"/>
                    </a:lnTo>
                    <a:lnTo>
                      <a:pt x="2" y="223"/>
                    </a:lnTo>
                    <a:lnTo>
                      <a:pt x="2" y="215"/>
                    </a:lnTo>
                    <a:lnTo>
                      <a:pt x="3" y="205"/>
                    </a:lnTo>
                    <a:lnTo>
                      <a:pt x="5" y="196"/>
                    </a:lnTo>
                    <a:lnTo>
                      <a:pt x="7" y="186"/>
                    </a:lnTo>
                    <a:lnTo>
                      <a:pt x="9" y="179"/>
                    </a:lnTo>
                    <a:lnTo>
                      <a:pt x="11" y="167"/>
                    </a:lnTo>
                    <a:lnTo>
                      <a:pt x="12" y="156"/>
                    </a:lnTo>
                    <a:lnTo>
                      <a:pt x="14" y="145"/>
                    </a:lnTo>
                    <a:lnTo>
                      <a:pt x="18" y="135"/>
                    </a:lnTo>
                    <a:lnTo>
                      <a:pt x="22" y="124"/>
                    </a:lnTo>
                    <a:lnTo>
                      <a:pt x="23" y="114"/>
                    </a:lnTo>
                    <a:lnTo>
                      <a:pt x="27" y="103"/>
                    </a:lnTo>
                    <a:lnTo>
                      <a:pt x="29" y="93"/>
                    </a:lnTo>
                    <a:lnTo>
                      <a:pt x="31" y="82"/>
                    </a:lnTo>
                    <a:lnTo>
                      <a:pt x="34" y="72"/>
                    </a:lnTo>
                    <a:lnTo>
                      <a:pt x="36" y="61"/>
                    </a:lnTo>
                    <a:lnTo>
                      <a:pt x="40" y="53"/>
                    </a:lnTo>
                    <a:lnTo>
                      <a:pt x="41" y="44"/>
                    </a:lnTo>
                    <a:lnTo>
                      <a:pt x="43" y="34"/>
                    </a:lnTo>
                    <a:lnTo>
                      <a:pt x="45" y="27"/>
                    </a:lnTo>
                    <a:lnTo>
                      <a:pt x="49" y="21"/>
                    </a:lnTo>
                    <a:lnTo>
                      <a:pt x="51" y="13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2"/>
                    </a:lnTo>
                    <a:lnTo>
                      <a:pt x="58" y="0"/>
                    </a:lnTo>
                    <a:lnTo>
                      <a:pt x="61" y="2"/>
                    </a:lnTo>
                    <a:lnTo>
                      <a:pt x="58" y="7"/>
                    </a:lnTo>
                    <a:lnTo>
                      <a:pt x="56" y="17"/>
                    </a:lnTo>
                    <a:lnTo>
                      <a:pt x="54" y="23"/>
                    </a:lnTo>
                    <a:lnTo>
                      <a:pt x="52" y="30"/>
                    </a:lnTo>
                    <a:lnTo>
                      <a:pt x="51" y="38"/>
                    </a:lnTo>
                    <a:lnTo>
                      <a:pt x="49" y="46"/>
                    </a:lnTo>
                    <a:lnTo>
                      <a:pt x="47" y="53"/>
                    </a:lnTo>
                    <a:lnTo>
                      <a:pt x="45" y="61"/>
                    </a:lnTo>
                    <a:lnTo>
                      <a:pt x="43" y="68"/>
                    </a:lnTo>
                    <a:lnTo>
                      <a:pt x="41" y="76"/>
                    </a:lnTo>
                    <a:lnTo>
                      <a:pt x="40" y="84"/>
                    </a:lnTo>
                    <a:lnTo>
                      <a:pt x="40" y="91"/>
                    </a:lnTo>
                    <a:lnTo>
                      <a:pt x="38" y="99"/>
                    </a:lnTo>
                    <a:lnTo>
                      <a:pt x="36" y="106"/>
                    </a:lnTo>
                    <a:lnTo>
                      <a:pt x="34" y="114"/>
                    </a:lnTo>
                    <a:lnTo>
                      <a:pt x="34" y="122"/>
                    </a:lnTo>
                    <a:lnTo>
                      <a:pt x="31" y="127"/>
                    </a:lnTo>
                    <a:lnTo>
                      <a:pt x="29" y="137"/>
                    </a:lnTo>
                    <a:lnTo>
                      <a:pt x="27" y="143"/>
                    </a:lnTo>
                    <a:lnTo>
                      <a:pt x="25" y="152"/>
                    </a:lnTo>
                    <a:lnTo>
                      <a:pt x="23" y="158"/>
                    </a:lnTo>
                    <a:lnTo>
                      <a:pt x="22" y="165"/>
                    </a:lnTo>
                    <a:lnTo>
                      <a:pt x="20" y="173"/>
                    </a:lnTo>
                    <a:lnTo>
                      <a:pt x="18" y="181"/>
                    </a:lnTo>
                    <a:lnTo>
                      <a:pt x="16" y="188"/>
                    </a:lnTo>
                    <a:lnTo>
                      <a:pt x="14" y="196"/>
                    </a:lnTo>
                    <a:lnTo>
                      <a:pt x="11" y="203"/>
                    </a:lnTo>
                    <a:lnTo>
                      <a:pt x="9" y="211"/>
                    </a:lnTo>
                    <a:lnTo>
                      <a:pt x="7" y="219"/>
                    </a:lnTo>
                    <a:lnTo>
                      <a:pt x="3" y="226"/>
                    </a:lnTo>
                    <a:lnTo>
                      <a:pt x="2" y="234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8" name="Freeform 138"/>
              <p:cNvSpPr>
                <a:spLocks/>
              </p:cNvSpPr>
              <p:nvPr/>
            </p:nvSpPr>
            <p:spPr bwMode="auto">
              <a:xfrm>
                <a:off x="7450" y="2607"/>
                <a:ext cx="8" cy="19"/>
              </a:xfrm>
              <a:custGeom>
                <a:avLst/>
                <a:gdLst>
                  <a:gd name="T0" fmla="*/ 2 w 8"/>
                  <a:gd name="T1" fmla="*/ 1 h 38"/>
                  <a:gd name="T2" fmla="*/ 4 w 8"/>
                  <a:gd name="T3" fmla="*/ 1 h 38"/>
                  <a:gd name="T4" fmla="*/ 8 w 8"/>
                  <a:gd name="T5" fmla="*/ 1 h 38"/>
                  <a:gd name="T6" fmla="*/ 8 w 8"/>
                  <a:gd name="T7" fmla="*/ 1 h 38"/>
                  <a:gd name="T8" fmla="*/ 8 w 8"/>
                  <a:gd name="T9" fmla="*/ 0 h 38"/>
                  <a:gd name="T10" fmla="*/ 6 w 8"/>
                  <a:gd name="T11" fmla="*/ 1 h 38"/>
                  <a:gd name="T12" fmla="*/ 4 w 8"/>
                  <a:gd name="T13" fmla="*/ 1 h 38"/>
                  <a:gd name="T14" fmla="*/ 2 w 8"/>
                  <a:gd name="T15" fmla="*/ 1 h 38"/>
                  <a:gd name="T16" fmla="*/ 0 w 8"/>
                  <a:gd name="T17" fmla="*/ 1 h 38"/>
                  <a:gd name="T18" fmla="*/ 0 w 8"/>
                  <a:gd name="T19" fmla="*/ 1 h 38"/>
                  <a:gd name="T20" fmla="*/ 0 w 8"/>
                  <a:gd name="T21" fmla="*/ 1 h 38"/>
                  <a:gd name="T22" fmla="*/ 0 w 8"/>
                  <a:gd name="T23" fmla="*/ 1 h 38"/>
                  <a:gd name="T24" fmla="*/ 2 w 8"/>
                  <a:gd name="T25" fmla="*/ 1 h 38"/>
                  <a:gd name="T26" fmla="*/ 2 w 8"/>
                  <a:gd name="T27" fmla="*/ 1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38">
                    <a:moveTo>
                      <a:pt x="2" y="38"/>
                    </a:moveTo>
                    <a:lnTo>
                      <a:pt x="4" y="28"/>
                    </a:lnTo>
                    <a:lnTo>
                      <a:pt x="8" y="19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39" name="Freeform 139"/>
              <p:cNvSpPr>
                <a:spLocks/>
              </p:cNvSpPr>
              <p:nvPr/>
            </p:nvSpPr>
            <p:spPr bwMode="auto">
              <a:xfrm>
                <a:off x="6889" y="2770"/>
                <a:ext cx="28" cy="14"/>
              </a:xfrm>
              <a:custGeom>
                <a:avLst/>
                <a:gdLst>
                  <a:gd name="T0" fmla="*/ 0 w 28"/>
                  <a:gd name="T1" fmla="*/ 0 h 29"/>
                  <a:gd name="T2" fmla="*/ 0 w 28"/>
                  <a:gd name="T3" fmla="*/ 0 h 29"/>
                  <a:gd name="T4" fmla="*/ 2 w 28"/>
                  <a:gd name="T5" fmla="*/ 0 h 29"/>
                  <a:gd name="T6" fmla="*/ 2 w 28"/>
                  <a:gd name="T7" fmla="*/ 0 h 29"/>
                  <a:gd name="T8" fmla="*/ 4 w 28"/>
                  <a:gd name="T9" fmla="*/ 0 h 29"/>
                  <a:gd name="T10" fmla="*/ 4 w 28"/>
                  <a:gd name="T11" fmla="*/ 0 h 29"/>
                  <a:gd name="T12" fmla="*/ 8 w 28"/>
                  <a:gd name="T13" fmla="*/ 0 h 29"/>
                  <a:gd name="T14" fmla="*/ 11 w 28"/>
                  <a:gd name="T15" fmla="*/ 0 h 29"/>
                  <a:gd name="T16" fmla="*/ 17 w 28"/>
                  <a:gd name="T17" fmla="*/ 0 h 29"/>
                  <a:gd name="T18" fmla="*/ 22 w 28"/>
                  <a:gd name="T19" fmla="*/ 0 h 29"/>
                  <a:gd name="T20" fmla="*/ 28 w 28"/>
                  <a:gd name="T21" fmla="*/ 0 h 29"/>
                  <a:gd name="T22" fmla="*/ 13 w 28"/>
                  <a:gd name="T23" fmla="*/ 0 h 29"/>
                  <a:gd name="T24" fmla="*/ 8 w 28"/>
                  <a:gd name="T25" fmla="*/ 0 h 29"/>
                  <a:gd name="T26" fmla="*/ 4 w 28"/>
                  <a:gd name="T27" fmla="*/ 0 h 29"/>
                  <a:gd name="T28" fmla="*/ 0 w 28"/>
                  <a:gd name="T29" fmla="*/ 0 h 29"/>
                  <a:gd name="T30" fmla="*/ 0 w 28"/>
                  <a:gd name="T31" fmla="*/ 0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8" y="25"/>
                    </a:lnTo>
                    <a:lnTo>
                      <a:pt x="11" y="27"/>
                    </a:lnTo>
                    <a:lnTo>
                      <a:pt x="17" y="29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13" y="23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0" name="Freeform 140"/>
              <p:cNvSpPr>
                <a:spLocks/>
              </p:cNvSpPr>
              <p:nvPr/>
            </p:nvSpPr>
            <p:spPr bwMode="auto">
              <a:xfrm>
                <a:off x="6781" y="2504"/>
                <a:ext cx="32" cy="63"/>
              </a:xfrm>
              <a:custGeom>
                <a:avLst/>
                <a:gdLst>
                  <a:gd name="T0" fmla="*/ 1 w 32"/>
                  <a:gd name="T1" fmla="*/ 0 h 126"/>
                  <a:gd name="T2" fmla="*/ 0 w 32"/>
                  <a:gd name="T3" fmla="*/ 1 h 126"/>
                  <a:gd name="T4" fmla="*/ 0 w 32"/>
                  <a:gd name="T5" fmla="*/ 1 h 126"/>
                  <a:gd name="T6" fmla="*/ 3 w 32"/>
                  <a:gd name="T7" fmla="*/ 1 h 126"/>
                  <a:gd name="T8" fmla="*/ 3 w 32"/>
                  <a:gd name="T9" fmla="*/ 1 h 126"/>
                  <a:gd name="T10" fmla="*/ 7 w 32"/>
                  <a:gd name="T11" fmla="*/ 1 h 126"/>
                  <a:gd name="T12" fmla="*/ 9 w 32"/>
                  <a:gd name="T13" fmla="*/ 1 h 126"/>
                  <a:gd name="T14" fmla="*/ 10 w 32"/>
                  <a:gd name="T15" fmla="*/ 1 h 126"/>
                  <a:gd name="T16" fmla="*/ 12 w 32"/>
                  <a:gd name="T17" fmla="*/ 1 h 126"/>
                  <a:gd name="T18" fmla="*/ 16 w 32"/>
                  <a:gd name="T19" fmla="*/ 2 h 126"/>
                  <a:gd name="T20" fmla="*/ 16 w 32"/>
                  <a:gd name="T21" fmla="*/ 2 h 126"/>
                  <a:gd name="T22" fmla="*/ 18 w 32"/>
                  <a:gd name="T23" fmla="*/ 2 h 126"/>
                  <a:gd name="T24" fmla="*/ 20 w 32"/>
                  <a:gd name="T25" fmla="*/ 2 h 126"/>
                  <a:gd name="T26" fmla="*/ 23 w 32"/>
                  <a:gd name="T27" fmla="*/ 2 h 126"/>
                  <a:gd name="T28" fmla="*/ 25 w 32"/>
                  <a:gd name="T29" fmla="*/ 2 h 126"/>
                  <a:gd name="T30" fmla="*/ 27 w 32"/>
                  <a:gd name="T31" fmla="*/ 2 h 126"/>
                  <a:gd name="T32" fmla="*/ 29 w 32"/>
                  <a:gd name="T33" fmla="*/ 2 h 126"/>
                  <a:gd name="T34" fmla="*/ 32 w 32"/>
                  <a:gd name="T35" fmla="*/ 2 h 126"/>
                  <a:gd name="T36" fmla="*/ 29 w 32"/>
                  <a:gd name="T37" fmla="*/ 2 h 126"/>
                  <a:gd name="T38" fmla="*/ 29 w 32"/>
                  <a:gd name="T39" fmla="*/ 2 h 126"/>
                  <a:gd name="T40" fmla="*/ 25 w 32"/>
                  <a:gd name="T41" fmla="*/ 2 h 126"/>
                  <a:gd name="T42" fmla="*/ 25 w 32"/>
                  <a:gd name="T43" fmla="*/ 2 h 126"/>
                  <a:gd name="T44" fmla="*/ 23 w 32"/>
                  <a:gd name="T45" fmla="*/ 2 h 126"/>
                  <a:gd name="T46" fmla="*/ 20 w 32"/>
                  <a:gd name="T47" fmla="*/ 2 h 126"/>
                  <a:gd name="T48" fmla="*/ 18 w 32"/>
                  <a:gd name="T49" fmla="*/ 2 h 126"/>
                  <a:gd name="T50" fmla="*/ 18 w 32"/>
                  <a:gd name="T51" fmla="*/ 1 h 126"/>
                  <a:gd name="T52" fmla="*/ 14 w 32"/>
                  <a:gd name="T53" fmla="*/ 1 h 126"/>
                  <a:gd name="T54" fmla="*/ 12 w 32"/>
                  <a:gd name="T55" fmla="*/ 1 h 126"/>
                  <a:gd name="T56" fmla="*/ 10 w 32"/>
                  <a:gd name="T57" fmla="*/ 1 h 126"/>
                  <a:gd name="T58" fmla="*/ 9 w 32"/>
                  <a:gd name="T59" fmla="*/ 1 h 126"/>
                  <a:gd name="T60" fmla="*/ 7 w 32"/>
                  <a:gd name="T61" fmla="*/ 1 h 126"/>
                  <a:gd name="T62" fmla="*/ 5 w 32"/>
                  <a:gd name="T63" fmla="*/ 1 h 126"/>
                  <a:gd name="T64" fmla="*/ 3 w 32"/>
                  <a:gd name="T65" fmla="*/ 1 h 126"/>
                  <a:gd name="T66" fmla="*/ 1 w 32"/>
                  <a:gd name="T67" fmla="*/ 0 h 126"/>
                  <a:gd name="T68" fmla="*/ 1 w 32"/>
                  <a:gd name="T69" fmla="*/ 0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" h="126">
                    <a:moveTo>
                      <a:pt x="1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3" y="29"/>
                    </a:lnTo>
                    <a:lnTo>
                      <a:pt x="7" y="37"/>
                    </a:lnTo>
                    <a:lnTo>
                      <a:pt x="9" y="44"/>
                    </a:lnTo>
                    <a:lnTo>
                      <a:pt x="10" y="52"/>
                    </a:lnTo>
                    <a:lnTo>
                      <a:pt x="12" y="59"/>
                    </a:lnTo>
                    <a:lnTo>
                      <a:pt x="16" y="67"/>
                    </a:lnTo>
                    <a:lnTo>
                      <a:pt x="16" y="75"/>
                    </a:lnTo>
                    <a:lnTo>
                      <a:pt x="18" y="82"/>
                    </a:lnTo>
                    <a:lnTo>
                      <a:pt x="20" y="90"/>
                    </a:lnTo>
                    <a:lnTo>
                      <a:pt x="23" y="98"/>
                    </a:lnTo>
                    <a:lnTo>
                      <a:pt x="25" y="105"/>
                    </a:lnTo>
                    <a:lnTo>
                      <a:pt x="27" y="113"/>
                    </a:lnTo>
                    <a:lnTo>
                      <a:pt x="29" y="118"/>
                    </a:lnTo>
                    <a:lnTo>
                      <a:pt x="32" y="126"/>
                    </a:lnTo>
                    <a:lnTo>
                      <a:pt x="29" y="118"/>
                    </a:lnTo>
                    <a:lnTo>
                      <a:pt x="29" y="109"/>
                    </a:lnTo>
                    <a:lnTo>
                      <a:pt x="25" y="101"/>
                    </a:lnTo>
                    <a:lnTo>
                      <a:pt x="25" y="94"/>
                    </a:lnTo>
                    <a:lnTo>
                      <a:pt x="23" y="86"/>
                    </a:lnTo>
                    <a:lnTo>
                      <a:pt x="20" y="78"/>
                    </a:lnTo>
                    <a:lnTo>
                      <a:pt x="18" y="69"/>
                    </a:lnTo>
                    <a:lnTo>
                      <a:pt x="18" y="63"/>
                    </a:lnTo>
                    <a:lnTo>
                      <a:pt x="14" y="54"/>
                    </a:lnTo>
                    <a:lnTo>
                      <a:pt x="12" y="46"/>
                    </a:lnTo>
                    <a:lnTo>
                      <a:pt x="10" y="39"/>
                    </a:lnTo>
                    <a:lnTo>
                      <a:pt x="9" y="31"/>
                    </a:lnTo>
                    <a:lnTo>
                      <a:pt x="7" y="23"/>
                    </a:lnTo>
                    <a:lnTo>
                      <a:pt x="5" y="16"/>
                    </a:lnTo>
                    <a:lnTo>
                      <a:pt x="3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1" name="Freeform 141"/>
              <p:cNvSpPr>
                <a:spLocks/>
              </p:cNvSpPr>
              <p:nvPr/>
            </p:nvSpPr>
            <p:spPr bwMode="auto">
              <a:xfrm>
                <a:off x="6866" y="2716"/>
                <a:ext cx="23" cy="46"/>
              </a:xfrm>
              <a:custGeom>
                <a:avLst/>
                <a:gdLst>
                  <a:gd name="T0" fmla="*/ 0 w 23"/>
                  <a:gd name="T1" fmla="*/ 0 h 91"/>
                  <a:gd name="T2" fmla="*/ 2 w 23"/>
                  <a:gd name="T3" fmla="*/ 1 h 91"/>
                  <a:gd name="T4" fmla="*/ 5 w 23"/>
                  <a:gd name="T5" fmla="*/ 1 h 91"/>
                  <a:gd name="T6" fmla="*/ 7 w 23"/>
                  <a:gd name="T7" fmla="*/ 1 h 91"/>
                  <a:gd name="T8" fmla="*/ 9 w 23"/>
                  <a:gd name="T9" fmla="*/ 1 h 91"/>
                  <a:gd name="T10" fmla="*/ 11 w 23"/>
                  <a:gd name="T11" fmla="*/ 1 h 91"/>
                  <a:gd name="T12" fmla="*/ 13 w 23"/>
                  <a:gd name="T13" fmla="*/ 1 h 91"/>
                  <a:gd name="T14" fmla="*/ 16 w 23"/>
                  <a:gd name="T15" fmla="*/ 1 h 91"/>
                  <a:gd name="T16" fmla="*/ 18 w 23"/>
                  <a:gd name="T17" fmla="*/ 1 h 91"/>
                  <a:gd name="T18" fmla="*/ 20 w 23"/>
                  <a:gd name="T19" fmla="*/ 2 h 91"/>
                  <a:gd name="T20" fmla="*/ 22 w 23"/>
                  <a:gd name="T21" fmla="*/ 2 h 91"/>
                  <a:gd name="T22" fmla="*/ 22 w 23"/>
                  <a:gd name="T23" fmla="*/ 2 h 91"/>
                  <a:gd name="T24" fmla="*/ 23 w 23"/>
                  <a:gd name="T25" fmla="*/ 2 h 91"/>
                  <a:gd name="T26" fmla="*/ 23 w 23"/>
                  <a:gd name="T27" fmla="*/ 2 h 91"/>
                  <a:gd name="T28" fmla="*/ 0 w 23"/>
                  <a:gd name="T29" fmla="*/ 0 h 91"/>
                  <a:gd name="T30" fmla="*/ 0 w 23"/>
                  <a:gd name="T31" fmla="*/ 0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91">
                    <a:moveTo>
                      <a:pt x="0" y="0"/>
                    </a:moveTo>
                    <a:lnTo>
                      <a:pt x="2" y="2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9" y="25"/>
                    </a:lnTo>
                    <a:lnTo>
                      <a:pt x="11" y="32"/>
                    </a:lnTo>
                    <a:lnTo>
                      <a:pt x="13" y="40"/>
                    </a:lnTo>
                    <a:lnTo>
                      <a:pt x="16" y="49"/>
                    </a:lnTo>
                    <a:lnTo>
                      <a:pt x="18" y="57"/>
                    </a:lnTo>
                    <a:lnTo>
                      <a:pt x="20" y="65"/>
                    </a:lnTo>
                    <a:lnTo>
                      <a:pt x="22" y="72"/>
                    </a:lnTo>
                    <a:lnTo>
                      <a:pt x="22" y="78"/>
                    </a:lnTo>
                    <a:lnTo>
                      <a:pt x="23" y="85"/>
                    </a:lnTo>
                    <a:lnTo>
                      <a:pt x="23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2" name="Freeform 142"/>
              <p:cNvSpPr>
                <a:spLocks/>
              </p:cNvSpPr>
              <p:nvPr/>
            </p:nvSpPr>
            <p:spPr bwMode="auto">
              <a:xfrm>
                <a:off x="7155" y="2809"/>
                <a:ext cx="110" cy="3"/>
              </a:xfrm>
              <a:custGeom>
                <a:avLst/>
                <a:gdLst>
                  <a:gd name="T0" fmla="*/ 110 w 110"/>
                  <a:gd name="T1" fmla="*/ 1 h 6"/>
                  <a:gd name="T2" fmla="*/ 101 w 110"/>
                  <a:gd name="T3" fmla="*/ 1 h 6"/>
                  <a:gd name="T4" fmla="*/ 96 w 110"/>
                  <a:gd name="T5" fmla="*/ 0 h 6"/>
                  <a:gd name="T6" fmla="*/ 88 w 110"/>
                  <a:gd name="T7" fmla="*/ 0 h 6"/>
                  <a:gd name="T8" fmla="*/ 83 w 110"/>
                  <a:gd name="T9" fmla="*/ 0 h 6"/>
                  <a:gd name="T10" fmla="*/ 74 w 110"/>
                  <a:gd name="T11" fmla="*/ 0 h 6"/>
                  <a:gd name="T12" fmla="*/ 69 w 110"/>
                  <a:gd name="T13" fmla="*/ 0 h 6"/>
                  <a:gd name="T14" fmla="*/ 61 w 110"/>
                  <a:gd name="T15" fmla="*/ 0 h 6"/>
                  <a:gd name="T16" fmla="*/ 54 w 110"/>
                  <a:gd name="T17" fmla="*/ 0 h 6"/>
                  <a:gd name="T18" fmla="*/ 47 w 110"/>
                  <a:gd name="T19" fmla="*/ 0 h 6"/>
                  <a:gd name="T20" fmla="*/ 39 w 110"/>
                  <a:gd name="T21" fmla="*/ 0 h 6"/>
                  <a:gd name="T22" fmla="*/ 34 w 110"/>
                  <a:gd name="T23" fmla="*/ 0 h 6"/>
                  <a:gd name="T24" fmla="*/ 27 w 110"/>
                  <a:gd name="T25" fmla="*/ 1 h 6"/>
                  <a:gd name="T26" fmla="*/ 20 w 110"/>
                  <a:gd name="T27" fmla="*/ 1 h 6"/>
                  <a:gd name="T28" fmla="*/ 12 w 110"/>
                  <a:gd name="T29" fmla="*/ 1 h 6"/>
                  <a:gd name="T30" fmla="*/ 7 w 110"/>
                  <a:gd name="T31" fmla="*/ 1 h 6"/>
                  <a:gd name="T32" fmla="*/ 0 w 110"/>
                  <a:gd name="T33" fmla="*/ 1 h 6"/>
                  <a:gd name="T34" fmla="*/ 7 w 110"/>
                  <a:gd name="T35" fmla="*/ 1 h 6"/>
                  <a:gd name="T36" fmla="*/ 12 w 110"/>
                  <a:gd name="T37" fmla="*/ 1 h 6"/>
                  <a:gd name="T38" fmla="*/ 20 w 110"/>
                  <a:gd name="T39" fmla="*/ 1 h 6"/>
                  <a:gd name="T40" fmla="*/ 27 w 110"/>
                  <a:gd name="T41" fmla="*/ 1 h 6"/>
                  <a:gd name="T42" fmla="*/ 34 w 110"/>
                  <a:gd name="T43" fmla="*/ 1 h 6"/>
                  <a:gd name="T44" fmla="*/ 39 w 110"/>
                  <a:gd name="T45" fmla="*/ 1 h 6"/>
                  <a:gd name="T46" fmla="*/ 47 w 110"/>
                  <a:gd name="T47" fmla="*/ 1 h 6"/>
                  <a:gd name="T48" fmla="*/ 54 w 110"/>
                  <a:gd name="T49" fmla="*/ 1 h 6"/>
                  <a:gd name="T50" fmla="*/ 61 w 110"/>
                  <a:gd name="T51" fmla="*/ 1 h 6"/>
                  <a:gd name="T52" fmla="*/ 69 w 110"/>
                  <a:gd name="T53" fmla="*/ 1 h 6"/>
                  <a:gd name="T54" fmla="*/ 74 w 110"/>
                  <a:gd name="T55" fmla="*/ 1 h 6"/>
                  <a:gd name="T56" fmla="*/ 83 w 110"/>
                  <a:gd name="T57" fmla="*/ 1 h 6"/>
                  <a:gd name="T58" fmla="*/ 88 w 110"/>
                  <a:gd name="T59" fmla="*/ 1 h 6"/>
                  <a:gd name="T60" fmla="*/ 96 w 110"/>
                  <a:gd name="T61" fmla="*/ 1 h 6"/>
                  <a:gd name="T62" fmla="*/ 101 w 110"/>
                  <a:gd name="T63" fmla="*/ 1 h 6"/>
                  <a:gd name="T64" fmla="*/ 110 w 110"/>
                  <a:gd name="T65" fmla="*/ 1 h 6"/>
                  <a:gd name="T66" fmla="*/ 110 w 110"/>
                  <a:gd name="T67" fmla="*/ 1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0" h="6">
                    <a:moveTo>
                      <a:pt x="110" y="4"/>
                    </a:moveTo>
                    <a:lnTo>
                      <a:pt x="101" y="2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20" y="4"/>
                    </a:lnTo>
                    <a:lnTo>
                      <a:pt x="27" y="6"/>
                    </a:lnTo>
                    <a:lnTo>
                      <a:pt x="34" y="6"/>
                    </a:lnTo>
                    <a:lnTo>
                      <a:pt x="39" y="6"/>
                    </a:lnTo>
                    <a:lnTo>
                      <a:pt x="47" y="6"/>
                    </a:lnTo>
                    <a:lnTo>
                      <a:pt x="54" y="6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4" y="6"/>
                    </a:lnTo>
                    <a:lnTo>
                      <a:pt x="83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1" y="4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3" name="Freeform 143"/>
              <p:cNvSpPr>
                <a:spLocks/>
              </p:cNvSpPr>
              <p:nvPr/>
            </p:nvSpPr>
            <p:spPr bwMode="auto">
              <a:xfrm>
                <a:off x="7443" y="2743"/>
                <a:ext cx="9" cy="29"/>
              </a:xfrm>
              <a:custGeom>
                <a:avLst/>
                <a:gdLst>
                  <a:gd name="T0" fmla="*/ 9 w 9"/>
                  <a:gd name="T1" fmla="*/ 0 h 59"/>
                  <a:gd name="T2" fmla="*/ 7 w 9"/>
                  <a:gd name="T3" fmla="*/ 0 h 59"/>
                  <a:gd name="T4" fmla="*/ 6 w 9"/>
                  <a:gd name="T5" fmla="*/ 0 h 59"/>
                  <a:gd name="T6" fmla="*/ 4 w 9"/>
                  <a:gd name="T7" fmla="*/ 0 h 59"/>
                  <a:gd name="T8" fmla="*/ 2 w 9"/>
                  <a:gd name="T9" fmla="*/ 0 h 59"/>
                  <a:gd name="T10" fmla="*/ 0 w 9"/>
                  <a:gd name="T11" fmla="*/ 0 h 59"/>
                  <a:gd name="T12" fmla="*/ 0 w 9"/>
                  <a:gd name="T13" fmla="*/ 0 h 59"/>
                  <a:gd name="T14" fmla="*/ 0 w 9"/>
                  <a:gd name="T15" fmla="*/ 0 h 59"/>
                  <a:gd name="T16" fmla="*/ 0 w 9"/>
                  <a:gd name="T17" fmla="*/ 0 h 59"/>
                  <a:gd name="T18" fmla="*/ 2 w 9"/>
                  <a:gd name="T19" fmla="*/ 0 h 59"/>
                  <a:gd name="T20" fmla="*/ 4 w 9"/>
                  <a:gd name="T21" fmla="*/ 0 h 59"/>
                  <a:gd name="T22" fmla="*/ 4 w 9"/>
                  <a:gd name="T23" fmla="*/ 0 h 59"/>
                  <a:gd name="T24" fmla="*/ 6 w 9"/>
                  <a:gd name="T25" fmla="*/ 0 h 59"/>
                  <a:gd name="T26" fmla="*/ 6 w 9"/>
                  <a:gd name="T27" fmla="*/ 0 h 59"/>
                  <a:gd name="T28" fmla="*/ 6 w 9"/>
                  <a:gd name="T29" fmla="*/ 0 h 59"/>
                  <a:gd name="T30" fmla="*/ 7 w 9"/>
                  <a:gd name="T31" fmla="*/ 0 h 59"/>
                  <a:gd name="T32" fmla="*/ 9 w 9"/>
                  <a:gd name="T33" fmla="*/ 0 h 59"/>
                  <a:gd name="T34" fmla="*/ 9 w 9"/>
                  <a:gd name="T35" fmla="*/ 0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9">
                    <a:moveTo>
                      <a:pt x="9" y="0"/>
                    </a:moveTo>
                    <a:lnTo>
                      <a:pt x="7" y="4"/>
                    </a:lnTo>
                    <a:lnTo>
                      <a:pt x="6" y="12"/>
                    </a:lnTo>
                    <a:lnTo>
                      <a:pt x="4" y="21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2" y="50"/>
                    </a:lnTo>
                    <a:lnTo>
                      <a:pt x="4" y="42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7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4" name="Freeform 144"/>
              <p:cNvSpPr>
                <a:spLocks/>
              </p:cNvSpPr>
              <p:nvPr/>
            </p:nvSpPr>
            <p:spPr bwMode="auto">
              <a:xfrm>
                <a:off x="7454" y="2704"/>
                <a:ext cx="15" cy="33"/>
              </a:xfrm>
              <a:custGeom>
                <a:avLst/>
                <a:gdLst>
                  <a:gd name="T0" fmla="*/ 15 w 15"/>
                  <a:gd name="T1" fmla="*/ 0 h 67"/>
                  <a:gd name="T2" fmla="*/ 13 w 15"/>
                  <a:gd name="T3" fmla="*/ 0 h 67"/>
                  <a:gd name="T4" fmla="*/ 11 w 15"/>
                  <a:gd name="T5" fmla="*/ 0 h 67"/>
                  <a:gd name="T6" fmla="*/ 9 w 15"/>
                  <a:gd name="T7" fmla="*/ 0 h 67"/>
                  <a:gd name="T8" fmla="*/ 6 w 15"/>
                  <a:gd name="T9" fmla="*/ 0 h 67"/>
                  <a:gd name="T10" fmla="*/ 4 w 15"/>
                  <a:gd name="T11" fmla="*/ 0 h 67"/>
                  <a:gd name="T12" fmla="*/ 2 w 15"/>
                  <a:gd name="T13" fmla="*/ 0 h 67"/>
                  <a:gd name="T14" fmla="*/ 0 w 15"/>
                  <a:gd name="T15" fmla="*/ 0 h 67"/>
                  <a:gd name="T16" fmla="*/ 0 w 15"/>
                  <a:gd name="T17" fmla="*/ 1 h 67"/>
                  <a:gd name="T18" fmla="*/ 0 w 15"/>
                  <a:gd name="T19" fmla="*/ 0 h 67"/>
                  <a:gd name="T20" fmla="*/ 4 w 15"/>
                  <a:gd name="T21" fmla="*/ 0 h 67"/>
                  <a:gd name="T22" fmla="*/ 6 w 15"/>
                  <a:gd name="T23" fmla="*/ 0 h 67"/>
                  <a:gd name="T24" fmla="*/ 9 w 15"/>
                  <a:gd name="T25" fmla="*/ 0 h 67"/>
                  <a:gd name="T26" fmla="*/ 11 w 15"/>
                  <a:gd name="T27" fmla="*/ 0 h 67"/>
                  <a:gd name="T28" fmla="*/ 13 w 15"/>
                  <a:gd name="T29" fmla="*/ 0 h 67"/>
                  <a:gd name="T30" fmla="*/ 15 w 15"/>
                  <a:gd name="T31" fmla="*/ 0 h 67"/>
                  <a:gd name="T32" fmla="*/ 15 w 15"/>
                  <a:gd name="T33" fmla="*/ 0 h 67"/>
                  <a:gd name="T34" fmla="*/ 15 w 15"/>
                  <a:gd name="T35" fmla="*/ 0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67">
                    <a:moveTo>
                      <a:pt x="15" y="0"/>
                    </a:moveTo>
                    <a:lnTo>
                      <a:pt x="13" y="8"/>
                    </a:lnTo>
                    <a:lnTo>
                      <a:pt x="11" y="17"/>
                    </a:lnTo>
                    <a:lnTo>
                      <a:pt x="9" y="25"/>
                    </a:lnTo>
                    <a:lnTo>
                      <a:pt x="6" y="34"/>
                    </a:lnTo>
                    <a:lnTo>
                      <a:pt x="4" y="42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4" y="53"/>
                    </a:lnTo>
                    <a:lnTo>
                      <a:pt x="6" y="44"/>
                    </a:lnTo>
                    <a:lnTo>
                      <a:pt x="9" y="32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5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5" name="Freeform 145"/>
              <p:cNvSpPr>
                <a:spLocks/>
              </p:cNvSpPr>
              <p:nvPr/>
            </p:nvSpPr>
            <p:spPr bwMode="auto">
              <a:xfrm>
                <a:off x="6733" y="2339"/>
                <a:ext cx="658" cy="146"/>
              </a:xfrm>
              <a:custGeom>
                <a:avLst/>
                <a:gdLst>
                  <a:gd name="T0" fmla="*/ 49 w 658"/>
                  <a:gd name="T1" fmla="*/ 1 h 291"/>
                  <a:gd name="T2" fmla="*/ 11 w 658"/>
                  <a:gd name="T3" fmla="*/ 2 h 291"/>
                  <a:gd name="T4" fmla="*/ 0 w 658"/>
                  <a:gd name="T5" fmla="*/ 2 h 291"/>
                  <a:gd name="T6" fmla="*/ 8 w 658"/>
                  <a:gd name="T7" fmla="*/ 3 h 291"/>
                  <a:gd name="T8" fmla="*/ 37 w 658"/>
                  <a:gd name="T9" fmla="*/ 3 h 291"/>
                  <a:gd name="T10" fmla="*/ 93 w 658"/>
                  <a:gd name="T11" fmla="*/ 4 h 291"/>
                  <a:gd name="T12" fmla="*/ 100 w 658"/>
                  <a:gd name="T13" fmla="*/ 4 h 291"/>
                  <a:gd name="T14" fmla="*/ 64 w 658"/>
                  <a:gd name="T15" fmla="*/ 4 h 291"/>
                  <a:gd name="T16" fmla="*/ 104 w 658"/>
                  <a:gd name="T17" fmla="*/ 4 h 291"/>
                  <a:gd name="T18" fmla="*/ 153 w 658"/>
                  <a:gd name="T19" fmla="*/ 4 h 291"/>
                  <a:gd name="T20" fmla="*/ 209 w 658"/>
                  <a:gd name="T21" fmla="*/ 5 h 291"/>
                  <a:gd name="T22" fmla="*/ 274 w 658"/>
                  <a:gd name="T23" fmla="*/ 5 h 291"/>
                  <a:gd name="T24" fmla="*/ 342 w 658"/>
                  <a:gd name="T25" fmla="*/ 5 h 291"/>
                  <a:gd name="T26" fmla="*/ 405 w 658"/>
                  <a:gd name="T27" fmla="*/ 5 h 291"/>
                  <a:gd name="T28" fmla="*/ 469 w 658"/>
                  <a:gd name="T29" fmla="*/ 5 h 291"/>
                  <a:gd name="T30" fmla="*/ 523 w 658"/>
                  <a:gd name="T31" fmla="*/ 5 h 291"/>
                  <a:gd name="T32" fmla="*/ 569 w 658"/>
                  <a:gd name="T33" fmla="*/ 5 h 291"/>
                  <a:gd name="T34" fmla="*/ 596 w 658"/>
                  <a:gd name="T35" fmla="*/ 5 h 291"/>
                  <a:gd name="T36" fmla="*/ 554 w 658"/>
                  <a:gd name="T37" fmla="*/ 5 h 291"/>
                  <a:gd name="T38" fmla="*/ 514 w 658"/>
                  <a:gd name="T39" fmla="*/ 5 h 291"/>
                  <a:gd name="T40" fmla="*/ 472 w 658"/>
                  <a:gd name="T41" fmla="*/ 5 h 291"/>
                  <a:gd name="T42" fmla="*/ 434 w 658"/>
                  <a:gd name="T43" fmla="*/ 5 h 291"/>
                  <a:gd name="T44" fmla="*/ 418 w 658"/>
                  <a:gd name="T45" fmla="*/ 5 h 291"/>
                  <a:gd name="T46" fmla="*/ 454 w 658"/>
                  <a:gd name="T47" fmla="*/ 5 h 291"/>
                  <a:gd name="T48" fmla="*/ 489 w 658"/>
                  <a:gd name="T49" fmla="*/ 5 h 291"/>
                  <a:gd name="T50" fmla="*/ 434 w 658"/>
                  <a:gd name="T51" fmla="*/ 5 h 291"/>
                  <a:gd name="T52" fmla="*/ 402 w 658"/>
                  <a:gd name="T53" fmla="*/ 5 h 291"/>
                  <a:gd name="T54" fmla="*/ 353 w 658"/>
                  <a:gd name="T55" fmla="*/ 5 h 291"/>
                  <a:gd name="T56" fmla="*/ 356 w 658"/>
                  <a:gd name="T57" fmla="*/ 5 h 291"/>
                  <a:gd name="T58" fmla="*/ 403 w 658"/>
                  <a:gd name="T59" fmla="*/ 5 h 291"/>
                  <a:gd name="T60" fmla="*/ 432 w 658"/>
                  <a:gd name="T61" fmla="*/ 5 h 291"/>
                  <a:gd name="T62" fmla="*/ 491 w 658"/>
                  <a:gd name="T63" fmla="*/ 5 h 291"/>
                  <a:gd name="T64" fmla="*/ 550 w 658"/>
                  <a:gd name="T65" fmla="*/ 4 h 291"/>
                  <a:gd name="T66" fmla="*/ 610 w 658"/>
                  <a:gd name="T67" fmla="*/ 4 h 291"/>
                  <a:gd name="T68" fmla="*/ 658 w 658"/>
                  <a:gd name="T69" fmla="*/ 4 h 291"/>
                  <a:gd name="T70" fmla="*/ 619 w 658"/>
                  <a:gd name="T71" fmla="*/ 4 h 291"/>
                  <a:gd name="T72" fmla="*/ 579 w 658"/>
                  <a:gd name="T73" fmla="*/ 4 h 291"/>
                  <a:gd name="T74" fmla="*/ 536 w 658"/>
                  <a:gd name="T75" fmla="*/ 4 h 291"/>
                  <a:gd name="T76" fmla="*/ 480 w 658"/>
                  <a:gd name="T77" fmla="*/ 4 h 291"/>
                  <a:gd name="T78" fmla="*/ 423 w 658"/>
                  <a:gd name="T79" fmla="*/ 4 h 291"/>
                  <a:gd name="T80" fmla="*/ 387 w 658"/>
                  <a:gd name="T81" fmla="*/ 4 h 291"/>
                  <a:gd name="T82" fmla="*/ 334 w 658"/>
                  <a:gd name="T83" fmla="*/ 4 h 291"/>
                  <a:gd name="T84" fmla="*/ 309 w 658"/>
                  <a:gd name="T85" fmla="*/ 4 h 291"/>
                  <a:gd name="T86" fmla="*/ 351 w 658"/>
                  <a:gd name="T87" fmla="*/ 4 h 291"/>
                  <a:gd name="T88" fmla="*/ 394 w 658"/>
                  <a:gd name="T89" fmla="*/ 4 h 291"/>
                  <a:gd name="T90" fmla="*/ 438 w 658"/>
                  <a:gd name="T91" fmla="*/ 4 h 291"/>
                  <a:gd name="T92" fmla="*/ 481 w 658"/>
                  <a:gd name="T93" fmla="*/ 4 h 291"/>
                  <a:gd name="T94" fmla="*/ 525 w 658"/>
                  <a:gd name="T95" fmla="*/ 4 h 291"/>
                  <a:gd name="T96" fmla="*/ 574 w 658"/>
                  <a:gd name="T97" fmla="*/ 4 h 291"/>
                  <a:gd name="T98" fmla="*/ 592 w 658"/>
                  <a:gd name="T99" fmla="*/ 4 h 291"/>
                  <a:gd name="T100" fmla="*/ 565 w 658"/>
                  <a:gd name="T101" fmla="*/ 4 h 291"/>
                  <a:gd name="T102" fmla="*/ 523 w 658"/>
                  <a:gd name="T103" fmla="*/ 4 h 291"/>
                  <a:gd name="T104" fmla="*/ 483 w 658"/>
                  <a:gd name="T105" fmla="*/ 4 h 291"/>
                  <a:gd name="T106" fmla="*/ 442 w 658"/>
                  <a:gd name="T107" fmla="*/ 4 h 291"/>
                  <a:gd name="T108" fmla="*/ 389 w 658"/>
                  <a:gd name="T109" fmla="*/ 4 h 291"/>
                  <a:gd name="T110" fmla="*/ 336 w 658"/>
                  <a:gd name="T111" fmla="*/ 4 h 291"/>
                  <a:gd name="T112" fmla="*/ 282 w 658"/>
                  <a:gd name="T113" fmla="*/ 4 h 291"/>
                  <a:gd name="T114" fmla="*/ 227 w 658"/>
                  <a:gd name="T115" fmla="*/ 4 h 291"/>
                  <a:gd name="T116" fmla="*/ 175 w 658"/>
                  <a:gd name="T117" fmla="*/ 3 h 291"/>
                  <a:gd name="T118" fmla="*/ 122 w 658"/>
                  <a:gd name="T119" fmla="*/ 3 h 291"/>
                  <a:gd name="T120" fmla="*/ 80 w 658"/>
                  <a:gd name="T121" fmla="*/ 2 h 291"/>
                  <a:gd name="T122" fmla="*/ 80 w 658"/>
                  <a:gd name="T123" fmla="*/ 2 h 291"/>
                  <a:gd name="T124" fmla="*/ 80 w 658"/>
                  <a:gd name="T125" fmla="*/ 0 h 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58" h="291">
                    <a:moveTo>
                      <a:pt x="80" y="0"/>
                    </a:moveTo>
                    <a:lnTo>
                      <a:pt x="73" y="4"/>
                    </a:lnTo>
                    <a:lnTo>
                      <a:pt x="66" y="10"/>
                    </a:lnTo>
                    <a:lnTo>
                      <a:pt x="60" y="14"/>
                    </a:lnTo>
                    <a:lnTo>
                      <a:pt x="55" y="17"/>
                    </a:lnTo>
                    <a:lnTo>
                      <a:pt x="49" y="23"/>
                    </a:lnTo>
                    <a:lnTo>
                      <a:pt x="44" y="27"/>
                    </a:lnTo>
                    <a:lnTo>
                      <a:pt x="37" y="31"/>
                    </a:lnTo>
                    <a:lnTo>
                      <a:pt x="33" y="38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11" y="65"/>
                    </a:lnTo>
                    <a:lnTo>
                      <a:pt x="9" y="71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0" y="107"/>
                    </a:lnTo>
                    <a:lnTo>
                      <a:pt x="0" y="113"/>
                    </a:lnTo>
                    <a:lnTo>
                      <a:pt x="2" y="120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8" y="139"/>
                    </a:lnTo>
                    <a:lnTo>
                      <a:pt x="11" y="147"/>
                    </a:lnTo>
                    <a:lnTo>
                      <a:pt x="13" y="154"/>
                    </a:lnTo>
                    <a:lnTo>
                      <a:pt x="20" y="162"/>
                    </a:lnTo>
                    <a:lnTo>
                      <a:pt x="24" y="168"/>
                    </a:lnTo>
                    <a:lnTo>
                      <a:pt x="31" y="177"/>
                    </a:lnTo>
                    <a:lnTo>
                      <a:pt x="37" y="183"/>
                    </a:lnTo>
                    <a:lnTo>
                      <a:pt x="46" y="192"/>
                    </a:lnTo>
                    <a:lnTo>
                      <a:pt x="53" y="198"/>
                    </a:lnTo>
                    <a:lnTo>
                      <a:pt x="62" y="206"/>
                    </a:lnTo>
                    <a:lnTo>
                      <a:pt x="73" y="211"/>
                    </a:lnTo>
                    <a:lnTo>
                      <a:pt x="84" y="217"/>
                    </a:lnTo>
                    <a:lnTo>
                      <a:pt x="93" y="221"/>
                    </a:lnTo>
                    <a:lnTo>
                      <a:pt x="102" y="227"/>
                    </a:lnTo>
                    <a:lnTo>
                      <a:pt x="113" y="231"/>
                    </a:lnTo>
                    <a:lnTo>
                      <a:pt x="122" y="234"/>
                    </a:lnTo>
                    <a:lnTo>
                      <a:pt x="117" y="232"/>
                    </a:lnTo>
                    <a:lnTo>
                      <a:pt x="109" y="231"/>
                    </a:lnTo>
                    <a:lnTo>
                      <a:pt x="100" y="229"/>
                    </a:lnTo>
                    <a:lnTo>
                      <a:pt x="91" y="225"/>
                    </a:lnTo>
                    <a:lnTo>
                      <a:pt x="80" y="221"/>
                    </a:lnTo>
                    <a:lnTo>
                      <a:pt x="71" y="217"/>
                    </a:lnTo>
                    <a:lnTo>
                      <a:pt x="62" y="215"/>
                    </a:lnTo>
                    <a:lnTo>
                      <a:pt x="58" y="211"/>
                    </a:lnTo>
                    <a:lnTo>
                      <a:pt x="64" y="217"/>
                    </a:lnTo>
                    <a:lnTo>
                      <a:pt x="75" y="221"/>
                    </a:lnTo>
                    <a:lnTo>
                      <a:pt x="78" y="223"/>
                    </a:lnTo>
                    <a:lnTo>
                      <a:pt x="86" y="227"/>
                    </a:lnTo>
                    <a:lnTo>
                      <a:pt x="91" y="229"/>
                    </a:lnTo>
                    <a:lnTo>
                      <a:pt x="98" y="232"/>
                    </a:lnTo>
                    <a:lnTo>
                      <a:pt x="104" y="234"/>
                    </a:lnTo>
                    <a:lnTo>
                      <a:pt x="113" y="236"/>
                    </a:lnTo>
                    <a:lnTo>
                      <a:pt x="118" y="238"/>
                    </a:lnTo>
                    <a:lnTo>
                      <a:pt x="127" y="242"/>
                    </a:lnTo>
                    <a:lnTo>
                      <a:pt x="135" y="244"/>
                    </a:lnTo>
                    <a:lnTo>
                      <a:pt x="144" y="248"/>
                    </a:lnTo>
                    <a:lnTo>
                      <a:pt x="153" y="250"/>
                    </a:lnTo>
                    <a:lnTo>
                      <a:pt x="164" y="251"/>
                    </a:lnTo>
                    <a:lnTo>
                      <a:pt x="171" y="255"/>
                    </a:lnTo>
                    <a:lnTo>
                      <a:pt x="180" y="257"/>
                    </a:lnTo>
                    <a:lnTo>
                      <a:pt x="191" y="259"/>
                    </a:lnTo>
                    <a:lnTo>
                      <a:pt x="202" y="261"/>
                    </a:lnTo>
                    <a:lnTo>
                      <a:pt x="209" y="263"/>
                    </a:lnTo>
                    <a:lnTo>
                      <a:pt x="220" y="265"/>
                    </a:lnTo>
                    <a:lnTo>
                      <a:pt x="231" y="267"/>
                    </a:lnTo>
                    <a:lnTo>
                      <a:pt x="242" y="270"/>
                    </a:lnTo>
                    <a:lnTo>
                      <a:pt x="253" y="270"/>
                    </a:lnTo>
                    <a:lnTo>
                      <a:pt x="264" y="272"/>
                    </a:lnTo>
                    <a:lnTo>
                      <a:pt x="274" y="274"/>
                    </a:lnTo>
                    <a:lnTo>
                      <a:pt x="285" y="276"/>
                    </a:lnTo>
                    <a:lnTo>
                      <a:pt x="296" y="278"/>
                    </a:lnTo>
                    <a:lnTo>
                      <a:pt x="307" y="280"/>
                    </a:lnTo>
                    <a:lnTo>
                      <a:pt x="318" y="282"/>
                    </a:lnTo>
                    <a:lnTo>
                      <a:pt x="331" y="284"/>
                    </a:lnTo>
                    <a:lnTo>
                      <a:pt x="342" y="284"/>
                    </a:lnTo>
                    <a:lnTo>
                      <a:pt x="353" y="286"/>
                    </a:lnTo>
                    <a:lnTo>
                      <a:pt x="363" y="286"/>
                    </a:lnTo>
                    <a:lnTo>
                      <a:pt x="374" y="288"/>
                    </a:lnTo>
                    <a:lnTo>
                      <a:pt x="383" y="288"/>
                    </a:lnTo>
                    <a:lnTo>
                      <a:pt x="394" y="290"/>
                    </a:lnTo>
                    <a:lnTo>
                      <a:pt x="405" y="290"/>
                    </a:lnTo>
                    <a:lnTo>
                      <a:pt x="418" y="291"/>
                    </a:lnTo>
                    <a:lnTo>
                      <a:pt x="427" y="291"/>
                    </a:lnTo>
                    <a:lnTo>
                      <a:pt x="438" y="291"/>
                    </a:lnTo>
                    <a:lnTo>
                      <a:pt x="447" y="291"/>
                    </a:lnTo>
                    <a:lnTo>
                      <a:pt x="458" y="291"/>
                    </a:lnTo>
                    <a:lnTo>
                      <a:pt x="469" y="291"/>
                    </a:lnTo>
                    <a:lnTo>
                      <a:pt x="478" y="291"/>
                    </a:lnTo>
                    <a:lnTo>
                      <a:pt x="487" y="291"/>
                    </a:lnTo>
                    <a:lnTo>
                      <a:pt x="498" y="291"/>
                    </a:lnTo>
                    <a:lnTo>
                      <a:pt x="505" y="290"/>
                    </a:lnTo>
                    <a:lnTo>
                      <a:pt x="514" y="290"/>
                    </a:lnTo>
                    <a:lnTo>
                      <a:pt x="523" y="288"/>
                    </a:lnTo>
                    <a:lnTo>
                      <a:pt x="532" y="288"/>
                    </a:lnTo>
                    <a:lnTo>
                      <a:pt x="540" y="286"/>
                    </a:lnTo>
                    <a:lnTo>
                      <a:pt x="547" y="286"/>
                    </a:lnTo>
                    <a:lnTo>
                      <a:pt x="554" y="284"/>
                    </a:lnTo>
                    <a:lnTo>
                      <a:pt x="563" y="284"/>
                    </a:lnTo>
                    <a:lnTo>
                      <a:pt x="569" y="282"/>
                    </a:lnTo>
                    <a:lnTo>
                      <a:pt x="574" y="278"/>
                    </a:lnTo>
                    <a:lnTo>
                      <a:pt x="579" y="276"/>
                    </a:lnTo>
                    <a:lnTo>
                      <a:pt x="587" y="274"/>
                    </a:lnTo>
                    <a:lnTo>
                      <a:pt x="596" y="270"/>
                    </a:lnTo>
                    <a:lnTo>
                      <a:pt x="605" y="265"/>
                    </a:lnTo>
                    <a:lnTo>
                      <a:pt x="596" y="263"/>
                    </a:lnTo>
                    <a:lnTo>
                      <a:pt x="587" y="263"/>
                    </a:lnTo>
                    <a:lnTo>
                      <a:pt x="578" y="265"/>
                    </a:lnTo>
                    <a:lnTo>
                      <a:pt x="572" y="265"/>
                    </a:lnTo>
                    <a:lnTo>
                      <a:pt x="567" y="265"/>
                    </a:lnTo>
                    <a:lnTo>
                      <a:pt x="561" y="267"/>
                    </a:lnTo>
                    <a:lnTo>
                      <a:pt x="554" y="269"/>
                    </a:lnTo>
                    <a:lnTo>
                      <a:pt x="549" y="269"/>
                    </a:lnTo>
                    <a:lnTo>
                      <a:pt x="541" y="270"/>
                    </a:lnTo>
                    <a:lnTo>
                      <a:pt x="534" y="270"/>
                    </a:lnTo>
                    <a:lnTo>
                      <a:pt x="527" y="272"/>
                    </a:lnTo>
                    <a:lnTo>
                      <a:pt x="520" y="272"/>
                    </a:lnTo>
                    <a:lnTo>
                      <a:pt x="514" y="274"/>
                    </a:lnTo>
                    <a:lnTo>
                      <a:pt x="507" y="274"/>
                    </a:lnTo>
                    <a:lnTo>
                      <a:pt x="500" y="276"/>
                    </a:lnTo>
                    <a:lnTo>
                      <a:pt x="492" y="276"/>
                    </a:lnTo>
                    <a:lnTo>
                      <a:pt x="485" y="278"/>
                    </a:lnTo>
                    <a:lnTo>
                      <a:pt x="478" y="278"/>
                    </a:lnTo>
                    <a:lnTo>
                      <a:pt x="472" y="278"/>
                    </a:lnTo>
                    <a:lnTo>
                      <a:pt x="463" y="278"/>
                    </a:lnTo>
                    <a:lnTo>
                      <a:pt x="458" y="280"/>
                    </a:lnTo>
                    <a:lnTo>
                      <a:pt x="452" y="280"/>
                    </a:lnTo>
                    <a:lnTo>
                      <a:pt x="447" y="282"/>
                    </a:lnTo>
                    <a:lnTo>
                      <a:pt x="442" y="280"/>
                    </a:lnTo>
                    <a:lnTo>
                      <a:pt x="434" y="280"/>
                    </a:lnTo>
                    <a:lnTo>
                      <a:pt x="429" y="278"/>
                    </a:lnTo>
                    <a:lnTo>
                      <a:pt x="425" y="278"/>
                    </a:lnTo>
                    <a:lnTo>
                      <a:pt x="416" y="276"/>
                    </a:lnTo>
                    <a:lnTo>
                      <a:pt x="411" y="274"/>
                    </a:lnTo>
                    <a:lnTo>
                      <a:pt x="414" y="274"/>
                    </a:lnTo>
                    <a:lnTo>
                      <a:pt x="418" y="274"/>
                    </a:lnTo>
                    <a:lnTo>
                      <a:pt x="422" y="274"/>
                    </a:lnTo>
                    <a:lnTo>
                      <a:pt x="429" y="274"/>
                    </a:lnTo>
                    <a:lnTo>
                      <a:pt x="432" y="274"/>
                    </a:lnTo>
                    <a:lnTo>
                      <a:pt x="440" y="274"/>
                    </a:lnTo>
                    <a:lnTo>
                      <a:pt x="445" y="274"/>
                    </a:lnTo>
                    <a:lnTo>
                      <a:pt x="454" y="274"/>
                    </a:lnTo>
                    <a:lnTo>
                      <a:pt x="460" y="272"/>
                    </a:lnTo>
                    <a:lnTo>
                      <a:pt x="465" y="272"/>
                    </a:lnTo>
                    <a:lnTo>
                      <a:pt x="471" y="270"/>
                    </a:lnTo>
                    <a:lnTo>
                      <a:pt x="476" y="270"/>
                    </a:lnTo>
                    <a:lnTo>
                      <a:pt x="485" y="269"/>
                    </a:lnTo>
                    <a:lnTo>
                      <a:pt x="489" y="265"/>
                    </a:lnTo>
                    <a:lnTo>
                      <a:pt x="481" y="267"/>
                    </a:lnTo>
                    <a:lnTo>
                      <a:pt x="472" y="269"/>
                    </a:lnTo>
                    <a:lnTo>
                      <a:pt x="463" y="269"/>
                    </a:lnTo>
                    <a:lnTo>
                      <a:pt x="454" y="269"/>
                    </a:lnTo>
                    <a:lnTo>
                      <a:pt x="443" y="269"/>
                    </a:lnTo>
                    <a:lnTo>
                      <a:pt x="434" y="269"/>
                    </a:lnTo>
                    <a:lnTo>
                      <a:pt x="429" y="269"/>
                    </a:lnTo>
                    <a:lnTo>
                      <a:pt x="423" y="269"/>
                    </a:lnTo>
                    <a:lnTo>
                      <a:pt x="418" y="269"/>
                    </a:lnTo>
                    <a:lnTo>
                      <a:pt x="412" y="270"/>
                    </a:lnTo>
                    <a:lnTo>
                      <a:pt x="407" y="269"/>
                    </a:lnTo>
                    <a:lnTo>
                      <a:pt x="402" y="269"/>
                    </a:lnTo>
                    <a:lnTo>
                      <a:pt x="394" y="269"/>
                    </a:lnTo>
                    <a:lnTo>
                      <a:pt x="391" y="269"/>
                    </a:lnTo>
                    <a:lnTo>
                      <a:pt x="380" y="269"/>
                    </a:lnTo>
                    <a:lnTo>
                      <a:pt x="371" y="269"/>
                    </a:lnTo>
                    <a:lnTo>
                      <a:pt x="362" y="267"/>
                    </a:lnTo>
                    <a:lnTo>
                      <a:pt x="353" y="267"/>
                    </a:lnTo>
                    <a:lnTo>
                      <a:pt x="347" y="265"/>
                    </a:lnTo>
                    <a:lnTo>
                      <a:pt x="342" y="265"/>
                    </a:lnTo>
                    <a:lnTo>
                      <a:pt x="347" y="265"/>
                    </a:lnTo>
                    <a:lnTo>
                      <a:pt x="351" y="263"/>
                    </a:lnTo>
                    <a:lnTo>
                      <a:pt x="356" y="263"/>
                    </a:lnTo>
                    <a:lnTo>
                      <a:pt x="363" y="263"/>
                    </a:lnTo>
                    <a:lnTo>
                      <a:pt x="371" y="263"/>
                    </a:lnTo>
                    <a:lnTo>
                      <a:pt x="380" y="263"/>
                    </a:lnTo>
                    <a:lnTo>
                      <a:pt x="389" y="263"/>
                    </a:lnTo>
                    <a:lnTo>
                      <a:pt x="396" y="261"/>
                    </a:lnTo>
                    <a:lnTo>
                      <a:pt x="403" y="261"/>
                    </a:lnTo>
                    <a:lnTo>
                      <a:pt x="411" y="261"/>
                    </a:lnTo>
                    <a:lnTo>
                      <a:pt x="418" y="261"/>
                    </a:lnTo>
                    <a:lnTo>
                      <a:pt x="423" y="261"/>
                    </a:lnTo>
                    <a:lnTo>
                      <a:pt x="429" y="261"/>
                    </a:lnTo>
                    <a:lnTo>
                      <a:pt x="431" y="261"/>
                    </a:lnTo>
                    <a:lnTo>
                      <a:pt x="432" y="261"/>
                    </a:lnTo>
                    <a:lnTo>
                      <a:pt x="442" y="261"/>
                    </a:lnTo>
                    <a:lnTo>
                      <a:pt x="452" y="259"/>
                    </a:lnTo>
                    <a:lnTo>
                      <a:pt x="461" y="259"/>
                    </a:lnTo>
                    <a:lnTo>
                      <a:pt x="472" y="259"/>
                    </a:lnTo>
                    <a:lnTo>
                      <a:pt x="481" y="257"/>
                    </a:lnTo>
                    <a:lnTo>
                      <a:pt x="491" y="257"/>
                    </a:lnTo>
                    <a:lnTo>
                      <a:pt x="501" y="255"/>
                    </a:lnTo>
                    <a:lnTo>
                      <a:pt x="512" y="255"/>
                    </a:lnTo>
                    <a:lnTo>
                      <a:pt x="521" y="253"/>
                    </a:lnTo>
                    <a:lnTo>
                      <a:pt x="532" y="251"/>
                    </a:lnTo>
                    <a:lnTo>
                      <a:pt x="540" y="250"/>
                    </a:lnTo>
                    <a:lnTo>
                      <a:pt x="550" y="248"/>
                    </a:lnTo>
                    <a:lnTo>
                      <a:pt x="561" y="246"/>
                    </a:lnTo>
                    <a:lnTo>
                      <a:pt x="572" y="244"/>
                    </a:lnTo>
                    <a:lnTo>
                      <a:pt x="581" y="242"/>
                    </a:lnTo>
                    <a:lnTo>
                      <a:pt x="592" y="240"/>
                    </a:lnTo>
                    <a:lnTo>
                      <a:pt x="601" y="236"/>
                    </a:lnTo>
                    <a:lnTo>
                      <a:pt x="610" y="234"/>
                    </a:lnTo>
                    <a:lnTo>
                      <a:pt x="618" y="232"/>
                    </a:lnTo>
                    <a:lnTo>
                      <a:pt x="627" y="231"/>
                    </a:lnTo>
                    <a:lnTo>
                      <a:pt x="632" y="227"/>
                    </a:lnTo>
                    <a:lnTo>
                      <a:pt x="641" y="223"/>
                    </a:lnTo>
                    <a:lnTo>
                      <a:pt x="648" y="221"/>
                    </a:lnTo>
                    <a:lnTo>
                      <a:pt x="658" y="217"/>
                    </a:lnTo>
                    <a:lnTo>
                      <a:pt x="652" y="217"/>
                    </a:lnTo>
                    <a:lnTo>
                      <a:pt x="645" y="217"/>
                    </a:lnTo>
                    <a:lnTo>
                      <a:pt x="638" y="217"/>
                    </a:lnTo>
                    <a:lnTo>
                      <a:pt x="632" y="217"/>
                    </a:lnTo>
                    <a:lnTo>
                      <a:pt x="625" y="217"/>
                    </a:lnTo>
                    <a:lnTo>
                      <a:pt x="619" y="219"/>
                    </a:lnTo>
                    <a:lnTo>
                      <a:pt x="612" y="219"/>
                    </a:lnTo>
                    <a:lnTo>
                      <a:pt x="607" y="221"/>
                    </a:lnTo>
                    <a:lnTo>
                      <a:pt x="599" y="223"/>
                    </a:lnTo>
                    <a:lnTo>
                      <a:pt x="592" y="225"/>
                    </a:lnTo>
                    <a:lnTo>
                      <a:pt x="587" y="227"/>
                    </a:lnTo>
                    <a:lnTo>
                      <a:pt x="579" y="229"/>
                    </a:lnTo>
                    <a:lnTo>
                      <a:pt x="574" y="229"/>
                    </a:lnTo>
                    <a:lnTo>
                      <a:pt x="567" y="231"/>
                    </a:lnTo>
                    <a:lnTo>
                      <a:pt x="561" y="231"/>
                    </a:lnTo>
                    <a:lnTo>
                      <a:pt x="554" y="232"/>
                    </a:lnTo>
                    <a:lnTo>
                      <a:pt x="545" y="232"/>
                    </a:lnTo>
                    <a:lnTo>
                      <a:pt x="536" y="232"/>
                    </a:lnTo>
                    <a:lnTo>
                      <a:pt x="525" y="232"/>
                    </a:lnTo>
                    <a:lnTo>
                      <a:pt x="516" y="234"/>
                    </a:lnTo>
                    <a:lnTo>
                      <a:pt x="507" y="234"/>
                    </a:lnTo>
                    <a:lnTo>
                      <a:pt x="498" y="234"/>
                    </a:lnTo>
                    <a:lnTo>
                      <a:pt x="489" y="234"/>
                    </a:lnTo>
                    <a:lnTo>
                      <a:pt x="480" y="236"/>
                    </a:lnTo>
                    <a:lnTo>
                      <a:pt x="471" y="236"/>
                    </a:lnTo>
                    <a:lnTo>
                      <a:pt x="460" y="236"/>
                    </a:lnTo>
                    <a:lnTo>
                      <a:pt x="452" y="236"/>
                    </a:lnTo>
                    <a:lnTo>
                      <a:pt x="443" y="236"/>
                    </a:lnTo>
                    <a:lnTo>
                      <a:pt x="432" y="236"/>
                    </a:lnTo>
                    <a:lnTo>
                      <a:pt x="423" y="238"/>
                    </a:lnTo>
                    <a:lnTo>
                      <a:pt x="414" y="240"/>
                    </a:lnTo>
                    <a:lnTo>
                      <a:pt x="405" y="242"/>
                    </a:lnTo>
                    <a:lnTo>
                      <a:pt x="403" y="242"/>
                    </a:lnTo>
                    <a:lnTo>
                      <a:pt x="400" y="242"/>
                    </a:lnTo>
                    <a:lnTo>
                      <a:pt x="392" y="242"/>
                    </a:lnTo>
                    <a:lnTo>
                      <a:pt x="387" y="242"/>
                    </a:lnTo>
                    <a:lnTo>
                      <a:pt x="378" y="240"/>
                    </a:lnTo>
                    <a:lnTo>
                      <a:pt x="369" y="240"/>
                    </a:lnTo>
                    <a:lnTo>
                      <a:pt x="362" y="238"/>
                    </a:lnTo>
                    <a:lnTo>
                      <a:pt x="353" y="238"/>
                    </a:lnTo>
                    <a:lnTo>
                      <a:pt x="342" y="236"/>
                    </a:lnTo>
                    <a:lnTo>
                      <a:pt x="334" y="236"/>
                    </a:lnTo>
                    <a:lnTo>
                      <a:pt x="325" y="234"/>
                    </a:lnTo>
                    <a:lnTo>
                      <a:pt x="318" y="234"/>
                    </a:lnTo>
                    <a:lnTo>
                      <a:pt x="313" y="232"/>
                    </a:lnTo>
                    <a:lnTo>
                      <a:pt x="309" y="232"/>
                    </a:lnTo>
                    <a:lnTo>
                      <a:pt x="307" y="231"/>
                    </a:lnTo>
                    <a:lnTo>
                      <a:pt x="309" y="229"/>
                    </a:lnTo>
                    <a:lnTo>
                      <a:pt x="314" y="229"/>
                    </a:lnTo>
                    <a:lnTo>
                      <a:pt x="322" y="229"/>
                    </a:lnTo>
                    <a:lnTo>
                      <a:pt x="329" y="229"/>
                    </a:lnTo>
                    <a:lnTo>
                      <a:pt x="336" y="229"/>
                    </a:lnTo>
                    <a:lnTo>
                      <a:pt x="343" y="229"/>
                    </a:lnTo>
                    <a:lnTo>
                      <a:pt x="351" y="229"/>
                    </a:lnTo>
                    <a:lnTo>
                      <a:pt x="358" y="229"/>
                    </a:lnTo>
                    <a:lnTo>
                      <a:pt x="365" y="231"/>
                    </a:lnTo>
                    <a:lnTo>
                      <a:pt x="373" y="231"/>
                    </a:lnTo>
                    <a:lnTo>
                      <a:pt x="380" y="231"/>
                    </a:lnTo>
                    <a:lnTo>
                      <a:pt x="387" y="231"/>
                    </a:lnTo>
                    <a:lnTo>
                      <a:pt x="394" y="231"/>
                    </a:lnTo>
                    <a:lnTo>
                      <a:pt x="402" y="231"/>
                    </a:lnTo>
                    <a:lnTo>
                      <a:pt x="409" y="231"/>
                    </a:lnTo>
                    <a:lnTo>
                      <a:pt x="416" y="231"/>
                    </a:lnTo>
                    <a:lnTo>
                      <a:pt x="423" y="231"/>
                    </a:lnTo>
                    <a:lnTo>
                      <a:pt x="431" y="231"/>
                    </a:lnTo>
                    <a:lnTo>
                      <a:pt x="438" y="231"/>
                    </a:lnTo>
                    <a:lnTo>
                      <a:pt x="445" y="231"/>
                    </a:lnTo>
                    <a:lnTo>
                      <a:pt x="452" y="231"/>
                    </a:lnTo>
                    <a:lnTo>
                      <a:pt x="460" y="229"/>
                    </a:lnTo>
                    <a:lnTo>
                      <a:pt x="467" y="229"/>
                    </a:lnTo>
                    <a:lnTo>
                      <a:pt x="474" y="229"/>
                    </a:lnTo>
                    <a:lnTo>
                      <a:pt x="481" y="229"/>
                    </a:lnTo>
                    <a:lnTo>
                      <a:pt x="489" y="229"/>
                    </a:lnTo>
                    <a:lnTo>
                      <a:pt x="496" y="227"/>
                    </a:lnTo>
                    <a:lnTo>
                      <a:pt x="503" y="227"/>
                    </a:lnTo>
                    <a:lnTo>
                      <a:pt x="510" y="227"/>
                    </a:lnTo>
                    <a:lnTo>
                      <a:pt x="518" y="225"/>
                    </a:lnTo>
                    <a:lnTo>
                      <a:pt x="525" y="223"/>
                    </a:lnTo>
                    <a:lnTo>
                      <a:pt x="532" y="223"/>
                    </a:lnTo>
                    <a:lnTo>
                      <a:pt x="540" y="223"/>
                    </a:lnTo>
                    <a:lnTo>
                      <a:pt x="547" y="221"/>
                    </a:lnTo>
                    <a:lnTo>
                      <a:pt x="554" y="219"/>
                    </a:lnTo>
                    <a:lnTo>
                      <a:pt x="563" y="217"/>
                    </a:lnTo>
                    <a:lnTo>
                      <a:pt x="574" y="215"/>
                    </a:lnTo>
                    <a:lnTo>
                      <a:pt x="581" y="211"/>
                    </a:lnTo>
                    <a:lnTo>
                      <a:pt x="590" y="208"/>
                    </a:lnTo>
                    <a:lnTo>
                      <a:pt x="599" y="206"/>
                    </a:lnTo>
                    <a:lnTo>
                      <a:pt x="607" y="202"/>
                    </a:lnTo>
                    <a:lnTo>
                      <a:pt x="601" y="202"/>
                    </a:lnTo>
                    <a:lnTo>
                      <a:pt x="592" y="202"/>
                    </a:lnTo>
                    <a:lnTo>
                      <a:pt x="587" y="202"/>
                    </a:lnTo>
                    <a:lnTo>
                      <a:pt x="581" y="202"/>
                    </a:lnTo>
                    <a:lnTo>
                      <a:pt x="578" y="202"/>
                    </a:lnTo>
                    <a:lnTo>
                      <a:pt x="576" y="202"/>
                    </a:lnTo>
                    <a:lnTo>
                      <a:pt x="570" y="202"/>
                    </a:lnTo>
                    <a:lnTo>
                      <a:pt x="565" y="202"/>
                    </a:lnTo>
                    <a:lnTo>
                      <a:pt x="560" y="204"/>
                    </a:lnTo>
                    <a:lnTo>
                      <a:pt x="552" y="206"/>
                    </a:lnTo>
                    <a:lnTo>
                      <a:pt x="545" y="206"/>
                    </a:lnTo>
                    <a:lnTo>
                      <a:pt x="538" y="208"/>
                    </a:lnTo>
                    <a:lnTo>
                      <a:pt x="530" y="208"/>
                    </a:lnTo>
                    <a:lnTo>
                      <a:pt x="523" y="210"/>
                    </a:lnTo>
                    <a:lnTo>
                      <a:pt x="514" y="210"/>
                    </a:lnTo>
                    <a:lnTo>
                      <a:pt x="509" y="211"/>
                    </a:lnTo>
                    <a:lnTo>
                      <a:pt x="500" y="211"/>
                    </a:lnTo>
                    <a:lnTo>
                      <a:pt x="494" y="215"/>
                    </a:lnTo>
                    <a:lnTo>
                      <a:pt x="489" y="215"/>
                    </a:lnTo>
                    <a:lnTo>
                      <a:pt x="483" y="215"/>
                    </a:lnTo>
                    <a:lnTo>
                      <a:pt x="480" y="215"/>
                    </a:lnTo>
                    <a:lnTo>
                      <a:pt x="478" y="215"/>
                    </a:lnTo>
                    <a:lnTo>
                      <a:pt x="469" y="213"/>
                    </a:lnTo>
                    <a:lnTo>
                      <a:pt x="460" y="211"/>
                    </a:lnTo>
                    <a:lnTo>
                      <a:pt x="451" y="210"/>
                    </a:lnTo>
                    <a:lnTo>
                      <a:pt x="442" y="210"/>
                    </a:lnTo>
                    <a:lnTo>
                      <a:pt x="432" y="210"/>
                    </a:lnTo>
                    <a:lnTo>
                      <a:pt x="423" y="208"/>
                    </a:lnTo>
                    <a:lnTo>
                      <a:pt x="414" y="208"/>
                    </a:lnTo>
                    <a:lnTo>
                      <a:pt x="405" y="208"/>
                    </a:lnTo>
                    <a:lnTo>
                      <a:pt x="396" y="206"/>
                    </a:lnTo>
                    <a:lnTo>
                      <a:pt x="389" y="206"/>
                    </a:lnTo>
                    <a:lnTo>
                      <a:pt x="380" y="206"/>
                    </a:lnTo>
                    <a:lnTo>
                      <a:pt x="371" y="206"/>
                    </a:lnTo>
                    <a:lnTo>
                      <a:pt x="362" y="206"/>
                    </a:lnTo>
                    <a:lnTo>
                      <a:pt x="353" y="206"/>
                    </a:lnTo>
                    <a:lnTo>
                      <a:pt x="343" y="206"/>
                    </a:lnTo>
                    <a:lnTo>
                      <a:pt x="336" y="206"/>
                    </a:lnTo>
                    <a:lnTo>
                      <a:pt x="325" y="204"/>
                    </a:lnTo>
                    <a:lnTo>
                      <a:pt x="316" y="204"/>
                    </a:lnTo>
                    <a:lnTo>
                      <a:pt x="309" y="204"/>
                    </a:lnTo>
                    <a:lnTo>
                      <a:pt x="300" y="204"/>
                    </a:lnTo>
                    <a:lnTo>
                      <a:pt x="289" y="202"/>
                    </a:lnTo>
                    <a:lnTo>
                      <a:pt x="282" y="202"/>
                    </a:lnTo>
                    <a:lnTo>
                      <a:pt x="273" y="202"/>
                    </a:lnTo>
                    <a:lnTo>
                      <a:pt x="264" y="202"/>
                    </a:lnTo>
                    <a:lnTo>
                      <a:pt x="255" y="200"/>
                    </a:lnTo>
                    <a:lnTo>
                      <a:pt x="245" y="198"/>
                    </a:lnTo>
                    <a:lnTo>
                      <a:pt x="236" y="196"/>
                    </a:lnTo>
                    <a:lnTo>
                      <a:pt x="227" y="196"/>
                    </a:lnTo>
                    <a:lnTo>
                      <a:pt x="218" y="194"/>
                    </a:lnTo>
                    <a:lnTo>
                      <a:pt x="209" y="192"/>
                    </a:lnTo>
                    <a:lnTo>
                      <a:pt x="202" y="191"/>
                    </a:lnTo>
                    <a:lnTo>
                      <a:pt x="193" y="191"/>
                    </a:lnTo>
                    <a:lnTo>
                      <a:pt x="182" y="187"/>
                    </a:lnTo>
                    <a:lnTo>
                      <a:pt x="175" y="183"/>
                    </a:lnTo>
                    <a:lnTo>
                      <a:pt x="164" y="181"/>
                    </a:lnTo>
                    <a:lnTo>
                      <a:pt x="155" y="177"/>
                    </a:lnTo>
                    <a:lnTo>
                      <a:pt x="146" y="173"/>
                    </a:lnTo>
                    <a:lnTo>
                      <a:pt x="138" y="172"/>
                    </a:lnTo>
                    <a:lnTo>
                      <a:pt x="129" y="166"/>
                    </a:lnTo>
                    <a:lnTo>
                      <a:pt x="122" y="164"/>
                    </a:lnTo>
                    <a:lnTo>
                      <a:pt x="113" y="156"/>
                    </a:lnTo>
                    <a:lnTo>
                      <a:pt x="104" y="152"/>
                    </a:lnTo>
                    <a:lnTo>
                      <a:pt x="98" y="147"/>
                    </a:lnTo>
                    <a:lnTo>
                      <a:pt x="91" y="139"/>
                    </a:lnTo>
                    <a:lnTo>
                      <a:pt x="86" y="132"/>
                    </a:lnTo>
                    <a:lnTo>
                      <a:pt x="80" y="124"/>
                    </a:lnTo>
                    <a:lnTo>
                      <a:pt x="78" y="114"/>
                    </a:lnTo>
                    <a:lnTo>
                      <a:pt x="77" y="105"/>
                    </a:lnTo>
                    <a:lnTo>
                      <a:pt x="75" y="95"/>
                    </a:lnTo>
                    <a:lnTo>
                      <a:pt x="75" y="88"/>
                    </a:lnTo>
                    <a:lnTo>
                      <a:pt x="77" y="82"/>
                    </a:lnTo>
                    <a:lnTo>
                      <a:pt x="80" y="74"/>
                    </a:lnTo>
                    <a:lnTo>
                      <a:pt x="86" y="69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6" y="5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6" name="Freeform 146"/>
              <p:cNvSpPr>
                <a:spLocks/>
              </p:cNvSpPr>
              <p:nvPr/>
            </p:nvSpPr>
            <p:spPr bwMode="auto">
              <a:xfrm>
                <a:off x="6784" y="2293"/>
                <a:ext cx="812" cy="187"/>
              </a:xfrm>
              <a:custGeom>
                <a:avLst/>
                <a:gdLst>
                  <a:gd name="T0" fmla="*/ 91 w 812"/>
                  <a:gd name="T1" fmla="*/ 2 h 373"/>
                  <a:gd name="T2" fmla="*/ 144 w 812"/>
                  <a:gd name="T3" fmla="*/ 2 h 373"/>
                  <a:gd name="T4" fmla="*/ 200 w 812"/>
                  <a:gd name="T5" fmla="*/ 2 h 373"/>
                  <a:gd name="T6" fmla="*/ 254 w 812"/>
                  <a:gd name="T7" fmla="*/ 2 h 373"/>
                  <a:gd name="T8" fmla="*/ 323 w 812"/>
                  <a:gd name="T9" fmla="*/ 2 h 373"/>
                  <a:gd name="T10" fmla="*/ 392 w 812"/>
                  <a:gd name="T11" fmla="*/ 2 h 373"/>
                  <a:gd name="T12" fmla="*/ 456 w 812"/>
                  <a:gd name="T13" fmla="*/ 2 h 373"/>
                  <a:gd name="T14" fmla="*/ 501 w 812"/>
                  <a:gd name="T15" fmla="*/ 2 h 373"/>
                  <a:gd name="T16" fmla="*/ 556 w 812"/>
                  <a:gd name="T17" fmla="*/ 2 h 373"/>
                  <a:gd name="T18" fmla="*/ 608 w 812"/>
                  <a:gd name="T19" fmla="*/ 2 h 373"/>
                  <a:gd name="T20" fmla="*/ 656 w 812"/>
                  <a:gd name="T21" fmla="*/ 2 h 373"/>
                  <a:gd name="T22" fmla="*/ 706 w 812"/>
                  <a:gd name="T23" fmla="*/ 3 h 373"/>
                  <a:gd name="T24" fmla="*/ 690 w 812"/>
                  <a:gd name="T25" fmla="*/ 4 h 373"/>
                  <a:gd name="T26" fmla="*/ 632 w 812"/>
                  <a:gd name="T27" fmla="*/ 4 h 373"/>
                  <a:gd name="T28" fmla="*/ 563 w 812"/>
                  <a:gd name="T29" fmla="*/ 5 h 373"/>
                  <a:gd name="T30" fmla="*/ 514 w 812"/>
                  <a:gd name="T31" fmla="*/ 5 h 373"/>
                  <a:gd name="T32" fmla="*/ 559 w 812"/>
                  <a:gd name="T33" fmla="*/ 5 h 373"/>
                  <a:gd name="T34" fmla="*/ 612 w 812"/>
                  <a:gd name="T35" fmla="*/ 5 h 373"/>
                  <a:gd name="T36" fmla="*/ 666 w 812"/>
                  <a:gd name="T37" fmla="*/ 4 h 373"/>
                  <a:gd name="T38" fmla="*/ 712 w 812"/>
                  <a:gd name="T39" fmla="*/ 4 h 373"/>
                  <a:gd name="T40" fmla="*/ 696 w 812"/>
                  <a:gd name="T41" fmla="*/ 4 h 373"/>
                  <a:gd name="T42" fmla="*/ 634 w 812"/>
                  <a:gd name="T43" fmla="*/ 5 h 373"/>
                  <a:gd name="T44" fmla="*/ 579 w 812"/>
                  <a:gd name="T45" fmla="*/ 5 h 373"/>
                  <a:gd name="T46" fmla="*/ 512 w 812"/>
                  <a:gd name="T47" fmla="*/ 6 h 373"/>
                  <a:gd name="T48" fmla="*/ 509 w 812"/>
                  <a:gd name="T49" fmla="*/ 6 h 373"/>
                  <a:gd name="T50" fmla="*/ 574 w 812"/>
                  <a:gd name="T51" fmla="*/ 5 h 373"/>
                  <a:gd name="T52" fmla="*/ 643 w 812"/>
                  <a:gd name="T53" fmla="*/ 5 h 373"/>
                  <a:gd name="T54" fmla="*/ 714 w 812"/>
                  <a:gd name="T55" fmla="*/ 4 h 373"/>
                  <a:gd name="T56" fmla="*/ 648 w 812"/>
                  <a:gd name="T57" fmla="*/ 5 h 373"/>
                  <a:gd name="T58" fmla="*/ 594 w 812"/>
                  <a:gd name="T59" fmla="*/ 5 h 373"/>
                  <a:gd name="T60" fmla="*/ 528 w 812"/>
                  <a:gd name="T61" fmla="*/ 6 h 373"/>
                  <a:gd name="T62" fmla="*/ 474 w 812"/>
                  <a:gd name="T63" fmla="*/ 6 h 373"/>
                  <a:gd name="T64" fmla="*/ 498 w 812"/>
                  <a:gd name="T65" fmla="*/ 6 h 373"/>
                  <a:gd name="T66" fmla="*/ 548 w 812"/>
                  <a:gd name="T67" fmla="*/ 6 h 373"/>
                  <a:gd name="T68" fmla="*/ 601 w 812"/>
                  <a:gd name="T69" fmla="*/ 6 h 373"/>
                  <a:gd name="T70" fmla="*/ 648 w 812"/>
                  <a:gd name="T71" fmla="*/ 5 h 373"/>
                  <a:gd name="T72" fmla="*/ 694 w 812"/>
                  <a:gd name="T73" fmla="*/ 5 h 373"/>
                  <a:gd name="T74" fmla="*/ 659 w 812"/>
                  <a:gd name="T75" fmla="*/ 6 h 373"/>
                  <a:gd name="T76" fmla="*/ 710 w 812"/>
                  <a:gd name="T77" fmla="*/ 5 h 373"/>
                  <a:gd name="T78" fmla="*/ 759 w 812"/>
                  <a:gd name="T79" fmla="*/ 5 h 373"/>
                  <a:gd name="T80" fmla="*/ 788 w 812"/>
                  <a:gd name="T81" fmla="*/ 4 h 373"/>
                  <a:gd name="T82" fmla="*/ 779 w 812"/>
                  <a:gd name="T83" fmla="*/ 3 h 373"/>
                  <a:gd name="T84" fmla="*/ 746 w 812"/>
                  <a:gd name="T85" fmla="*/ 2 h 373"/>
                  <a:gd name="T86" fmla="*/ 688 w 812"/>
                  <a:gd name="T87" fmla="*/ 2 h 373"/>
                  <a:gd name="T88" fmla="*/ 637 w 812"/>
                  <a:gd name="T89" fmla="*/ 1 h 373"/>
                  <a:gd name="T90" fmla="*/ 668 w 812"/>
                  <a:gd name="T91" fmla="*/ 1 h 373"/>
                  <a:gd name="T92" fmla="*/ 717 w 812"/>
                  <a:gd name="T93" fmla="*/ 2 h 373"/>
                  <a:gd name="T94" fmla="*/ 775 w 812"/>
                  <a:gd name="T95" fmla="*/ 2 h 373"/>
                  <a:gd name="T96" fmla="*/ 801 w 812"/>
                  <a:gd name="T97" fmla="*/ 3 h 373"/>
                  <a:gd name="T98" fmla="*/ 799 w 812"/>
                  <a:gd name="T99" fmla="*/ 4 h 373"/>
                  <a:gd name="T100" fmla="*/ 797 w 812"/>
                  <a:gd name="T101" fmla="*/ 5 h 373"/>
                  <a:gd name="T102" fmla="*/ 812 w 812"/>
                  <a:gd name="T103" fmla="*/ 4 h 373"/>
                  <a:gd name="T104" fmla="*/ 803 w 812"/>
                  <a:gd name="T105" fmla="*/ 3 h 373"/>
                  <a:gd name="T106" fmla="*/ 774 w 812"/>
                  <a:gd name="T107" fmla="*/ 2 h 373"/>
                  <a:gd name="T108" fmla="*/ 714 w 812"/>
                  <a:gd name="T109" fmla="*/ 1 h 373"/>
                  <a:gd name="T110" fmla="*/ 634 w 812"/>
                  <a:gd name="T111" fmla="*/ 1 h 373"/>
                  <a:gd name="T112" fmla="*/ 543 w 812"/>
                  <a:gd name="T113" fmla="*/ 1 h 373"/>
                  <a:gd name="T114" fmla="*/ 445 w 812"/>
                  <a:gd name="T115" fmla="*/ 1 h 373"/>
                  <a:gd name="T116" fmla="*/ 349 w 812"/>
                  <a:gd name="T117" fmla="*/ 1 h 373"/>
                  <a:gd name="T118" fmla="*/ 262 w 812"/>
                  <a:gd name="T119" fmla="*/ 1 h 373"/>
                  <a:gd name="T120" fmla="*/ 193 w 812"/>
                  <a:gd name="T121" fmla="*/ 1 h 373"/>
                  <a:gd name="T122" fmla="*/ 127 w 812"/>
                  <a:gd name="T123" fmla="*/ 1 h 373"/>
                  <a:gd name="T124" fmla="*/ 47 w 812"/>
                  <a:gd name="T125" fmla="*/ 2 h 3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12" h="373">
                    <a:moveTo>
                      <a:pt x="55" y="143"/>
                    </a:moveTo>
                    <a:lnTo>
                      <a:pt x="58" y="137"/>
                    </a:lnTo>
                    <a:lnTo>
                      <a:pt x="64" y="135"/>
                    </a:lnTo>
                    <a:lnTo>
                      <a:pt x="67" y="131"/>
                    </a:lnTo>
                    <a:lnTo>
                      <a:pt x="75" y="129"/>
                    </a:lnTo>
                    <a:lnTo>
                      <a:pt x="78" y="126"/>
                    </a:lnTo>
                    <a:lnTo>
                      <a:pt x="84" y="124"/>
                    </a:lnTo>
                    <a:lnTo>
                      <a:pt x="91" y="120"/>
                    </a:lnTo>
                    <a:lnTo>
                      <a:pt x="98" y="118"/>
                    </a:lnTo>
                    <a:lnTo>
                      <a:pt x="104" y="116"/>
                    </a:lnTo>
                    <a:lnTo>
                      <a:pt x="109" y="112"/>
                    </a:lnTo>
                    <a:lnTo>
                      <a:pt x="116" y="110"/>
                    </a:lnTo>
                    <a:lnTo>
                      <a:pt x="124" y="108"/>
                    </a:lnTo>
                    <a:lnTo>
                      <a:pt x="129" y="106"/>
                    </a:lnTo>
                    <a:lnTo>
                      <a:pt x="136" y="105"/>
                    </a:lnTo>
                    <a:lnTo>
                      <a:pt x="144" y="103"/>
                    </a:lnTo>
                    <a:lnTo>
                      <a:pt x="151" y="101"/>
                    </a:lnTo>
                    <a:lnTo>
                      <a:pt x="156" y="97"/>
                    </a:lnTo>
                    <a:lnTo>
                      <a:pt x="165" y="97"/>
                    </a:lnTo>
                    <a:lnTo>
                      <a:pt x="171" y="95"/>
                    </a:lnTo>
                    <a:lnTo>
                      <a:pt x="180" y="93"/>
                    </a:lnTo>
                    <a:lnTo>
                      <a:pt x="185" y="91"/>
                    </a:lnTo>
                    <a:lnTo>
                      <a:pt x="193" y="91"/>
                    </a:lnTo>
                    <a:lnTo>
                      <a:pt x="200" y="89"/>
                    </a:lnTo>
                    <a:lnTo>
                      <a:pt x="207" y="89"/>
                    </a:lnTo>
                    <a:lnTo>
                      <a:pt x="214" y="87"/>
                    </a:lnTo>
                    <a:lnTo>
                      <a:pt x="222" y="86"/>
                    </a:lnTo>
                    <a:lnTo>
                      <a:pt x="229" y="84"/>
                    </a:lnTo>
                    <a:lnTo>
                      <a:pt x="234" y="84"/>
                    </a:lnTo>
                    <a:lnTo>
                      <a:pt x="240" y="82"/>
                    </a:lnTo>
                    <a:lnTo>
                      <a:pt x="247" y="82"/>
                    </a:lnTo>
                    <a:lnTo>
                      <a:pt x="254" y="80"/>
                    </a:lnTo>
                    <a:lnTo>
                      <a:pt x="262" y="80"/>
                    </a:lnTo>
                    <a:lnTo>
                      <a:pt x="271" y="80"/>
                    </a:lnTo>
                    <a:lnTo>
                      <a:pt x="278" y="78"/>
                    </a:lnTo>
                    <a:lnTo>
                      <a:pt x="287" y="78"/>
                    </a:lnTo>
                    <a:lnTo>
                      <a:pt x="296" y="78"/>
                    </a:lnTo>
                    <a:lnTo>
                      <a:pt x="305" y="76"/>
                    </a:lnTo>
                    <a:lnTo>
                      <a:pt x="314" y="76"/>
                    </a:lnTo>
                    <a:lnTo>
                      <a:pt x="323" y="76"/>
                    </a:lnTo>
                    <a:lnTo>
                      <a:pt x="331" y="76"/>
                    </a:lnTo>
                    <a:lnTo>
                      <a:pt x="340" y="76"/>
                    </a:lnTo>
                    <a:lnTo>
                      <a:pt x="349" y="76"/>
                    </a:lnTo>
                    <a:lnTo>
                      <a:pt x="356" y="76"/>
                    </a:lnTo>
                    <a:lnTo>
                      <a:pt x="365" y="76"/>
                    </a:lnTo>
                    <a:lnTo>
                      <a:pt x="374" y="76"/>
                    </a:lnTo>
                    <a:lnTo>
                      <a:pt x="383" y="78"/>
                    </a:lnTo>
                    <a:lnTo>
                      <a:pt x="392" y="78"/>
                    </a:lnTo>
                    <a:lnTo>
                      <a:pt x="403" y="78"/>
                    </a:lnTo>
                    <a:lnTo>
                      <a:pt x="407" y="78"/>
                    </a:lnTo>
                    <a:lnTo>
                      <a:pt x="412" y="78"/>
                    </a:lnTo>
                    <a:lnTo>
                      <a:pt x="421" y="78"/>
                    </a:lnTo>
                    <a:lnTo>
                      <a:pt x="430" y="80"/>
                    </a:lnTo>
                    <a:lnTo>
                      <a:pt x="438" y="80"/>
                    </a:lnTo>
                    <a:lnTo>
                      <a:pt x="449" y="80"/>
                    </a:lnTo>
                    <a:lnTo>
                      <a:pt x="456" y="80"/>
                    </a:lnTo>
                    <a:lnTo>
                      <a:pt x="461" y="82"/>
                    </a:lnTo>
                    <a:lnTo>
                      <a:pt x="467" y="82"/>
                    </a:lnTo>
                    <a:lnTo>
                      <a:pt x="472" y="84"/>
                    </a:lnTo>
                    <a:lnTo>
                      <a:pt x="478" y="84"/>
                    </a:lnTo>
                    <a:lnTo>
                      <a:pt x="485" y="84"/>
                    </a:lnTo>
                    <a:lnTo>
                      <a:pt x="490" y="86"/>
                    </a:lnTo>
                    <a:lnTo>
                      <a:pt x="496" y="87"/>
                    </a:lnTo>
                    <a:lnTo>
                      <a:pt x="501" y="87"/>
                    </a:lnTo>
                    <a:lnTo>
                      <a:pt x="509" y="87"/>
                    </a:lnTo>
                    <a:lnTo>
                      <a:pt x="516" y="89"/>
                    </a:lnTo>
                    <a:lnTo>
                      <a:pt x="523" y="91"/>
                    </a:lnTo>
                    <a:lnTo>
                      <a:pt x="528" y="91"/>
                    </a:lnTo>
                    <a:lnTo>
                      <a:pt x="536" y="91"/>
                    </a:lnTo>
                    <a:lnTo>
                      <a:pt x="541" y="93"/>
                    </a:lnTo>
                    <a:lnTo>
                      <a:pt x="548" y="95"/>
                    </a:lnTo>
                    <a:lnTo>
                      <a:pt x="556" y="95"/>
                    </a:lnTo>
                    <a:lnTo>
                      <a:pt x="563" y="97"/>
                    </a:lnTo>
                    <a:lnTo>
                      <a:pt x="568" y="99"/>
                    </a:lnTo>
                    <a:lnTo>
                      <a:pt x="578" y="101"/>
                    </a:lnTo>
                    <a:lnTo>
                      <a:pt x="583" y="103"/>
                    </a:lnTo>
                    <a:lnTo>
                      <a:pt x="590" y="105"/>
                    </a:lnTo>
                    <a:lnTo>
                      <a:pt x="596" y="105"/>
                    </a:lnTo>
                    <a:lnTo>
                      <a:pt x="603" y="106"/>
                    </a:lnTo>
                    <a:lnTo>
                      <a:pt x="608" y="108"/>
                    </a:lnTo>
                    <a:lnTo>
                      <a:pt x="616" y="110"/>
                    </a:lnTo>
                    <a:lnTo>
                      <a:pt x="621" y="112"/>
                    </a:lnTo>
                    <a:lnTo>
                      <a:pt x="628" y="116"/>
                    </a:lnTo>
                    <a:lnTo>
                      <a:pt x="632" y="118"/>
                    </a:lnTo>
                    <a:lnTo>
                      <a:pt x="639" y="120"/>
                    </a:lnTo>
                    <a:lnTo>
                      <a:pt x="645" y="122"/>
                    </a:lnTo>
                    <a:lnTo>
                      <a:pt x="650" y="124"/>
                    </a:lnTo>
                    <a:lnTo>
                      <a:pt x="656" y="126"/>
                    </a:lnTo>
                    <a:lnTo>
                      <a:pt x="661" y="129"/>
                    </a:lnTo>
                    <a:lnTo>
                      <a:pt x="666" y="133"/>
                    </a:lnTo>
                    <a:lnTo>
                      <a:pt x="672" y="135"/>
                    </a:lnTo>
                    <a:lnTo>
                      <a:pt x="679" y="141"/>
                    </a:lnTo>
                    <a:lnTo>
                      <a:pt x="688" y="146"/>
                    </a:lnTo>
                    <a:lnTo>
                      <a:pt x="696" y="154"/>
                    </a:lnTo>
                    <a:lnTo>
                      <a:pt x="701" y="162"/>
                    </a:lnTo>
                    <a:lnTo>
                      <a:pt x="706" y="169"/>
                    </a:lnTo>
                    <a:lnTo>
                      <a:pt x="710" y="177"/>
                    </a:lnTo>
                    <a:lnTo>
                      <a:pt x="714" y="186"/>
                    </a:lnTo>
                    <a:lnTo>
                      <a:pt x="715" y="196"/>
                    </a:lnTo>
                    <a:lnTo>
                      <a:pt x="712" y="204"/>
                    </a:lnTo>
                    <a:lnTo>
                      <a:pt x="706" y="211"/>
                    </a:lnTo>
                    <a:lnTo>
                      <a:pt x="701" y="215"/>
                    </a:lnTo>
                    <a:lnTo>
                      <a:pt x="696" y="219"/>
                    </a:lnTo>
                    <a:lnTo>
                      <a:pt x="690" y="223"/>
                    </a:lnTo>
                    <a:lnTo>
                      <a:pt x="685" y="228"/>
                    </a:lnTo>
                    <a:lnTo>
                      <a:pt x="677" y="230"/>
                    </a:lnTo>
                    <a:lnTo>
                      <a:pt x="670" y="236"/>
                    </a:lnTo>
                    <a:lnTo>
                      <a:pt x="663" y="240"/>
                    </a:lnTo>
                    <a:lnTo>
                      <a:pt x="656" y="243"/>
                    </a:lnTo>
                    <a:lnTo>
                      <a:pt x="646" y="247"/>
                    </a:lnTo>
                    <a:lnTo>
                      <a:pt x="639" y="251"/>
                    </a:lnTo>
                    <a:lnTo>
                      <a:pt x="632" y="255"/>
                    </a:lnTo>
                    <a:lnTo>
                      <a:pt x="623" y="259"/>
                    </a:lnTo>
                    <a:lnTo>
                      <a:pt x="616" y="263"/>
                    </a:lnTo>
                    <a:lnTo>
                      <a:pt x="607" y="266"/>
                    </a:lnTo>
                    <a:lnTo>
                      <a:pt x="597" y="268"/>
                    </a:lnTo>
                    <a:lnTo>
                      <a:pt x="588" y="272"/>
                    </a:lnTo>
                    <a:lnTo>
                      <a:pt x="579" y="276"/>
                    </a:lnTo>
                    <a:lnTo>
                      <a:pt x="570" y="280"/>
                    </a:lnTo>
                    <a:lnTo>
                      <a:pt x="563" y="282"/>
                    </a:lnTo>
                    <a:lnTo>
                      <a:pt x="556" y="285"/>
                    </a:lnTo>
                    <a:lnTo>
                      <a:pt x="548" y="287"/>
                    </a:lnTo>
                    <a:lnTo>
                      <a:pt x="541" y="289"/>
                    </a:lnTo>
                    <a:lnTo>
                      <a:pt x="536" y="291"/>
                    </a:lnTo>
                    <a:lnTo>
                      <a:pt x="528" y="295"/>
                    </a:lnTo>
                    <a:lnTo>
                      <a:pt x="523" y="297"/>
                    </a:lnTo>
                    <a:lnTo>
                      <a:pt x="518" y="299"/>
                    </a:lnTo>
                    <a:lnTo>
                      <a:pt x="514" y="301"/>
                    </a:lnTo>
                    <a:lnTo>
                      <a:pt x="512" y="302"/>
                    </a:lnTo>
                    <a:lnTo>
                      <a:pt x="518" y="302"/>
                    </a:lnTo>
                    <a:lnTo>
                      <a:pt x="525" y="299"/>
                    </a:lnTo>
                    <a:lnTo>
                      <a:pt x="532" y="297"/>
                    </a:lnTo>
                    <a:lnTo>
                      <a:pt x="538" y="295"/>
                    </a:lnTo>
                    <a:lnTo>
                      <a:pt x="545" y="293"/>
                    </a:lnTo>
                    <a:lnTo>
                      <a:pt x="552" y="289"/>
                    </a:lnTo>
                    <a:lnTo>
                      <a:pt x="559" y="287"/>
                    </a:lnTo>
                    <a:lnTo>
                      <a:pt x="565" y="285"/>
                    </a:lnTo>
                    <a:lnTo>
                      <a:pt x="574" y="283"/>
                    </a:lnTo>
                    <a:lnTo>
                      <a:pt x="579" y="282"/>
                    </a:lnTo>
                    <a:lnTo>
                      <a:pt x="587" y="280"/>
                    </a:lnTo>
                    <a:lnTo>
                      <a:pt x="592" y="276"/>
                    </a:lnTo>
                    <a:lnTo>
                      <a:pt x="599" y="274"/>
                    </a:lnTo>
                    <a:lnTo>
                      <a:pt x="605" y="270"/>
                    </a:lnTo>
                    <a:lnTo>
                      <a:pt x="612" y="268"/>
                    </a:lnTo>
                    <a:lnTo>
                      <a:pt x="619" y="266"/>
                    </a:lnTo>
                    <a:lnTo>
                      <a:pt x="627" y="264"/>
                    </a:lnTo>
                    <a:lnTo>
                      <a:pt x="632" y="259"/>
                    </a:lnTo>
                    <a:lnTo>
                      <a:pt x="637" y="257"/>
                    </a:lnTo>
                    <a:lnTo>
                      <a:pt x="645" y="253"/>
                    </a:lnTo>
                    <a:lnTo>
                      <a:pt x="652" y="251"/>
                    </a:lnTo>
                    <a:lnTo>
                      <a:pt x="657" y="245"/>
                    </a:lnTo>
                    <a:lnTo>
                      <a:pt x="666" y="243"/>
                    </a:lnTo>
                    <a:lnTo>
                      <a:pt x="672" y="240"/>
                    </a:lnTo>
                    <a:lnTo>
                      <a:pt x="679" y="238"/>
                    </a:lnTo>
                    <a:lnTo>
                      <a:pt x="685" y="232"/>
                    </a:lnTo>
                    <a:lnTo>
                      <a:pt x="692" y="228"/>
                    </a:lnTo>
                    <a:lnTo>
                      <a:pt x="697" y="224"/>
                    </a:lnTo>
                    <a:lnTo>
                      <a:pt x="703" y="219"/>
                    </a:lnTo>
                    <a:lnTo>
                      <a:pt x="708" y="215"/>
                    </a:lnTo>
                    <a:lnTo>
                      <a:pt x="712" y="209"/>
                    </a:lnTo>
                    <a:lnTo>
                      <a:pt x="715" y="204"/>
                    </a:lnTo>
                    <a:lnTo>
                      <a:pt x="719" y="198"/>
                    </a:lnTo>
                    <a:lnTo>
                      <a:pt x="723" y="198"/>
                    </a:lnTo>
                    <a:lnTo>
                      <a:pt x="721" y="205"/>
                    </a:lnTo>
                    <a:lnTo>
                      <a:pt x="715" y="213"/>
                    </a:lnTo>
                    <a:lnTo>
                      <a:pt x="710" y="219"/>
                    </a:lnTo>
                    <a:lnTo>
                      <a:pt x="703" y="226"/>
                    </a:lnTo>
                    <a:lnTo>
                      <a:pt x="696" y="232"/>
                    </a:lnTo>
                    <a:lnTo>
                      <a:pt x="686" y="238"/>
                    </a:lnTo>
                    <a:lnTo>
                      <a:pt x="676" y="243"/>
                    </a:lnTo>
                    <a:lnTo>
                      <a:pt x="666" y="251"/>
                    </a:lnTo>
                    <a:lnTo>
                      <a:pt x="661" y="253"/>
                    </a:lnTo>
                    <a:lnTo>
                      <a:pt x="656" y="255"/>
                    </a:lnTo>
                    <a:lnTo>
                      <a:pt x="650" y="257"/>
                    </a:lnTo>
                    <a:lnTo>
                      <a:pt x="645" y="259"/>
                    </a:lnTo>
                    <a:lnTo>
                      <a:pt x="634" y="264"/>
                    </a:lnTo>
                    <a:lnTo>
                      <a:pt x="625" y="270"/>
                    </a:lnTo>
                    <a:lnTo>
                      <a:pt x="616" y="274"/>
                    </a:lnTo>
                    <a:lnTo>
                      <a:pt x="607" y="280"/>
                    </a:lnTo>
                    <a:lnTo>
                      <a:pt x="597" y="283"/>
                    </a:lnTo>
                    <a:lnTo>
                      <a:pt x="592" y="289"/>
                    </a:lnTo>
                    <a:lnTo>
                      <a:pt x="588" y="293"/>
                    </a:lnTo>
                    <a:lnTo>
                      <a:pt x="585" y="295"/>
                    </a:lnTo>
                    <a:lnTo>
                      <a:pt x="579" y="299"/>
                    </a:lnTo>
                    <a:lnTo>
                      <a:pt x="574" y="301"/>
                    </a:lnTo>
                    <a:lnTo>
                      <a:pt x="565" y="304"/>
                    </a:lnTo>
                    <a:lnTo>
                      <a:pt x="556" y="308"/>
                    </a:lnTo>
                    <a:lnTo>
                      <a:pt x="548" y="310"/>
                    </a:lnTo>
                    <a:lnTo>
                      <a:pt x="539" y="314"/>
                    </a:lnTo>
                    <a:lnTo>
                      <a:pt x="530" y="316"/>
                    </a:lnTo>
                    <a:lnTo>
                      <a:pt x="521" y="320"/>
                    </a:lnTo>
                    <a:lnTo>
                      <a:pt x="512" y="322"/>
                    </a:lnTo>
                    <a:lnTo>
                      <a:pt x="503" y="323"/>
                    </a:lnTo>
                    <a:lnTo>
                      <a:pt x="496" y="325"/>
                    </a:lnTo>
                    <a:lnTo>
                      <a:pt x="489" y="327"/>
                    </a:lnTo>
                    <a:lnTo>
                      <a:pt x="483" y="329"/>
                    </a:lnTo>
                    <a:lnTo>
                      <a:pt x="478" y="333"/>
                    </a:lnTo>
                    <a:lnTo>
                      <a:pt x="489" y="333"/>
                    </a:lnTo>
                    <a:lnTo>
                      <a:pt x="499" y="333"/>
                    </a:lnTo>
                    <a:lnTo>
                      <a:pt x="509" y="329"/>
                    </a:lnTo>
                    <a:lnTo>
                      <a:pt x="518" y="329"/>
                    </a:lnTo>
                    <a:lnTo>
                      <a:pt x="527" y="325"/>
                    </a:lnTo>
                    <a:lnTo>
                      <a:pt x="538" y="322"/>
                    </a:lnTo>
                    <a:lnTo>
                      <a:pt x="547" y="320"/>
                    </a:lnTo>
                    <a:lnTo>
                      <a:pt x="558" y="316"/>
                    </a:lnTo>
                    <a:lnTo>
                      <a:pt x="561" y="312"/>
                    </a:lnTo>
                    <a:lnTo>
                      <a:pt x="567" y="308"/>
                    </a:lnTo>
                    <a:lnTo>
                      <a:pt x="574" y="306"/>
                    </a:lnTo>
                    <a:lnTo>
                      <a:pt x="579" y="306"/>
                    </a:lnTo>
                    <a:lnTo>
                      <a:pt x="588" y="302"/>
                    </a:lnTo>
                    <a:lnTo>
                      <a:pt x="597" y="299"/>
                    </a:lnTo>
                    <a:lnTo>
                      <a:pt x="607" y="295"/>
                    </a:lnTo>
                    <a:lnTo>
                      <a:pt x="616" y="293"/>
                    </a:lnTo>
                    <a:lnTo>
                      <a:pt x="625" y="287"/>
                    </a:lnTo>
                    <a:lnTo>
                      <a:pt x="634" y="283"/>
                    </a:lnTo>
                    <a:lnTo>
                      <a:pt x="643" y="280"/>
                    </a:lnTo>
                    <a:lnTo>
                      <a:pt x="654" y="278"/>
                    </a:lnTo>
                    <a:lnTo>
                      <a:pt x="661" y="272"/>
                    </a:lnTo>
                    <a:lnTo>
                      <a:pt x="670" y="268"/>
                    </a:lnTo>
                    <a:lnTo>
                      <a:pt x="679" y="264"/>
                    </a:lnTo>
                    <a:lnTo>
                      <a:pt x="688" y="259"/>
                    </a:lnTo>
                    <a:lnTo>
                      <a:pt x="697" y="255"/>
                    </a:lnTo>
                    <a:lnTo>
                      <a:pt x="706" y="249"/>
                    </a:lnTo>
                    <a:lnTo>
                      <a:pt x="714" y="243"/>
                    </a:lnTo>
                    <a:lnTo>
                      <a:pt x="723" y="240"/>
                    </a:lnTo>
                    <a:lnTo>
                      <a:pt x="706" y="257"/>
                    </a:lnTo>
                    <a:lnTo>
                      <a:pt x="697" y="263"/>
                    </a:lnTo>
                    <a:lnTo>
                      <a:pt x="688" y="268"/>
                    </a:lnTo>
                    <a:lnTo>
                      <a:pt x="679" y="274"/>
                    </a:lnTo>
                    <a:lnTo>
                      <a:pt x="668" y="280"/>
                    </a:lnTo>
                    <a:lnTo>
                      <a:pt x="657" y="285"/>
                    </a:lnTo>
                    <a:lnTo>
                      <a:pt x="648" y="291"/>
                    </a:lnTo>
                    <a:lnTo>
                      <a:pt x="637" y="297"/>
                    </a:lnTo>
                    <a:lnTo>
                      <a:pt x="628" y="302"/>
                    </a:lnTo>
                    <a:lnTo>
                      <a:pt x="621" y="306"/>
                    </a:lnTo>
                    <a:lnTo>
                      <a:pt x="616" y="308"/>
                    </a:lnTo>
                    <a:lnTo>
                      <a:pt x="610" y="310"/>
                    </a:lnTo>
                    <a:lnTo>
                      <a:pt x="605" y="314"/>
                    </a:lnTo>
                    <a:lnTo>
                      <a:pt x="599" y="316"/>
                    </a:lnTo>
                    <a:lnTo>
                      <a:pt x="594" y="320"/>
                    </a:lnTo>
                    <a:lnTo>
                      <a:pt x="588" y="322"/>
                    </a:lnTo>
                    <a:lnTo>
                      <a:pt x="583" y="323"/>
                    </a:lnTo>
                    <a:lnTo>
                      <a:pt x="574" y="327"/>
                    </a:lnTo>
                    <a:lnTo>
                      <a:pt x="563" y="333"/>
                    </a:lnTo>
                    <a:lnTo>
                      <a:pt x="554" y="335"/>
                    </a:lnTo>
                    <a:lnTo>
                      <a:pt x="545" y="339"/>
                    </a:lnTo>
                    <a:lnTo>
                      <a:pt x="536" y="341"/>
                    </a:lnTo>
                    <a:lnTo>
                      <a:pt x="528" y="342"/>
                    </a:lnTo>
                    <a:lnTo>
                      <a:pt x="521" y="344"/>
                    </a:lnTo>
                    <a:lnTo>
                      <a:pt x="514" y="348"/>
                    </a:lnTo>
                    <a:lnTo>
                      <a:pt x="507" y="348"/>
                    </a:lnTo>
                    <a:lnTo>
                      <a:pt x="499" y="352"/>
                    </a:lnTo>
                    <a:lnTo>
                      <a:pt x="490" y="354"/>
                    </a:lnTo>
                    <a:lnTo>
                      <a:pt x="485" y="360"/>
                    </a:lnTo>
                    <a:lnTo>
                      <a:pt x="478" y="360"/>
                    </a:lnTo>
                    <a:lnTo>
                      <a:pt x="474" y="361"/>
                    </a:lnTo>
                    <a:lnTo>
                      <a:pt x="470" y="365"/>
                    </a:lnTo>
                    <a:lnTo>
                      <a:pt x="467" y="373"/>
                    </a:lnTo>
                    <a:lnTo>
                      <a:pt x="469" y="373"/>
                    </a:lnTo>
                    <a:lnTo>
                      <a:pt x="474" y="371"/>
                    </a:lnTo>
                    <a:lnTo>
                      <a:pt x="481" y="369"/>
                    </a:lnTo>
                    <a:lnTo>
                      <a:pt x="485" y="369"/>
                    </a:lnTo>
                    <a:lnTo>
                      <a:pt x="490" y="367"/>
                    </a:lnTo>
                    <a:lnTo>
                      <a:pt x="498" y="365"/>
                    </a:lnTo>
                    <a:lnTo>
                      <a:pt x="503" y="363"/>
                    </a:lnTo>
                    <a:lnTo>
                      <a:pt x="510" y="361"/>
                    </a:lnTo>
                    <a:lnTo>
                      <a:pt x="516" y="360"/>
                    </a:lnTo>
                    <a:lnTo>
                      <a:pt x="523" y="358"/>
                    </a:lnTo>
                    <a:lnTo>
                      <a:pt x="528" y="356"/>
                    </a:lnTo>
                    <a:lnTo>
                      <a:pt x="536" y="354"/>
                    </a:lnTo>
                    <a:lnTo>
                      <a:pt x="541" y="352"/>
                    </a:lnTo>
                    <a:lnTo>
                      <a:pt x="548" y="350"/>
                    </a:lnTo>
                    <a:lnTo>
                      <a:pt x="554" y="348"/>
                    </a:lnTo>
                    <a:lnTo>
                      <a:pt x="561" y="346"/>
                    </a:lnTo>
                    <a:lnTo>
                      <a:pt x="567" y="342"/>
                    </a:lnTo>
                    <a:lnTo>
                      <a:pt x="574" y="341"/>
                    </a:lnTo>
                    <a:lnTo>
                      <a:pt x="581" y="339"/>
                    </a:lnTo>
                    <a:lnTo>
                      <a:pt x="588" y="339"/>
                    </a:lnTo>
                    <a:lnTo>
                      <a:pt x="594" y="335"/>
                    </a:lnTo>
                    <a:lnTo>
                      <a:pt x="601" y="333"/>
                    </a:lnTo>
                    <a:lnTo>
                      <a:pt x="607" y="331"/>
                    </a:lnTo>
                    <a:lnTo>
                      <a:pt x="614" y="329"/>
                    </a:lnTo>
                    <a:lnTo>
                      <a:pt x="619" y="325"/>
                    </a:lnTo>
                    <a:lnTo>
                      <a:pt x="627" y="323"/>
                    </a:lnTo>
                    <a:lnTo>
                      <a:pt x="632" y="322"/>
                    </a:lnTo>
                    <a:lnTo>
                      <a:pt x="639" y="322"/>
                    </a:lnTo>
                    <a:lnTo>
                      <a:pt x="643" y="318"/>
                    </a:lnTo>
                    <a:lnTo>
                      <a:pt x="648" y="316"/>
                    </a:lnTo>
                    <a:lnTo>
                      <a:pt x="656" y="314"/>
                    </a:lnTo>
                    <a:lnTo>
                      <a:pt x="661" y="312"/>
                    </a:lnTo>
                    <a:lnTo>
                      <a:pt x="666" y="310"/>
                    </a:lnTo>
                    <a:lnTo>
                      <a:pt x="672" y="308"/>
                    </a:lnTo>
                    <a:lnTo>
                      <a:pt x="679" y="306"/>
                    </a:lnTo>
                    <a:lnTo>
                      <a:pt x="685" y="304"/>
                    </a:lnTo>
                    <a:lnTo>
                      <a:pt x="690" y="301"/>
                    </a:lnTo>
                    <a:lnTo>
                      <a:pt x="694" y="299"/>
                    </a:lnTo>
                    <a:lnTo>
                      <a:pt x="697" y="299"/>
                    </a:lnTo>
                    <a:lnTo>
                      <a:pt x="696" y="301"/>
                    </a:lnTo>
                    <a:lnTo>
                      <a:pt x="690" y="306"/>
                    </a:lnTo>
                    <a:lnTo>
                      <a:pt x="681" y="312"/>
                    </a:lnTo>
                    <a:lnTo>
                      <a:pt x="672" y="318"/>
                    </a:lnTo>
                    <a:lnTo>
                      <a:pt x="663" y="323"/>
                    </a:lnTo>
                    <a:lnTo>
                      <a:pt x="659" y="325"/>
                    </a:lnTo>
                    <a:lnTo>
                      <a:pt x="661" y="325"/>
                    </a:lnTo>
                    <a:lnTo>
                      <a:pt x="668" y="325"/>
                    </a:lnTo>
                    <a:lnTo>
                      <a:pt x="676" y="322"/>
                    </a:lnTo>
                    <a:lnTo>
                      <a:pt x="686" y="320"/>
                    </a:lnTo>
                    <a:lnTo>
                      <a:pt x="692" y="316"/>
                    </a:lnTo>
                    <a:lnTo>
                      <a:pt x="697" y="312"/>
                    </a:lnTo>
                    <a:lnTo>
                      <a:pt x="703" y="310"/>
                    </a:lnTo>
                    <a:lnTo>
                      <a:pt x="710" y="306"/>
                    </a:lnTo>
                    <a:lnTo>
                      <a:pt x="715" y="301"/>
                    </a:lnTo>
                    <a:lnTo>
                      <a:pt x="723" y="297"/>
                    </a:lnTo>
                    <a:lnTo>
                      <a:pt x="728" y="293"/>
                    </a:lnTo>
                    <a:lnTo>
                      <a:pt x="735" y="289"/>
                    </a:lnTo>
                    <a:lnTo>
                      <a:pt x="741" y="283"/>
                    </a:lnTo>
                    <a:lnTo>
                      <a:pt x="746" y="278"/>
                    </a:lnTo>
                    <a:lnTo>
                      <a:pt x="752" y="272"/>
                    </a:lnTo>
                    <a:lnTo>
                      <a:pt x="759" y="266"/>
                    </a:lnTo>
                    <a:lnTo>
                      <a:pt x="763" y="259"/>
                    </a:lnTo>
                    <a:lnTo>
                      <a:pt x="768" y="253"/>
                    </a:lnTo>
                    <a:lnTo>
                      <a:pt x="772" y="247"/>
                    </a:lnTo>
                    <a:lnTo>
                      <a:pt x="777" y="242"/>
                    </a:lnTo>
                    <a:lnTo>
                      <a:pt x="779" y="234"/>
                    </a:lnTo>
                    <a:lnTo>
                      <a:pt x="783" y="226"/>
                    </a:lnTo>
                    <a:lnTo>
                      <a:pt x="784" y="219"/>
                    </a:lnTo>
                    <a:lnTo>
                      <a:pt x="788" y="213"/>
                    </a:lnTo>
                    <a:lnTo>
                      <a:pt x="788" y="205"/>
                    </a:lnTo>
                    <a:lnTo>
                      <a:pt x="790" y="200"/>
                    </a:lnTo>
                    <a:lnTo>
                      <a:pt x="790" y="190"/>
                    </a:lnTo>
                    <a:lnTo>
                      <a:pt x="790" y="185"/>
                    </a:lnTo>
                    <a:lnTo>
                      <a:pt x="786" y="175"/>
                    </a:lnTo>
                    <a:lnTo>
                      <a:pt x="784" y="167"/>
                    </a:lnTo>
                    <a:lnTo>
                      <a:pt x="781" y="160"/>
                    </a:lnTo>
                    <a:lnTo>
                      <a:pt x="779" y="152"/>
                    </a:lnTo>
                    <a:lnTo>
                      <a:pt x="775" y="145"/>
                    </a:lnTo>
                    <a:lnTo>
                      <a:pt x="774" y="139"/>
                    </a:lnTo>
                    <a:lnTo>
                      <a:pt x="768" y="133"/>
                    </a:lnTo>
                    <a:lnTo>
                      <a:pt x="764" y="127"/>
                    </a:lnTo>
                    <a:lnTo>
                      <a:pt x="761" y="122"/>
                    </a:lnTo>
                    <a:lnTo>
                      <a:pt x="755" y="116"/>
                    </a:lnTo>
                    <a:lnTo>
                      <a:pt x="750" y="110"/>
                    </a:lnTo>
                    <a:lnTo>
                      <a:pt x="746" y="106"/>
                    </a:lnTo>
                    <a:lnTo>
                      <a:pt x="735" y="97"/>
                    </a:lnTo>
                    <a:lnTo>
                      <a:pt x="726" y="91"/>
                    </a:lnTo>
                    <a:lnTo>
                      <a:pt x="719" y="86"/>
                    </a:lnTo>
                    <a:lnTo>
                      <a:pt x="714" y="82"/>
                    </a:lnTo>
                    <a:lnTo>
                      <a:pt x="706" y="78"/>
                    </a:lnTo>
                    <a:lnTo>
                      <a:pt x="701" y="76"/>
                    </a:lnTo>
                    <a:lnTo>
                      <a:pt x="694" y="70"/>
                    </a:lnTo>
                    <a:lnTo>
                      <a:pt x="688" y="68"/>
                    </a:lnTo>
                    <a:lnTo>
                      <a:pt x="683" y="65"/>
                    </a:lnTo>
                    <a:lnTo>
                      <a:pt x="676" y="63"/>
                    </a:lnTo>
                    <a:lnTo>
                      <a:pt x="670" y="59"/>
                    </a:lnTo>
                    <a:lnTo>
                      <a:pt x="663" y="55"/>
                    </a:lnTo>
                    <a:lnTo>
                      <a:pt x="656" y="53"/>
                    </a:lnTo>
                    <a:lnTo>
                      <a:pt x="650" y="49"/>
                    </a:lnTo>
                    <a:lnTo>
                      <a:pt x="643" y="47"/>
                    </a:lnTo>
                    <a:lnTo>
                      <a:pt x="637" y="44"/>
                    </a:lnTo>
                    <a:lnTo>
                      <a:pt x="632" y="40"/>
                    </a:lnTo>
                    <a:lnTo>
                      <a:pt x="627" y="38"/>
                    </a:lnTo>
                    <a:lnTo>
                      <a:pt x="634" y="36"/>
                    </a:lnTo>
                    <a:lnTo>
                      <a:pt x="645" y="38"/>
                    </a:lnTo>
                    <a:lnTo>
                      <a:pt x="650" y="38"/>
                    </a:lnTo>
                    <a:lnTo>
                      <a:pt x="657" y="40"/>
                    </a:lnTo>
                    <a:lnTo>
                      <a:pt x="663" y="42"/>
                    </a:lnTo>
                    <a:lnTo>
                      <a:pt x="668" y="46"/>
                    </a:lnTo>
                    <a:lnTo>
                      <a:pt x="674" y="47"/>
                    </a:lnTo>
                    <a:lnTo>
                      <a:pt x="681" y="49"/>
                    </a:lnTo>
                    <a:lnTo>
                      <a:pt x="686" y="53"/>
                    </a:lnTo>
                    <a:lnTo>
                      <a:pt x="694" y="55"/>
                    </a:lnTo>
                    <a:lnTo>
                      <a:pt x="699" y="59"/>
                    </a:lnTo>
                    <a:lnTo>
                      <a:pt x="705" y="63"/>
                    </a:lnTo>
                    <a:lnTo>
                      <a:pt x="710" y="67"/>
                    </a:lnTo>
                    <a:lnTo>
                      <a:pt x="717" y="70"/>
                    </a:lnTo>
                    <a:lnTo>
                      <a:pt x="723" y="74"/>
                    </a:lnTo>
                    <a:lnTo>
                      <a:pt x="728" y="78"/>
                    </a:lnTo>
                    <a:lnTo>
                      <a:pt x="734" y="82"/>
                    </a:lnTo>
                    <a:lnTo>
                      <a:pt x="739" y="87"/>
                    </a:lnTo>
                    <a:lnTo>
                      <a:pt x="750" y="95"/>
                    </a:lnTo>
                    <a:lnTo>
                      <a:pt x="759" y="106"/>
                    </a:lnTo>
                    <a:lnTo>
                      <a:pt x="766" y="116"/>
                    </a:lnTo>
                    <a:lnTo>
                      <a:pt x="775" y="126"/>
                    </a:lnTo>
                    <a:lnTo>
                      <a:pt x="779" y="135"/>
                    </a:lnTo>
                    <a:lnTo>
                      <a:pt x="786" y="146"/>
                    </a:lnTo>
                    <a:lnTo>
                      <a:pt x="788" y="156"/>
                    </a:lnTo>
                    <a:lnTo>
                      <a:pt x="792" y="165"/>
                    </a:lnTo>
                    <a:lnTo>
                      <a:pt x="794" y="171"/>
                    </a:lnTo>
                    <a:lnTo>
                      <a:pt x="795" y="177"/>
                    </a:lnTo>
                    <a:lnTo>
                      <a:pt x="799" y="183"/>
                    </a:lnTo>
                    <a:lnTo>
                      <a:pt x="801" y="188"/>
                    </a:lnTo>
                    <a:lnTo>
                      <a:pt x="801" y="194"/>
                    </a:lnTo>
                    <a:lnTo>
                      <a:pt x="803" y="200"/>
                    </a:lnTo>
                    <a:lnTo>
                      <a:pt x="803" y="205"/>
                    </a:lnTo>
                    <a:lnTo>
                      <a:pt x="803" y="213"/>
                    </a:lnTo>
                    <a:lnTo>
                      <a:pt x="803" y="219"/>
                    </a:lnTo>
                    <a:lnTo>
                      <a:pt x="801" y="224"/>
                    </a:lnTo>
                    <a:lnTo>
                      <a:pt x="799" y="230"/>
                    </a:lnTo>
                    <a:lnTo>
                      <a:pt x="799" y="238"/>
                    </a:lnTo>
                    <a:lnTo>
                      <a:pt x="792" y="245"/>
                    </a:lnTo>
                    <a:lnTo>
                      <a:pt x="788" y="257"/>
                    </a:lnTo>
                    <a:lnTo>
                      <a:pt x="781" y="268"/>
                    </a:lnTo>
                    <a:lnTo>
                      <a:pt x="777" y="280"/>
                    </a:lnTo>
                    <a:lnTo>
                      <a:pt x="783" y="270"/>
                    </a:lnTo>
                    <a:lnTo>
                      <a:pt x="788" y="266"/>
                    </a:lnTo>
                    <a:lnTo>
                      <a:pt x="792" y="259"/>
                    </a:lnTo>
                    <a:lnTo>
                      <a:pt x="797" y="257"/>
                    </a:lnTo>
                    <a:lnTo>
                      <a:pt x="803" y="253"/>
                    </a:lnTo>
                    <a:lnTo>
                      <a:pt x="804" y="253"/>
                    </a:lnTo>
                    <a:lnTo>
                      <a:pt x="804" y="245"/>
                    </a:lnTo>
                    <a:lnTo>
                      <a:pt x="806" y="238"/>
                    </a:lnTo>
                    <a:lnTo>
                      <a:pt x="810" y="232"/>
                    </a:lnTo>
                    <a:lnTo>
                      <a:pt x="812" y="226"/>
                    </a:lnTo>
                    <a:lnTo>
                      <a:pt x="812" y="219"/>
                    </a:lnTo>
                    <a:lnTo>
                      <a:pt x="812" y="215"/>
                    </a:lnTo>
                    <a:lnTo>
                      <a:pt x="812" y="209"/>
                    </a:lnTo>
                    <a:lnTo>
                      <a:pt x="812" y="204"/>
                    </a:lnTo>
                    <a:lnTo>
                      <a:pt x="810" y="198"/>
                    </a:lnTo>
                    <a:lnTo>
                      <a:pt x="810" y="192"/>
                    </a:lnTo>
                    <a:lnTo>
                      <a:pt x="808" y="186"/>
                    </a:lnTo>
                    <a:lnTo>
                      <a:pt x="806" y="181"/>
                    </a:lnTo>
                    <a:lnTo>
                      <a:pt x="804" y="175"/>
                    </a:lnTo>
                    <a:lnTo>
                      <a:pt x="803" y="169"/>
                    </a:lnTo>
                    <a:lnTo>
                      <a:pt x="801" y="162"/>
                    </a:lnTo>
                    <a:lnTo>
                      <a:pt x="801" y="158"/>
                    </a:lnTo>
                    <a:lnTo>
                      <a:pt x="795" y="148"/>
                    </a:lnTo>
                    <a:lnTo>
                      <a:pt x="792" y="141"/>
                    </a:lnTo>
                    <a:lnTo>
                      <a:pt x="788" y="131"/>
                    </a:lnTo>
                    <a:lnTo>
                      <a:pt x="784" y="124"/>
                    </a:lnTo>
                    <a:lnTo>
                      <a:pt x="777" y="118"/>
                    </a:lnTo>
                    <a:lnTo>
                      <a:pt x="774" y="110"/>
                    </a:lnTo>
                    <a:lnTo>
                      <a:pt x="766" y="105"/>
                    </a:lnTo>
                    <a:lnTo>
                      <a:pt x="761" y="97"/>
                    </a:lnTo>
                    <a:lnTo>
                      <a:pt x="754" y="91"/>
                    </a:lnTo>
                    <a:lnTo>
                      <a:pt x="746" y="84"/>
                    </a:lnTo>
                    <a:lnTo>
                      <a:pt x="739" y="78"/>
                    </a:lnTo>
                    <a:lnTo>
                      <a:pt x="732" y="74"/>
                    </a:lnTo>
                    <a:lnTo>
                      <a:pt x="723" y="67"/>
                    </a:lnTo>
                    <a:lnTo>
                      <a:pt x="714" y="63"/>
                    </a:lnTo>
                    <a:lnTo>
                      <a:pt x="705" y="57"/>
                    </a:lnTo>
                    <a:lnTo>
                      <a:pt x="697" y="55"/>
                    </a:lnTo>
                    <a:lnTo>
                      <a:pt x="686" y="49"/>
                    </a:lnTo>
                    <a:lnTo>
                      <a:pt x="676" y="46"/>
                    </a:lnTo>
                    <a:lnTo>
                      <a:pt x="666" y="42"/>
                    </a:lnTo>
                    <a:lnTo>
                      <a:pt x="656" y="38"/>
                    </a:lnTo>
                    <a:lnTo>
                      <a:pt x="645" y="34"/>
                    </a:lnTo>
                    <a:lnTo>
                      <a:pt x="634" y="30"/>
                    </a:lnTo>
                    <a:lnTo>
                      <a:pt x="623" y="28"/>
                    </a:lnTo>
                    <a:lnTo>
                      <a:pt x="614" y="25"/>
                    </a:lnTo>
                    <a:lnTo>
                      <a:pt x="601" y="23"/>
                    </a:lnTo>
                    <a:lnTo>
                      <a:pt x="590" y="19"/>
                    </a:lnTo>
                    <a:lnTo>
                      <a:pt x="578" y="17"/>
                    </a:lnTo>
                    <a:lnTo>
                      <a:pt x="567" y="15"/>
                    </a:lnTo>
                    <a:lnTo>
                      <a:pt x="554" y="13"/>
                    </a:lnTo>
                    <a:lnTo>
                      <a:pt x="543" y="11"/>
                    </a:lnTo>
                    <a:lnTo>
                      <a:pt x="530" y="9"/>
                    </a:lnTo>
                    <a:lnTo>
                      <a:pt x="519" y="9"/>
                    </a:lnTo>
                    <a:lnTo>
                      <a:pt x="507" y="8"/>
                    </a:lnTo>
                    <a:lnTo>
                      <a:pt x="494" y="6"/>
                    </a:lnTo>
                    <a:lnTo>
                      <a:pt x="481" y="4"/>
                    </a:lnTo>
                    <a:lnTo>
                      <a:pt x="470" y="4"/>
                    </a:lnTo>
                    <a:lnTo>
                      <a:pt x="458" y="2"/>
                    </a:lnTo>
                    <a:lnTo>
                      <a:pt x="445" y="2"/>
                    </a:lnTo>
                    <a:lnTo>
                      <a:pt x="432" y="2"/>
                    </a:lnTo>
                    <a:lnTo>
                      <a:pt x="420" y="2"/>
                    </a:lnTo>
                    <a:lnTo>
                      <a:pt x="407" y="0"/>
                    </a:lnTo>
                    <a:lnTo>
                      <a:pt x="396" y="0"/>
                    </a:lnTo>
                    <a:lnTo>
                      <a:pt x="383" y="0"/>
                    </a:lnTo>
                    <a:lnTo>
                      <a:pt x="371" y="0"/>
                    </a:lnTo>
                    <a:lnTo>
                      <a:pt x="360" y="0"/>
                    </a:lnTo>
                    <a:lnTo>
                      <a:pt x="349" y="2"/>
                    </a:lnTo>
                    <a:lnTo>
                      <a:pt x="336" y="2"/>
                    </a:lnTo>
                    <a:lnTo>
                      <a:pt x="325" y="4"/>
                    </a:lnTo>
                    <a:lnTo>
                      <a:pt x="314" y="4"/>
                    </a:lnTo>
                    <a:lnTo>
                      <a:pt x="302" y="4"/>
                    </a:lnTo>
                    <a:lnTo>
                      <a:pt x="291" y="6"/>
                    </a:lnTo>
                    <a:lnTo>
                      <a:pt x="282" y="6"/>
                    </a:lnTo>
                    <a:lnTo>
                      <a:pt x="271" y="8"/>
                    </a:lnTo>
                    <a:lnTo>
                      <a:pt x="262" y="8"/>
                    </a:lnTo>
                    <a:lnTo>
                      <a:pt x="251" y="9"/>
                    </a:lnTo>
                    <a:lnTo>
                      <a:pt x="243" y="11"/>
                    </a:lnTo>
                    <a:lnTo>
                      <a:pt x="233" y="11"/>
                    </a:lnTo>
                    <a:lnTo>
                      <a:pt x="223" y="13"/>
                    </a:lnTo>
                    <a:lnTo>
                      <a:pt x="214" y="15"/>
                    </a:lnTo>
                    <a:lnTo>
                      <a:pt x="207" y="17"/>
                    </a:lnTo>
                    <a:lnTo>
                      <a:pt x="198" y="19"/>
                    </a:lnTo>
                    <a:lnTo>
                      <a:pt x="193" y="21"/>
                    </a:lnTo>
                    <a:lnTo>
                      <a:pt x="184" y="21"/>
                    </a:lnTo>
                    <a:lnTo>
                      <a:pt x="178" y="25"/>
                    </a:lnTo>
                    <a:lnTo>
                      <a:pt x="171" y="25"/>
                    </a:lnTo>
                    <a:lnTo>
                      <a:pt x="162" y="28"/>
                    </a:lnTo>
                    <a:lnTo>
                      <a:pt x="155" y="30"/>
                    </a:lnTo>
                    <a:lnTo>
                      <a:pt x="145" y="34"/>
                    </a:lnTo>
                    <a:lnTo>
                      <a:pt x="136" y="38"/>
                    </a:lnTo>
                    <a:lnTo>
                      <a:pt x="127" y="40"/>
                    </a:lnTo>
                    <a:lnTo>
                      <a:pt x="116" y="46"/>
                    </a:lnTo>
                    <a:lnTo>
                      <a:pt x="107" y="49"/>
                    </a:lnTo>
                    <a:lnTo>
                      <a:pt x="98" y="53"/>
                    </a:lnTo>
                    <a:lnTo>
                      <a:pt x="87" y="57"/>
                    </a:lnTo>
                    <a:lnTo>
                      <a:pt x="76" y="63"/>
                    </a:lnTo>
                    <a:lnTo>
                      <a:pt x="67" y="68"/>
                    </a:lnTo>
                    <a:lnTo>
                      <a:pt x="56" y="74"/>
                    </a:lnTo>
                    <a:lnTo>
                      <a:pt x="47" y="80"/>
                    </a:lnTo>
                    <a:lnTo>
                      <a:pt x="38" y="86"/>
                    </a:lnTo>
                    <a:lnTo>
                      <a:pt x="29" y="91"/>
                    </a:lnTo>
                    <a:lnTo>
                      <a:pt x="0" y="135"/>
                    </a:lnTo>
                    <a:lnTo>
                      <a:pt x="55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7" name="Freeform 147"/>
              <p:cNvSpPr>
                <a:spLocks/>
              </p:cNvSpPr>
              <p:nvPr/>
            </p:nvSpPr>
            <p:spPr bwMode="auto">
              <a:xfrm>
                <a:off x="7040" y="2318"/>
                <a:ext cx="291" cy="10"/>
              </a:xfrm>
              <a:custGeom>
                <a:avLst/>
                <a:gdLst>
                  <a:gd name="T0" fmla="*/ 125 w 291"/>
                  <a:gd name="T1" fmla="*/ 1 h 19"/>
                  <a:gd name="T2" fmla="*/ 140 w 291"/>
                  <a:gd name="T3" fmla="*/ 1 h 19"/>
                  <a:gd name="T4" fmla="*/ 153 w 291"/>
                  <a:gd name="T5" fmla="*/ 1 h 19"/>
                  <a:gd name="T6" fmla="*/ 164 w 291"/>
                  <a:gd name="T7" fmla="*/ 1 h 19"/>
                  <a:gd name="T8" fmla="*/ 174 w 291"/>
                  <a:gd name="T9" fmla="*/ 1 h 19"/>
                  <a:gd name="T10" fmla="*/ 187 w 291"/>
                  <a:gd name="T11" fmla="*/ 1 h 19"/>
                  <a:gd name="T12" fmla="*/ 198 w 291"/>
                  <a:gd name="T13" fmla="*/ 1 h 19"/>
                  <a:gd name="T14" fmla="*/ 211 w 291"/>
                  <a:gd name="T15" fmla="*/ 1 h 19"/>
                  <a:gd name="T16" fmla="*/ 222 w 291"/>
                  <a:gd name="T17" fmla="*/ 1 h 19"/>
                  <a:gd name="T18" fmla="*/ 234 w 291"/>
                  <a:gd name="T19" fmla="*/ 1 h 19"/>
                  <a:gd name="T20" fmla="*/ 245 w 291"/>
                  <a:gd name="T21" fmla="*/ 1 h 19"/>
                  <a:gd name="T22" fmla="*/ 262 w 291"/>
                  <a:gd name="T23" fmla="*/ 1 h 19"/>
                  <a:gd name="T24" fmla="*/ 282 w 291"/>
                  <a:gd name="T25" fmla="*/ 1 h 19"/>
                  <a:gd name="T26" fmla="*/ 285 w 291"/>
                  <a:gd name="T27" fmla="*/ 1 h 19"/>
                  <a:gd name="T28" fmla="*/ 272 w 291"/>
                  <a:gd name="T29" fmla="*/ 1 h 19"/>
                  <a:gd name="T30" fmla="*/ 262 w 291"/>
                  <a:gd name="T31" fmla="*/ 1 h 19"/>
                  <a:gd name="T32" fmla="*/ 251 w 291"/>
                  <a:gd name="T33" fmla="*/ 1 h 19"/>
                  <a:gd name="T34" fmla="*/ 234 w 291"/>
                  <a:gd name="T35" fmla="*/ 1 h 19"/>
                  <a:gd name="T36" fmla="*/ 220 w 291"/>
                  <a:gd name="T37" fmla="*/ 1 h 19"/>
                  <a:gd name="T38" fmla="*/ 203 w 291"/>
                  <a:gd name="T39" fmla="*/ 1 h 19"/>
                  <a:gd name="T40" fmla="*/ 189 w 291"/>
                  <a:gd name="T41" fmla="*/ 1 h 19"/>
                  <a:gd name="T42" fmla="*/ 176 w 291"/>
                  <a:gd name="T43" fmla="*/ 1 h 19"/>
                  <a:gd name="T44" fmla="*/ 165 w 291"/>
                  <a:gd name="T45" fmla="*/ 1 h 19"/>
                  <a:gd name="T46" fmla="*/ 154 w 291"/>
                  <a:gd name="T47" fmla="*/ 1 h 19"/>
                  <a:gd name="T48" fmla="*/ 142 w 291"/>
                  <a:gd name="T49" fmla="*/ 1 h 19"/>
                  <a:gd name="T50" fmla="*/ 131 w 291"/>
                  <a:gd name="T51" fmla="*/ 1 h 19"/>
                  <a:gd name="T52" fmla="*/ 120 w 291"/>
                  <a:gd name="T53" fmla="*/ 1 h 19"/>
                  <a:gd name="T54" fmla="*/ 109 w 291"/>
                  <a:gd name="T55" fmla="*/ 0 h 19"/>
                  <a:gd name="T56" fmla="*/ 96 w 291"/>
                  <a:gd name="T57" fmla="*/ 0 h 19"/>
                  <a:gd name="T58" fmla="*/ 85 w 291"/>
                  <a:gd name="T59" fmla="*/ 0 h 19"/>
                  <a:gd name="T60" fmla="*/ 73 w 291"/>
                  <a:gd name="T61" fmla="*/ 0 h 19"/>
                  <a:gd name="T62" fmla="*/ 62 w 291"/>
                  <a:gd name="T63" fmla="*/ 0 h 19"/>
                  <a:gd name="T64" fmla="*/ 49 w 291"/>
                  <a:gd name="T65" fmla="*/ 0 h 19"/>
                  <a:gd name="T66" fmla="*/ 40 w 291"/>
                  <a:gd name="T67" fmla="*/ 0 h 19"/>
                  <a:gd name="T68" fmla="*/ 29 w 291"/>
                  <a:gd name="T69" fmla="*/ 1 h 19"/>
                  <a:gd name="T70" fmla="*/ 15 w 291"/>
                  <a:gd name="T71" fmla="*/ 1 h 19"/>
                  <a:gd name="T72" fmla="*/ 0 w 291"/>
                  <a:gd name="T73" fmla="*/ 1 h 19"/>
                  <a:gd name="T74" fmla="*/ 0 w 291"/>
                  <a:gd name="T75" fmla="*/ 1 h 19"/>
                  <a:gd name="T76" fmla="*/ 9 w 291"/>
                  <a:gd name="T77" fmla="*/ 1 h 19"/>
                  <a:gd name="T78" fmla="*/ 22 w 291"/>
                  <a:gd name="T79" fmla="*/ 1 h 19"/>
                  <a:gd name="T80" fmla="*/ 33 w 291"/>
                  <a:gd name="T81" fmla="*/ 1 h 19"/>
                  <a:gd name="T82" fmla="*/ 44 w 291"/>
                  <a:gd name="T83" fmla="*/ 1 h 19"/>
                  <a:gd name="T84" fmla="*/ 55 w 291"/>
                  <a:gd name="T85" fmla="*/ 1 h 19"/>
                  <a:gd name="T86" fmla="*/ 64 w 291"/>
                  <a:gd name="T87" fmla="*/ 1 h 19"/>
                  <a:gd name="T88" fmla="*/ 76 w 291"/>
                  <a:gd name="T89" fmla="*/ 1 h 19"/>
                  <a:gd name="T90" fmla="*/ 93 w 291"/>
                  <a:gd name="T91" fmla="*/ 1 h 19"/>
                  <a:gd name="T92" fmla="*/ 109 w 291"/>
                  <a:gd name="T93" fmla="*/ 1 h 19"/>
                  <a:gd name="T94" fmla="*/ 116 w 291"/>
                  <a:gd name="T95" fmla="*/ 1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91" h="19">
                    <a:moveTo>
                      <a:pt x="116" y="8"/>
                    </a:moveTo>
                    <a:lnTo>
                      <a:pt x="125" y="8"/>
                    </a:lnTo>
                    <a:lnTo>
                      <a:pt x="136" y="8"/>
                    </a:lnTo>
                    <a:lnTo>
                      <a:pt x="140" y="8"/>
                    </a:lnTo>
                    <a:lnTo>
                      <a:pt x="147" y="8"/>
                    </a:lnTo>
                    <a:lnTo>
                      <a:pt x="153" y="10"/>
                    </a:lnTo>
                    <a:lnTo>
                      <a:pt x="158" y="12"/>
                    </a:lnTo>
                    <a:lnTo>
                      <a:pt x="164" y="12"/>
                    </a:lnTo>
                    <a:lnTo>
                      <a:pt x="169" y="12"/>
                    </a:lnTo>
                    <a:lnTo>
                      <a:pt x="174" y="12"/>
                    </a:lnTo>
                    <a:lnTo>
                      <a:pt x="180" y="14"/>
                    </a:lnTo>
                    <a:lnTo>
                      <a:pt x="187" y="14"/>
                    </a:lnTo>
                    <a:lnTo>
                      <a:pt x="193" y="16"/>
                    </a:lnTo>
                    <a:lnTo>
                      <a:pt x="198" y="16"/>
                    </a:lnTo>
                    <a:lnTo>
                      <a:pt x="205" y="18"/>
                    </a:lnTo>
                    <a:lnTo>
                      <a:pt x="211" y="18"/>
                    </a:lnTo>
                    <a:lnTo>
                      <a:pt x="216" y="18"/>
                    </a:lnTo>
                    <a:lnTo>
                      <a:pt x="222" y="18"/>
                    </a:lnTo>
                    <a:lnTo>
                      <a:pt x="229" y="19"/>
                    </a:lnTo>
                    <a:lnTo>
                      <a:pt x="234" y="19"/>
                    </a:lnTo>
                    <a:lnTo>
                      <a:pt x="240" y="19"/>
                    </a:lnTo>
                    <a:lnTo>
                      <a:pt x="245" y="19"/>
                    </a:lnTo>
                    <a:lnTo>
                      <a:pt x="253" y="19"/>
                    </a:lnTo>
                    <a:lnTo>
                      <a:pt x="262" y="19"/>
                    </a:lnTo>
                    <a:lnTo>
                      <a:pt x="272" y="19"/>
                    </a:lnTo>
                    <a:lnTo>
                      <a:pt x="282" y="19"/>
                    </a:lnTo>
                    <a:lnTo>
                      <a:pt x="291" y="18"/>
                    </a:lnTo>
                    <a:lnTo>
                      <a:pt x="285" y="16"/>
                    </a:lnTo>
                    <a:lnTo>
                      <a:pt x="280" y="16"/>
                    </a:lnTo>
                    <a:lnTo>
                      <a:pt x="272" y="14"/>
                    </a:lnTo>
                    <a:lnTo>
                      <a:pt x="269" y="14"/>
                    </a:lnTo>
                    <a:lnTo>
                      <a:pt x="262" y="12"/>
                    </a:lnTo>
                    <a:lnTo>
                      <a:pt x="256" y="12"/>
                    </a:lnTo>
                    <a:lnTo>
                      <a:pt x="251" y="12"/>
                    </a:lnTo>
                    <a:lnTo>
                      <a:pt x="243" y="12"/>
                    </a:lnTo>
                    <a:lnTo>
                      <a:pt x="234" y="10"/>
                    </a:lnTo>
                    <a:lnTo>
                      <a:pt x="227" y="8"/>
                    </a:lnTo>
                    <a:lnTo>
                      <a:pt x="220" y="8"/>
                    </a:lnTo>
                    <a:lnTo>
                      <a:pt x="213" y="8"/>
                    </a:lnTo>
                    <a:lnTo>
                      <a:pt x="203" y="8"/>
                    </a:lnTo>
                    <a:lnTo>
                      <a:pt x="196" y="8"/>
                    </a:lnTo>
                    <a:lnTo>
                      <a:pt x="189" y="8"/>
                    </a:lnTo>
                    <a:lnTo>
                      <a:pt x="182" y="8"/>
                    </a:lnTo>
                    <a:lnTo>
                      <a:pt x="176" y="6"/>
                    </a:lnTo>
                    <a:lnTo>
                      <a:pt x="171" y="6"/>
                    </a:lnTo>
                    <a:lnTo>
                      <a:pt x="165" y="6"/>
                    </a:lnTo>
                    <a:lnTo>
                      <a:pt x="160" y="6"/>
                    </a:lnTo>
                    <a:lnTo>
                      <a:pt x="154" y="4"/>
                    </a:lnTo>
                    <a:lnTo>
                      <a:pt x="149" y="4"/>
                    </a:lnTo>
                    <a:lnTo>
                      <a:pt x="142" y="4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2"/>
                    </a:lnTo>
                    <a:lnTo>
                      <a:pt x="115" y="2"/>
                    </a:lnTo>
                    <a:lnTo>
                      <a:pt x="109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15" y="4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3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47" y="10"/>
                    </a:lnTo>
                    <a:lnTo>
                      <a:pt x="55" y="8"/>
                    </a:lnTo>
                    <a:lnTo>
                      <a:pt x="60" y="8"/>
                    </a:lnTo>
                    <a:lnTo>
                      <a:pt x="64" y="8"/>
                    </a:lnTo>
                    <a:lnTo>
                      <a:pt x="71" y="8"/>
                    </a:lnTo>
                    <a:lnTo>
                      <a:pt x="76" y="8"/>
                    </a:lnTo>
                    <a:lnTo>
                      <a:pt x="82" y="8"/>
                    </a:lnTo>
                    <a:lnTo>
                      <a:pt x="93" y="8"/>
                    </a:lnTo>
                    <a:lnTo>
                      <a:pt x="102" y="8"/>
                    </a:lnTo>
                    <a:lnTo>
                      <a:pt x="109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8" name="Freeform 148"/>
              <p:cNvSpPr>
                <a:spLocks/>
              </p:cNvSpPr>
              <p:nvPr/>
            </p:nvSpPr>
            <p:spPr bwMode="auto">
              <a:xfrm>
                <a:off x="6773" y="2372"/>
                <a:ext cx="118" cy="71"/>
              </a:xfrm>
              <a:custGeom>
                <a:avLst/>
                <a:gdLst>
                  <a:gd name="T0" fmla="*/ 31 w 118"/>
                  <a:gd name="T1" fmla="*/ 0 h 141"/>
                  <a:gd name="T2" fmla="*/ 22 w 118"/>
                  <a:gd name="T3" fmla="*/ 1 h 141"/>
                  <a:gd name="T4" fmla="*/ 18 w 118"/>
                  <a:gd name="T5" fmla="*/ 1 h 141"/>
                  <a:gd name="T6" fmla="*/ 13 w 118"/>
                  <a:gd name="T7" fmla="*/ 1 h 141"/>
                  <a:gd name="T8" fmla="*/ 13 w 118"/>
                  <a:gd name="T9" fmla="*/ 1 h 141"/>
                  <a:gd name="T10" fmla="*/ 11 w 118"/>
                  <a:gd name="T11" fmla="*/ 1 h 141"/>
                  <a:gd name="T12" fmla="*/ 13 w 118"/>
                  <a:gd name="T13" fmla="*/ 1 h 141"/>
                  <a:gd name="T14" fmla="*/ 17 w 118"/>
                  <a:gd name="T15" fmla="*/ 1 h 141"/>
                  <a:gd name="T16" fmla="*/ 20 w 118"/>
                  <a:gd name="T17" fmla="*/ 2 h 141"/>
                  <a:gd name="T18" fmla="*/ 24 w 118"/>
                  <a:gd name="T19" fmla="*/ 2 h 141"/>
                  <a:gd name="T20" fmla="*/ 29 w 118"/>
                  <a:gd name="T21" fmla="*/ 2 h 141"/>
                  <a:gd name="T22" fmla="*/ 35 w 118"/>
                  <a:gd name="T23" fmla="*/ 2 h 141"/>
                  <a:gd name="T24" fmla="*/ 44 w 118"/>
                  <a:gd name="T25" fmla="*/ 2 h 141"/>
                  <a:gd name="T26" fmla="*/ 51 w 118"/>
                  <a:gd name="T27" fmla="*/ 2 h 141"/>
                  <a:gd name="T28" fmla="*/ 62 w 118"/>
                  <a:gd name="T29" fmla="*/ 2 h 141"/>
                  <a:gd name="T30" fmla="*/ 66 w 118"/>
                  <a:gd name="T31" fmla="*/ 2 h 141"/>
                  <a:gd name="T32" fmla="*/ 71 w 118"/>
                  <a:gd name="T33" fmla="*/ 2 h 141"/>
                  <a:gd name="T34" fmla="*/ 77 w 118"/>
                  <a:gd name="T35" fmla="*/ 2 h 141"/>
                  <a:gd name="T36" fmla="*/ 82 w 118"/>
                  <a:gd name="T37" fmla="*/ 2 h 141"/>
                  <a:gd name="T38" fmla="*/ 84 w 118"/>
                  <a:gd name="T39" fmla="*/ 2 h 141"/>
                  <a:gd name="T40" fmla="*/ 89 w 118"/>
                  <a:gd name="T41" fmla="*/ 2 h 141"/>
                  <a:gd name="T42" fmla="*/ 95 w 118"/>
                  <a:gd name="T43" fmla="*/ 2 h 141"/>
                  <a:gd name="T44" fmla="*/ 104 w 118"/>
                  <a:gd name="T45" fmla="*/ 2 h 141"/>
                  <a:gd name="T46" fmla="*/ 109 w 118"/>
                  <a:gd name="T47" fmla="*/ 3 h 141"/>
                  <a:gd name="T48" fmla="*/ 115 w 118"/>
                  <a:gd name="T49" fmla="*/ 3 h 141"/>
                  <a:gd name="T50" fmla="*/ 118 w 118"/>
                  <a:gd name="T51" fmla="*/ 3 h 141"/>
                  <a:gd name="T52" fmla="*/ 118 w 118"/>
                  <a:gd name="T53" fmla="*/ 3 h 141"/>
                  <a:gd name="T54" fmla="*/ 111 w 118"/>
                  <a:gd name="T55" fmla="*/ 3 h 141"/>
                  <a:gd name="T56" fmla="*/ 102 w 118"/>
                  <a:gd name="T57" fmla="*/ 3 h 141"/>
                  <a:gd name="T58" fmla="*/ 95 w 118"/>
                  <a:gd name="T59" fmla="*/ 3 h 141"/>
                  <a:gd name="T60" fmla="*/ 89 w 118"/>
                  <a:gd name="T61" fmla="*/ 2 h 141"/>
                  <a:gd name="T62" fmla="*/ 84 w 118"/>
                  <a:gd name="T63" fmla="*/ 2 h 141"/>
                  <a:gd name="T64" fmla="*/ 78 w 118"/>
                  <a:gd name="T65" fmla="*/ 2 h 141"/>
                  <a:gd name="T66" fmla="*/ 71 w 118"/>
                  <a:gd name="T67" fmla="*/ 2 h 141"/>
                  <a:gd name="T68" fmla="*/ 64 w 118"/>
                  <a:gd name="T69" fmla="*/ 2 h 141"/>
                  <a:gd name="T70" fmla="*/ 58 w 118"/>
                  <a:gd name="T71" fmla="*/ 2 h 141"/>
                  <a:gd name="T72" fmla="*/ 51 w 118"/>
                  <a:gd name="T73" fmla="*/ 2 h 141"/>
                  <a:gd name="T74" fmla="*/ 46 w 118"/>
                  <a:gd name="T75" fmla="*/ 2 h 141"/>
                  <a:gd name="T76" fmla="*/ 40 w 118"/>
                  <a:gd name="T77" fmla="*/ 2 h 141"/>
                  <a:gd name="T78" fmla="*/ 35 w 118"/>
                  <a:gd name="T79" fmla="*/ 2 h 141"/>
                  <a:gd name="T80" fmla="*/ 29 w 118"/>
                  <a:gd name="T81" fmla="*/ 2 h 141"/>
                  <a:gd name="T82" fmla="*/ 24 w 118"/>
                  <a:gd name="T83" fmla="*/ 2 h 141"/>
                  <a:gd name="T84" fmla="*/ 18 w 118"/>
                  <a:gd name="T85" fmla="*/ 2 h 141"/>
                  <a:gd name="T86" fmla="*/ 13 w 118"/>
                  <a:gd name="T87" fmla="*/ 2 h 141"/>
                  <a:gd name="T88" fmla="*/ 11 w 118"/>
                  <a:gd name="T89" fmla="*/ 2 h 141"/>
                  <a:gd name="T90" fmla="*/ 8 w 118"/>
                  <a:gd name="T91" fmla="*/ 1 h 141"/>
                  <a:gd name="T92" fmla="*/ 6 w 118"/>
                  <a:gd name="T93" fmla="*/ 1 h 141"/>
                  <a:gd name="T94" fmla="*/ 2 w 118"/>
                  <a:gd name="T95" fmla="*/ 1 h 141"/>
                  <a:gd name="T96" fmla="*/ 2 w 118"/>
                  <a:gd name="T97" fmla="*/ 1 h 141"/>
                  <a:gd name="T98" fmla="*/ 0 w 118"/>
                  <a:gd name="T99" fmla="*/ 1 h 141"/>
                  <a:gd name="T100" fmla="*/ 2 w 118"/>
                  <a:gd name="T101" fmla="*/ 1 h 141"/>
                  <a:gd name="T102" fmla="*/ 4 w 118"/>
                  <a:gd name="T103" fmla="*/ 1 h 141"/>
                  <a:gd name="T104" fmla="*/ 8 w 118"/>
                  <a:gd name="T105" fmla="*/ 1 h 141"/>
                  <a:gd name="T106" fmla="*/ 9 w 118"/>
                  <a:gd name="T107" fmla="*/ 1 h 141"/>
                  <a:gd name="T108" fmla="*/ 17 w 118"/>
                  <a:gd name="T109" fmla="*/ 1 h 141"/>
                  <a:gd name="T110" fmla="*/ 22 w 118"/>
                  <a:gd name="T111" fmla="*/ 1 h 141"/>
                  <a:gd name="T112" fmla="*/ 31 w 118"/>
                  <a:gd name="T113" fmla="*/ 0 h 141"/>
                  <a:gd name="T114" fmla="*/ 31 w 118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8" h="141">
                    <a:moveTo>
                      <a:pt x="31" y="0"/>
                    </a:moveTo>
                    <a:lnTo>
                      <a:pt x="22" y="7"/>
                    </a:lnTo>
                    <a:lnTo>
                      <a:pt x="18" y="15"/>
                    </a:lnTo>
                    <a:lnTo>
                      <a:pt x="13" y="23"/>
                    </a:lnTo>
                    <a:lnTo>
                      <a:pt x="13" y="32"/>
                    </a:lnTo>
                    <a:lnTo>
                      <a:pt x="11" y="42"/>
                    </a:lnTo>
                    <a:lnTo>
                      <a:pt x="13" y="51"/>
                    </a:lnTo>
                    <a:lnTo>
                      <a:pt x="17" y="59"/>
                    </a:lnTo>
                    <a:lnTo>
                      <a:pt x="20" y="68"/>
                    </a:lnTo>
                    <a:lnTo>
                      <a:pt x="24" y="74"/>
                    </a:lnTo>
                    <a:lnTo>
                      <a:pt x="29" y="82"/>
                    </a:lnTo>
                    <a:lnTo>
                      <a:pt x="35" y="89"/>
                    </a:lnTo>
                    <a:lnTo>
                      <a:pt x="44" y="97"/>
                    </a:lnTo>
                    <a:lnTo>
                      <a:pt x="51" y="103"/>
                    </a:lnTo>
                    <a:lnTo>
                      <a:pt x="62" y="108"/>
                    </a:lnTo>
                    <a:lnTo>
                      <a:pt x="66" y="110"/>
                    </a:lnTo>
                    <a:lnTo>
                      <a:pt x="71" y="112"/>
                    </a:lnTo>
                    <a:lnTo>
                      <a:pt x="77" y="114"/>
                    </a:lnTo>
                    <a:lnTo>
                      <a:pt x="82" y="118"/>
                    </a:lnTo>
                    <a:lnTo>
                      <a:pt x="84" y="118"/>
                    </a:lnTo>
                    <a:lnTo>
                      <a:pt x="89" y="122"/>
                    </a:lnTo>
                    <a:lnTo>
                      <a:pt x="95" y="124"/>
                    </a:lnTo>
                    <a:lnTo>
                      <a:pt x="104" y="127"/>
                    </a:lnTo>
                    <a:lnTo>
                      <a:pt x="109" y="131"/>
                    </a:lnTo>
                    <a:lnTo>
                      <a:pt x="115" y="135"/>
                    </a:lnTo>
                    <a:lnTo>
                      <a:pt x="118" y="137"/>
                    </a:lnTo>
                    <a:lnTo>
                      <a:pt x="118" y="141"/>
                    </a:lnTo>
                    <a:lnTo>
                      <a:pt x="111" y="137"/>
                    </a:lnTo>
                    <a:lnTo>
                      <a:pt x="102" y="133"/>
                    </a:lnTo>
                    <a:lnTo>
                      <a:pt x="95" y="129"/>
                    </a:lnTo>
                    <a:lnTo>
                      <a:pt x="89" y="127"/>
                    </a:lnTo>
                    <a:lnTo>
                      <a:pt x="84" y="124"/>
                    </a:lnTo>
                    <a:lnTo>
                      <a:pt x="78" y="122"/>
                    </a:lnTo>
                    <a:lnTo>
                      <a:pt x="71" y="118"/>
                    </a:lnTo>
                    <a:lnTo>
                      <a:pt x="64" y="114"/>
                    </a:lnTo>
                    <a:lnTo>
                      <a:pt x="58" y="110"/>
                    </a:lnTo>
                    <a:lnTo>
                      <a:pt x="51" y="106"/>
                    </a:lnTo>
                    <a:lnTo>
                      <a:pt x="46" y="101"/>
                    </a:lnTo>
                    <a:lnTo>
                      <a:pt x="40" y="97"/>
                    </a:lnTo>
                    <a:lnTo>
                      <a:pt x="35" y="91"/>
                    </a:lnTo>
                    <a:lnTo>
                      <a:pt x="29" y="87"/>
                    </a:lnTo>
                    <a:lnTo>
                      <a:pt x="24" y="82"/>
                    </a:lnTo>
                    <a:lnTo>
                      <a:pt x="18" y="76"/>
                    </a:lnTo>
                    <a:lnTo>
                      <a:pt x="13" y="70"/>
                    </a:lnTo>
                    <a:lnTo>
                      <a:pt x="11" y="65"/>
                    </a:lnTo>
                    <a:lnTo>
                      <a:pt x="8" y="59"/>
                    </a:lnTo>
                    <a:lnTo>
                      <a:pt x="6" y="53"/>
                    </a:lnTo>
                    <a:lnTo>
                      <a:pt x="2" y="47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4" y="25"/>
                    </a:lnTo>
                    <a:lnTo>
                      <a:pt x="8" y="19"/>
                    </a:lnTo>
                    <a:lnTo>
                      <a:pt x="9" y="13"/>
                    </a:lnTo>
                    <a:lnTo>
                      <a:pt x="17" y="7"/>
                    </a:lnTo>
                    <a:lnTo>
                      <a:pt x="22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49" name="Freeform 149"/>
              <p:cNvSpPr>
                <a:spLocks/>
              </p:cNvSpPr>
              <p:nvPr/>
            </p:nvSpPr>
            <p:spPr bwMode="auto">
              <a:xfrm>
                <a:off x="6915" y="2444"/>
                <a:ext cx="31" cy="5"/>
              </a:xfrm>
              <a:custGeom>
                <a:avLst/>
                <a:gdLst>
                  <a:gd name="T0" fmla="*/ 0 w 31"/>
                  <a:gd name="T1" fmla="*/ 1 h 9"/>
                  <a:gd name="T2" fmla="*/ 0 w 31"/>
                  <a:gd name="T3" fmla="*/ 0 h 9"/>
                  <a:gd name="T4" fmla="*/ 2 w 31"/>
                  <a:gd name="T5" fmla="*/ 1 h 9"/>
                  <a:gd name="T6" fmla="*/ 7 w 31"/>
                  <a:gd name="T7" fmla="*/ 1 h 9"/>
                  <a:gd name="T8" fmla="*/ 13 w 31"/>
                  <a:gd name="T9" fmla="*/ 1 h 9"/>
                  <a:gd name="T10" fmla="*/ 18 w 31"/>
                  <a:gd name="T11" fmla="*/ 1 h 9"/>
                  <a:gd name="T12" fmla="*/ 24 w 31"/>
                  <a:gd name="T13" fmla="*/ 1 h 9"/>
                  <a:gd name="T14" fmla="*/ 27 w 31"/>
                  <a:gd name="T15" fmla="*/ 1 h 9"/>
                  <a:gd name="T16" fmla="*/ 31 w 31"/>
                  <a:gd name="T17" fmla="*/ 1 h 9"/>
                  <a:gd name="T18" fmla="*/ 24 w 31"/>
                  <a:gd name="T19" fmla="*/ 1 h 9"/>
                  <a:gd name="T20" fmla="*/ 14 w 31"/>
                  <a:gd name="T21" fmla="*/ 1 h 9"/>
                  <a:gd name="T22" fmla="*/ 7 w 31"/>
                  <a:gd name="T23" fmla="*/ 1 h 9"/>
                  <a:gd name="T24" fmla="*/ 0 w 31"/>
                  <a:gd name="T25" fmla="*/ 1 h 9"/>
                  <a:gd name="T26" fmla="*/ 0 w 31"/>
                  <a:gd name="T27" fmla="*/ 1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" h="9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24" y="9"/>
                    </a:lnTo>
                    <a:lnTo>
                      <a:pt x="27" y="7"/>
                    </a:lnTo>
                    <a:lnTo>
                      <a:pt x="31" y="7"/>
                    </a:lnTo>
                    <a:lnTo>
                      <a:pt x="24" y="5"/>
                    </a:lnTo>
                    <a:lnTo>
                      <a:pt x="14" y="1"/>
                    </a:lnTo>
                    <a:lnTo>
                      <a:pt x="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0" name="Freeform 150"/>
              <p:cNvSpPr>
                <a:spLocks/>
              </p:cNvSpPr>
              <p:nvPr/>
            </p:nvSpPr>
            <p:spPr bwMode="auto">
              <a:xfrm>
                <a:off x="7231" y="2301"/>
                <a:ext cx="38" cy="4"/>
              </a:xfrm>
              <a:custGeom>
                <a:avLst/>
                <a:gdLst>
                  <a:gd name="T0" fmla="*/ 38 w 38"/>
                  <a:gd name="T1" fmla="*/ 1 h 8"/>
                  <a:gd name="T2" fmla="*/ 29 w 38"/>
                  <a:gd name="T3" fmla="*/ 1 h 8"/>
                  <a:gd name="T4" fmla="*/ 18 w 38"/>
                  <a:gd name="T5" fmla="*/ 0 h 8"/>
                  <a:gd name="T6" fmla="*/ 9 w 38"/>
                  <a:gd name="T7" fmla="*/ 0 h 8"/>
                  <a:gd name="T8" fmla="*/ 0 w 38"/>
                  <a:gd name="T9" fmla="*/ 1 h 8"/>
                  <a:gd name="T10" fmla="*/ 2 w 38"/>
                  <a:gd name="T11" fmla="*/ 1 h 8"/>
                  <a:gd name="T12" fmla="*/ 7 w 38"/>
                  <a:gd name="T13" fmla="*/ 1 h 8"/>
                  <a:gd name="T14" fmla="*/ 11 w 38"/>
                  <a:gd name="T15" fmla="*/ 1 h 8"/>
                  <a:gd name="T16" fmla="*/ 16 w 38"/>
                  <a:gd name="T17" fmla="*/ 1 h 8"/>
                  <a:gd name="T18" fmla="*/ 22 w 38"/>
                  <a:gd name="T19" fmla="*/ 1 h 8"/>
                  <a:gd name="T20" fmla="*/ 27 w 38"/>
                  <a:gd name="T21" fmla="*/ 1 h 8"/>
                  <a:gd name="T22" fmla="*/ 31 w 38"/>
                  <a:gd name="T23" fmla="*/ 1 h 8"/>
                  <a:gd name="T24" fmla="*/ 36 w 38"/>
                  <a:gd name="T25" fmla="*/ 1 h 8"/>
                  <a:gd name="T26" fmla="*/ 38 w 38"/>
                  <a:gd name="T27" fmla="*/ 1 h 8"/>
                  <a:gd name="T28" fmla="*/ 38 w 38"/>
                  <a:gd name="T29" fmla="*/ 1 h 8"/>
                  <a:gd name="T30" fmla="*/ 38 w 38"/>
                  <a:gd name="T31" fmla="*/ 1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" h="8">
                    <a:moveTo>
                      <a:pt x="38" y="4"/>
                    </a:moveTo>
                    <a:lnTo>
                      <a:pt x="29" y="2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31" y="6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1" name="Freeform 151"/>
              <p:cNvSpPr>
                <a:spLocks/>
              </p:cNvSpPr>
              <p:nvPr/>
            </p:nvSpPr>
            <p:spPr bwMode="auto">
              <a:xfrm>
                <a:off x="7489" y="2391"/>
                <a:ext cx="70" cy="48"/>
              </a:xfrm>
              <a:custGeom>
                <a:avLst/>
                <a:gdLst>
                  <a:gd name="T0" fmla="*/ 0 w 70"/>
                  <a:gd name="T1" fmla="*/ 2 h 95"/>
                  <a:gd name="T2" fmla="*/ 5 w 70"/>
                  <a:gd name="T3" fmla="*/ 2 h 95"/>
                  <a:gd name="T4" fmla="*/ 10 w 70"/>
                  <a:gd name="T5" fmla="*/ 2 h 95"/>
                  <a:gd name="T6" fmla="*/ 18 w 70"/>
                  <a:gd name="T7" fmla="*/ 2 h 95"/>
                  <a:gd name="T8" fmla="*/ 25 w 70"/>
                  <a:gd name="T9" fmla="*/ 2 h 95"/>
                  <a:gd name="T10" fmla="*/ 30 w 70"/>
                  <a:gd name="T11" fmla="*/ 2 h 95"/>
                  <a:gd name="T12" fmla="*/ 38 w 70"/>
                  <a:gd name="T13" fmla="*/ 2 h 95"/>
                  <a:gd name="T14" fmla="*/ 45 w 70"/>
                  <a:gd name="T15" fmla="*/ 2 h 95"/>
                  <a:gd name="T16" fmla="*/ 52 w 70"/>
                  <a:gd name="T17" fmla="*/ 1 h 95"/>
                  <a:gd name="T18" fmla="*/ 56 w 70"/>
                  <a:gd name="T19" fmla="*/ 1 h 95"/>
                  <a:gd name="T20" fmla="*/ 61 w 70"/>
                  <a:gd name="T21" fmla="*/ 1 h 95"/>
                  <a:gd name="T22" fmla="*/ 63 w 70"/>
                  <a:gd name="T23" fmla="*/ 1 h 95"/>
                  <a:gd name="T24" fmla="*/ 69 w 70"/>
                  <a:gd name="T25" fmla="*/ 1 h 95"/>
                  <a:gd name="T26" fmla="*/ 70 w 70"/>
                  <a:gd name="T27" fmla="*/ 1 h 95"/>
                  <a:gd name="T28" fmla="*/ 70 w 70"/>
                  <a:gd name="T29" fmla="*/ 1 h 95"/>
                  <a:gd name="T30" fmla="*/ 70 w 70"/>
                  <a:gd name="T31" fmla="*/ 1 h 95"/>
                  <a:gd name="T32" fmla="*/ 69 w 70"/>
                  <a:gd name="T33" fmla="*/ 0 h 95"/>
                  <a:gd name="T34" fmla="*/ 67 w 70"/>
                  <a:gd name="T35" fmla="*/ 1 h 95"/>
                  <a:gd name="T36" fmla="*/ 65 w 70"/>
                  <a:gd name="T37" fmla="*/ 1 h 95"/>
                  <a:gd name="T38" fmla="*/ 63 w 70"/>
                  <a:gd name="T39" fmla="*/ 1 h 95"/>
                  <a:gd name="T40" fmla="*/ 61 w 70"/>
                  <a:gd name="T41" fmla="*/ 1 h 95"/>
                  <a:gd name="T42" fmla="*/ 58 w 70"/>
                  <a:gd name="T43" fmla="*/ 1 h 95"/>
                  <a:gd name="T44" fmla="*/ 54 w 70"/>
                  <a:gd name="T45" fmla="*/ 1 h 95"/>
                  <a:gd name="T46" fmla="*/ 49 w 70"/>
                  <a:gd name="T47" fmla="*/ 1 h 95"/>
                  <a:gd name="T48" fmla="*/ 45 w 70"/>
                  <a:gd name="T49" fmla="*/ 1 h 95"/>
                  <a:gd name="T50" fmla="*/ 38 w 70"/>
                  <a:gd name="T51" fmla="*/ 1 h 95"/>
                  <a:gd name="T52" fmla="*/ 32 w 70"/>
                  <a:gd name="T53" fmla="*/ 2 h 95"/>
                  <a:gd name="T54" fmla="*/ 27 w 70"/>
                  <a:gd name="T55" fmla="*/ 2 h 95"/>
                  <a:gd name="T56" fmla="*/ 21 w 70"/>
                  <a:gd name="T57" fmla="*/ 2 h 95"/>
                  <a:gd name="T58" fmla="*/ 16 w 70"/>
                  <a:gd name="T59" fmla="*/ 2 h 95"/>
                  <a:gd name="T60" fmla="*/ 10 w 70"/>
                  <a:gd name="T61" fmla="*/ 2 h 95"/>
                  <a:gd name="T62" fmla="*/ 5 w 70"/>
                  <a:gd name="T63" fmla="*/ 2 h 95"/>
                  <a:gd name="T64" fmla="*/ 0 w 70"/>
                  <a:gd name="T65" fmla="*/ 2 h 95"/>
                  <a:gd name="T66" fmla="*/ 0 w 70"/>
                  <a:gd name="T67" fmla="*/ 2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0" h="95">
                    <a:moveTo>
                      <a:pt x="0" y="95"/>
                    </a:moveTo>
                    <a:lnTo>
                      <a:pt x="5" y="91"/>
                    </a:lnTo>
                    <a:lnTo>
                      <a:pt x="10" y="89"/>
                    </a:lnTo>
                    <a:lnTo>
                      <a:pt x="18" y="86"/>
                    </a:lnTo>
                    <a:lnTo>
                      <a:pt x="25" y="82"/>
                    </a:lnTo>
                    <a:lnTo>
                      <a:pt x="30" y="76"/>
                    </a:lnTo>
                    <a:lnTo>
                      <a:pt x="38" y="70"/>
                    </a:lnTo>
                    <a:lnTo>
                      <a:pt x="45" y="65"/>
                    </a:lnTo>
                    <a:lnTo>
                      <a:pt x="52" y="59"/>
                    </a:lnTo>
                    <a:lnTo>
                      <a:pt x="56" y="51"/>
                    </a:lnTo>
                    <a:lnTo>
                      <a:pt x="61" y="46"/>
                    </a:lnTo>
                    <a:lnTo>
                      <a:pt x="63" y="38"/>
                    </a:lnTo>
                    <a:lnTo>
                      <a:pt x="69" y="30"/>
                    </a:lnTo>
                    <a:lnTo>
                      <a:pt x="70" y="23"/>
                    </a:lnTo>
                    <a:lnTo>
                      <a:pt x="70" y="15"/>
                    </a:lnTo>
                    <a:lnTo>
                      <a:pt x="70" y="8"/>
                    </a:lnTo>
                    <a:lnTo>
                      <a:pt x="69" y="0"/>
                    </a:ln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1" y="28"/>
                    </a:lnTo>
                    <a:lnTo>
                      <a:pt x="58" y="34"/>
                    </a:lnTo>
                    <a:lnTo>
                      <a:pt x="54" y="42"/>
                    </a:lnTo>
                    <a:lnTo>
                      <a:pt x="49" y="47"/>
                    </a:lnTo>
                    <a:lnTo>
                      <a:pt x="45" y="55"/>
                    </a:lnTo>
                    <a:lnTo>
                      <a:pt x="38" y="61"/>
                    </a:lnTo>
                    <a:lnTo>
                      <a:pt x="32" y="67"/>
                    </a:lnTo>
                    <a:lnTo>
                      <a:pt x="27" y="72"/>
                    </a:lnTo>
                    <a:lnTo>
                      <a:pt x="21" y="76"/>
                    </a:lnTo>
                    <a:lnTo>
                      <a:pt x="16" y="82"/>
                    </a:lnTo>
                    <a:lnTo>
                      <a:pt x="10" y="86"/>
                    </a:lnTo>
                    <a:lnTo>
                      <a:pt x="5" y="8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2" name="Freeform 152"/>
              <p:cNvSpPr>
                <a:spLocks/>
              </p:cNvSpPr>
              <p:nvPr/>
            </p:nvSpPr>
            <p:spPr bwMode="auto">
              <a:xfrm>
                <a:off x="7282" y="2305"/>
                <a:ext cx="85" cy="5"/>
              </a:xfrm>
              <a:custGeom>
                <a:avLst/>
                <a:gdLst>
                  <a:gd name="T0" fmla="*/ 85 w 85"/>
                  <a:gd name="T1" fmla="*/ 1 h 9"/>
                  <a:gd name="T2" fmla="*/ 81 w 85"/>
                  <a:gd name="T3" fmla="*/ 1 h 9"/>
                  <a:gd name="T4" fmla="*/ 72 w 85"/>
                  <a:gd name="T5" fmla="*/ 1 h 9"/>
                  <a:gd name="T6" fmla="*/ 67 w 85"/>
                  <a:gd name="T7" fmla="*/ 1 h 9"/>
                  <a:gd name="T8" fmla="*/ 61 w 85"/>
                  <a:gd name="T9" fmla="*/ 1 h 9"/>
                  <a:gd name="T10" fmla="*/ 54 w 85"/>
                  <a:gd name="T11" fmla="*/ 1 h 9"/>
                  <a:gd name="T12" fmla="*/ 47 w 85"/>
                  <a:gd name="T13" fmla="*/ 1 h 9"/>
                  <a:gd name="T14" fmla="*/ 40 w 85"/>
                  <a:gd name="T15" fmla="*/ 1 h 9"/>
                  <a:gd name="T16" fmla="*/ 30 w 85"/>
                  <a:gd name="T17" fmla="*/ 1 h 9"/>
                  <a:gd name="T18" fmla="*/ 23 w 85"/>
                  <a:gd name="T19" fmla="*/ 1 h 9"/>
                  <a:gd name="T20" fmla="*/ 18 w 85"/>
                  <a:gd name="T21" fmla="*/ 1 h 9"/>
                  <a:gd name="T22" fmla="*/ 11 w 85"/>
                  <a:gd name="T23" fmla="*/ 1 h 9"/>
                  <a:gd name="T24" fmla="*/ 5 w 85"/>
                  <a:gd name="T25" fmla="*/ 1 h 9"/>
                  <a:gd name="T26" fmla="*/ 1 w 85"/>
                  <a:gd name="T27" fmla="*/ 0 h 9"/>
                  <a:gd name="T28" fmla="*/ 0 w 85"/>
                  <a:gd name="T29" fmla="*/ 0 h 9"/>
                  <a:gd name="T30" fmla="*/ 9 w 85"/>
                  <a:gd name="T31" fmla="*/ 0 h 9"/>
                  <a:gd name="T32" fmla="*/ 20 w 85"/>
                  <a:gd name="T33" fmla="*/ 0 h 9"/>
                  <a:gd name="T34" fmla="*/ 25 w 85"/>
                  <a:gd name="T35" fmla="*/ 0 h 9"/>
                  <a:gd name="T36" fmla="*/ 30 w 85"/>
                  <a:gd name="T37" fmla="*/ 0 h 9"/>
                  <a:gd name="T38" fmla="*/ 36 w 85"/>
                  <a:gd name="T39" fmla="*/ 0 h 9"/>
                  <a:gd name="T40" fmla="*/ 41 w 85"/>
                  <a:gd name="T41" fmla="*/ 1 h 9"/>
                  <a:gd name="T42" fmla="*/ 47 w 85"/>
                  <a:gd name="T43" fmla="*/ 1 h 9"/>
                  <a:gd name="T44" fmla="*/ 52 w 85"/>
                  <a:gd name="T45" fmla="*/ 1 h 9"/>
                  <a:gd name="T46" fmla="*/ 58 w 85"/>
                  <a:gd name="T47" fmla="*/ 1 h 9"/>
                  <a:gd name="T48" fmla="*/ 63 w 85"/>
                  <a:gd name="T49" fmla="*/ 1 h 9"/>
                  <a:gd name="T50" fmla="*/ 69 w 85"/>
                  <a:gd name="T51" fmla="*/ 1 h 9"/>
                  <a:gd name="T52" fmla="*/ 74 w 85"/>
                  <a:gd name="T53" fmla="*/ 1 h 9"/>
                  <a:gd name="T54" fmla="*/ 80 w 85"/>
                  <a:gd name="T55" fmla="*/ 1 h 9"/>
                  <a:gd name="T56" fmla="*/ 85 w 85"/>
                  <a:gd name="T57" fmla="*/ 1 h 9"/>
                  <a:gd name="T58" fmla="*/ 85 w 85"/>
                  <a:gd name="T59" fmla="*/ 1 h 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" h="9">
                    <a:moveTo>
                      <a:pt x="85" y="7"/>
                    </a:moveTo>
                    <a:lnTo>
                      <a:pt x="81" y="7"/>
                    </a:lnTo>
                    <a:lnTo>
                      <a:pt x="72" y="9"/>
                    </a:lnTo>
                    <a:lnTo>
                      <a:pt x="67" y="7"/>
                    </a:lnTo>
                    <a:lnTo>
                      <a:pt x="61" y="7"/>
                    </a:lnTo>
                    <a:lnTo>
                      <a:pt x="54" y="7"/>
                    </a:lnTo>
                    <a:lnTo>
                      <a:pt x="47" y="7"/>
                    </a:lnTo>
                    <a:lnTo>
                      <a:pt x="40" y="5"/>
                    </a:lnTo>
                    <a:lnTo>
                      <a:pt x="30" y="5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69" y="4"/>
                    </a:lnTo>
                    <a:lnTo>
                      <a:pt x="74" y="5"/>
                    </a:lnTo>
                    <a:lnTo>
                      <a:pt x="80" y="5"/>
                    </a:lnTo>
                    <a:lnTo>
                      <a:pt x="8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3" name="Freeform 153"/>
              <p:cNvSpPr>
                <a:spLocks/>
              </p:cNvSpPr>
              <p:nvPr/>
            </p:nvSpPr>
            <p:spPr bwMode="auto">
              <a:xfrm>
                <a:off x="6908" y="2296"/>
                <a:ext cx="98" cy="10"/>
              </a:xfrm>
              <a:custGeom>
                <a:avLst/>
                <a:gdLst>
                  <a:gd name="T0" fmla="*/ 0 w 98"/>
                  <a:gd name="T1" fmla="*/ 1 h 19"/>
                  <a:gd name="T2" fmla="*/ 5 w 98"/>
                  <a:gd name="T3" fmla="*/ 1 h 19"/>
                  <a:gd name="T4" fmla="*/ 11 w 98"/>
                  <a:gd name="T5" fmla="*/ 1 h 19"/>
                  <a:gd name="T6" fmla="*/ 16 w 98"/>
                  <a:gd name="T7" fmla="*/ 1 h 19"/>
                  <a:gd name="T8" fmla="*/ 23 w 98"/>
                  <a:gd name="T9" fmla="*/ 1 h 19"/>
                  <a:gd name="T10" fmla="*/ 29 w 98"/>
                  <a:gd name="T11" fmla="*/ 1 h 19"/>
                  <a:gd name="T12" fmla="*/ 36 w 98"/>
                  <a:gd name="T13" fmla="*/ 1 h 19"/>
                  <a:gd name="T14" fmla="*/ 41 w 98"/>
                  <a:gd name="T15" fmla="*/ 1 h 19"/>
                  <a:gd name="T16" fmla="*/ 49 w 98"/>
                  <a:gd name="T17" fmla="*/ 1 h 19"/>
                  <a:gd name="T18" fmla="*/ 54 w 98"/>
                  <a:gd name="T19" fmla="*/ 1 h 19"/>
                  <a:gd name="T20" fmla="*/ 61 w 98"/>
                  <a:gd name="T21" fmla="*/ 1 h 19"/>
                  <a:gd name="T22" fmla="*/ 67 w 98"/>
                  <a:gd name="T23" fmla="*/ 1 h 19"/>
                  <a:gd name="T24" fmla="*/ 74 w 98"/>
                  <a:gd name="T25" fmla="*/ 1 h 19"/>
                  <a:gd name="T26" fmla="*/ 80 w 98"/>
                  <a:gd name="T27" fmla="*/ 1 h 19"/>
                  <a:gd name="T28" fmla="*/ 85 w 98"/>
                  <a:gd name="T29" fmla="*/ 1 h 19"/>
                  <a:gd name="T30" fmla="*/ 90 w 98"/>
                  <a:gd name="T31" fmla="*/ 0 h 19"/>
                  <a:gd name="T32" fmla="*/ 98 w 98"/>
                  <a:gd name="T33" fmla="*/ 0 h 19"/>
                  <a:gd name="T34" fmla="*/ 90 w 98"/>
                  <a:gd name="T35" fmla="*/ 0 h 19"/>
                  <a:gd name="T36" fmla="*/ 85 w 98"/>
                  <a:gd name="T37" fmla="*/ 0 h 19"/>
                  <a:gd name="T38" fmla="*/ 80 w 98"/>
                  <a:gd name="T39" fmla="*/ 0 h 19"/>
                  <a:gd name="T40" fmla="*/ 72 w 98"/>
                  <a:gd name="T41" fmla="*/ 0 h 19"/>
                  <a:gd name="T42" fmla="*/ 67 w 98"/>
                  <a:gd name="T43" fmla="*/ 0 h 19"/>
                  <a:gd name="T44" fmla="*/ 60 w 98"/>
                  <a:gd name="T45" fmla="*/ 1 h 19"/>
                  <a:gd name="T46" fmla="*/ 54 w 98"/>
                  <a:gd name="T47" fmla="*/ 1 h 19"/>
                  <a:gd name="T48" fmla="*/ 49 w 98"/>
                  <a:gd name="T49" fmla="*/ 1 h 19"/>
                  <a:gd name="T50" fmla="*/ 41 w 98"/>
                  <a:gd name="T51" fmla="*/ 1 h 19"/>
                  <a:gd name="T52" fmla="*/ 34 w 98"/>
                  <a:gd name="T53" fmla="*/ 1 h 19"/>
                  <a:gd name="T54" fmla="*/ 29 w 98"/>
                  <a:gd name="T55" fmla="*/ 1 h 19"/>
                  <a:gd name="T56" fmla="*/ 21 w 98"/>
                  <a:gd name="T57" fmla="*/ 1 h 19"/>
                  <a:gd name="T58" fmla="*/ 16 w 98"/>
                  <a:gd name="T59" fmla="*/ 1 h 19"/>
                  <a:gd name="T60" fmla="*/ 11 w 98"/>
                  <a:gd name="T61" fmla="*/ 1 h 19"/>
                  <a:gd name="T62" fmla="*/ 5 w 98"/>
                  <a:gd name="T63" fmla="*/ 1 h 19"/>
                  <a:gd name="T64" fmla="*/ 0 w 98"/>
                  <a:gd name="T65" fmla="*/ 1 h 19"/>
                  <a:gd name="T66" fmla="*/ 0 w 98"/>
                  <a:gd name="T67" fmla="*/ 1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19">
                    <a:moveTo>
                      <a:pt x="0" y="19"/>
                    </a:moveTo>
                    <a:lnTo>
                      <a:pt x="5" y="17"/>
                    </a:lnTo>
                    <a:lnTo>
                      <a:pt x="11" y="17"/>
                    </a:lnTo>
                    <a:lnTo>
                      <a:pt x="16" y="15"/>
                    </a:lnTo>
                    <a:lnTo>
                      <a:pt x="23" y="15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41" y="9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0" y="2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9" y="3"/>
                    </a:lnTo>
                    <a:lnTo>
                      <a:pt x="41" y="3"/>
                    </a:lnTo>
                    <a:lnTo>
                      <a:pt x="34" y="5"/>
                    </a:lnTo>
                    <a:lnTo>
                      <a:pt x="29" y="5"/>
                    </a:lnTo>
                    <a:lnTo>
                      <a:pt x="21" y="7"/>
                    </a:lnTo>
                    <a:lnTo>
                      <a:pt x="16" y="9"/>
                    </a:lnTo>
                    <a:lnTo>
                      <a:pt x="11" y="13"/>
                    </a:lnTo>
                    <a:lnTo>
                      <a:pt x="5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4" name="Freeform 154"/>
              <p:cNvSpPr>
                <a:spLocks/>
              </p:cNvSpPr>
              <p:nvPr/>
            </p:nvSpPr>
            <p:spPr bwMode="auto">
              <a:xfrm>
                <a:off x="6737" y="2351"/>
                <a:ext cx="24" cy="30"/>
              </a:xfrm>
              <a:custGeom>
                <a:avLst/>
                <a:gdLst>
                  <a:gd name="T0" fmla="*/ 0 w 24"/>
                  <a:gd name="T1" fmla="*/ 1 h 59"/>
                  <a:gd name="T2" fmla="*/ 2 w 24"/>
                  <a:gd name="T3" fmla="*/ 1 h 59"/>
                  <a:gd name="T4" fmla="*/ 4 w 24"/>
                  <a:gd name="T5" fmla="*/ 1 h 59"/>
                  <a:gd name="T6" fmla="*/ 5 w 24"/>
                  <a:gd name="T7" fmla="*/ 1 h 59"/>
                  <a:gd name="T8" fmla="*/ 9 w 24"/>
                  <a:gd name="T9" fmla="*/ 1 h 59"/>
                  <a:gd name="T10" fmla="*/ 11 w 24"/>
                  <a:gd name="T11" fmla="*/ 1 h 59"/>
                  <a:gd name="T12" fmla="*/ 15 w 24"/>
                  <a:gd name="T13" fmla="*/ 1 h 59"/>
                  <a:gd name="T14" fmla="*/ 18 w 24"/>
                  <a:gd name="T15" fmla="*/ 1 h 59"/>
                  <a:gd name="T16" fmla="*/ 24 w 24"/>
                  <a:gd name="T17" fmla="*/ 0 h 59"/>
                  <a:gd name="T18" fmla="*/ 18 w 24"/>
                  <a:gd name="T19" fmla="*/ 1 h 59"/>
                  <a:gd name="T20" fmla="*/ 11 w 24"/>
                  <a:gd name="T21" fmla="*/ 1 h 59"/>
                  <a:gd name="T22" fmla="*/ 7 w 24"/>
                  <a:gd name="T23" fmla="*/ 1 h 59"/>
                  <a:gd name="T24" fmla="*/ 5 w 24"/>
                  <a:gd name="T25" fmla="*/ 1 h 59"/>
                  <a:gd name="T26" fmla="*/ 4 w 24"/>
                  <a:gd name="T27" fmla="*/ 1 h 59"/>
                  <a:gd name="T28" fmla="*/ 2 w 24"/>
                  <a:gd name="T29" fmla="*/ 1 h 59"/>
                  <a:gd name="T30" fmla="*/ 0 w 24"/>
                  <a:gd name="T31" fmla="*/ 1 h 59"/>
                  <a:gd name="T32" fmla="*/ 0 w 24"/>
                  <a:gd name="T33" fmla="*/ 1 h 59"/>
                  <a:gd name="T34" fmla="*/ 0 w 24"/>
                  <a:gd name="T35" fmla="*/ 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59">
                    <a:moveTo>
                      <a:pt x="0" y="59"/>
                    </a:moveTo>
                    <a:lnTo>
                      <a:pt x="2" y="49"/>
                    </a:lnTo>
                    <a:lnTo>
                      <a:pt x="4" y="44"/>
                    </a:lnTo>
                    <a:lnTo>
                      <a:pt x="5" y="34"/>
                    </a:lnTo>
                    <a:lnTo>
                      <a:pt x="9" y="29"/>
                    </a:lnTo>
                    <a:lnTo>
                      <a:pt x="11" y="19"/>
                    </a:lnTo>
                    <a:lnTo>
                      <a:pt x="15" y="13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7" y="19"/>
                    </a:lnTo>
                    <a:lnTo>
                      <a:pt x="5" y="27"/>
                    </a:lnTo>
                    <a:lnTo>
                      <a:pt x="4" y="32"/>
                    </a:lnTo>
                    <a:lnTo>
                      <a:pt x="2" y="42"/>
                    </a:lnTo>
                    <a:lnTo>
                      <a:pt x="0" y="4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5" name="Freeform 155"/>
              <p:cNvSpPr>
                <a:spLocks/>
              </p:cNvSpPr>
              <p:nvPr/>
            </p:nvSpPr>
            <p:spPr bwMode="auto">
              <a:xfrm>
                <a:off x="6737" y="2388"/>
                <a:ext cx="29" cy="45"/>
              </a:xfrm>
              <a:custGeom>
                <a:avLst/>
                <a:gdLst>
                  <a:gd name="T0" fmla="*/ 29 w 29"/>
                  <a:gd name="T1" fmla="*/ 1 h 92"/>
                  <a:gd name="T2" fmla="*/ 20 w 29"/>
                  <a:gd name="T3" fmla="*/ 1 h 92"/>
                  <a:gd name="T4" fmla="*/ 15 w 29"/>
                  <a:gd name="T5" fmla="*/ 1 h 92"/>
                  <a:gd name="T6" fmla="*/ 11 w 29"/>
                  <a:gd name="T7" fmla="*/ 1 h 92"/>
                  <a:gd name="T8" fmla="*/ 9 w 29"/>
                  <a:gd name="T9" fmla="*/ 0 h 92"/>
                  <a:gd name="T10" fmla="*/ 7 w 29"/>
                  <a:gd name="T11" fmla="*/ 0 h 92"/>
                  <a:gd name="T12" fmla="*/ 5 w 29"/>
                  <a:gd name="T13" fmla="*/ 0 h 92"/>
                  <a:gd name="T14" fmla="*/ 4 w 29"/>
                  <a:gd name="T15" fmla="*/ 0 h 92"/>
                  <a:gd name="T16" fmla="*/ 4 w 29"/>
                  <a:gd name="T17" fmla="*/ 0 h 92"/>
                  <a:gd name="T18" fmla="*/ 2 w 29"/>
                  <a:gd name="T19" fmla="*/ 0 h 92"/>
                  <a:gd name="T20" fmla="*/ 2 w 29"/>
                  <a:gd name="T21" fmla="*/ 0 h 92"/>
                  <a:gd name="T22" fmla="*/ 0 w 29"/>
                  <a:gd name="T23" fmla="*/ 0 h 92"/>
                  <a:gd name="T24" fmla="*/ 0 w 29"/>
                  <a:gd name="T25" fmla="*/ 0 h 92"/>
                  <a:gd name="T26" fmla="*/ 0 w 29"/>
                  <a:gd name="T27" fmla="*/ 0 h 92"/>
                  <a:gd name="T28" fmla="*/ 0 w 29"/>
                  <a:gd name="T29" fmla="*/ 0 h 92"/>
                  <a:gd name="T30" fmla="*/ 0 w 29"/>
                  <a:gd name="T31" fmla="*/ 0 h 92"/>
                  <a:gd name="T32" fmla="*/ 0 w 29"/>
                  <a:gd name="T33" fmla="*/ 0 h 92"/>
                  <a:gd name="T34" fmla="*/ 0 w 29"/>
                  <a:gd name="T35" fmla="*/ 0 h 92"/>
                  <a:gd name="T36" fmla="*/ 0 w 29"/>
                  <a:gd name="T37" fmla="*/ 0 h 92"/>
                  <a:gd name="T38" fmla="*/ 0 w 29"/>
                  <a:gd name="T39" fmla="*/ 0 h 92"/>
                  <a:gd name="T40" fmla="*/ 2 w 29"/>
                  <a:gd name="T41" fmla="*/ 0 h 92"/>
                  <a:gd name="T42" fmla="*/ 2 w 29"/>
                  <a:gd name="T43" fmla="*/ 0 h 92"/>
                  <a:gd name="T44" fmla="*/ 4 w 29"/>
                  <a:gd name="T45" fmla="*/ 0 h 92"/>
                  <a:gd name="T46" fmla="*/ 5 w 29"/>
                  <a:gd name="T47" fmla="*/ 0 h 92"/>
                  <a:gd name="T48" fmla="*/ 7 w 29"/>
                  <a:gd name="T49" fmla="*/ 0 h 92"/>
                  <a:gd name="T50" fmla="*/ 9 w 29"/>
                  <a:gd name="T51" fmla="*/ 1 h 92"/>
                  <a:gd name="T52" fmla="*/ 13 w 29"/>
                  <a:gd name="T53" fmla="*/ 1 h 92"/>
                  <a:gd name="T54" fmla="*/ 20 w 29"/>
                  <a:gd name="T55" fmla="*/ 1 h 92"/>
                  <a:gd name="T56" fmla="*/ 29 w 29"/>
                  <a:gd name="T57" fmla="*/ 1 h 92"/>
                  <a:gd name="T58" fmla="*/ 29 w 29"/>
                  <a:gd name="T59" fmla="*/ 1 h 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9" h="92">
                    <a:moveTo>
                      <a:pt x="29" y="92"/>
                    </a:moveTo>
                    <a:lnTo>
                      <a:pt x="20" y="80"/>
                    </a:lnTo>
                    <a:lnTo>
                      <a:pt x="15" y="71"/>
                    </a:lnTo>
                    <a:lnTo>
                      <a:pt x="11" y="65"/>
                    </a:lnTo>
                    <a:lnTo>
                      <a:pt x="9" y="59"/>
                    </a:lnTo>
                    <a:lnTo>
                      <a:pt x="7" y="54"/>
                    </a:lnTo>
                    <a:lnTo>
                      <a:pt x="5" y="50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2" y="31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2" y="42"/>
                    </a:lnTo>
                    <a:lnTo>
                      <a:pt x="4" y="50"/>
                    </a:lnTo>
                    <a:lnTo>
                      <a:pt x="5" y="55"/>
                    </a:lnTo>
                    <a:lnTo>
                      <a:pt x="7" y="61"/>
                    </a:lnTo>
                    <a:lnTo>
                      <a:pt x="9" y="67"/>
                    </a:lnTo>
                    <a:lnTo>
                      <a:pt x="13" y="75"/>
                    </a:lnTo>
                    <a:lnTo>
                      <a:pt x="20" y="82"/>
                    </a:lnTo>
                    <a:lnTo>
                      <a:pt x="29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6" name="Freeform 156"/>
              <p:cNvSpPr>
                <a:spLocks/>
              </p:cNvSpPr>
              <p:nvPr/>
            </p:nvSpPr>
            <p:spPr bwMode="auto">
              <a:xfrm>
                <a:off x="6900" y="2145"/>
                <a:ext cx="547" cy="323"/>
              </a:xfrm>
              <a:custGeom>
                <a:avLst/>
                <a:gdLst>
                  <a:gd name="T0" fmla="*/ 19 w 547"/>
                  <a:gd name="T1" fmla="*/ 5 h 645"/>
                  <a:gd name="T2" fmla="*/ 44 w 547"/>
                  <a:gd name="T3" fmla="*/ 4 h 645"/>
                  <a:gd name="T4" fmla="*/ 77 w 547"/>
                  <a:gd name="T5" fmla="*/ 3 h 645"/>
                  <a:gd name="T6" fmla="*/ 60 w 547"/>
                  <a:gd name="T7" fmla="*/ 4 h 645"/>
                  <a:gd name="T8" fmla="*/ 31 w 547"/>
                  <a:gd name="T9" fmla="*/ 5 h 645"/>
                  <a:gd name="T10" fmla="*/ 9 w 547"/>
                  <a:gd name="T11" fmla="*/ 6 h 645"/>
                  <a:gd name="T12" fmla="*/ 48 w 547"/>
                  <a:gd name="T13" fmla="*/ 5 h 645"/>
                  <a:gd name="T14" fmla="*/ 75 w 547"/>
                  <a:gd name="T15" fmla="*/ 4 h 645"/>
                  <a:gd name="T16" fmla="*/ 60 w 547"/>
                  <a:gd name="T17" fmla="*/ 5 h 645"/>
                  <a:gd name="T18" fmla="*/ 37 w 547"/>
                  <a:gd name="T19" fmla="*/ 6 h 645"/>
                  <a:gd name="T20" fmla="*/ 40 w 547"/>
                  <a:gd name="T21" fmla="*/ 7 h 645"/>
                  <a:gd name="T22" fmla="*/ 71 w 547"/>
                  <a:gd name="T23" fmla="*/ 5 h 645"/>
                  <a:gd name="T24" fmla="*/ 97 w 547"/>
                  <a:gd name="T25" fmla="*/ 5 h 645"/>
                  <a:gd name="T26" fmla="*/ 115 w 547"/>
                  <a:gd name="T27" fmla="*/ 5 h 645"/>
                  <a:gd name="T28" fmla="*/ 158 w 547"/>
                  <a:gd name="T29" fmla="*/ 4 h 645"/>
                  <a:gd name="T30" fmla="*/ 213 w 547"/>
                  <a:gd name="T31" fmla="*/ 3 h 645"/>
                  <a:gd name="T32" fmla="*/ 182 w 547"/>
                  <a:gd name="T33" fmla="*/ 3 h 645"/>
                  <a:gd name="T34" fmla="*/ 142 w 547"/>
                  <a:gd name="T35" fmla="*/ 4 h 645"/>
                  <a:gd name="T36" fmla="*/ 157 w 547"/>
                  <a:gd name="T37" fmla="*/ 4 h 645"/>
                  <a:gd name="T38" fmla="*/ 200 w 547"/>
                  <a:gd name="T39" fmla="*/ 3 h 645"/>
                  <a:gd name="T40" fmla="*/ 271 w 547"/>
                  <a:gd name="T41" fmla="*/ 2 h 645"/>
                  <a:gd name="T42" fmla="*/ 331 w 547"/>
                  <a:gd name="T43" fmla="*/ 2 h 645"/>
                  <a:gd name="T44" fmla="*/ 382 w 547"/>
                  <a:gd name="T45" fmla="*/ 2 h 645"/>
                  <a:gd name="T46" fmla="*/ 431 w 547"/>
                  <a:gd name="T47" fmla="*/ 2 h 645"/>
                  <a:gd name="T48" fmla="*/ 471 w 547"/>
                  <a:gd name="T49" fmla="*/ 3 h 645"/>
                  <a:gd name="T50" fmla="*/ 487 w 547"/>
                  <a:gd name="T51" fmla="*/ 4 h 645"/>
                  <a:gd name="T52" fmla="*/ 485 w 547"/>
                  <a:gd name="T53" fmla="*/ 5 h 645"/>
                  <a:gd name="T54" fmla="*/ 478 w 547"/>
                  <a:gd name="T55" fmla="*/ 6 h 645"/>
                  <a:gd name="T56" fmla="*/ 471 w 547"/>
                  <a:gd name="T57" fmla="*/ 6 h 645"/>
                  <a:gd name="T58" fmla="*/ 463 w 547"/>
                  <a:gd name="T59" fmla="*/ 7 h 645"/>
                  <a:gd name="T60" fmla="*/ 449 w 547"/>
                  <a:gd name="T61" fmla="*/ 8 h 645"/>
                  <a:gd name="T62" fmla="*/ 427 w 547"/>
                  <a:gd name="T63" fmla="*/ 9 h 645"/>
                  <a:gd name="T64" fmla="*/ 400 w 547"/>
                  <a:gd name="T65" fmla="*/ 10 h 645"/>
                  <a:gd name="T66" fmla="*/ 420 w 547"/>
                  <a:gd name="T67" fmla="*/ 9 h 645"/>
                  <a:gd name="T68" fmla="*/ 449 w 547"/>
                  <a:gd name="T69" fmla="*/ 8 h 645"/>
                  <a:gd name="T70" fmla="*/ 443 w 547"/>
                  <a:gd name="T71" fmla="*/ 9 h 645"/>
                  <a:gd name="T72" fmla="*/ 469 w 547"/>
                  <a:gd name="T73" fmla="*/ 8 h 645"/>
                  <a:gd name="T74" fmla="*/ 447 w 547"/>
                  <a:gd name="T75" fmla="*/ 9 h 645"/>
                  <a:gd name="T76" fmla="*/ 418 w 547"/>
                  <a:gd name="T77" fmla="*/ 10 h 645"/>
                  <a:gd name="T78" fmla="*/ 434 w 547"/>
                  <a:gd name="T79" fmla="*/ 10 h 645"/>
                  <a:gd name="T80" fmla="*/ 474 w 547"/>
                  <a:gd name="T81" fmla="*/ 9 h 645"/>
                  <a:gd name="T82" fmla="*/ 498 w 547"/>
                  <a:gd name="T83" fmla="*/ 8 h 645"/>
                  <a:gd name="T84" fmla="*/ 492 w 547"/>
                  <a:gd name="T85" fmla="*/ 9 h 645"/>
                  <a:gd name="T86" fmla="*/ 463 w 547"/>
                  <a:gd name="T87" fmla="*/ 10 h 645"/>
                  <a:gd name="T88" fmla="*/ 454 w 547"/>
                  <a:gd name="T89" fmla="*/ 10 h 645"/>
                  <a:gd name="T90" fmla="*/ 480 w 547"/>
                  <a:gd name="T91" fmla="*/ 9 h 645"/>
                  <a:gd name="T92" fmla="*/ 514 w 547"/>
                  <a:gd name="T93" fmla="*/ 8 h 645"/>
                  <a:gd name="T94" fmla="*/ 529 w 547"/>
                  <a:gd name="T95" fmla="*/ 8 h 645"/>
                  <a:gd name="T96" fmla="*/ 541 w 547"/>
                  <a:gd name="T97" fmla="*/ 6 h 645"/>
                  <a:gd name="T98" fmla="*/ 545 w 547"/>
                  <a:gd name="T99" fmla="*/ 5 h 645"/>
                  <a:gd name="T100" fmla="*/ 547 w 547"/>
                  <a:gd name="T101" fmla="*/ 4 h 645"/>
                  <a:gd name="T102" fmla="*/ 541 w 547"/>
                  <a:gd name="T103" fmla="*/ 3 h 645"/>
                  <a:gd name="T104" fmla="*/ 525 w 547"/>
                  <a:gd name="T105" fmla="*/ 2 h 645"/>
                  <a:gd name="T106" fmla="*/ 487 w 547"/>
                  <a:gd name="T107" fmla="*/ 2 h 645"/>
                  <a:gd name="T108" fmla="*/ 436 w 547"/>
                  <a:gd name="T109" fmla="*/ 1 h 645"/>
                  <a:gd name="T110" fmla="*/ 380 w 547"/>
                  <a:gd name="T111" fmla="*/ 1 h 645"/>
                  <a:gd name="T112" fmla="*/ 320 w 547"/>
                  <a:gd name="T113" fmla="*/ 1 h 645"/>
                  <a:gd name="T114" fmla="*/ 256 w 547"/>
                  <a:gd name="T115" fmla="*/ 1 h 645"/>
                  <a:gd name="T116" fmla="*/ 193 w 547"/>
                  <a:gd name="T117" fmla="*/ 1 h 645"/>
                  <a:gd name="T118" fmla="*/ 131 w 547"/>
                  <a:gd name="T119" fmla="*/ 2 h 645"/>
                  <a:gd name="T120" fmla="*/ 78 w 547"/>
                  <a:gd name="T121" fmla="*/ 3 h 645"/>
                  <a:gd name="T122" fmla="*/ 35 w 547"/>
                  <a:gd name="T123" fmla="*/ 4 h 645"/>
                  <a:gd name="T124" fmla="*/ 6 w 547"/>
                  <a:gd name="T125" fmla="*/ 5 h 6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47" h="645">
                    <a:moveTo>
                      <a:pt x="2" y="329"/>
                    </a:moveTo>
                    <a:lnTo>
                      <a:pt x="0" y="335"/>
                    </a:lnTo>
                    <a:lnTo>
                      <a:pt x="2" y="333"/>
                    </a:lnTo>
                    <a:lnTo>
                      <a:pt x="4" y="329"/>
                    </a:lnTo>
                    <a:lnTo>
                      <a:pt x="8" y="325"/>
                    </a:lnTo>
                    <a:lnTo>
                      <a:pt x="9" y="320"/>
                    </a:lnTo>
                    <a:lnTo>
                      <a:pt x="13" y="312"/>
                    </a:lnTo>
                    <a:lnTo>
                      <a:pt x="17" y="305"/>
                    </a:lnTo>
                    <a:lnTo>
                      <a:pt x="19" y="297"/>
                    </a:lnTo>
                    <a:lnTo>
                      <a:pt x="22" y="289"/>
                    </a:lnTo>
                    <a:lnTo>
                      <a:pt x="26" y="282"/>
                    </a:lnTo>
                    <a:lnTo>
                      <a:pt x="29" y="274"/>
                    </a:lnTo>
                    <a:lnTo>
                      <a:pt x="31" y="268"/>
                    </a:lnTo>
                    <a:lnTo>
                      <a:pt x="35" y="263"/>
                    </a:lnTo>
                    <a:lnTo>
                      <a:pt x="39" y="257"/>
                    </a:lnTo>
                    <a:lnTo>
                      <a:pt x="39" y="253"/>
                    </a:lnTo>
                    <a:lnTo>
                      <a:pt x="42" y="249"/>
                    </a:lnTo>
                    <a:lnTo>
                      <a:pt x="44" y="242"/>
                    </a:lnTo>
                    <a:lnTo>
                      <a:pt x="48" y="238"/>
                    </a:lnTo>
                    <a:lnTo>
                      <a:pt x="51" y="230"/>
                    </a:lnTo>
                    <a:lnTo>
                      <a:pt x="53" y="225"/>
                    </a:lnTo>
                    <a:lnTo>
                      <a:pt x="57" y="217"/>
                    </a:lnTo>
                    <a:lnTo>
                      <a:pt x="62" y="211"/>
                    </a:lnTo>
                    <a:lnTo>
                      <a:pt x="64" y="204"/>
                    </a:lnTo>
                    <a:lnTo>
                      <a:pt x="69" y="198"/>
                    </a:lnTo>
                    <a:lnTo>
                      <a:pt x="71" y="192"/>
                    </a:lnTo>
                    <a:lnTo>
                      <a:pt x="77" y="188"/>
                    </a:lnTo>
                    <a:lnTo>
                      <a:pt x="84" y="181"/>
                    </a:lnTo>
                    <a:lnTo>
                      <a:pt x="91" y="177"/>
                    </a:lnTo>
                    <a:lnTo>
                      <a:pt x="88" y="183"/>
                    </a:lnTo>
                    <a:lnTo>
                      <a:pt x="82" y="188"/>
                    </a:lnTo>
                    <a:lnTo>
                      <a:pt x="78" y="194"/>
                    </a:lnTo>
                    <a:lnTo>
                      <a:pt x="75" y="202"/>
                    </a:lnTo>
                    <a:lnTo>
                      <a:pt x="69" y="211"/>
                    </a:lnTo>
                    <a:lnTo>
                      <a:pt x="66" y="221"/>
                    </a:lnTo>
                    <a:lnTo>
                      <a:pt x="60" y="230"/>
                    </a:lnTo>
                    <a:lnTo>
                      <a:pt x="57" y="240"/>
                    </a:lnTo>
                    <a:lnTo>
                      <a:pt x="51" y="249"/>
                    </a:lnTo>
                    <a:lnTo>
                      <a:pt x="46" y="259"/>
                    </a:lnTo>
                    <a:lnTo>
                      <a:pt x="42" y="266"/>
                    </a:lnTo>
                    <a:lnTo>
                      <a:pt x="39" y="276"/>
                    </a:lnTo>
                    <a:lnTo>
                      <a:pt x="37" y="284"/>
                    </a:lnTo>
                    <a:lnTo>
                      <a:pt x="33" y="291"/>
                    </a:lnTo>
                    <a:lnTo>
                      <a:pt x="31" y="297"/>
                    </a:lnTo>
                    <a:lnTo>
                      <a:pt x="31" y="303"/>
                    </a:lnTo>
                    <a:lnTo>
                      <a:pt x="29" y="306"/>
                    </a:lnTo>
                    <a:lnTo>
                      <a:pt x="28" y="312"/>
                    </a:lnTo>
                    <a:lnTo>
                      <a:pt x="26" y="322"/>
                    </a:lnTo>
                    <a:lnTo>
                      <a:pt x="22" y="327"/>
                    </a:lnTo>
                    <a:lnTo>
                      <a:pt x="19" y="335"/>
                    </a:lnTo>
                    <a:lnTo>
                      <a:pt x="17" y="339"/>
                    </a:lnTo>
                    <a:lnTo>
                      <a:pt x="17" y="343"/>
                    </a:lnTo>
                    <a:lnTo>
                      <a:pt x="9" y="375"/>
                    </a:lnTo>
                    <a:lnTo>
                      <a:pt x="11" y="371"/>
                    </a:lnTo>
                    <a:lnTo>
                      <a:pt x="17" y="364"/>
                    </a:lnTo>
                    <a:lnTo>
                      <a:pt x="20" y="356"/>
                    </a:lnTo>
                    <a:lnTo>
                      <a:pt x="26" y="348"/>
                    </a:lnTo>
                    <a:lnTo>
                      <a:pt x="29" y="337"/>
                    </a:lnTo>
                    <a:lnTo>
                      <a:pt x="35" y="327"/>
                    </a:lnTo>
                    <a:lnTo>
                      <a:pt x="40" y="316"/>
                    </a:lnTo>
                    <a:lnTo>
                      <a:pt x="46" y="306"/>
                    </a:lnTo>
                    <a:lnTo>
                      <a:pt x="48" y="299"/>
                    </a:lnTo>
                    <a:lnTo>
                      <a:pt x="51" y="293"/>
                    </a:lnTo>
                    <a:lnTo>
                      <a:pt x="53" y="287"/>
                    </a:lnTo>
                    <a:lnTo>
                      <a:pt x="55" y="282"/>
                    </a:lnTo>
                    <a:lnTo>
                      <a:pt x="57" y="276"/>
                    </a:lnTo>
                    <a:lnTo>
                      <a:pt x="60" y="270"/>
                    </a:lnTo>
                    <a:lnTo>
                      <a:pt x="62" y="265"/>
                    </a:lnTo>
                    <a:lnTo>
                      <a:pt x="66" y="261"/>
                    </a:lnTo>
                    <a:lnTo>
                      <a:pt x="69" y="249"/>
                    </a:lnTo>
                    <a:lnTo>
                      <a:pt x="75" y="242"/>
                    </a:lnTo>
                    <a:lnTo>
                      <a:pt x="80" y="234"/>
                    </a:lnTo>
                    <a:lnTo>
                      <a:pt x="86" y="228"/>
                    </a:lnTo>
                    <a:lnTo>
                      <a:pt x="80" y="246"/>
                    </a:lnTo>
                    <a:lnTo>
                      <a:pt x="78" y="249"/>
                    </a:lnTo>
                    <a:lnTo>
                      <a:pt x="75" y="257"/>
                    </a:lnTo>
                    <a:lnTo>
                      <a:pt x="71" y="265"/>
                    </a:lnTo>
                    <a:lnTo>
                      <a:pt x="68" y="274"/>
                    </a:lnTo>
                    <a:lnTo>
                      <a:pt x="64" y="284"/>
                    </a:lnTo>
                    <a:lnTo>
                      <a:pt x="60" y="295"/>
                    </a:lnTo>
                    <a:lnTo>
                      <a:pt x="57" y="299"/>
                    </a:lnTo>
                    <a:lnTo>
                      <a:pt x="55" y="306"/>
                    </a:lnTo>
                    <a:lnTo>
                      <a:pt x="53" y="312"/>
                    </a:lnTo>
                    <a:lnTo>
                      <a:pt x="53" y="318"/>
                    </a:lnTo>
                    <a:lnTo>
                      <a:pt x="49" y="327"/>
                    </a:lnTo>
                    <a:lnTo>
                      <a:pt x="44" y="339"/>
                    </a:lnTo>
                    <a:lnTo>
                      <a:pt x="42" y="348"/>
                    </a:lnTo>
                    <a:lnTo>
                      <a:pt x="39" y="358"/>
                    </a:lnTo>
                    <a:lnTo>
                      <a:pt x="37" y="364"/>
                    </a:lnTo>
                    <a:lnTo>
                      <a:pt x="33" y="371"/>
                    </a:lnTo>
                    <a:lnTo>
                      <a:pt x="31" y="375"/>
                    </a:lnTo>
                    <a:lnTo>
                      <a:pt x="31" y="377"/>
                    </a:lnTo>
                    <a:lnTo>
                      <a:pt x="29" y="381"/>
                    </a:lnTo>
                    <a:lnTo>
                      <a:pt x="29" y="390"/>
                    </a:lnTo>
                    <a:lnTo>
                      <a:pt x="29" y="400"/>
                    </a:lnTo>
                    <a:lnTo>
                      <a:pt x="33" y="403"/>
                    </a:lnTo>
                    <a:lnTo>
                      <a:pt x="37" y="398"/>
                    </a:lnTo>
                    <a:lnTo>
                      <a:pt x="40" y="392"/>
                    </a:lnTo>
                    <a:lnTo>
                      <a:pt x="44" y="384"/>
                    </a:lnTo>
                    <a:lnTo>
                      <a:pt x="49" y="377"/>
                    </a:lnTo>
                    <a:lnTo>
                      <a:pt x="51" y="369"/>
                    </a:lnTo>
                    <a:lnTo>
                      <a:pt x="55" y="362"/>
                    </a:lnTo>
                    <a:lnTo>
                      <a:pt x="58" y="352"/>
                    </a:lnTo>
                    <a:lnTo>
                      <a:pt x="62" y="344"/>
                    </a:lnTo>
                    <a:lnTo>
                      <a:pt x="66" y="335"/>
                    </a:lnTo>
                    <a:lnTo>
                      <a:pt x="69" y="325"/>
                    </a:lnTo>
                    <a:lnTo>
                      <a:pt x="71" y="318"/>
                    </a:lnTo>
                    <a:lnTo>
                      <a:pt x="77" y="310"/>
                    </a:lnTo>
                    <a:lnTo>
                      <a:pt x="78" y="303"/>
                    </a:lnTo>
                    <a:lnTo>
                      <a:pt x="82" y="297"/>
                    </a:lnTo>
                    <a:lnTo>
                      <a:pt x="86" y="291"/>
                    </a:lnTo>
                    <a:lnTo>
                      <a:pt x="89" y="287"/>
                    </a:lnTo>
                    <a:lnTo>
                      <a:pt x="93" y="280"/>
                    </a:lnTo>
                    <a:lnTo>
                      <a:pt x="97" y="278"/>
                    </a:lnTo>
                    <a:lnTo>
                      <a:pt x="97" y="280"/>
                    </a:lnTo>
                    <a:lnTo>
                      <a:pt x="97" y="287"/>
                    </a:lnTo>
                    <a:lnTo>
                      <a:pt x="95" y="291"/>
                    </a:lnTo>
                    <a:lnTo>
                      <a:pt x="93" y="297"/>
                    </a:lnTo>
                    <a:lnTo>
                      <a:pt x="91" y="303"/>
                    </a:lnTo>
                    <a:lnTo>
                      <a:pt x="91" y="306"/>
                    </a:lnTo>
                    <a:lnTo>
                      <a:pt x="95" y="306"/>
                    </a:lnTo>
                    <a:lnTo>
                      <a:pt x="98" y="301"/>
                    </a:lnTo>
                    <a:lnTo>
                      <a:pt x="104" y="295"/>
                    </a:lnTo>
                    <a:lnTo>
                      <a:pt x="107" y="287"/>
                    </a:lnTo>
                    <a:lnTo>
                      <a:pt x="115" y="280"/>
                    </a:lnTo>
                    <a:lnTo>
                      <a:pt x="118" y="268"/>
                    </a:lnTo>
                    <a:lnTo>
                      <a:pt x="124" y="259"/>
                    </a:lnTo>
                    <a:lnTo>
                      <a:pt x="129" y="249"/>
                    </a:lnTo>
                    <a:lnTo>
                      <a:pt x="135" y="238"/>
                    </a:lnTo>
                    <a:lnTo>
                      <a:pt x="140" y="227"/>
                    </a:lnTo>
                    <a:lnTo>
                      <a:pt x="146" y="217"/>
                    </a:lnTo>
                    <a:lnTo>
                      <a:pt x="149" y="207"/>
                    </a:lnTo>
                    <a:lnTo>
                      <a:pt x="155" y="200"/>
                    </a:lnTo>
                    <a:lnTo>
                      <a:pt x="158" y="194"/>
                    </a:lnTo>
                    <a:lnTo>
                      <a:pt x="160" y="188"/>
                    </a:lnTo>
                    <a:lnTo>
                      <a:pt x="162" y="185"/>
                    </a:lnTo>
                    <a:lnTo>
                      <a:pt x="166" y="185"/>
                    </a:lnTo>
                    <a:lnTo>
                      <a:pt x="171" y="175"/>
                    </a:lnTo>
                    <a:lnTo>
                      <a:pt x="178" y="168"/>
                    </a:lnTo>
                    <a:lnTo>
                      <a:pt x="186" y="158"/>
                    </a:lnTo>
                    <a:lnTo>
                      <a:pt x="195" y="150"/>
                    </a:lnTo>
                    <a:lnTo>
                      <a:pt x="204" y="141"/>
                    </a:lnTo>
                    <a:lnTo>
                      <a:pt x="213" y="135"/>
                    </a:lnTo>
                    <a:lnTo>
                      <a:pt x="222" y="129"/>
                    </a:lnTo>
                    <a:lnTo>
                      <a:pt x="233" y="126"/>
                    </a:lnTo>
                    <a:lnTo>
                      <a:pt x="224" y="133"/>
                    </a:lnTo>
                    <a:lnTo>
                      <a:pt x="216" y="141"/>
                    </a:lnTo>
                    <a:lnTo>
                      <a:pt x="211" y="148"/>
                    </a:lnTo>
                    <a:lnTo>
                      <a:pt x="204" y="156"/>
                    </a:lnTo>
                    <a:lnTo>
                      <a:pt x="196" y="164"/>
                    </a:lnTo>
                    <a:lnTo>
                      <a:pt x="189" y="171"/>
                    </a:lnTo>
                    <a:lnTo>
                      <a:pt x="182" y="179"/>
                    </a:lnTo>
                    <a:lnTo>
                      <a:pt x="176" y="188"/>
                    </a:lnTo>
                    <a:lnTo>
                      <a:pt x="169" y="196"/>
                    </a:lnTo>
                    <a:lnTo>
                      <a:pt x="164" y="204"/>
                    </a:lnTo>
                    <a:lnTo>
                      <a:pt x="158" y="213"/>
                    </a:lnTo>
                    <a:lnTo>
                      <a:pt x="153" y="223"/>
                    </a:lnTo>
                    <a:lnTo>
                      <a:pt x="147" y="230"/>
                    </a:lnTo>
                    <a:lnTo>
                      <a:pt x="144" y="240"/>
                    </a:lnTo>
                    <a:lnTo>
                      <a:pt x="142" y="246"/>
                    </a:lnTo>
                    <a:lnTo>
                      <a:pt x="142" y="251"/>
                    </a:lnTo>
                    <a:lnTo>
                      <a:pt x="140" y="257"/>
                    </a:lnTo>
                    <a:lnTo>
                      <a:pt x="140" y="263"/>
                    </a:lnTo>
                    <a:lnTo>
                      <a:pt x="142" y="261"/>
                    </a:lnTo>
                    <a:lnTo>
                      <a:pt x="146" y="257"/>
                    </a:lnTo>
                    <a:lnTo>
                      <a:pt x="147" y="253"/>
                    </a:lnTo>
                    <a:lnTo>
                      <a:pt x="151" y="253"/>
                    </a:lnTo>
                    <a:lnTo>
                      <a:pt x="153" y="247"/>
                    </a:lnTo>
                    <a:lnTo>
                      <a:pt x="155" y="242"/>
                    </a:lnTo>
                    <a:lnTo>
                      <a:pt x="157" y="236"/>
                    </a:lnTo>
                    <a:lnTo>
                      <a:pt x="160" y="230"/>
                    </a:lnTo>
                    <a:lnTo>
                      <a:pt x="166" y="219"/>
                    </a:lnTo>
                    <a:lnTo>
                      <a:pt x="171" y="209"/>
                    </a:lnTo>
                    <a:lnTo>
                      <a:pt x="175" y="202"/>
                    </a:lnTo>
                    <a:lnTo>
                      <a:pt x="176" y="196"/>
                    </a:lnTo>
                    <a:lnTo>
                      <a:pt x="182" y="192"/>
                    </a:lnTo>
                    <a:lnTo>
                      <a:pt x="186" y="187"/>
                    </a:lnTo>
                    <a:lnTo>
                      <a:pt x="193" y="175"/>
                    </a:lnTo>
                    <a:lnTo>
                      <a:pt x="200" y="166"/>
                    </a:lnTo>
                    <a:lnTo>
                      <a:pt x="209" y="156"/>
                    </a:lnTo>
                    <a:lnTo>
                      <a:pt x="216" y="145"/>
                    </a:lnTo>
                    <a:lnTo>
                      <a:pt x="225" y="135"/>
                    </a:lnTo>
                    <a:lnTo>
                      <a:pt x="236" y="128"/>
                    </a:lnTo>
                    <a:lnTo>
                      <a:pt x="244" y="118"/>
                    </a:lnTo>
                    <a:lnTo>
                      <a:pt x="255" y="112"/>
                    </a:lnTo>
                    <a:lnTo>
                      <a:pt x="260" y="109"/>
                    </a:lnTo>
                    <a:lnTo>
                      <a:pt x="265" y="105"/>
                    </a:lnTo>
                    <a:lnTo>
                      <a:pt x="271" y="103"/>
                    </a:lnTo>
                    <a:lnTo>
                      <a:pt x="276" y="99"/>
                    </a:lnTo>
                    <a:lnTo>
                      <a:pt x="287" y="93"/>
                    </a:lnTo>
                    <a:lnTo>
                      <a:pt x="296" y="88"/>
                    </a:lnTo>
                    <a:lnTo>
                      <a:pt x="302" y="86"/>
                    </a:lnTo>
                    <a:lnTo>
                      <a:pt x="307" y="84"/>
                    </a:lnTo>
                    <a:lnTo>
                      <a:pt x="314" y="82"/>
                    </a:lnTo>
                    <a:lnTo>
                      <a:pt x="320" y="80"/>
                    </a:lnTo>
                    <a:lnTo>
                      <a:pt x="324" y="78"/>
                    </a:lnTo>
                    <a:lnTo>
                      <a:pt x="331" y="78"/>
                    </a:lnTo>
                    <a:lnTo>
                      <a:pt x="336" y="76"/>
                    </a:lnTo>
                    <a:lnTo>
                      <a:pt x="342" y="76"/>
                    </a:lnTo>
                    <a:lnTo>
                      <a:pt x="347" y="76"/>
                    </a:lnTo>
                    <a:lnTo>
                      <a:pt x="353" y="76"/>
                    </a:lnTo>
                    <a:lnTo>
                      <a:pt x="358" y="76"/>
                    </a:lnTo>
                    <a:lnTo>
                      <a:pt x="365" y="78"/>
                    </a:lnTo>
                    <a:lnTo>
                      <a:pt x="369" y="78"/>
                    </a:lnTo>
                    <a:lnTo>
                      <a:pt x="374" y="78"/>
                    </a:lnTo>
                    <a:lnTo>
                      <a:pt x="382" y="80"/>
                    </a:lnTo>
                    <a:lnTo>
                      <a:pt x="387" y="82"/>
                    </a:lnTo>
                    <a:lnTo>
                      <a:pt x="393" y="84"/>
                    </a:lnTo>
                    <a:lnTo>
                      <a:pt x="398" y="86"/>
                    </a:lnTo>
                    <a:lnTo>
                      <a:pt x="403" y="89"/>
                    </a:lnTo>
                    <a:lnTo>
                      <a:pt x="409" y="93"/>
                    </a:lnTo>
                    <a:lnTo>
                      <a:pt x="414" y="95"/>
                    </a:lnTo>
                    <a:lnTo>
                      <a:pt x="420" y="99"/>
                    </a:lnTo>
                    <a:lnTo>
                      <a:pt x="425" y="103"/>
                    </a:lnTo>
                    <a:lnTo>
                      <a:pt x="431" y="109"/>
                    </a:lnTo>
                    <a:lnTo>
                      <a:pt x="436" y="112"/>
                    </a:lnTo>
                    <a:lnTo>
                      <a:pt x="442" y="118"/>
                    </a:lnTo>
                    <a:lnTo>
                      <a:pt x="447" y="124"/>
                    </a:lnTo>
                    <a:lnTo>
                      <a:pt x="452" y="129"/>
                    </a:lnTo>
                    <a:lnTo>
                      <a:pt x="458" y="135"/>
                    </a:lnTo>
                    <a:lnTo>
                      <a:pt x="463" y="147"/>
                    </a:lnTo>
                    <a:lnTo>
                      <a:pt x="465" y="152"/>
                    </a:lnTo>
                    <a:lnTo>
                      <a:pt x="469" y="158"/>
                    </a:lnTo>
                    <a:lnTo>
                      <a:pt x="471" y="166"/>
                    </a:lnTo>
                    <a:lnTo>
                      <a:pt x="474" y="173"/>
                    </a:lnTo>
                    <a:lnTo>
                      <a:pt x="474" y="179"/>
                    </a:lnTo>
                    <a:lnTo>
                      <a:pt x="476" y="187"/>
                    </a:lnTo>
                    <a:lnTo>
                      <a:pt x="478" y="194"/>
                    </a:lnTo>
                    <a:lnTo>
                      <a:pt x="480" y="204"/>
                    </a:lnTo>
                    <a:lnTo>
                      <a:pt x="481" y="211"/>
                    </a:lnTo>
                    <a:lnTo>
                      <a:pt x="483" y="221"/>
                    </a:lnTo>
                    <a:lnTo>
                      <a:pt x="485" y="228"/>
                    </a:lnTo>
                    <a:lnTo>
                      <a:pt x="487" y="238"/>
                    </a:lnTo>
                    <a:lnTo>
                      <a:pt x="487" y="247"/>
                    </a:lnTo>
                    <a:lnTo>
                      <a:pt x="487" y="255"/>
                    </a:lnTo>
                    <a:lnTo>
                      <a:pt x="487" y="263"/>
                    </a:lnTo>
                    <a:lnTo>
                      <a:pt x="487" y="272"/>
                    </a:lnTo>
                    <a:lnTo>
                      <a:pt x="487" y="280"/>
                    </a:lnTo>
                    <a:lnTo>
                      <a:pt x="487" y="287"/>
                    </a:lnTo>
                    <a:lnTo>
                      <a:pt x="487" y="295"/>
                    </a:lnTo>
                    <a:lnTo>
                      <a:pt x="487" y="305"/>
                    </a:lnTo>
                    <a:lnTo>
                      <a:pt x="485" y="310"/>
                    </a:lnTo>
                    <a:lnTo>
                      <a:pt x="485" y="318"/>
                    </a:lnTo>
                    <a:lnTo>
                      <a:pt x="483" y="324"/>
                    </a:lnTo>
                    <a:lnTo>
                      <a:pt x="483" y="331"/>
                    </a:lnTo>
                    <a:lnTo>
                      <a:pt x="481" y="337"/>
                    </a:lnTo>
                    <a:lnTo>
                      <a:pt x="480" y="343"/>
                    </a:lnTo>
                    <a:lnTo>
                      <a:pt x="478" y="346"/>
                    </a:lnTo>
                    <a:lnTo>
                      <a:pt x="476" y="352"/>
                    </a:lnTo>
                    <a:lnTo>
                      <a:pt x="476" y="344"/>
                    </a:lnTo>
                    <a:lnTo>
                      <a:pt x="478" y="335"/>
                    </a:lnTo>
                    <a:lnTo>
                      <a:pt x="476" y="325"/>
                    </a:lnTo>
                    <a:lnTo>
                      <a:pt x="476" y="320"/>
                    </a:lnTo>
                    <a:lnTo>
                      <a:pt x="476" y="325"/>
                    </a:lnTo>
                    <a:lnTo>
                      <a:pt x="474" y="331"/>
                    </a:lnTo>
                    <a:lnTo>
                      <a:pt x="474" y="337"/>
                    </a:lnTo>
                    <a:lnTo>
                      <a:pt x="474" y="344"/>
                    </a:lnTo>
                    <a:lnTo>
                      <a:pt x="472" y="350"/>
                    </a:lnTo>
                    <a:lnTo>
                      <a:pt x="472" y="356"/>
                    </a:lnTo>
                    <a:lnTo>
                      <a:pt x="471" y="362"/>
                    </a:lnTo>
                    <a:lnTo>
                      <a:pt x="471" y="367"/>
                    </a:lnTo>
                    <a:lnTo>
                      <a:pt x="469" y="375"/>
                    </a:lnTo>
                    <a:lnTo>
                      <a:pt x="469" y="381"/>
                    </a:lnTo>
                    <a:lnTo>
                      <a:pt x="467" y="386"/>
                    </a:lnTo>
                    <a:lnTo>
                      <a:pt x="467" y="392"/>
                    </a:lnTo>
                    <a:lnTo>
                      <a:pt x="465" y="400"/>
                    </a:lnTo>
                    <a:lnTo>
                      <a:pt x="465" y="405"/>
                    </a:lnTo>
                    <a:lnTo>
                      <a:pt x="463" y="411"/>
                    </a:lnTo>
                    <a:lnTo>
                      <a:pt x="463" y="417"/>
                    </a:lnTo>
                    <a:lnTo>
                      <a:pt x="462" y="423"/>
                    </a:lnTo>
                    <a:lnTo>
                      <a:pt x="460" y="428"/>
                    </a:lnTo>
                    <a:lnTo>
                      <a:pt x="458" y="434"/>
                    </a:lnTo>
                    <a:lnTo>
                      <a:pt x="458" y="442"/>
                    </a:lnTo>
                    <a:lnTo>
                      <a:pt x="454" y="445"/>
                    </a:lnTo>
                    <a:lnTo>
                      <a:pt x="454" y="453"/>
                    </a:lnTo>
                    <a:lnTo>
                      <a:pt x="452" y="459"/>
                    </a:lnTo>
                    <a:lnTo>
                      <a:pt x="451" y="464"/>
                    </a:lnTo>
                    <a:lnTo>
                      <a:pt x="449" y="470"/>
                    </a:lnTo>
                    <a:lnTo>
                      <a:pt x="447" y="476"/>
                    </a:lnTo>
                    <a:lnTo>
                      <a:pt x="445" y="482"/>
                    </a:lnTo>
                    <a:lnTo>
                      <a:pt x="443" y="487"/>
                    </a:lnTo>
                    <a:lnTo>
                      <a:pt x="440" y="495"/>
                    </a:lnTo>
                    <a:lnTo>
                      <a:pt x="440" y="501"/>
                    </a:lnTo>
                    <a:lnTo>
                      <a:pt x="436" y="506"/>
                    </a:lnTo>
                    <a:lnTo>
                      <a:pt x="436" y="512"/>
                    </a:lnTo>
                    <a:lnTo>
                      <a:pt x="432" y="521"/>
                    </a:lnTo>
                    <a:lnTo>
                      <a:pt x="427" y="529"/>
                    </a:lnTo>
                    <a:lnTo>
                      <a:pt x="423" y="539"/>
                    </a:lnTo>
                    <a:lnTo>
                      <a:pt x="422" y="548"/>
                    </a:lnTo>
                    <a:lnTo>
                      <a:pt x="418" y="556"/>
                    </a:lnTo>
                    <a:lnTo>
                      <a:pt x="412" y="563"/>
                    </a:lnTo>
                    <a:lnTo>
                      <a:pt x="409" y="573"/>
                    </a:lnTo>
                    <a:lnTo>
                      <a:pt x="407" y="582"/>
                    </a:lnTo>
                    <a:lnTo>
                      <a:pt x="405" y="584"/>
                    </a:lnTo>
                    <a:lnTo>
                      <a:pt x="402" y="588"/>
                    </a:lnTo>
                    <a:lnTo>
                      <a:pt x="400" y="592"/>
                    </a:lnTo>
                    <a:lnTo>
                      <a:pt x="400" y="596"/>
                    </a:lnTo>
                    <a:lnTo>
                      <a:pt x="402" y="594"/>
                    </a:lnTo>
                    <a:lnTo>
                      <a:pt x="405" y="594"/>
                    </a:lnTo>
                    <a:lnTo>
                      <a:pt x="409" y="590"/>
                    </a:lnTo>
                    <a:lnTo>
                      <a:pt x="411" y="590"/>
                    </a:lnTo>
                    <a:lnTo>
                      <a:pt x="411" y="584"/>
                    </a:lnTo>
                    <a:lnTo>
                      <a:pt x="414" y="580"/>
                    </a:lnTo>
                    <a:lnTo>
                      <a:pt x="418" y="573"/>
                    </a:lnTo>
                    <a:lnTo>
                      <a:pt x="420" y="567"/>
                    </a:lnTo>
                    <a:lnTo>
                      <a:pt x="423" y="560"/>
                    </a:lnTo>
                    <a:lnTo>
                      <a:pt x="425" y="552"/>
                    </a:lnTo>
                    <a:lnTo>
                      <a:pt x="429" y="544"/>
                    </a:lnTo>
                    <a:lnTo>
                      <a:pt x="432" y="539"/>
                    </a:lnTo>
                    <a:lnTo>
                      <a:pt x="434" y="529"/>
                    </a:lnTo>
                    <a:lnTo>
                      <a:pt x="438" y="523"/>
                    </a:lnTo>
                    <a:lnTo>
                      <a:pt x="440" y="518"/>
                    </a:lnTo>
                    <a:lnTo>
                      <a:pt x="443" y="514"/>
                    </a:lnTo>
                    <a:lnTo>
                      <a:pt x="449" y="508"/>
                    </a:lnTo>
                    <a:lnTo>
                      <a:pt x="452" y="510"/>
                    </a:lnTo>
                    <a:lnTo>
                      <a:pt x="449" y="516"/>
                    </a:lnTo>
                    <a:lnTo>
                      <a:pt x="445" y="523"/>
                    </a:lnTo>
                    <a:lnTo>
                      <a:pt x="442" y="531"/>
                    </a:lnTo>
                    <a:lnTo>
                      <a:pt x="440" y="539"/>
                    </a:lnTo>
                    <a:lnTo>
                      <a:pt x="436" y="544"/>
                    </a:lnTo>
                    <a:lnTo>
                      <a:pt x="436" y="550"/>
                    </a:lnTo>
                    <a:lnTo>
                      <a:pt x="438" y="550"/>
                    </a:lnTo>
                    <a:lnTo>
                      <a:pt x="443" y="550"/>
                    </a:lnTo>
                    <a:lnTo>
                      <a:pt x="447" y="542"/>
                    </a:lnTo>
                    <a:lnTo>
                      <a:pt x="449" y="539"/>
                    </a:lnTo>
                    <a:lnTo>
                      <a:pt x="451" y="533"/>
                    </a:lnTo>
                    <a:lnTo>
                      <a:pt x="452" y="525"/>
                    </a:lnTo>
                    <a:lnTo>
                      <a:pt x="454" y="520"/>
                    </a:lnTo>
                    <a:lnTo>
                      <a:pt x="454" y="512"/>
                    </a:lnTo>
                    <a:lnTo>
                      <a:pt x="456" y="506"/>
                    </a:lnTo>
                    <a:lnTo>
                      <a:pt x="458" y="501"/>
                    </a:lnTo>
                    <a:lnTo>
                      <a:pt x="469" y="474"/>
                    </a:lnTo>
                    <a:lnTo>
                      <a:pt x="471" y="483"/>
                    </a:lnTo>
                    <a:lnTo>
                      <a:pt x="467" y="493"/>
                    </a:lnTo>
                    <a:lnTo>
                      <a:pt x="465" y="502"/>
                    </a:lnTo>
                    <a:lnTo>
                      <a:pt x="462" y="512"/>
                    </a:lnTo>
                    <a:lnTo>
                      <a:pt x="460" y="523"/>
                    </a:lnTo>
                    <a:lnTo>
                      <a:pt x="456" y="533"/>
                    </a:lnTo>
                    <a:lnTo>
                      <a:pt x="452" y="542"/>
                    </a:lnTo>
                    <a:lnTo>
                      <a:pt x="449" y="548"/>
                    </a:lnTo>
                    <a:lnTo>
                      <a:pt x="447" y="554"/>
                    </a:lnTo>
                    <a:lnTo>
                      <a:pt x="445" y="560"/>
                    </a:lnTo>
                    <a:lnTo>
                      <a:pt x="443" y="565"/>
                    </a:lnTo>
                    <a:lnTo>
                      <a:pt x="438" y="577"/>
                    </a:lnTo>
                    <a:lnTo>
                      <a:pt x="434" y="588"/>
                    </a:lnTo>
                    <a:lnTo>
                      <a:pt x="429" y="598"/>
                    </a:lnTo>
                    <a:lnTo>
                      <a:pt x="425" y="607"/>
                    </a:lnTo>
                    <a:lnTo>
                      <a:pt x="422" y="611"/>
                    </a:lnTo>
                    <a:lnTo>
                      <a:pt x="420" y="619"/>
                    </a:lnTo>
                    <a:lnTo>
                      <a:pt x="418" y="624"/>
                    </a:lnTo>
                    <a:lnTo>
                      <a:pt x="414" y="632"/>
                    </a:lnTo>
                    <a:lnTo>
                      <a:pt x="412" y="636"/>
                    </a:lnTo>
                    <a:lnTo>
                      <a:pt x="411" y="641"/>
                    </a:lnTo>
                    <a:lnTo>
                      <a:pt x="411" y="645"/>
                    </a:lnTo>
                    <a:lnTo>
                      <a:pt x="416" y="638"/>
                    </a:lnTo>
                    <a:lnTo>
                      <a:pt x="422" y="632"/>
                    </a:lnTo>
                    <a:lnTo>
                      <a:pt x="427" y="624"/>
                    </a:lnTo>
                    <a:lnTo>
                      <a:pt x="434" y="619"/>
                    </a:lnTo>
                    <a:lnTo>
                      <a:pt x="438" y="609"/>
                    </a:lnTo>
                    <a:lnTo>
                      <a:pt x="445" y="601"/>
                    </a:lnTo>
                    <a:lnTo>
                      <a:pt x="449" y="594"/>
                    </a:lnTo>
                    <a:lnTo>
                      <a:pt x="454" y="584"/>
                    </a:lnTo>
                    <a:lnTo>
                      <a:pt x="460" y="577"/>
                    </a:lnTo>
                    <a:lnTo>
                      <a:pt x="463" y="567"/>
                    </a:lnTo>
                    <a:lnTo>
                      <a:pt x="467" y="558"/>
                    </a:lnTo>
                    <a:lnTo>
                      <a:pt x="471" y="550"/>
                    </a:lnTo>
                    <a:lnTo>
                      <a:pt x="474" y="540"/>
                    </a:lnTo>
                    <a:lnTo>
                      <a:pt x="476" y="531"/>
                    </a:lnTo>
                    <a:lnTo>
                      <a:pt x="480" y="523"/>
                    </a:lnTo>
                    <a:lnTo>
                      <a:pt x="483" y="514"/>
                    </a:lnTo>
                    <a:lnTo>
                      <a:pt x="483" y="510"/>
                    </a:lnTo>
                    <a:lnTo>
                      <a:pt x="485" y="502"/>
                    </a:lnTo>
                    <a:lnTo>
                      <a:pt x="487" y="495"/>
                    </a:lnTo>
                    <a:lnTo>
                      <a:pt x="491" y="485"/>
                    </a:lnTo>
                    <a:lnTo>
                      <a:pt x="492" y="476"/>
                    </a:lnTo>
                    <a:lnTo>
                      <a:pt x="498" y="470"/>
                    </a:lnTo>
                    <a:lnTo>
                      <a:pt x="501" y="462"/>
                    </a:lnTo>
                    <a:lnTo>
                      <a:pt x="505" y="462"/>
                    </a:lnTo>
                    <a:lnTo>
                      <a:pt x="503" y="468"/>
                    </a:lnTo>
                    <a:lnTo>
                      <a:pt x="503" y="476"/>
                    </a:lnTo>
                    <a:lnTo>
                      <a:pt x="501" y="483"/>
                    </a:lnTo>
                    <a:lnTo>
                      <a:pt x="500" y="493"/>
                    </a:lnTo>
                    <a:lnTo>
                      <a:pt x="498" y="499"/>
                    </a:lnTo>
                    <a:lnTo>
                      <a:pt x="496" y="508"/>
                    </a:lnTo>
                    <a:lnTo>
                      <a:pt x="492" y="516"/>
                    </a:lnTo>
                    <a:lnTo>
                      <a:pt x="491" y="525"/>
                    </a:lnTo>
                    <a:lnTo>
                      <a:pt x="487" y="533"/>
                    </a:lnTo>
                    <a:lnTo>
                      <a:pt x="481" y="540"/>
                    </a:lnTo>
                    <a:lnTo>
                      <a:pt x="480" y="548"/>
                    </a:lnTo>
                    <a:lnTo>
                      <a:pt x="476" y="556"/>
                    </a:lnTo>
                    <a:lnTo>
                      <a:pt x="472" y="563"/>
                    </a:lnTo>
                    <a:lnTo>
                      <a:pt x="471" y="571"/>
                    </a:lnTo>
                    <a:lnTo>
                      <a:pt x="467" y="579"/>
                    </a:lnTo>
                    <a:lnTo>
                      <a:pt x="463" y="586"/>
                    </a:lnTo>
                    <a:lnTo>
                      <a:pt x="458" y="596"/>
                    </a:lnTo>
                    <a:lnTo>
                      <a:pt x="452" y="607"/>
                    </a:lnTo>
                    <a:lnTo>
                      <a:pt x="451" y="611"/>
                    </a:lnTo>
                    <a:lnTo>
                      <a:pt x="449" y="619"/>
                    </a:lnTo>
                    <a:lnTo>
                      <a:pt x="447" y="624"/>
                    </a:lnTo>
                    <a:lnTo>
                      <a:pt x="445" y="630"/>
                    </a:lnTo>
                    <a:lnTo>
                      <a:pt x="443" y="638"/>
                    </a:lnTo>
                    <a:lnTo>
                      <a:pt x="449" y="636"/>
                    </a:lnTo>
                    <a:lnTo>
                      <a:pt x="454" y="628"/>
                    </a:lnTo>
                    <a:lnTo>
                      <a:pt x="458" y="622"/>
                    </a:lnTo>
                    <a:lnTo>
                      <a:pt x="462" y="619"/>
                    </a:lnTo>
                    <a:lnTo>
                      <a:pt x="463" y="611"/>
                    </a:lnTo>
                    <a:lnTo>
                      <a:pt x="467" y="607"/>
                    </a:lnTo>
                    <a:lnTo>
                      <a:pt x="469" y="599"/>
                    </a:lnTo>
                    <a:lnTo>
                      <a:pt x="472" y="594"/>
                    </a:lnTo>
                    <a:lnTo>
                      <a:pt x="474" y="588"/>
                    </a:lnTo>
                    <a:lnTo>
                      <a:pt x="476" y="582"/>
                    </a:lnTo>
                    <a:lnTo>
                      <a:pt x="480" y="571"/>
                    </a:lnTo>
                    <a:lnTo>
                      <a:pt x="485" y="567"/>
                    </a:lnTo>
                    <a:lnTo>
                      <a:pt x="491" y="560"/>
                    </a:lnTo>
                    <a:lnTo>
                      <a:pt x="496" y="550"/>
                    </a:lnTo>
                    <a:lnTo>
                      <a:pt x="500" y="540"/>
                    </a:lnTo>
                    <a:lnTo>
                      <a:pt x="505" y="533"/>
                    </a:lnTo>
                    <a:lnTo>
                      <a:pt x="507" y="525"/>
                    </a:lnTo>
                    <a:lnTo>
                      <a:pt x="509" y="521"/>
                    </a:lnTo>
                    <a:lnTo>
                      <a:pt x="511" y="514"/>
                    </a:lnTo>
                    <a:lnTo>
                      <a:pt x="514" y="510"/>
                    </a:lnTo>
                    <a:lnTo>
                      <a:pt x="516" y="502"/>
                    </a:lnTo>
                    <a:lnTo>
                      <a:pt x="518" y="497"/>
                    </a:lnTo>
                    <a:lnTo>
                      <a:pt x="520" y="491"/>
                    </a:lnTo>
                    <a:lnTo>
                      <a:pt x="523" y="485"/>
                    </a:lnTo>
                    <a:lnTo>
                      <a:pt x="523" y="478"/>
                    </a:lnTo>
                    <a:lnTo>
                      <a:pt x="525" y="470"/>
                    </a:lnTo>
                    <a:lnTo>
                      <a:pt x="527" y="462"/>
                    </a:lnTo>
                    <a:lnTo>
                      <a:pt x="529" y="457"/>
                    </a:lnTo>
                    <a:lnTo>
                      <a:pt x="529" y="449"/>
                    </a:lnTo>
                    <a:lnTo>
                      <a:pt x="530" y="443"/>
                    </a:lnTo>
                    <a:lnTo>
                      <a:pt x="532" y="434"/>
                    </a:lnTo>
                    <a:lnTo>
                      <a:pt x="534" y="428"/>
                    </a:lnTo>
                    <a:lnTo>
                      <a:pt x="534" y="421"/>
                    </a:lnTo>
                    <a:lnTo>
                      <a:pt x="536" y="413"/>
                    </a:lnTo>
                    <a:lnTo>
                      <a:pt x="538" y="405"/>
                    </a:lnTo>
                    <a:lnTo>
                      <a:pt x="540" y="398"/>
                    </a:lnTo>
                    <a:lnTo>
                      <a:pt x="540" y="390"/>
                    </a:lnTo>
                    <a:lnTo>
                      <a:pt x="541" y="383"/>
                    </a:lnTo>
                    <a:lnTo>
                      <a:pt x="541" y="375"/>
                    </a:lnTo>
                    <a:lnTo>
                      <a:pt x="543" y="367"/>
                    </a:lnTo>
                    <a:lnTo>
                      <a:pt x="543" y="360"/>
                    </a:lnTo>
                    <a:lnTo>
                      <a:pt x="543" y="352"/>
                    </a:lnTo>
                    <a:lnTo>
                      <a:pt x="543" y="344"/>
                    </a:lnTo>
                    <a:lnTo>
                      <a:pt x="545" y="337"/>
                    </a:lnTo>
                    <a:lnTo>
                      <a:pt x="545" y="327"/>
                    </a:lnTo>
                    <a:lnTo>
                      <a:pt x="545" y="322"/>
                    </a:lnTo>
                    <a:lnTo>
                      <a:pt x="545" y="312"/>
                    </a:lnTo>
                    <a:lnTo>
                      <a:pt x="547" y="306"/>
                    </a:lnTo>
                    <a:lnTo>
                      <a:pt x="547" y="297"/>
                    </a:lnTo>
                    <a:lnTo>
                      <a:pt x="547" y="291"/>
                    </a:lnTo>
                    <a:lnTo>
                      <a:pt x="547" y="282"/>
                    </a:lnTo>
                    <a:lnTo>
                      <a:pt x="547" y="276"/>
                    </a:lnTo>
                    <a:lnTo>
                      <a:pt x="547" y="268"/>
                    </a:lnTo>
                    <a:lnTo>
                      <a:pt x="547" y="261"/>
                    </a:lnTo>
                    <a:lnTo>
                      <a:pt x="547" y="253"/>
                    </a:lnTo>
                    <a:lnTo>
                      <a:pt x="547" y="247"/>
                    </a:lnTo>
                    <a:lnTo>
                      <a:pt x="545" y="240"/>
                    </a:lnTo>
                    <a:lnTo>
                      <a:pt x="545" y="232"/>
                    </a:lnTo>
                    <a:lnTo>
                      <a:pt x="545" y="227"/>
                    </a:lnTo>
                    <a:lnTo>
                      <a:pt x="545" y="221"/>
                    </a:lnTo>
                    <a:lnTo>
                      <a:pt x="543" y="213"/>
                    </a:lnTo>
                    <a:lnTo>
                      <a:pt x="543" y="206"/>
                    </a:lnTo>
                    <a:lnTo>
                      <a:pt x="543" y="200"/>
                    </a:lnTo>
                    <a:lnTo>
                      <a:pt x="543" y="196"/>
                    </a:lnTo>
                    <a:lnTo>
                      <a:pt x="541" y="188"/>
                    </a:lnTo>
                    <a:lnTo>
                      <a:pt x="541" y="183"/>
                    </a:lnTo>
                    <a:lnTo>
                      <a:pt x="540" y="177"/>
                    </a:lnTo>
                    <a:lnTo>
                      <a:pt x="540" y="173"/>
                    </a:lnTo>
                    <a:lnTo>
                      <a:pt x="538" y="164"/>
                    </a:lnTo>
                    <a:lnTo>
                      <a:pt x="538" y="156"/>
                    </a:lnTo>
                    <a:lnTo>
                      <a:pt x="534" y="147"/>
                    </a:lnTo>
                    <a:lnTo>
                      <a:pt x="530" y="141"/>
                    </a:lnTo>
                    <a:lnTo>
                      <a:pt x="529" y="133"/>
                    </a:lnTo>
                    <a:lnTo>
                      <a:pt x="525" y="128"/>
                    </a:lnTo>
                    <a:lnTo>
                      <a:pt x="521" y="120"/>
                    </a:lnTo>
                    <a:lnTo>
                      <a:pt x="518" y="114"/>
                    </a:lnTo>
                    <a:lnTo>
                      <a:pt x="514" y="107"/>
                    </a:lnTo>
                    <a:lnTo>
                      <a:pt x="511" y="101"/>
                    </a:lnTo>
                    <a:lnTo>
                      <a:pt x="505" y="95"/>
                    </a:lnTo>
                    <a:lnTo>
                      <a:pt x="501" y="89"/>
                    </a:lnTo>
                    <a:lnTo>
                      <a:pt x="496" y="82"/>
                    </a:lnTo>
                    <a:lnTo>
                      <a:pt x="492" y="78"/>
                    </a:lnTo>
                    <a:lnTo>
                      <a:pt x="487" y="72"/>
                    </a:lnTo>
                    <a:lnTo>
                      <a:pt x="481" y="67"/>
                    </a:lnTo>
                    <a:lnTo>
                      <a:pt x="476" y="61"/>
                    </a:lnTo>
                    <a:lnTo>
                      <a:pt x="472" y="57"/>
                    </a:lnTo>
                    <a:lnTo>
                      <a:pt x="467" y="51"/>
                    </a:lnTo>
                    <a:lnTo>
                      <a:pt x="462" y="48"/>
                    </a:lnTo>
                    <a:lnTo>
                      <a:pt x="454" y="42"/>
                    </a:lnTo>
                    <a:lnTo>
                      <a:pt x="449" y="38"/>
                    </a:lnTo>
                    <a:lnTo>
                      <a:pt x="443" y="34"/>
                    </a:lnTo>
                    <a:lnTo>
                      <a:pt x="436" y="31"/>
                    </a:lnTo>
                    <a:lnTo>
                      <a:pt x="431" y="27"/>
                    </a:lnTo>
                    <a:lnTo>
                      <a:pt x="425" y="25"/>
                    </a:lnTo>
                    <a:lnTo>
                      <a:pt x="418" y="21"/>
                    </a:lnTo>
                    <a:lnTo>
                      <a:pt x="411" y="17"/>
                    </a:lnTo>
                    <a:lnTo>
                      <a:pt x="405" y="15"/>
                    </a:lnTo>
                    <a:lnTo>
                      <a:pt x="398" y="11"/>
                    </a:lnTo>
                    <a:lnTo>
                      <a:pt x="393" y="10"/>
                    </a:lnTo>
                    <a:lnTo>
                      <a:pt x="385" y="8"/>
                    </a:lnTo>
                    <a:lnTo>
                      <a:pt x="380" y="6"/>
                    </a:lnTo>
                    <a:lnTo>
                      <a:pt x="373" y="6"/>
                    </a:lnTo>
                    <a:lnTo>
                      <a:pt x="367" y="4"/>
                    </a:lnTo>
                    <a:lnTo>
                      <a:pt x="360" y="4"/>
                    </a:lnTo>
                    <a:lnTo>
                      <a:pt x="353" y="2"/>
                    </a:lnTo>
                    <a:lnTo>
                      <a:pt x="347" y="2"/>
                    </a:lnTo>
                    <a:lnTo>
                      <a:pt x="340" y="0"/>
                    </a:lnTo>
                    <a:lnTo>
                      <a:pt x="333" y="0"/>
                    </a:lnTo>
                    <a:lnTo>
                      <a:pt x="325" y="2"/>
                    </a:lnTo>
                    <a:lnTo>
                      <a:pt x="320" y="4"/>
                    </a:lnTo>
                    <a:lnTo>
                      <a:pt x="313" y="4"/>
                    </a:lnTo>
                    <a:lnTo>
                      <a:pt x="305" y="4"/>
                    </a:lnTo>
                    <a:lnTo>
                      <a:pt x="298" y="6"/>
                    </a:lnTo>
                    <a:lnTo>
                      <a:pt x="291" y="8"/>
                    </a:lnTo>
                    <a:lnTo>
                      <a:pt x="284" y="10"/>
                    </a:lnTo>
                    <a:lnTo>
                      <a:pt x="278" y="11"/>
                    </a:lnTo>
                    <a:lnTo>
                      <a:pt x="269" y="15"/>
                    </a:lnTo>
                    <a:lnTo>
                      <a:pt x="264" y="19"/>
                    </a:lnTo>
                    <a:lnTo>
                      <a:pt x="256" y="21"/>
                    </a:lnTo>
                    <a:lnTo>
                      <a:pt x="249" y="23"/>
                    </a:lnTo>
                    <a:lnTo>
                      <a:pt x="242" y="27"/>
                    </a:lnTo>
                    <a:lnTo>
                      <a:pt x="236" y="31"/>
                    </a:lnTo>
                    <a:lnTo>
                      <a:pt x="227" y="34"/>
                    </a:lnTo>
                    <a:lnTo>
                      <a:pt x="222" y="38"/>
                    </a:lnTo>
                    <a:lnTo>
                      <a:pt x="213" y="42"/>
                    </a:lnTo>
                    <a:lnTo>
                      <a:pt x="207" y="48"/>
                    </a:lnTo>
                    <a:lnTo>
                      <a:pt x="200" y="50"/>
                    </a:lnTo>
                    <a:lnTo>
                      <a:pt x="193" y="55"/>
                    </a:lnTo>
                    <a:lnTo>
                      <a:pt x="186" y="59"/>
                    </a:lnTo>
                    <a:lnTo>
                      <a:pt x="180" y="65"/>
                    </a:lnTo>
                    <a:lnTo>
                      <a:pt x="173" y="70"/>
                    </a:lnTo>
                    <a:lnTo>
                      <a:pt x="166" y="76"/>
                    </a:lnTo>
                    <a:lnTo>
                      <a:pt x="158" y="82"/>
                    </a:lnTo>
                    <a:lnTo>
                      <a:pt x="153" y="89"/>
                    </a:lnTo>
                    <a:lnTo>
                      <a:pt x="146" y="93"/>
                    </a:lnTo>
                    <a:lnTo>
                      <a:pt x="138" y="101"/>
                    </a:lnTo>
                    <a:lnTo>
                      <a:pt x="131" y="107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3" y="126"/>
                    </a:lnTo>
                    <a:lnTo>
                      <a:pt x="107" y="131"/>
                    </a:lnTo>
                    <a:lnTo>
                      <a:pt x="102" y="139"/>
                    </a:lnTo>
                    <a:lnTo>
                      <a:pt x="95" y="145"/>
                    </a:lnTo>
                    <a:lnTo>
                      <a:pt x="89" y="152"/>
                    </a:lnTo>
                    <a:lnTo>
                      <a:pt x="84" y="160"/>
                    </a:lnTo>
                    <a:lnTo>
                      <a:pt x="78" y="168"/>
                    </a:lnTo>
                    <a:lnTo>
                      <a:pt x="71" y="175"/>
                    </a:lnTo>
                    <a:lnTo>
                      <a:pt x="68" y="183"/>
                    </a:lnTo>
                    <a:lnTo>
                      <a:pt x="62" y="190"/>
                    </a:lnTo>
                    <a:lnTo>
                      <a:pt x="58" y="198"/>
                    </a:lnTo>
                    <a:lnTo>
                      <a:pt x="53" y="206"/>
                    </a:lnTo>
                    <a:lnTo>
                      <a:pt x="48" y="213"/>
                    </a:lnTo>
                    <a:lnTo>
                      <a:pt x="42" y="221"/>
                    </a:lnTo>
                    <a:lnTo>
                      <a:pt x="39" y="228"/>
                    </a:lnTo>
                    <a:lnTo>
                      <a:pt x="35" y="236"/>
                    </a:lnTo>
                    <a:lnTo>
                      <a:pt x="29" y="246"/>
                    </a:lnTo>
                    <a:lnTo>
                      <a:pt x="28" y="253"/>
                    </a:lnTo>
                    <a:lnTo>
                      <a:pt x="24" y="263"/>
                    </a:lnTo>
                    <a:lnTo>
                      <a:pt x="20" y="270"/>
                    </a:lnTo>
                    <a:lnTo>
                      <a:pt x="17" y="278"/>
                    </a:lnTo>
                    <a:lnTo>
                      <a:pt x="13" y="287"/>
                    </a:lnTo>
                    <a:lnTo>
                      <a:pt x="11" y="295"/>
                    </a:lnTo>
                    <a:lnTo>
                      <a:pt x="9" y="305"/>
                    </a:lnTo>
                    <a:lnTo>
                      <a:pt x="6" y="312"/>
                    </a:lnTo>
                    <a:lnTo>
                      <a:pt x="4" y="320"/>
                    </a:lnTo>
                    <a:lnTo>
                      <a:pt x="2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7" name="Freeform 157"/>
              <p:cNvSpPr>
                <a:spLocks/>
              </p:cNvSpPr>
              <p:nvPr/>
            </p:nvSpPr>
            <p:spPr bwMode="auto">
              <a:xfrm>
                <a:off x="7144" y="2156"/>
                <a:ext cx="199" cy="19"/>
              </a:xfrm>
              <a:custGeom>
                <a:avLst/>
                <a:gdLst>
                  <a:gd name="T0" fmla="*/ 0 w 199"/>
                  <a:gd name="T1" fmla="*/ 1 h 38"/>
                  <a:gd name="T2" fmla="*/ 9 w 199"/>
                  <a:gd name="T3" fmla="*/ 1 h 38"/>
                  <a:gd name="T4" fmla="*/ 20 w 199"/>
                  <a:gd name="T5" fmla="*/ 1 h 38"/>
                  <a:gd name="T6" fmla="*/ 29 w 199"/>
                  <a:gd name="T7" fmla="*/ 1 h 38"/>
                  <a:gd name="T8" fmla="*/ 40 w 199"/>
                  <a:gd name="T9" fmla="*/ 1 h 38"/>
                  <a:gd name="T10" fmla="*/ 49 w 199"/>
                  <a:gd name="T11" fmla="*/ 1 h 38"/>
                  <a:gd name="T12" fmla="*/ 60 w 199"/>
                  <a:gd name="T13" fmla="*/ 1 h 38"/>
                  <a:gd name="T14" fmla="*/ 70 w 199"/>
                  <a:gd name="T15" fmla="*/ 1 h 38"/>
                  <a:gd name="T16" fmla="*/ 80 w 199"/>
                  <a:gd name="T17" fmla="*/ 1 h 38"/>
                  <a:gd name="T18" fmla="*/ 85 w 199"/>
                  <a:gd name="T19" fmla="*/ 1 h 38"/>
                  <a:gd name="T20" fmla="*/ 92 w 199"/>
                  <a:gd name="T21" fmla="*/ 1 h 38"/>
                  <a:gd name="T22" fmla="*/ 101 w 199"/>
                  <a:gd name="T23" fmla="*/ 1 h 38"/>
                  <a:gd name="T24" fmla="*/ 112 w 199"/>
                  <a:gd name="T25" fmla="*/ 1 h 38"/>
                  <a:gd name="T26" fmla="*/ 116 w 199"/>
                  <a:gd name="T27" fmla="*/ 1 h 38"/>
                  <a:gd name="T28" fmla="*/ 121 w 199"/>
                  <a:gd name="T29" fmla="*/ 1 h 38"/>
                  <a:gd name="T30" fmla="*/ 127 w 199"/>
                  <a:gd name="T31" fmla="*/ 1 h 38"/>
                  <a:gd name="T32" fmla="*/ 132 w 199"/>
                  <a:gd name="T33" fmla="*/ 1 h 38"/>
                  <a:gd name="T34" fmla="*/ 138 w 199"/>
                  <a:gd name="T35" fmla="*/ 1 h 38"/>
                  <a:gd name="T36" fmla="*/ 143 w 199"/>
                  <a:gd name="T37" fmla="*/ 1 h 38"/>
                  <a:gd name="T38" fmla="*/ 150 w 199"/>
                  <a:gd name="T39" fmla="*/ 1 h 38"/>
                  <a:gd name="T40" fmla="*/ 156 w 199"/>
                  <a:gd name="T41" fmla="*/ 1 h 38"/>
                  <a:gd name="T42" fmla="*/ 165 w 199"/>
                  <a:gd name="T43" fmla="*/ 1 h 38"/>
                  <a:gd name="T44" fmla="*/ 176 w 199"/>
                  <a:gd name="T45" fmla="*/ 1 h 38"/>
                  <a:gd name="T46" fmla="*/ 185 w 199"/>
                  <a:gd name="T47" fmla="*/ 1 h 38"/>
                  <a:gd name="T48" fmla="*/ 194 w 199"/>
                  <a:gd name="T49" fmla="*/ 1 h 38"/>
                  <a:gd name="T50" fmla="*/ 199 w 199"/>
                  <a:gd name="T51" fmla="*/ 1 h 38"/>
                  <a:gd name="T52" fmla="*/ 199 w 199"/>
                  <a:gd name="T53" fmla="*/ 1 h 38"/>
                  <a:gd name="T54" fmla="*/ 194 w 199"/>
                  <a:gd name="T55" fmla="*/ 1 h 38"/>
                  <a:gd name="T56" fmla="*/ 190 w 199"/>
                  <a:gd name="T57" fmla="*/ 1 h 38"/>
                  <a:gd name="T58" fmla="*/ 183 w 199"/>
                  <a:gd name="T59" fmla="*/ 1 h 38"/>
                  <a:gd name="T60" fmla="*/ 178 w 199"/>
                  <a:gd name="T61" fmla="*/ 1 h 38"/>
                  <a:gd name="T62" fmla="*/ 170 w 199"/>
                  <a:gd name="T63" fmla="*/ 1 h 38"/>
                  <a:gd name="T64" fmla="*/ 163 w 199"/>
                  <a:gd name="T65" fmla="*/ 1 h 38"/>
                  <a:gd name="T66" fmla="*/ 156 w 199"/>
                  <a:gd name="T67" fmla="*/ 1 h 38"/>
                  <a:gd name="T68" fmla="*/ 149 w 199"/>
                  <a:gd name="T69" fmla="*/ 1 h 38"/>
                  <a:gd name="T70" fmla="*/ 139 w 199"/>
                  <a:gd name="T71" fmla="*/ 1 h 38"/>
                  <a:gd name="T72" fmla="*/ 130 w 199"/>
                  <a:gd name="T73" fmla="*/ 1 h 38"/>
                  <a:gd name="T74" fmla="*/ 123 w 199"/>
                  <a:gd name="T75" fmla="*/ 1 h 38"/>
                  <a:gd name="T76" fmla="*/ 114 w 199"/>
                  <a:gd name="T77" fmla="*/ 1 h 38"/>
                  <a:gd name="T78" fmla="*/ 105 w 199"/>
                  <a:gd name="T79" fmla="*/ 1 h 38"/>
                  <a:gd name="T80" fmla="*/ 98 w 199"/>
                  <a:gd name="T81" fmla="*/ 1 h 38"/>
                  <a:gd name="T82" fmla="*/ 89 w 199"/>
                  <a:gd name="T83" fmla="*/ 0 h 38"/>
                  <a:gd name="T84" fmla="*/ 80 w 199"/>
                  <a:gd name="T85" fmla="*/ 0 h 38"/>
                  <a:gd name="T86" fmla="*/ 72 w 199"/>
                  <a:gd name="T87" fmla="*/ 0 h 38"/>
                  <a:gd name="T88" fmla="*/ 65 w 199"/>
                  <a:gd name="T89" fmla="*/ 1 h 38"/>
                  <a:gd name="T90" fmla="*/ 56 w 199"/>
                  <a:gd name="T91" fmla="*/ 1 h 38"/>
                  <a:gd name="T92" fmla="*/ 49 w 199"/>
                  <a:gd name="T93" fmla="*/ 1 h 38"/>
                  <a:gd name="T94" fmla="*/ 41 w 199"/>
                  <a:gd name="T95" fmla="*/ 1 h 38"/>
                  <a:gd name="T96" fmla="*/ 36 w 199"/>
                  <a:gd name="T97" fmla="*/ 1 h 38"/>
                  <a:gd name="T98" fmla="*/ 29 w 199"/>
                  <a:gd name="T99" fmla="*/ 1 h 38"/>
                  <a:gd name="T100" fmla="*/ 23 w 199"/>
                  <a:gd name="T101" fmla="*/ 1 h 38"/>
                  <a:gd name="T102" fmla="*/ 18 w 199"/>
                  <a:gd name="T103" fmla="*/ 1 h 38"/>
                  <a:gd name="T104" fmla="*/ 12 w 199"/>
                  <a:gd name="T105" fmla="*/ 1 h 38"/>
                  <a:gd name="T106" fmla="*/ 5 w 199"/>
                  <a:gd name="T107" fmla="*/ 1 h 38"/>
                  <a:gd name="T108" fmla="*/ 0 w 199"/>
                  <a:gd name="T109" fmla="*/ 1 h 38"/>
                  <a:gd name="T110" fmla="*/ 0 w 199"/>
                  <a:gd name="T111" fmla="*/ 1 h 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9" h="38">
                    <a:moveTo>
                      <a:pt x="0" y="38"/>
                    </a:moveTo>
                    <a:lnTo>
                      <a:pt x="9" y="32"/>
                    </a:lnTo>
                    <a:lnTo>
                      <a:pt x="20" y="27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49" y="13"/>
                    </a:lnTo>
                    <a:lnTo>
                      <a:pt x="60" y="11"/>
                    </a:lnTo>
                    <a:lnTo>
                      <a:pt x="70" y="9"/>
                    </a:lnTo>
                    <a:lnTo>
                      <a:pt x="80" y="9"/>
                    </a:lnTo>
                    <a:lnTo>
                      <a:pt x="85" y="8"/>
                    </a:lnTo>
                    <a:lnTo>
                      <a:pt x="92" y="8"/>
                    </a:lnTo>
                    <a:lnTo>
                      <a:pt x="101" y="8"/>
                    </a:lnTo>
                    <a:lnTo>
                      <a:pt x="112" y="9"/>
                    </a:lnTo>
                    <a:lnTo>
                      <a:pt x="116" y="9"/>
                    </a:lnTo>
                    <a:lnTo>
                      <a:pt x="121" y="9"/>
                    </a:lnTo>
                    <a:lnTo>
                      <a:pt x="127" y="11"/>
                    </a:lnTo>
                    <a:lnTo>
                      <a:pt x="132" y="11"/>
                    </a:lnTo>
                    <a:lnTo>
                      <a:pt x="138" y="13"/>
                    </a:lnTo>
                    <a:lnTo>
                      <a:pt x="143" y="15"/>
                    </a:lnTo>
                    <a:lnTo>
                      <a:pt x="150" y="15"/>
                    </a:lnTo>
                    <a:lnTo>
                      <a:pt x="156" y="17"/>
                    </a:lnTo>
                    <a:lnTo>
                      <a:pt x="165" y="21"/>
                    </a:lnTo>
                    <a:lnTo>
                      <a:pt x="176" y="23"/>
                    </a:lnTo>
                    <a:lnTo>
                      <a:pt x="185" y="27"/>
                    </a:lnTo>
                    <a:lnTo>
                      <a:pt x="194" y="28"/>
                    </a:lnTo>
                    <a:lnTo>
                      <a:pt x="199" y="30"/>
                    </a:lnTo>
                    <a:lnTo>
                      <a:pt x="199" y="28"/>
                    </a:lnTo>
                    <a:lnTo>
                      <a:pt x="194" y="27"/>
                    </a:lnTo>
                    <a:lnTo>
                      <a:pt x="190" y="23"/>
                    </a:lnTo>
                    <a:lnTo>
                      <a:pt x="183" y="19"/>
                    </a:lnTo>
                    <a:lnTo>
                      <a:pt x="178" y="15"/>
                    </a:lnTo>
                    <a:lnTo>
                      <a:pt x="170" y="13"/>
                    </a:lnTo>
                    <a:lnTo>
                      <a:pt x="163" y="11"/>
                    </a:lnTo>
                    <a:lnTo>
                      <a:pt x="156" y="9"/>
                    </a:lnTo>
                    <a:lnTo>
                      <a:pt x="149" y="8"/>
                    </a:lnTo>
                    <a:lnTo>
                      <a:pt x="139" y="4"/>
                    </a:lnTo>
                    <a:lnTo>
                      <a:pt x="130" y="4"/>
                    </a:lnTo>
                    <a:lnTo>
                      <a:pt x="123" y="2"/>
                    </a:lnTo>
                    <a:lnTo>
                      <a:pt x="114" y="2"/>
                    </a:lnTo>
                    <a:lnTo>
                      <a:pt x="105" y="2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0" y="0"/>
                    </a:lnTo>
                    <a:lnTo>
                      <a:pt x="72" y="0"/>
                    </a:lnTo>
                    <a:lnTo>
                      <a:pt x="65" y="2"/>
                    </a:lnTo>
                    <a:lnTo>
                      <a:pt x="56" y="2"/>
                    </a:lnTo>
                    <a:lnTo>
                      <a:pt x="49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29" y="9"/>
                    </a:lnTo>
                    <a:lnTo>
                      <a:pt x="23" y="11"/>
                    </a:lnTo>
                    <a:lnTo>
                      <a:pt x="18" y="15"/>
                    </a:lnTo>
                    <a:lnTo>
                      <a:pt x="12" y="19"/>
                    </a:lnTo>
                    <a:lnTo>
                      <a:pt x="5" y="2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8" name="Freeform 158"/>
              <p:cNvSpPr>
                <a:spLocks/>
              </p:cNvSpPr>
              <p:nvPr/>
            </p:nvSpPr>
            <p:spPr bwMode="auto">
              <a:xfrm>
                <a:off x="7418" y="2263"/>
                <a:ext cx="12" cy="68"/>
              </a:xfrm>
              <a:custGeom>
                <a:avLst/>
                <a:gdLst>
                  <a:gd name="T0" fmla="*/ 12 w 12"/>
                  <a:gd name="T1" fmla="*/ 0 h 135"/>
                  <a:gd name="T2" fmla="*/ 12 w 12"/>
                  <a:gd name="T3" fmla="*/ 1 h 135"/>
                  <a:gd name="T4" fmla="*/ 12 w 12"/>
                  <a:gd name="T5" fmla="*/ 1 h 135"/>
                  <a:gd name="T6" fmla="*/ 12 w 12"/>
                  <a:gd name="T7" fmla="*/ 1 h 135"/>
                  <a:gd name="T8" fmla="*/ 12 w 12"/>
                  <a:gd name="T9" fmla="*/ 1 h 135"/>
                  <a:gd name="T10" fmla="*/ 12 w 12"/>
                  <a:gd name="T11" fmla="*/ 1 h 135"/>
                  <a:gd name="T12" fmla="*/ 12 w 12"/>
                  <a:gd name="T13" fmla="*/ 1 h 135"/>
                  <a:gd name="T14" fmla="*/ 12 w 12"/>
                  <a:gd name="T15" fmla="*/ 1 h 135"/>
                  <a:gd name="T16" fmla="*/ 12 w 12"/>
                  <a:gd name="T17" fmla="*/ 1 h 135"/>
                  <a:gd name="T18" fmla="*/ 12 w 12"/>
                  <a:gd name="T19" fmla="*/ 1 h 135"/>
                  <a:gd name="T20" fmla="*/ 12 w 12"/>
                  <a:gd name="T21" fmla="*/ 1 h 135"/>
                  <a:gd name="T22" fmla="*/ 12 w 12"/>
                  <a:gd name="T23" fmla="*/ 2 h 135"/>
                  <a:gd name="T24" fmla="*/ 12 w 12"/>
                  <a:gd name="T25" fmla="*/ 2 h 135"/>
                  <a:gd name="T26" fmla="*/ 11 w 12"/>
                  <a:gd name="T27" fmla="*/ 2 h 135"/>
                  <a:gd name="T28" fmla="*/ 11 w 12"/>
                  <a:gd name="T29" fmla="*/ 2 h 135"/>
                  <a:gd name="T30" fmla="*/ 9 w 12"/>
                  <a:gd name="T31" fmla="*/ 2 h 135"/>
                  <a:gd name="T32" fmla="*/ 9 w 12"/>
                  <a:gd name="T33" fmla="*/ 2 h 135"/>
                  <a:gd name="T34" fmla="*/ 7 w 12"/>
                  <a:gd name="T35" fmla="*/ 2 h 135"/>
                  <a:gd name="T36" fmla="*/ 5 w 12"/>
                  <a:gd name="T37" fmla="*/ 2 h 135"/>
                  <a:gd name="T38" fmla="*/ 2 w 12"/>
                  <a:gd name="T39" fmla="*/ 3 h 135"/>
                  <a:gd name="T40" fmla="*/ 0 w 12"/>
                  <a:gd name="T41" fmla="*/ 3 h 135"/>
                  <a:gd name="T42" fmla="*/ 0 w 12"/>
                  <a:gd name="T43" fmla="*/ 3 h 135"/>
                  <a:gd name="T44" fmla="*/ 2 w 12"/>
                  <a:gd name="T45" fmla="*/ 3 h 135"/>
                  <a:gd name="T46" fmla="*/ 2 w 12"/>
                  <a:gd name="T47" fmla="*/ 2 h 135"/>
                  <a:gd name="T48" fmla="*/ 3 w 12"/>
                  <a:gd name="T49" fmla="*/ 2 h 135"/>
                  <a:gd name="T50" fmla="*/ 3 w 12"/>
                  <a:gd name="T51" fmla="*/ 2 h 135"/>
                  <a:gd name="T52" fmla="*/ 5 w 12"/>
                  <a:gd name="T53" fmla="*/ 2 h 135"/>
                  <a:gd name="T54" fmla="*/ 5 w 12"/>
                  <a:gd name="T55" fmla="*/ 2 h 135"/>
                  <a:gd name="T56" fmla="*/ 5 w 12"/>
                  <a:gd name="T57" fmla="*/ 2 h 135"/>
                  <a:gd name="T58" fmla="*/ 5 w 12"/>
                  <a:gd name="T59" fmla="*/ 2 h 135"/>
                  <a:gd name="T60" fmla="*/ 7 w 12"/>
                  <a:gd name="T61" fmla="*/ 2 h 135"/>
                  <a:gd name="T62" fmla="*/ 7 w 12"/>
                  <a:gd name="T63" fmla="*/ 2 h 135"/>
                  <a:gd name="T64" fmla="*/ 7 w 12"/>
                  <a:gd name="T65" fmla="*/ 1 h 135"/>
                  <a:gd name="T66" fmla="*/ 7 w 12"/>
                  <a:gd name="T67" fmla="*/ 1 h 135"/>
                  <a:gd name="T68" fmla="*/ 7 w 12"/>
                  <a:gd name="T69" fmla="*/ 1 h 135"/>
                  <a:gd name="T70" fmla="*/ 7 w 12"/>
                  <a:gd name="T71" fmla="*/ 1 h 135"/>
                  <a:gd name="T72" fmla="*/ 9 w 12"/>
                  <a:gd name="T73" fmla="*/ 1 h 135"/>
                  <a:gd name="T74" fmla="*/ 9 w 12"/>
                  <a:gd name="T75" fmla="*/ 1 h 135"/>
                  <a:gd name="T76" fmla="*/ 9 w 12"/>
                  <a:gd name="T77" fmla="*/ 1 h 135"/>
                  <a:gd name="T78" fmla="*/ 9 w 12"/>
                  <a:gd name="T79" fmla="*/ 1 h 135"/>
                  <a:gd name="T80" fmla="*/ 11 w 12"/>
                  <a:gd name="T81" fmla="*/ 1 h 135"/>
                  <a:gd name="T82" fmla="*/ 11 w 12"/>
                  <a:gd name="T83" fmla="*/ 1 h 135"/>
                  <a:gd name="T84" fmla="*/ 12 w 12"/>
                  <a:gd name="T85" fmla="*/ 0 h 135"/>
                  <a:gd name="T86" fmla="*/ 12 w 12"/>
                  <a:gd name="T87" fmla="*/ 0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" h="135">
                    <a:moveTo>
                      <a:pt x="12" y="0"/>
                    </a:moveTo>
                    <a:lnTo>
                      <a:pt x="12" y="4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4"/>
                    </a:lnTo>
                    <a:lnTo>
                      <a:pt x="12" y="49"/>
                    </a:lnTo>
                    <a:lnTo>
                      <a:pt x="12" y="55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2"/>
                    </a:lnTo>
                    <a:lnTo>
                      <a:pt x="11" y="84"/>
                    </a:lnTo>
                    <a:lnTo>
                      <a:pt x="11" y="95"/>
                    </a:lnTo>
                    <a:lnTo>
                      <a:pt x="9" y="105"/>
                    </a:lnTo>
                    <a:lnTo>
                      <a:pt x="9" y="114"/>
                    </a:lnTo>
                    <a:lnTo>
                      <a:pt x="7" y="122"/>
                    </a:lnTo>
                    <a:lnTo>
                      <a:pt x="5" y="128"/>
                    </a:lnTo>
                    <a:lnTo>
                      <a:pt x="2" y="131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3" y="114"/>
                    </a:lnTo>
                    <a:lnTo>
                      <a:pt x="3" y="105"/>
                    </a:lnTo>
                    <a:lnTo>
                      <a:pt x="5" y="95"/>
                    </a:lnTo>
                    <a:lnTo>
                      <a:pt x="5" y="88"/>
                    </a:lnTo>
                    <a:lnTo>
                      <a:pt x="5" y="84"/>
                    </a:lnTo>
                    <a:lnTo>
                      <a:pt x="5" y="76"/>
                    </a:lnTo>
                    <a:lnTo>
                      <a:pt x="7" y="72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7" y="53"/>
                    </a:lnTo>
                    <a:lnTo>
                      <a:pt x="7" y="46"/>
                    </a:lnTo>
                    <a:lnTo>
                      <a:pt x="7" y="40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9" y="15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59" name="Freeform 159"/>
              <p:cNvSpPr>
                <a:spLocks/>
              </p:cNvSpPr>
              <p:nvPr/>
            </p:nvSpPr>
            <p:spPr bwMode="auto">
              <a:xfrm>
                <a:off x="7412" y="2335"/>
                <a:ext cx="6" cy="12"/>
              </a:xfrm>
              <a:custGeom>
                <a:avLst/>
                <a:gdLst>
                  <a:gd name="T0" fmla="*/ 6 w 6"/>
                  <a:gd name="T1" fmla="*/ 1 h 22"/>
                  <a:gd name="T2" fmla="*/ 6 w 6"/>
                  <a:gd name="T3" fmla="*/ 0 h 22"/>
                  <a:gd name="T4" fmla="*/ 4 w 6"/>
                  <a:gd name="T5" fmla="*/ 1 h 22"/>
                  <a:gd name="T6" fmla="*/ 2 w 6"/>
                  <a:gd name="T7" fmla="*/ 1 h 22"/>
                  <a:gd name="T8" fmla="*/ 0 w 6"/>
                  <a:gd name="T9" fmla="*/ 1 h 22"/>
                  <a:gd name="T10" fmla="*/ 4 w 6"/>
                  <a:gd name="T11" fmla="*/ 1 h 22"/>
                  <a:gd name="T12" fmla="*/ 6 w 6"/>
                  <a:gd name="T13" fmla="*/ 1 h 22"/>
                  <a:gd name="T14" fmla="*/ 6 w 6"/>
                  <a:gd name="T15" fmla="*/ 1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22">
                    <a:moveTo>
                      <a:pt x="6" y="9"/>
                    </a:moveTo>
                    <a:lnTo>
                      <a:pt x="6" y="0"/>
                    </a:lnTo>
                    <a:lnTo>
                      <a:pt x="4" y="5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0" name="Freeform 160"/>
              <p:cNvSpPr>
                <a:spLocks/>
              </p:cNvSpPr>
              <p:nvPr/>
            </p:nvSpPr>
            <p:spPr bwMode="auto">
              <a:xfrm>
                <a:off x="7202" y="2180"/>
                <a:ext cx="20" cy="6"/>
              </a:xfrm>
              <a:custGeom>
                <a:avLst/>
                <a:gdLst>
                  <a:gd name="T0" fmla="*/ 2 w 20"/>
                  <a:gd name="T1" fmla="*/ 1 h 12"/>
                  <a:gd name="T2" fmla="*/ 3 w 20"/>
                  <a:gd name="T3" fmla="*/ 1 h 12"/>
                  <a:gd name="T4" fmla="*/ 9 w 20"/>
                  <a:gd name="T5" fmla="*/ 1 h 12"/>
                  <a:gd name="T6" fmla="*/ 16 w 20"/>
                  <a:gd name="T7" fmla="*/ 1 h 12"/>
                  <a:gd name="T8" fmla="*/ 20 w 20"/>
                  <a:gd name="T9" fmla="*/ 1 h 12"/>
                  <a:gd name="T10" fmla="*/ 14 w 20"/>
                  <a:gd name="T11" fmla="*/ 0 h 12"/>
                  <a:gd name="T12" fmla="*/ 9 w 20"/>
                  <a:gd name="T13" fmla="*/ 1 h 12"/>
                  <a:gd name="T14" fmla="*/ 3 w 20"/>
                  <a:gd name="T15" fmla="*/ 1 h 12"/>
                  <a:gd name="T16" fmla="*/ 0 w 20"/>
                  <a:gd name="T17" fmla="*/ 1 h 12"/>
                  <a:gd name="T18" fmla="*/ 2 w 20"/>
                  <a:gd name="T19" fmla="*/ 1 h 12"/>
                  <a:gd name="T20" fmla="*/ 2 w 20"/>
                  <a:gd name="T21" fmla="*/ 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12">
                    <a:moveTo>
                      <a:pt x="2" y="12"/>
                    </a:moveTo>
                    <a:lnTo>
                      <a:pt x="3" y="10"/>
                    </a:lnTo>
                    <a:lnTo>
                      <a:pt x="9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1" name="Freeform 161"/>
              <p:cNvSpPr>
                <a:spLocks/>
              </p:cNvSpPr>
              <p:nvPr/>
            </p:nvSpPr>
            <p:spPr bwMode="auto">
              <a:xfrm>
                <a:off x="6997" y="2251"/>
                <a:ext cx="34" cy="29"/>
              </a:xfrm>
              <a:custGeom>
                <a:avLst/>
                <a:gdLst>
                  <a:gd name="T0" fmla="*/ 7 w 34"/>
                  <a:gd name="T1" fmla="*/ 0 h 59"/>
                  <a:gd name="T2" fmla="*/ 0 w 34"/>
                  <a:gd name="T3" fmla="*/ 0 h 59"/>
                  <a:gd name="T4" fmla="*/ 1 w 34"/>
                  <a:gd name="T5" fmla="*/ 0 h 59"/>
                  <a:gd name="T6" fmla="*/ 7 w 34"/>
                  <a:gd name="T7" fmla="*/ 0 h 59"/>
                  <a:gd name="T8" fmla="*/ 12 w 34"/>
                  <a:gd name="T9" fmla="*/ 0 h 59"/>
                  <a:gd name="T10" fmla="*/ 18 w 34"/>
                  <a:gd name="T11" fmla="*/ 0 h 59"/>
                  <a:gd name="T12" fmla="*/ 21 w 34"/>
                  <a:gd name="T13" fmla="*/ 0 h 59"/>
                  <a:gd name="T14" fmla="*/ 27 w 34"/>
                  <a:gd name="T15" fmla="*/ 0 h 59"/>
                  <a:gd name="T16" fmla="*/ 30 w 34"/>
                  <a:gd name="T17" fmla="*/ 0 h 59"/>
                  <a:gd name="T18" fmla="*/ 34 w 34"/>
                  <a:gd name="T19" fmla="*/ 0 h 59"/>
                  <a:gd name="T20" fmla="*/ 30 w 34"/>
                  <a:gd name="T21" fmla="*/ 0 h 59"/>
                  <a:gd name="T22" fmla="*/ 27 w 34"/>
                  <a:gd name="T23" fmla="*/ 0 h 59"/>
                  <a:gd name="T24" fmla="*/ 23 w 34"/>
                  <a:gd name="T25" fmla="*/ 0 h 59"/>
                  <a:gd name="T26" fmla="*/ 21 w 34"/>
                  <a:gd name="T27" fmla="*/ 0 h 59"/>
                  <a:gd name="T28" fmla="*/ 16 w 34"/>
                  <a:gd name="T29" fmla="*/ 0 h 59"/>
                  <a:gd name="T30" fmla="*/ 12 w 34"/>
                  <a:gd name="T31" fmla="*/ 0 h 59"/>
                  <a:gd name="T32" fmla="*/ 9 w 34"/>
                  <a:gd name="T33" fmla="*/ 0 h 59"/>
                  <a:gd name="T34" fmla="*/ 7 w 34"/>
                  <a:gd name="T35" fmla="*/ 0 h 59"/>
                  <a:gd name="T36" fmla="*/ 7 w 34"/>
                  <a:gd name="T37" fmla="*/ 0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59">
                    <a:moveTo>
                      <a:pt x="7" y="36"/>
                    </a:moveTo>
                    <a:lnTo>
                      <a:pt x="0" y="59"/>
                    </a:lnTo>
                    <a:lnTo>
                      <a:pt x="1" y="55"/>
                    </a:lnTo>
                    <a:lnTo>
                      <a:pt x="7" y="50"/>
                    </a:lnTo>
                    <a:lnTo>
                      <a:pt x="12" y="40"/>
                    </a:lnTo>
                    <a:lnTo>
                      <a:pt x="18" y="31"/>
                    </a:lnTo>
                    <a:lnTo>
                      <a:pt x="21" y="19"/>
                    </a:lnTo>
                    <a:lnTo>
                      <a:pt x="27" y="12"/>
                    </a:lnTo>
                    <a:lnTo>
                      <a:pt x="30" y="4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7" y="6"/>
                    </a:lnTo>
                    <a:lnTo>
                      <a:pt x="23" y="14"/>
                    </a:lnTo>
                    <a:lnTo>
                      <a:pt x="21" y="19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9" y="33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2" name="Freeform 162"/>
              <p:cNvSpPr>
                <a:spLocks/>
              </p:cNvSpPr>
              <p:nvPr/>
            </p:nvSpPr>
            <p:spPr bwMode="auto">
              <a:xfrm>
                <a:off x="7151" y="2186"/>
                <a:ext cx="43" cy="12"/>
              </a:xfrm>
              <a:custGeom>
                <a:avLst/>
                <a:gdLst>
                  <a:gd name="T0" fmla="*/ 0 w 43"/>
                  <a:gd name="T1" fmla="*/ 0 h 25"/>
                  <a:gd name="T2" fmla="*/ 2 w 43"/>
                  <a:gd name="T3" fmla="*/ 0 h 25"/>
                  <a:gd name="T4" fmla="*/ 5 w 43"/>
                  <a:gd name="T5" fmla="*/ 0 h 25"/>
                  <a:gd name="T6" fmla="*/ 11 w 43"/>
                  <a:gd name="T7" fmla="*/ 0 h 25"/>
                  <a:gd name="T8" fmla="*/ 18 w 43"/>
                  <a:gd name="T9" fmla="*/ 0 h 25"/>
                  <a:gd name="T10" fmla="*/ 25 w 43"/>
                  <a:gd name="T11" fmla="*/ 0 h 25"/>
                  <a:gd name="T12" fmla="*/ 33 w 43"/>
                  <a:gd name="T13" fmla="*/ 0 h 25"/>
                  <a:gd name="T14" fmla="*/ 38 w 43"/>
                  <a:gd name="T15" fmla="*/ 0 h 25"/>
                  <a:gd name="T16" fmla="*/ 43 w 43"/>
                  <a:gd name="T17" fmla="*/ 0 h 25"/>
                  <a:gd name="T18" fmla="*/ 36 w 43"/>
                  <a:gd name="T19" fmla="*/ 0 h 25"/>
                  <a:gd name="T20" fmla="*/ 31 w 43"/>
                  <a:gd name="T21" fmla="*/ 0 h 25"/>
                  <a:gd name="T22" fmla="*/ 25 w 43"/>
                  <a:gd name="T23" fmla="*/ 0 h 25"/>
                  <a:gd name="T24" fmla="*/ 20 w 43"/>
                  <a:gd name="T25" fmla="*/ 0 h 25"/>
                  <a:gd name="T26" fmla="*/ 11 w 43"/>
                  <a:gd name="T27" fmla="*/ 0 h 25"/>
                  <a:gd name="T28" fmla="*/ 0 w 43"/>
                  <a:gd name="T29" fmla="*/ 0 h 25"/>
                  <a:gd name="T30" fmla="*/ 0 w 43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" h="25">
                    <a:moveTo>
                      <a:pt x="0" y="25"/>
                    </a:moveTo>
                    <a:lnTo>
                      <a:pt x="2" y="19"/>
                    </a:lnTo>
                    <a:lnTo>
                      <a:pt x="5" y="17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31" y="6"/>
                    </a:lnTo>
                    <a:lnTo>
                      <a:pt x="25" y="7"/>
                    </a:lnTo>
                    <a:lnTo>
                      <a:pt x="20" y="11"/>
                    </a:lnTo>
                    <a:lnTo>
                      <a:pt x="11" y="1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3" name="Freeform 163"/>
              <p:cNvSpPr>
                <a:spLocks/>
              </p:cNvSpPr>
              <p:nvPr/>
            </p:nvSpPr>
            <p:spPr bwMode="auto">
              <a:xfrm>
                <a:off x="7329" y="2204"/>
                <a:ext cx="27" cy="24"/>
              </a:xfrm>
              <a:custGeom>
                <a:avLst/>
                <a:gdLst>
                  <a:gd name="T0" fmla="*/ 14 w 27"/>
                  <a:gd name="T1" fmla="*/ 1 h 48"/>
                  <a:gd name="T2" fmla="*/ 16 w 27"/>
                  <a:gd name="T3" fmla="*/ 1 h 48"/>
                  <a:gd name="T4" fmla="*/ 20 w 27"/>
                  <a:gd name="T5" fmla="*/ 1 h 48"/>
                  <a:gd name="T6" fmla="*/ 22 w 27"/>
                  <a:gd name="T7" fmla="*/ 1 h 48"/>
                  <a:gd name="T8" fmla="*/ 27 w 27"/>
                  <a:gd name="T9" fmla="*/ 1 h 48"/>
                  <a:gd name="T10" fmla="*/ 25 w 27"/>
                  <a:gd name="T11" fmla="*/ 1 h 48"/>
                  <a:gd name="T12" fmla="*/ 23 w 27"/>
                  <a:gd name="T13" fmla="*/ 1 h 48"/>
                  <a:gd name="T14" fmla="*/ 20 w 27"/>
                  <a:gd name="T15" fmla="*/ 1 h 48"/>
                  <a:gd name="T16" fmla="*/ 16 w 27"/>
                  <a:gd name="T17" fmla="*/ 1 h 48"/>
                  <a:gd name="T18" fmla="*/ 11 w 27"/>
                  <a:gd name="T19" fmla="*/ 1 h 48"/>
                  <a:gd name="T20" fmla="*/ 7 w 27"/>
                  <a:gd name="T21" fmla="*/ 1 h 48"/>
                  <a:gd name="T22" fmla="*/ 3 w 27"/>
                  <a:gd name="T23" fmla="*/ 1 h 48"/>
                  <a:gd name="T24" fmla="*/ 0 w 27"/>
                  <a:gd name="T25" fmla="*/ 0 h 48"/>
                  <a:gd name="T26" fmla="*/ 3 w 27"/>
                  <a:gd name="T27" fmla="*/ 1 h 48"/>
                  <a:gd name="T28" fmla="*/ 7 w 27"/>
                  <a:gd name="T29" fmla="*/ 1 h 48"/>
                  <a:gd name="T30" fmla="*/ 9 w 27"/>
                  <a:gd name="T31" fmla="*/ 1 h 48"/>
                  <a:gd name="T32" fmla="*/ 14 w 27"/>
                  <a:gd name="T33" fmla="*/ 1 h 48"/>
                  <a:gd name="T34" fmla="*/ 14 w 27"/>
                  <a:gd name="T35" fmla="*/ 1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" h="48">
                    <a:moveTo>
                      <a:pt x="14" y="21"/>
                    </a:moveTo>
                    <a:lnTo>
                      <a:pt x="16" y="27"/>
                    </a:lnTo>
                    <a:lnTo>
                      <a:pt x="20" y="32"/>
                    </a:lnTo>
                    <a:lnTo>
                      <a:pt x="22" y="40"/>
                    </a:lnTo>
                    <a:lnTo>
                      <a:pt x="27" y="48"/>
                    </a:lnTo>
                    <a:lnTo>
                      <a:pt x="25" y="40"/>
                    </a:lnTo>
                    <a:lnTo>
                      <a:pt x="23" y="34"/>
                    </a:lnTo>
                    <a:lnTo>
                      <a:pt x="20" y="27"/>
                    </a:lnTo>
                    <a:lnTo>
                      <a:pt x="16" y="19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7" y="11"/>
                    </a:lnTo>
                    <a:lnTo>
                      <a:pt x="9" y="15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4" name="Freeform 164"/>
              <p:cNvSpPr>
                <a:spLocks/>
              </p:cNvSpPr>
              <p:nvPr/>
            </p:nvSpPr>
            <p:spPr bwMode="auto">
              <a:xfrm>
                <a:off x="7376" y="2280"/>
                <a:ext cx="2" cy="18"/>
              </a:xfrm>
              <a:custGeom>
                <a:avLst/>
                <a:gdLst>
                  <a:gd name="T0" fmla="*/ 2 w 2"/>
                  <a:gd name="T1" fmla="*/ 1 h 36"/>
                  <a:gd name="T2" fmla="*/ 2 w 2"/>
                  <a:gd name="T3" fmla="*/ 1 h 36"/>
                  <a:gd name="T4" fmla="*/ 2 w 2"/>
                  <a:gd name="T5" fmla="*/ 1 h 36"/>
                  <a:gd name="T6" fmla="*/ 2 w 2"/>
                  <a:gd name="T7" fmla="*/ 1 h 36"/>
                  <a:gd name="T8" fmla="*/ 2 w 2"/>
                  <a:gd name="T9" fmla="*/ 0 h 36"/>
                  <a:gd name="T10" fmla="*/ 0 w 2"/>
                  <a:gd name="T11" fmla="*/ 1 h 36"/>
                  <a:gd name="T12" fmla="*/ 0 w 2"/>
                  <a:gd name="T13" fmla="*/ 1 h 36"/>
                  <a:gd name="T14" fmla="*/ 0 w 2"/>
                  <a:gd name="T15" fmla="*/ 1 h 36"/>
                  <a:gd name="T16" fmla="*/ 0 w 2"/>
                  <a:gd name="T17" fmla="*/ 1 h 36"/>
                  <a:gd name="T18" fmla="*/ 0 w 2"/>
                  <a:gd name="T19" fmla="*/ 1 h 36"/>
                  <a:gd name="T20" fmla="*/ 2 w 2"/>
                  <a:gd name="T21" fmla="*/ 1 h 36"/>
                  <a:gd name="T22" fmla="*/ 2 w 2"/>
                  <a:gd name="T23" fmla="*/ 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36">
                    <a:moveTo>
                      <a:pt x="2" y="36"/>
                    </a:moveTo>
                    <a:lnTo>
                      <a:pt x="2" y="27"/>
                    </a:lnTo>
                    <a:lnTo>
                      <a:pt x="2" y="19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5" name="Freeform 165"/>
              <p:cNvSpPr>
                <a:spLocks/>
              </p:cNvSpPr>
              <p:nvPr/>
            </p:nvSpPr>
            <p:spPr bwMode="auto">
              <a:xfrm>
                <a:off x="7214" y="2469"/>
                <a:ext cx="191" cy="78"/>
              </a:xfrm>
              <a:custGeom>
                <a:avLst/>
                <a:gdLst>
                  <a:gd name="T0" fmla="*/ 0 w 191"/>
                  <a:gd name="T1" fmla="*/ 2 h 156"/>
                  <a:gd name="T2" fmla="*/ 0 w 191"/>
                  <a:gd name="T3" fmla="*/ 1 h 156"/>
                  <a:gd name="T4" fmla="*/ 8 w 191"/>
                  <a:gd name="T5" fmla="*/ 1 h 156"/>
                  <a:gd name="T6" fmla="*/ 13 w 191"/>
                  <a:gd name="T7" fmla="*/ 1 h 156"/>
                  <a:gd name="T8" fmla="*/ 6 w 191"/>
                  <a:gd name="T9" fmla="*/ 1 h 156"/>
                  <a:gd name="T10" fmla="*/ 4 w 191"/>
                  <a:gd name="T11" fmla="*/ 2 h 156"/>
                  <a:gd name="T12" fmla="*/ 11 w 191"/>
                  <a:gd name="T13" fmla="*/ 1 h 156"/>
                  <a:gd name="T14" fmla="*/ 26 w 191"/>
                  <a:gd name="T15" fmla="*/ 1 h 156"/>
                  <a:gd name="T16" fmla="*/ 42 w 191"/>
                  <a:gd name="T17" fmla="*/ 1 h 156"/>
                  <a:gd name="T18" fmla="*/ 40 w 191"/>
                  <a:gd name="T19" fmla="*/ 1 h 156"/>
                  <a:gd name="T20" fmla="*/ 29 w 191"/>
                  <a:gd name="T21" fmla="*/ 1 h 156"/>
                  <a:gd name="T22" fmla="*/ 29 w 191"/>
                  <a:gd name="T23" fmla="*/ 1 h 156"/>
                  <a:gd name="T24" fmla="*/ 42 w 191"/>
                  <a:gd name="T25" fmla="*/ 1 h 156"/>
                  <a:gd name="T26" fmla="*/ 59 w 191"/>
                  <a:gd name="T27" fmla="*/ 1 h 156"/>
                  <a:gd name="T28" fmla="*/ 66 w 191"/>
                  <a:gd name="T29" fmla="*/ 1 h 156"/>
                  <a:gd name="T30" fmla="*/ 62 w 191"/>
                  <a:gd name="T31" fmla="*/ 1 h 156"/>
                  <a:gd name="T32" fmla="*/ 73 w 191"/>
                  <a:gd name="T33" fmla="*/ 1 h 156"/>
                  <a:gd name="T34" fmla="*/ 66 w 191"/>
                  <a:gd name="T35" fmla="*/ 1 h 156"/>
                  <a:gd name="T36" fmla="*/ 69 w 191"/>
                  <a:gd name="T37" fmla="*/ 2 h 156"/>
                  <a:gd name="T38" fmla="*/ 77 w 191"/>
                  <a:gd name="T39" fmla="*/ 1 h 156"/>
                  <a:gd name="T40" fmla="*/ 79 w 191"/>
                  <a:gd name="T41" fmla="*/ 1 h 156"/>
                  <a:gd name="T42" fmla="*/ 95 w 191"/>
                  <a:gd name="T43" fmla="*/ 1 h 156"/>
                  <a:gd name="T44" fmla="*/ 80 w 191"/>
                  <a:gd name="T45" fmla="*/ 1 h 156"/>
                  <a:gd name="T46" fmla="*/ 84 w 191"/>
                  <a:gd name="T47" fmla="*/ 2 h 156"/>
                  <a:gd name="T48" fmla="*/ 100 w 191"/>
                  <a:gd name="T49" fmla="*/ 2 h 156"/>
                  <a:gd name="T50" fmla="*/ 115 w 191"/>
                  <a:gd name="T51" fmla="*/ 2 h 156"/>
                  <a:gd name="T52" fmla="*/ 128 w 191"/>
                  <a:gd name="T53" fmla="*/ 1 h 156"/>
                  <a:gd name="T54" fmla="*/ 117 w 191"/>
                  <a:gd name="T55" fmla="*/ 1 h 156"/>
                  <a:gd name="T56" fmla="*/ 115 w 191"/>
                  <a:gd name="T57" fmla="*/ 1 h 156"/>
                  <a:gd name="T58" fmla="*/ 126 w 191"/>
                  <a:gd name="T59" fmla="*/ 1 h 156"/>
                  <a:gd name="T60" fmla="*/ 128 w 191"/>
                  <a:gd name="T61" fmla="*/ 1 h 156"/>
                  <a:gd name="T62" fmla="*/ 137 w 191"/>
                  <a:gd name="T63" fmla="*/ 1 h 156"/>
                  <a:gd name="T64" fmla="*/ 138 w 191"/>
                  <a:gd name="T65" fmla="*/ 1 h 156"/>
                  <a:gd name="T66" fmla="*/ 142 w 191"/>
                  <a:gd name="T67" fmla="*/ 1 h 156"/>
                  <a:gd name="T68" fmla="*/ 155 w 191"/>
                  <a:gd name="T69" fmla="*/ 1 h 156"/>
                  <a:gd name="T70" fmla="*/ 162 w 191"/>
                  <a:gd name="T71" fmla="*/ 1 h 156"/>
                  <a:gd name="T72" fmla="*/ 169 w 191"/>
                  <a:gd name="T73" fmla="*/ 1 h 156"/>
                  <a:gd name="T74" fmla="*/ 171 w 191"/>
                  <a:gd name="T75" fmla="*/ 1 h 156"/>
                  <a:gd name="T76" fmla="*/ 178 w 191"/>
                  <a:gd name="T77" fmla="*/ 0 h 156"/>
                  <a:gd name="T78" fmla="*/ 191 w 191"/>
                  <a:gd name="T79" fmla="*/ 1 h 156"/>
                  <a:gd name="T80" fmla="*/ 191 w 191"/>
                  <a:gd name="T81" fmla="*/ 1 h 156"/>
                  <a:gd name="T82" fmla="*/ 186 w 191"/>
                  <a:gd name="T83" fmla="*/ 2 h 156"/>
                  <a:gd name="T84" fmla="*/ 177 w 191"/>
                  <a:gd name="T85" fmla="*/ 2 h 156"/>
                  <a:gd name="T86" fmla="*/ 160 w 191"/>
                  <a:gd name="T87" fmla="*/ 2 h 156"/>
                  <a:gd name="T88" fmla="*/ 133 w 191"/>
                  <a:gd name="T89" fmla="*/ 3 h 156"/>
                  <a:gd name="T90" fmla="*/ 108 w 191"/>
                  <a:gd name="T91" fmla="*/ 3 h 156"/>
                  <a:gd name="T92" fmla="*/ 98 w 191"/>
                  <a:gd name="T93" fmla="*/ 3 h 156"/>
                  <a:gd name="T94" fmla="*/ 73 w 191"/>
                  <a:gd name="T95" fmla="*/ 3 h 156"/>
                  <a:gd name="T96" fmla="*/ 53 w 191"/>
                  <a:gd name="T97" fmla="*/ 3 h 156"/>
                  <a:gd name="T98" fmla="*/ 37 w 191"/>
                  <a:gd name="T99" fmla="*/ 3 h 156"/>
                  <a:gd name="T100" fmla="*/ 20 w 191"/>
                  <a:gd name="T101" fmla="*/ 2 h 156"/>
                  <a:gd name="T102" fmla="*/ 8 w 191"/>
                  <a:gd name="T103" fmla="*/ 2 h 1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1" h="156">
                    <a:moveTo>
                      <a:pt x="6" y="95"/>
                    </a:moveTo>
                    <a:lnTo>
                      <a:pt x="2" y="93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13" y="31"/>
                    </a:lnTo>
                    <a:lnTo>
                      <a:pt x="10" y="36"/>
                    </a:lnTo>
                    <a:lnTo>
                      <a:pt x="8" y="42"/>
                    </a:lnTo>
                    <a:lnTo>
                      <a:pt x="6" y="51"/>
                    </a:lnTo>
                    <a:lnTo>
                      <a:pt x="4" y="57"/>
                    </a:lnTo>
                    <a:lnTo>
                      <a:pt x="4" y="65"/>
                    </a:lnTo>
                    <a:lnTo>
                      <a:pt x="4" y="70"/>
                    </a:lnTo>
                    <a:lnTo>
                      <a:pt x="4" y="78"/>
                    </a:lnTo>
                    <a:lnTo>
                      <a:pt x="10" y="78"/>
                    </a:lnTo>
                    <a:lnTo>
                      <a:pt x="11" y="63"/>
                    </a:lnTo>
                    <a:lnTo>
                      <a:pt x="11" y="53"/>
                    </a:lnTo>
                    <a:lnTo>
                      <a:pt x="17" y="44"/>
                    </a:lnTo>
                    <a:lnTo>
                      <a:pt x="26" y="32"/>
                    </a:lnTo>
                    <a:lnTo>
                      <a:pt x="29" y="27"/>
                    </a:lnTo>
                    <a:lnTo>
                      <a:pt x="40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2" y="19"/>
                    </a:lnTo>
                    <a:lnTo>
                      <a:pt x="40" y="25"/>
                    </a:lnTo>
                    <a:lnTo>
                      <a:pt x="35" y="31"/>
                    </a:lnTo>
                    <a:lnTo>
                      <a:pt x="33" y="38"/>
                    </a:lnTo>
                    <a:lnTo>
                      <a:pt x="29" y="44"/>
                    </a:lnTo>
                    <a:lnTo>
                      <a:pt x="28" y="51"/>
                    </a:lnTo>
                    <a:lnTo>
                      <a:pt x="28" y="55"/>
                    </a:lnTo>
                    <a:lnTo>
                      <a:pt x="29" y="57"/>
                    </a:lnTo>
                    <a:lnTo>
                      <a:pt x="37" y="51"/>
                    </a:lnTo>
                    <a:lnTo>
                      <a:pt x="39" y="36"/>
                    </a:lnTo>
                    <a:lnTo>
                      <a:pt x="42" y="31"/>
                    </a:lnTo>
                    <a:lnTo>
                      <a:pt x="51" y="25"/>
                    </a:lnTo>
                    <a:lnTo>
                      <a:pt x="57" y="17"/>
                    </a:lnTo>
                    <a:lnTo>
                      <a:pt x="59" y="13"/>
                    </a:lnTo>
                    <a:lnTo>
                      <a:pt x="73" y="6"/>
                    </a:lnTo>
                    <a:lnTo>
                      <a:pt x="71" y="11"/>
                    </a:lnTo>
                    <a:lnTo>
                      <a:pt x="66" y="17"/>
                    </a:lnTo>
                    <a:lnTo>
                      <a:pt x="66" y="23"/>
                    </a:lnTo>
                    <a:lnTo>
                      <a:pt x="66" y="27"/>
                    </a:lnTo>
                    <a:lnTo>
                      <a:pt x="62" y="31"/>
                    </a:lnTo>
                    <a:lnTo>
                      <a:pt x="62" y="36"/>
                    </a:lnTo>
                    <a:lnTo>
                      <a:pt x="68" y="31"/>
                    </a:lnTo>
                    <a:lnTo>
                      <a:pt x="73" y="27"/>
                    </a:lnTo>
                    <a:lnTo>
                      <a:pt x="77" y="25"/>
                    </a:lnTo>
                    <a:lnTo>
                      <a:pt x="80" y="27"/>
                    </a:lnTo>
                    <a:lnTo>
                      <a:pt x="66" y="57"/>
                    </a:lnTo>
                    <a:lnTo>
                      <a:pt x="68" y="63"/>
                    </a:lnTo>
                    <a:lnTo>
                      <a:pt x="69" y="69"/>
                    </a:lnTo>
                    <a:lnTo>
                      <a:pt x="71" y="72"/>
                    </a:lnTo>
                    <a:lnTo>
                      <a:pt x="73" y="69"/>
                    </a:lnTo>
                    <a:lnTo>
                      <a:pt x="77" y="61"/>
                    </a:lnTo>
                    <a:lnTo>
                      <a:pt x="77" y="53"/>
                    </a:lnTo>
                    <a:lnTo>
                      <a:pt x="77" y="48"/>
                    </a:lnTo>
                    <a:lnTo>
                      <a:pt x="79" y="42"/>
                    </a:lnTo>
                    <a:lnTo>
                      <a:pt x="82" y="36"/>
                    </a:lnTo>
                    <a:lnTo>
                      <a:pt x="86" y="31"/>
                    </a:lnTo>
                    <a:lnTo>
                      <a:pt x="95" y="29"/>
                    </a:lnTo>
                    <a:lnTo>
                      <a:pt x="86" y="36"/>
                    </a:lnTo>
                    <a:lnTo>
                      <a:pt x="82" y="44"/>
                    </a:lnTo>
                    <a:lnTo>
                      <a:pt x="80" y="51"/>
                    </a:lnTo>
                    <a:lnTo>
                      <a:pt x="80" y="57"/>
                    </a:lnTo>
                    <a:lnTo>
                      <a:pt x="80" y="63"/>
                    </a:lnTo>
                    <a:lnTo>
                      <a:pt x="84" y="69"/>
                    </a:lnTo>
                    <a:lnTo>
                      <a:pt x="88" y="74"/>
                    </a:lnTo>
                    <a:lnTo>
                      <a:pt x="97" y="80"/>
                    </a:lnTo>
                    <a:lnTo>
                      <a:pt x="100" y="78"/>
                    </a:lnTo>
                    <a:lnTo>
                      <a:pt x="106" y="78"/>
                    </a:lnTo>
                    <a:lnTo>
                      <a:pt x="109" y="74"/>
                    </a:lnTo>
                    <a:lnTo>
                      <a:pt x="115" y="74"/>
                    </a:lnTo>
                    <a:lnTo>
                      <a:pt x="120" y="70"/>
                    </a:lnTo>
                    <a:lnTo>
                      <a:pt x="124" y="69"/>
                    </a:lnTo>
                    <a:lnTo>
                      <a:pt x="128" y="61"/>
                    </a:lnTo>
                    <a:lnTo>
                      <a:pt x="126" y="53"/>
                    </a:lnTo>
                    <a:lnTo>
                      <a:pt x="122" y="46"/>
                    </a:lnTo>
                    <a:lnTo>
                      <a:pt x="117" y="38"/>
                    </a:lnTo>
                    <a:lnTo>
                      <a:pt x="113" y="32"/>
                    </a:lnTo>
                    <a:lnTo>
                      <a:pt x="113" y="29"/>
                    </a:lnTo>
                    <a:lnTo>
                      <a:pt x="115" y="25"/>
                    </a:lnTo>
                    <a:lnTo>
                      <a:pt x="118" y="23"/>
                    </a:lnTo>
                    <a:lnTo>
                      <a:pt x="122" y="21"/>
                    </a:lnTo>
                    <a:lnTo>
                      <a:pt x="126" y="23"/>
                    </a:lnTo>
                    <a:lnTo>
                      <a:pt x="124" y="27"/>
                    </a:lnTo>
                    <a:lnTo>
                      <a:pt x="122" y="31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3" y="27"/>
                    </a:lnTo>
                    <a:lnTo>
                      <a:pt x="137" y="29"/>
                    </a:lnTo>
                    <a:lnTo>
                      <a:pt x="131" y="32"/>
                    </a:lnTo>
                    <a:lnTo>
                      <a:pt x="133" y="36"/>
                    </a:lnTo>
                    <a:lnTo>
                      <a:pt x="138" y="36"/>
                    </a:lnTo>
                    <a:lnTo>
                      <a:pt x="140" y="27"/>
                    </a:lnTo>
                    <a:lnTo>
                      <a:pt x="142" y="17"/>
                    </a:lnTo>
                    <a:lnTo>
                      <a:pt x="142" y="13"/>
                    </a:lnTo>
                    <a:lnTo>
                      <a:pt x="146" y="11"/>
                    </a:lnTo>
                    <a:lnTo>
                      <a:pt x="148" y="8"/>
                    </a:lnTo>
                    <a:lnTo>
                      <a:pt x="155" y="4"/>
                    </a:lnTo>
                    <a:lnTo>
                      <a:pt x="157" y="15"/>
                    </a:lnTo>
                    <a:lnTo>
                      <a:pt x="162" y="19"/>
                    </a:lnTo>
                    <a:lnTo>
                      <a:pt x="162" y="27"/>
                    </a:lnTo>
                    <a:lnTo>
                      <a:pt x="158" y="38"/>
                    </a:lnTo>
                    <a:lnTo>
                      <a:pt x="171" y="40"/>
                    </a:lnTo>
                    <a:lnTo>
                      <a:pt x="169" y="31"/>
                    </a:lnTo>
                    <a:lnTo>
                      <a:pt x="167" y="23"/>
                    </a:lnTo>
                    <a:lnTo>
                      <a:pt x="167" y="13"/>
                    </a:lnTo>
                    <a:lnTo>
                      <a:pt x="171" y="6"/>
                    </a:lnTo>
                    <a:lnTo>
                      <a:pt x="173" y="4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82" y="4"/>
                    </a:lnTo>
                    <a:lnTo>
                      <a:pt x="189" y="25"/>
                    </a:lnTo>
                    <a:lnTo>
                      <a:pt x="191" y="32"/>
                    </a:lnTo>
                    <a:lnTo>
                      <a:pt x="191" y="42"/>
                    </a:lnTo>
                    <a:lnTo>
                      <a:pt x="191" y="50"/>
                    </a:lnTo>
                    <a:lnTo>
                      <a:pt x="191" y="59"/>
                    </a:lnTo>
                    <a:lnTo>
                      <a:pt x="189" y="67"/>
                    </a:lnTo>
                    <a:lnTo>
                      <a:pt x="187" y="74"/>
                    </a:lnTo>
                    <a:lnTo>
                      <a:pt x="186" y="82"/>
                    </a:lnTo>
                    <a:lnTo>
                      <a:pt x="184" y="88"/>
                    </a:lnTo>
                    <a:lnTo>
                      <a:pt x="180" y="95"/>
                    </a:lnTo>
                    <a:lnTo>
                      <a:pt x="177" y="101"/>
                    </a:lnTo>
                    <a:lnTo>
                      <a:pt x="173" y="107"/>
                    </a:lnTo>
                    <a:lnTo>
                      <a:pt x="169" y="112"/>
                    </a:lnTo>
                    <a:lnTo>
                      <a:pt x="160" y="122"/>
                    </a:lnTo>
                    <a:lnTo>
                      <a:pt x="151" y="133"/>
                    </a:lnTo>
                    <a:lnTo>
                      <a:pt x="140" y="139"/>
                    </a:lnTo>
                    <a:lnTo>
                      <a:pt x="133" y="145"/>
                    </a:lnTo>
                    <a:lnTo>
                      <a:pt x="122" y="150"/>
                    </a:lnTo>
                    <a:lnTo>
                      <a:pt x="115" y="154"/>
                    </a:lnTo>
                    <a:lnTo>
                      <a:pt x="108" y="154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54"/>
                    </a:lnTo>
                    <a:lnTo>
                      <a:pt x="89" y="152"/>
                    </a:lnTo>
                    <a:lnTo>
                      <a:pt x="82" y="152"/>
                    </a:lnTo>
                    <a:lnTo>
                      <a:pt x="73" y="150"/>
                    </a:lnTo>
                    <a:lnTo>
                      <a:pt x="68" y="148"/>
                    </a:lnTo>
                    <a:lnTo>
                      <a:pt x="60" y="147"/>
                    </a:lnTo>
                    <a:lnTo>
                      <a:pt x="53" y="143"/>
                    </a:lnTo>
                    <a:lnTo>
                      <a:pt x="48" y="141"/>
                    </a:lnTo>
                    <a:lnTo>
                      <a:pt x="42" y="139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6"/>
                    </a:lnTo>
                    <a:lnTo>
                      <a:pt x="20" y="122"/>
                    </a:lnTo>
                    <a:lnTo>
                      <a:pt x="17" y="114"/>
                    </a:lnTo>
                    <a:lnTo>
                      <a:pt x="13" y="109"/>
                    </a:lnTo>
                    <a:lnTo>
                      <a:pt x="8" y="101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6" name="Freeform 166"/>
              <p:cNvSpPr>
                <a:spLocks/>
              </p:cNvSpPr>
              <p:nvPr/>
            </p:nvSpPr>
            <p:spPr bwMode="auto">
              <a:xfrm>
                <a:off x="7267" y="2526"/>
                <a:ext cx="60" cy="9"/>
              </a:xfrm>
              <a:custGeom>
                <a:avLst/>
                <a:gdLst>
                  <a:gd name="T0" fmla="*/ 60 w 60"/>
                  <a:gd name="T1" fmla="*/ 0 h 19"/>
                  <a:gd name="T2" fmla="*/ 55 w 60"/>
                  <a:gd name="T3" fmla="*/ 0 h 19"/>
                  <a:gd name="T4" fmla="*/ 47 w 60"/>
                  <a:gd name="T5" fmla="*/ 0 h 19"/>
                  <a:gd name="T6" fmla="*/ 42 w 60"/>
                  <a:gd name="T7" fmla="*/ 0 h 19"/>
                  <a:gd name="T8" fmla="*/ 36 w 60"/>
                  <a:gd name="T9" fmla="*/ 0 h 19"/>
                  <a:gd name="T10" fmla="*/ 31 w 60"/>
                  <a:gd name="T11" fmla="*/ 0 h 19"/>
                  <a:gd name="T12" fmla="*/ 26 w 60"/>
                  <a:gd name="T13" fmla="*/ 0 h 19"/>
                  <a:gd name="T14" fmla="*/ 20 w 60"/>
                  <a:gd name="T15" fmla="*/ 0 h 19"/>
                  <a:gd name="T16" fmla="*/ 15 w 60"/>
                  <a:gd name="T17" fmla="*/ 0 h 19"/>
                  <a:gd name="T18" fmla="*/ 9 w 60"/>
                  <a:gd name="T19" fmla="*/ 0 h 19"/>
                  <a:gd name="T20" fmla="*/ 6 w 60"/>
                  <a:gd name="T21" fmla="*/ 0 h 19"/>
                  <a:gd name="T22" fmla="*/ 0 w 60"/>
                  <a:gd name="T23" fmla="*/ 0 h 19"/>
                  <a:gd name="T24" fmla="*/ 0 w 60"/>
                  <a:gd name="T25" fmla="*/ 0 h 19"/>
                  <a:gd name="T26" fmla="*/ 4 w 60"/>
                  <a:gd name="T27" fmla="*/ 0 h 19"/>
                  <a:gd name="T28" fmla="*/ 7 w 60"/>
                  <a:gd name="T29" fmla="*/ 0 h 19"/>
                  <a:gd name="T30" fmla="*/ 13 w 60"/>
                  <a:gd name="T31" fmla="*/ 0 h 19"/>
                  <a:gd name="T32" fmla="*/ 18 w 60"/>
                  <a:gd name="T33" fmla="*/ 0 h 19"/>
                  <a:gd name="T34" fmla="*/ 26 w 60"/>
                  <a:gd name="T35" fmla="*/ 0 h 19"/>
                  <a:gd name="T36" fmla="*/ 31 w 60"/>
                  <a:gd name="T37" fmla="*/ 0 h 19"/>
                  <a:gd name="T38" fmla="*/ 38 w 60"/>
                  <a:gd name="T39" fmla="*/ 0 h 19"/>
                  <a:gd name="T40" fmla="*/ 45 w 60"/>
                  <a:gd name="T41" fmla="*/ 0 h 19"/>
                  <a:gd name="T42" fmla="*/ 51 w 60"/>
                  <a:gd name="T43" fmla="*/ 0 h 19"/>
                  <a:gd name="T44" fmla="*/ 60 w 60"/>
                  <a:gd name="T45" fmla="*/ 0 h 19"/>
                  <a:gd name="T46" fmla="*/ 60 w 60"/>
                  <a:gd name="T47" fmla="*/ 0 h 19"/>
                  <a:gd name="T48" fmla="*/ 60 w 60"/>
                  <a:gd name="T49" fmla="*/ 0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55" y="19"/>
                    </a:lnTo>
                    <a:lnTo>
                      <a:pt x="47" y="19"/>
                    </a:lnTo>
                    <a:lnTo>
                      <a:pt x="42" y="17"/>
                    </a:lnTo>
                    <a:lnTo>
                      <a:pt x="36" y="17"/>
                    </a:lnTo>
                    <a:lnTo>
                      <a:pt x="31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13" y="8"/>
                    </a:lnTo>
                    <a:lnTo>
                      <a:pt x="18" y="10"/>
                    </a:lnTo>
                    <a:lnTo>
                      <a:pt x="26" y="10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5" y="14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7" name="Freeform 167"/>
              <p:cNvSpPr>
                <a:spLocks/>
              </p:cNvSpPr>
              <p:nvPr/>
            </p:nvSpPr>
            <p:spPr bwMode="auto">
              <a:xfrm>
                <a:off x="7367" y="2499"/>
                <a:ext cx="11" cy="17"/>
              </a:xfrm>
              <a:custGeom>
                <a:avLst/>
                <a:gdLst>
                  <a:gd name="T0" fmla="*/ 0 w 11"/>
                  <a:gd name="T1" fmla="*/ 1 h 34"/>
                  <a:gd name="T2" fmla="*/ 2 w 11"/>
                  <a:gd name="T3" fmla="*/ 1 h 34"/>
                  <a:gd name="T4" fmla="*/ 5 w 11"/>
                  <a:gd name="T5" fmla="*/ 1 h 34"/>
                  <a:gd name="T6" fmla="*/ 7 w 11"/>
                  <a:gd name="T7" fmla="*/ 1 h 34"/>
                  <a:gd name="T8" fmla="*/ 11 w 11"/>
                  <a:gd name="T9" fmla="*/ 1 h 34"/>
                  <a:gd name="T10" fmla="*/ 5 w 11"/>
                  <a:gd name="T11" fmla="*/ 0 h 34"/>
                  <a:gd name="T12" fmla="*/ 4 w 11"/>
                  <a:gd name="T13" fmla="*/ 1 h 34"/>
                  <a:gd name="T14" fmla="*/ 2 w 11"/>
                  <a:gd name="T15" fmla="*/ 1 h 34"/>
                  <a:gd name="T16" fmla="*/ 0 w 11"/>
                  <a:gd name="T17" fmla="*/ 1 h 34"/>
                  <a:gd name="T18" fmla="*/ 0 w 11"/>
                  <a:gd name="T19" fmla="*/ 1 h 34"/>
                  <a:gd name="T20" fmla="*/ 0 w 11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34">
                    <a:moveTo>
                      <a:pt x="0" y="34"/>
                    </a:moveTo>
                    <a:lnTo>
                      <a:pt x="2" y="27"/>
                    </a:lnTo>
                    <a:lnTo>
                      <a:pt x="5" y="21"/>
                    </a:lnTo>
                    <a:lnTo>
                      <a:pt x="7" y="15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8" name="Freeform 168"/>
              <p:cNvSpPr>
                <a:spLocks/>
              </p:cNvSpPr>
              <p:nvPr/>
            </p:nvSpPr>
            <p:spPr bwMode="auto">
              <a:xfrm>
                <a:off x="7040" y="2346"/>
                <a:ext cx="35" cy="45"/>
              </a:xfrm>
              <a:custGeom>
                <a:avLst/>
                <a:gdLst>
                  <a:gd name="T0" fmla="*/ 15 w 35"/>
                  <a:gd name="T1" fmla="*/ 0 h 91"/>
                  <a:gd name="T2" fmla="*/ 22 w 35"/>
                  <a:gd name="T3" fmla="*/ 0 h 91"/>
                  <a:gd name="T4" fmla="*/ 29 w 35"/>
                  <a:gd name="T5" fmla="*/ 0 h 91"/>
                  <a:gd name="T6" fmla="*/ 29 w 35"/>
                  <a:gd name="T7" fmla="*/ 0 h 91"/>
                  <a:gd name="T8" fmla="*/ 31 w 35"/>
                  <a:gd name="T9" fmla="*/ 0 h 91"/>
                  <a:gd name="T10" fmla="*/ 33 w 35"/>
                  <a:gd name="T11" fmla="*/ 0 h 91"/>
                  <a:gd name="T12" fmla="*/ 35 w 35"/>
                  <a:gd name="T13" fmla="*/ 0 h 91"/>
                  <a:gd name="T14" fmla="*/ 33 w 35"/>
                  <a:gd name="T15" fmla="*/ 0 h 91"/>
                  <a:gd name="T16" fmla="*/ 33 w 35"/>
                  <a:gd name="T17" fmla="*/ 0 h 91"/>
                  <a:gd name="T18" fmla="*/ 33 w 35"/>
                  <a:gd name="T19" fmla="*/ 0 h 91"/>
                  <a:gd name="T20" fmla="*/ 33 w 35"/>
                  <a:gd name="T21" fmla="*/ 1 h 91"/>
                  <a:gd name="T22" fmla="*/ 31 w 35"/>
                  <a:gd name="T23" fmla="*/ 1 h 91"/>
                  <a:gd name="T24" fmla="*/ 31 w 35"/>
                  <a:gd name="T25" fmla="*/ 1 h 91"/>
                  <a:gd name="T26" fmla="*/ 29 w 35"/>
                  <a:gd name="T27" fmla="*/ 1 h 91"/>
                  <a:gd name="T28" fmla="*/ 29 w 35"/>
                  <a:gd name="T29" fmla="*/ 1 h 91"/>
                  <a:gd name="T30" fmla="*/ 22 w 35"/>
                  <a:gd name="T31" fmla="*/ 1 h 91"/>
                  <a:gd name="T32" fmla="*/ 17 w 35"/>
                  <a:gd name="T33" fmla="*/ 1 h 91"/>
                  <a:gd name="T34" fmla="*/ 11 w 35"/>
                  <a:gd name="T35" fmla="*/ 1 h 91"/>
                  <a:gd name="T36" fmla="*/ 6 w 35"/>
                  <a:gd name="T37" fmla="*/ 1 h 91"/>
                  <a:gd name="T38" fmla="*/ 6 w 35"/>
                  <a:gd name="T39" fmla="*/ 1 h 91"/>
                  <a:gd name="T40" fmla="*/ 6 w 35"/>
                  <a:gd name="T41" fmla="*/ 1 h 91"/>
                  <a:gd name="T42" fmla="*/ 4 w 35"/>
                  <a:gd name="T43" fmla="*/ 1 h 91"/>
                  <a:gd name="T44" fmla="*/ 4 w 35"/>
                  <a:gd name="T45" fmla="*/ 0 h 91"/>
                  <a:gd name="T46" fmla="*/ 2 w 35"/>
                  <a:gd name="T47" fmla="*/ 0 h 91"/>
                  <a:gd name="T48" fmla="*/ 2 w 35"/>
                  <a:gd name="T49" fmla="*/ 0 h 91"/>
                  <a:gd name="T50" fmla="*/ 2 w 35"/>
                  <a:gd name="T51" fmla="*/ 0 h 91"/>
                  <a:gd name="T52" fmla="*/ 2 w 35"/>
                  <a:gd name="T53" fmla="*/ 0 h 91"/>
                  <a:gd name="T54" fmla="*/ 0 w 35"/>
                  <a:gd name="T55" fmla="*/ 0 h 91"/>
                  <a:gd name="T56" fmla="*/ 0 w 35"/>
                  <a:gd name="T57" fmla="*/ 0 h 91"/>
                  <a:gd name="T58" fmla="*/ 0 w 35"/>
                  <a:gd name="T59" fmla="*/ 0 h 91"/>
                  <a:gd name="T60" fmla="*/ 2 w 35"/>
                  <a:gd name="T61" fmla="*/ 0 h 91"/>
                  <a:gd name="T62" fmla="*/ 6 w 35"/>
                  <a:gd name="T63" fmla="*/ 0 h 91"/>
                  <a:gd name="T64" fmla="*/ 15 w 35"/>
                  <a:gd name="T65" fmla="*/ 0 h 91"/>
                  <a:gd name="T66" fmla="*/ 15 w 35"/>
                  <a:gd name="T67" fmla="*/ 0 h 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5" h="91">
                    <a:moveTo>
                      <a:pt x="15" y="0"/>
                    </a:moveTo>
                    <a:lnTo>
                      <a:pt x="22" y="5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31" y="26"/>
                    </a:lnTo>
                    <a:lnTo>
                      <a:pt x="33" y="32"/>
                    </a:lnTo>
                    <a:lnTo>
                      <a:pt x="35" y="40"/>
                    </a:lnTo>
                    <a:lnTo>
                      <a:pt x="33" y="45"/>
                    </a:lnTo>
                    <a:lnTo>
                      <a:pt x="33" y="51"/>
                    </a:lnTo>
                    <a:lnTo>
                      <a:pt x="33" y="59"/>
                    </a:lnTo>
                    <a:lnTo>
                      <a:pt x="33" y="66"/>
                    </a:lnTo>
                    <a:lnTo>
                      <a:pt x="31" y="72"/>
                    </a:lnTo>
                    <a:lnTo>
                      <a:pt x="31" y="80"/>
                    </a:lnTo>
                    <a:lnTo>
                      <a:pt x="29" y="85"/>
                    </a:lnTo>
                    <a:lnTo>
                      <a:pt x="29" y="91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1" y="85"/>
                    </a:lnTo>
                    <a:lnTo>
                      <a:pt x="6" y="83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4" y="66"/>
                    </a:lnTo>
                    <a:lnTo>
                      <a:pt x="4" y="60"/>
                    </a:lnTo>
                    <a:lnTo>
                      <a:pt x="2" y="55"/>
                    </a:lnTo>
                    <a:lnTo>
                      <a:pt x="2" y="49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6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69" name="Freeform 169"/>
              <p:cNvSpPr>
                <a:spLocks/>
              </p:cNvSpPr>
              <p:nvPr/>
            </p:nvSpPr>
            <p:spPr bwMode="auto">
              <a:xfrm>
                <a:off x="6964" y="2348"/>
                <a:ext cx="38" cy="61"/>
              </a:xfrm>
              <a:custGeom>
                <a:avLst/>
                <a:gdLst>
                  <a:gd name="T0" fmla="*/ 16 w 38"/>
                  <a:gd name="T1" fmla="*/ 0 h 122"/>
                  <a:gd name="T2" fmla="*/ 20 w 38"/>
                  <a:gd name="T3" fmla="*/ 1 h 122"/>
                  <a:gd name="T4" fmla="*/ 25 w 38"/>
                  <a:gd name="T5" fmla="*/ 1 h 122"/>
                  <a:gd name="T6" fmla="*/ 27 w 38"/>
                  <a:gd name="T7" fmla="*/ 1 h 122"/>
                  <a:gd name="T8" fmla="*/ 31 w 38"/>
                  <a:gd name="T9" fmla="*/ 1 h 122"/>
                  <a:gd name="T10" fmla="*/ 33 w 38"/>
                  <a:gd name="T11" fmla="*/ 1 h 122"/>
                  <a:gd name="T12" fmla="*/ 34 w 38"/>
                  <a:gd name="T13" fmla="*/ 1 h 122"/>
                  <a:gd name="T14" fmla="*/ 34 w 38"/>
                  <a:gd name="T15" fmla="*/ 1 h 122"/>
                  <a:gd name="T16" fmla="*/ 38 w 38"/>
                  <a:gd name="T17" fmla="*/ 1 h 122"/>
                  <a:gd name="T18" fmla="*/ 36 w 38"/>
                  <a:gd name="T19" fmla="*/ 2 h 122"/>
                  <a:gd name="T20" fmla="*/ 36 w 38"/>
                  <a:gd name="T21" fmla="*/ 2 h 122"/>
                  <a:gd name="T22" fmla="*/ 36 w 38"/>
                  <a:gd name="T23" fmla="*/ 2 h 122"/>
                  <a:gd name="T24" fmla="*/ 36 w 38"/>
                  <a:gd name="T25" fmla="*/ 2 h 122"/>
                  <a:gd name="T26" fmla="*/ 34 w 38"/>
                  <a:gd name="T27" fmla="*/ 2 h 122"/>
                  <a:gd name="T28" fmla="*/ 34 w 38"/>
                  <a:gd name="T29" fmla="*/ 2 h 122"/>
                  <a:gd name="T30" fmla="*/ 34 w 38"/>
                  <a:gd name="T31" fmla="*/ 2 h 122"/>
                  <a:gd name="T32" fmla="*/ 34 w 38"/>
                  <a:gd name="T33" fmla="*/ 2 h 122"/>
                  <a:gd name="T34" fmla="*/ 29 w 38"/>
                  <a:gd name="T35" fmla="*/ 2 h 122"/>
                  <a:gd name="T36" fmla="*/ 25 w 38"/>
                  <a:gd name="T37" fmla="*/ 2 h 122"/>
                  <a:gd name="T38" fmla="*/ 20 w 38"/>
                  <a:gd name="T39" fmla="*/ 2 h 122"/>
                  <a:gd name="T40" fmla="*/ 14 w 38"/>
                  <a:gd name="T41" fmla="*/ 2 h 122"/>
                  <a:gd name="T42" fmla="*/ 13 w 38"/>
                  <a:gd name="T43" fmla="*/ 2 h 122"/>
                  <a:gd name="T44" fmla="*/ 13 w 38"/>
                  <a:gd name="T45" fmla="*/ 2 h 122"/>
                  <a:gd name="T46" fmla="*/ 11 w 38"/>
                  <a:gd name="T47" fmla="*/ 2 h 122"/>
                  <a:gd name="T48" fmla="*/ 9 w 38"/>
                  <a:gd name="T49" fmla="*/ 2 h 122"/>
                  <a:gd name="T50" fmla="*/ 7 w 38"/>
                  <a:gd name="T51" fmla="*/ 2 h 122"/>
                  <a:gd name="T52" fmla="*/ 5 w 38"/>
                  <a:gd name="T53" fmla="*/ 2 h 122"/>
                  <a:gd name="T54" fmla="*/ 4 w 38"/>
                  <a:gd name="T55" fmla="*/ 2 h 122"/>
                  <a:gd name="T56" fmla="*/ 2 w 38"/>
                  <a:gd name="T57" fmla="*/ 1 h 122"/>
                  <a:gd name="T58" fmla="*/ 0 w 38"/>
                  <a:gd name="T59" fmla="*/ 1 h 122"/>
                  <a:gd name="T60" fmla="*/ 0 w 38"/>
                  <a:gd name="T61" fmla="*/ 1 h 122"/>
                  <a:gd name="T62" fmla="*/ 0 w 38"/>
                  <a:gd name="T63" fmla="*/ 1 h 122"/>
                  <a:gd name="T64" fmla="*/ 2 w 38"/>
                  <a:gd name="T65" fmla="*/ 1 h 122"/>
                  <a:gd name="T66" fmla="*/ 4 w 38"/>
                  <a:gd name="T67" fmla="*/ 1 h 122"/>
                  <a:gd name="T68" fmla="*/ 5 w 38"/>
                  <a:gd name="T69" fmla="*/ 1 h 122"/>
                  <a:gd name="T70" fmla="*/ 11 w 38"/>
                  <a:gd name="T71" fmla="*/ 1 h 122"/>
                  <a:gd name="T72" fmla="*/ 16 w 38"/>
                  <a:gd name="T73" fmla="*/ 0 h 122"/>
                  <a:gd name="T74" fmla="*/ 16 w 38"/>
                  <a:gd name="T75" fmla="*/ 0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8" h="122">
                    <a:moveTo>
                      <a:pt x="16" y="0"/>
                    </a:moveTo>
                    <a:lnTo>
                      <a:pt x="20" y="6"/>
                    </a:lnTo>
                    <a:lnTo>
                      <a:pt x="25" y="12"/>
                    </a:lnTo>
                    <a:lnTo>
                      <a:pt x="27" y="18"/>
                    </a:lnTo>
                    <a:lnTo>
                      <a:pt x="31" y="25"/>
                    </a:lnTo>
                    <a:lnTo>
                      <a:pt x="33" y="33"/>
                    </a:lnTo>
                    <a:lnTo>
                      <a:pt x="34" y="40"/>
                    </a:lnTo>
                    <a:lnTo>
                      <a:pt x="34" y="48"/>
                    </a:lnTo>
                    <a:lnTo>
                      <a:pt x="38" y="57"/>
                    </a:lnTo>
                    <a:lnTo>
                      <a:pt x="36" y="65"/>
                    </a:lnTo>
                    <a:lnTo>
                      <a:pt x="36" y="73"/>
                    </a:lnTo>
                    <a:lnTo>
                      <a:pt x="36" y="82"/>
                    </a:lnTo>
                    <a:lnTo>
                      <a:pt x="36" y="92"/>
                    </a:lnTo>
                    <a:lnTo>
                      <a:pt x="34" y="99"/>
                    </a:lnTo>
                    <a:lnTo>
                      <a:pt x="34" y="107"/>
                    </a:lnTo>
                    <a:lnTo>
                      <a:pt x="34" y="115"/>
                    </a:lnTo>
                    <a:lnTo>
                      <a:pt x="34" y="122"/>
                    </a:lnTo>
                    <a:lnTo>
                      <a:pt x="29" y="122"/>
                    </a:lnTo>
                    <a:lnTo>
                      <a:pt x="25" y="122"/>
                    </a:lnTo>
                    <a:lnTo>
                      <a:pt x="20" y="120"/>
                    </a:lnTo>
                    <a:lnTo>
                      <a:pt x="14" y="120"/>
                    </a:lnTo>
                    <a:lnTo>
                      <a:pt x="13" y="113"/>
                    </a:lnTo>
                    <a:lnTo>
                      <a:pt x="13" y="105"/>
                    </a:lnTo>
                    <a:lnTo>
                      <a:pt x="11" y="97"/>
                    </a:lnTo>
                    <a:lnTo>
                      <a:pt x="9" y="90"/>
                    </a:lnTo>
                    <a:lnTo>
                      <a:pt x="7" y="82"/>
                    </a:lnTo>
                    <a:lnTo>
                      <a:pt x="5" y="73"/>
                    </a:lnTo>
                    <a:lnTo>
                      <a:pt x="4" y="65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2" y="27"/>
                    </a:lnTo>
                    <a:lnTo>
                      <a:pt x="4" y="19"/>
                    </a:lnTo>
                    <a:lnTo>
                      <a:pt x="5" y="12"/>
                    </a:lnTo>
                    <a:lnTo>
                      <a:pt x="11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  <p:sp>
            <p:nvSpPr>
              <p:cNvPr id="70" name="Freeform 170"/>
              <p:cNvSpPr>
                <a:spLocks/>
              </p:cNvSpPr>
              <p:nvPr/>
            </p:nvSpPr>
            <p:spPr bwMode="auto">
              <a:xfrm>
                <a:off x="6882" y="2366"/>
                <a:ext cx="40" cy="45"/>
              </a:xfrm>
              <a:custGeom>
                <a:avLst/>
                <a:gdLst>
                  <a:gd name="T0" fmla="*/ 15 w 40"/>
                  <a:gd name="T1" fmla="*/ 0 h 91"/>
                  <a:gd name="T2" fmla="*/ 22 w 40"/>
                  <a:gd name="T3" fmla="*/ 0 h 91"/>
                  <a:gd name="T4" fmla="*/ 27 w 40"/>
                  <a:gd name="T5" fmla="*/ 0 h 91"/>
                  <a:gd name="T6" fmla="*/ 29 w 40"/>
                  <a:gd name="T7" fmla="*/ 0 h 91"/>
                  <a:gd name="T8" fmla="*/ 31 w 40"/>
                  <a:gd name="T9" fmla="*/ 0 h 91"/>
                  <a:gd name="T10" fmla="*/ 33 w 40"/>
                  <a:gd name="T11" fmla="*/ 0 h 91"/>
                  <a:gd name="T12" fmla="*/ 35 w 40"/>
                  <a:gd name="T13" fmla="*/ 0 h 91"/>
                  <a:gd name="T14" fmla="*/ 37 w 40"/>
                  <a:gd name="T15" fmla="*/ 0 h 91"/>
                  <a:gd name="T16" fmla="*/ 37 w 40"/>
                  <a:gd name="T17" fmla="*/ 0 h 91"/>
                  <a:gd name="T18" fmla="*/ 37 w 40"/>
                  <a:gd name="T19" fmla="*/ 0 h 91"/>
                  <a:gd name="T20" fmla="*/ 38 w 40"/>
                  <a:gd name="T21" fmla="*/ 0 h 91"/>
                  <a:gd name="T22" fmla="*/ 38 w 40"/>
                  <a:gd name="T23" fmla="*/ 1 h 91"/>
                  <a:gd name="T24" fmla="*/ 38 w 40"/>
                  <a:gd name="T25" fmla="*/ 1 h 91"/>
                  <a:gd name="T26" fmla="*/ 38 w 40"/>
                  <a:gd name="T27" fmla="*/ 1 h 91"/>
                  <a:gd name="T28" fmla="*/ 40 w 40"/>
                  <a:gd name="T29" fmla="*/ 1 h 91"/>
                  <a:gd name="T30" fmla="*/ 33 w 40"/>
                  <a:gd name="T31" fmla="*/ 1 h 91"/>
                  <a:gd name="T32" fmla="*/ 29 w 40"/>
                  <a:gd name="T33" fmla="*/ 1 h 91"/>
                  <a:gd name="T34" fmla="*/ 22 w 40"/>
                  <a:gd name="T35" fmla="*/ 1 h 91"/>
                  <a:gd name="T36" fmla="*/ 18 w 40"/>
                  <a:gd name="T37" fmla="*/ 1 h 91"/>
                  <a:gd name="T38" fmla="*/ 17 w 40"/>
                  <a:gd name="T39" fmla="*/ 1 h 91"/>
                  <a:gd name="T40" fmla="*/ 15 w 40"/>
                  <a:gd name="T41" fmla="*/ 1 h 91"/>
                  <a:gd name="T42" fmla="*/ 13 w 40"/>
                  <a:gd name="T43" fmla="*/ 1 h 91"/>
                  <a:gd name="T44" fmla="*/ 11 w 40"/>
                  <a:gd name="T45" fmla="*/ 1 h 91"/>
                  <a:gd name="T46" fmla="*/ 7 w 40"/>
                  <a:gd name="T47" fmla="*/ 0 h 91"/>
                  <a:gd name="T48" fmla="*/ 6 w 40"/>
                  <a:gd name="T49" fmla="*/ 0 h 91"/>
                  <a:gd name="T50" fmla="*/ 4 w 40"/>
                  <a:gd name="T51" fmla="*/ 0 h 91"/>
                  <a:gd name="T52" fmla="*/ 4 w 40"/>
                  <a:gd name="T53" fmla="*/ 0 h 91"/>
                  <a:gd name="T54" fmla="*/ 2 w 40"/>
                  <a:gd name="T55" fmla="*/ 0 h 91"/>
                  <a:gd name="T56" fmla="*/ 0 w 40"/>
                  <a:gd name="T57" fmla="*/ 0 h 91"/>
                  <a:gd name="T58" fmla="*/ 0 w 40"/>
                  <a:gd name="T59" fmla="*/ 0 h 91"/>
                  <a:gd name="T60" fmla="*/ 2 w 40"/>
                  <a:gd name="T61" fmla="*/ 0 h 91"/>
                  <a:gd name="T62" fmla="*/ 2 w 40"/>
                  <a:gd name="T63" fmla="*/ 0 h 91"/>
                  <a:gd name="T64" fmla="*/ 4 w 40"/>
                  <a:gd name="T65" fmla="*/ 0 h 91"/>
                  <a:gd name="T66" fmla="*/ 7 w 40"/>
                  <a:gd name="T67" fmla="*/ 0 h 91"/>
                  <a:gd name="T68" fmla="*/ 15 w 40"/>
                  <a:gd name="T69" fmla="*/ 0 h 91"/>
                  <a:gd name="T70" fmla="*/ 15 w 40"/>
                  <a:gd name="T71" fmla="*/ 0 h 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91">
                    <a:moveTo>
                      <a:pt x="15" y="0"/>
                    </a:moveTo>
                    <a:lnTo>
                      <a:pt x="22" y="5"/>
                    </a:lnTo>
                    <a:lnTo>
                      <a:pt x="27" y="15"/>
                    </a:lnTo>
                    <a:lnTo>
                      <a:pt x="29" y="19"/>
                    </a:lnTo>
                    <a:lnTo>
                      <a:pt x="31" y="24"/>
                    </a:lnTo>
                    <a:lnTo>
                      <a:pt x="33" y="30"/>
                    </a:lnTo>
                    <a:lnTo>
                      <a:pt x="35" y="36"/>
                    </a:lnTo>
                    <a:lnTo>
                      <a:pt x="37" y="43"/>
                    </a:lnTo>
                    <a:lnTo>
                      <a:pt x="37" y="49"/>
                    </a:lnTo>
                    <a:lnTo>
                      <a:pt x="37" y="55"/>
                    </a:lnTo>
                    <a:lnTo>
                      <a:pt x="38" y="62"/>
                    </a:lnTo>
                    <a:lnTo>
                      <a:pt x="38" y="68"/>
                    </a:lnTo>
                    <a:lnTo>
                      <a:pt x="38" y="74"/>
                    </a:lnTo>
                    <a:lnTo>
                      <a:pt x="38" y="81"/>
                    </a:lnTo>
                    <a:lnTo>
                      <a:pt x="40" y="87"/>
                    </a:lnTo>
                    <a:lnTo>
                      <a:pt x="33" y="87"/>
                    </a:lnTo>
                    <a:lnTo>
                      <a:pt x="29" y="89"/>
                    </a:lnTo>
                    <a:lnTo>
                      <a:pt x="22" y="89"/>
                    </a:lnTo>
                    <a:lnTo>
                      <a:pt x="18" y="91"/>
                    </a:lnTo>
                    <a:lnTo>
                      <a:pt x="17" y="83"/>
                    </a:lnTo>
                    <a:lnTo>
                      <a:pt x="15" y="78"/>
                    </a:lnTo>
                    <a:lnTo>
                      <a:pt x="13" y="72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4" y="41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7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847586" y="1623527"/>
              <a:ext cx="2556499" cy="6159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FV Problem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84702" y="4163582"/>
              <a:ext cx="1938537" cy="6244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Full Proof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135404" y="4161465"/>
              <a:ext cx="1936420" cy="6244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Only Bug Hunting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268642" y="4148765"/>
              <a:ext cx="1936420" cy="6244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Equivalence Check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25836" y="2239490"/>
              <a:ext cx="8465" cy="5884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endCxn id="125" idx="0"/>
            </p:cNvCxnSpPr>
            <p:nvPr/>
          </p:nvCxnSpPr>
          <p:spPr>
            <a:xfrm rot="10800000" flipV="1">
              <a:off x="7003179" y="2548530"/>
              <a:ext cx="2131122" cy="31115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>
              <a:off x="9134301" y="2559114"/>
              <a:ext cx="1947003" cy="254006"/>
            </a:xfrm>
            <a:prstGeom prst="bentConnector3">
              <a:avLst>
                <a:gd name="adj1" fmla="val 99818"/>
              </a:avLst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415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Test 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Progress Continuum</a:t>
            </a:r>
          </a:p>
          <a:p>
            <a:pPr lvl="1"/>
            <a:r>
              <a:rPr lang="en-US" altLang="en-US" dirty="0"/>
              <a:t>Defining measurable sub-goals</a:t>
            </a:r>
          </a:p>
          <a:p>
            <a:pPr lvl="1"/>
            <a:r>
              <a:rPr lang="en-US" altLang="en-US" dirty="0"/>
              <a:t>Allows progress to be graded w.r.t. time </a:t>
            </a:r>
          </a:p>
          <a:p>
            <a:pPr lvl="1"/>
            <a:r>
              <a:rPr lang="en-US" altLang="en-US" dirty="0"/>
              <a:t>Decided % completions to be achieved for each Val Milestone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95701"/>
            <a:ext cx="33051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Test Planning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4038600" cy="44958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Activity Ownership</a:t>
            </a:r>
          </a:p>
          <a:p>
            <a:pPr lvl="1"/>
            <a:r>
              <a:rPr lang="en-US" altLang="en-US" dirty="0"/>
              <a:t>Designer needs to monitor FV completion for his unit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044700"/>
            <a:ext cx="26590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4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VPG FV Deployment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6268" y="2678792"/>
            <a:ext cx="891811" cy="1500415"/>
            <a:chOff x="3001" y="1443839"/>
            <a:chExt cx="891811" cy="1500415"/>
          </a:xfrm>
        </p:grpSpPr>
        <p:sp>
          <p:nvSpPr>
            <p:cNvPr id="38" name="Rounded Rectangle 37"/>
            <p:cNvSpPr/>
            <p:nvPr/>
          </p:nvSpPr>
          <p:spPr>
            <a:xfrm>
              <a:off x="3001" y="1443839"/>
              <a:ext cx="891811" cy="1500415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29121" y="1469959"/>
              <a:ext cx="839571" cy="14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97261" y="3318415"/>
            <a:ext cx="189064" cy="221169"/>
            <a:chOff x="983994" y="2083462"/>
            <a:chExt cx="189064" cy="221169"/>
          </a:xfrm>
        </p:grpSpPr>
        <p:sp>
          <p:nvSpPr>
            <p:cNvPr id="36" name="Right Arrow 35"/>
            <p:cNvSpPr/>
            <p:nvPr/>
          </p:nvSpPr>
          <p:spPr>
            <a:xfrm>
              <a:off x="983994" y="2083462"/>
              <a:ext cx="189064" cy="22116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6"/>
            <p:cNvSpPr/>
            <p:nvPr/>
          </p:nvSpPr>
          <p:spPr>
            <a:xfrm>
              <a:off x="983994" y="2127696"/>
              <a:ext cx="132345" cy="13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64805" y="2678792"/>
            <a:ext cx="891811" cy="1500415"/>
            <a:chOff x="1251538" y="1443839"/>
            <a:chExt cx="891811" cy="1500415"/>
          </a:xfrm>
        </p:grpSpPr>
        <p:sp>
          <p:nvSpPr>
            <p:cNvPr id="34" name="Rounded Rectangle 33"/>
            <p:cNvSpPr/>
            <p:nvPr/>
          </p:nvSpPr>
          <p:spPr>
            <a:xfrm>
              <a:off x="1251538" y="1443839"/>
              <a:ext cx="891811" cy="150041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8"/>
            <p:cNvSpPr/>
            <p:nvPr/>
          </p:nvSpPr>
          <p:spPr>
            <a:xfrm>
              <a:off x="1277658" y="1469959"/>
              <a:ext cx="839571" cy="14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5797" y="3318415"/>
            <a:ext cx="189064" cy="221169"/>
            <a:chOff x="2232530" y="2083462"/>
            <a:chExt cx="189064" cy="221169"/>
          </a:xfrm>
        </p:grpSpPr>
        <p:sp>
          <p:nvSpPr>
            <p:cNvPr id="32" name="Right Arrow 31"/>
            <p:cNvSpPr/>
            <p:nvPr/>
          </p:nvSpPr>
          <p:spPr>
            <a:xfrm>
              <a:off x="2232530" y="2083462"/>
              <a:ext cx="189064" cy="22116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10"/>
            <p:cNvSpPr/>
            <p:nvPr/>
          </p:nvSpPr>
          <p:spPr>
            <a:xfrm>
              <a:off x="2232530" y="2127696"/>
              <a:ext cx="132345" cy="13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13341" y="2657100"/>
            <a:ext cx="891811" cy="1543800"/>
            <a:chOff x="2500074" y="1422147"/>
            <a:chExt cx="891811" cy="1543800"/>
          </a:xfrm>
        </p:grpSpPr>
        <p:sp>
          <p:nvSpPr>
            <p:cNvPr id="30" name="Rounded Rectangle 29"/>
            <p:cNvSpPr/>
            <p:nvPr/>
          </p:nvSpPr>
          <p:spPr>
            <a:xfrm>
              <a:off x="2500074" y="1422147"/>
              <a:ext cx="891811" cy="1543800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2"/>
            <p:cNvSpPr/>
            <p:nvPr/>
          </p:nvSpPr>
          <p:spPr>
            <a:xfrm>
              <a:off x="2526194" y="1448267"/>
              <a:ext cx="839571" cy="1491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01158" y="3318415"/>
            <a:ext cx="203531" cy="221169"/>
            <a:chOff x="3487891" y="2083462"/>
            <a:chExt cx="203531" cy="221169"/>
          </a:xfrm>
        </p:grpSpPr>
        <p:sp>
          <p:nvSpPr>
            <p:cNvPr id="28" name="Right Arrow 27"/>
            <p:cNvSpPr/>
            <p:nvPr/>
          </p:nvSpPr>
          <p:spPr>
            <a:xfrm>
              <a:off x="3487891" y="2083462"/>
              <a:ext cx="203531" cy="22116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14"/>
            <p:cNvSpPr/>
            <p:nvPr/>
          </p:nvSpPr>
          <p:spPr>
            <a:xfrm>
              <a:off x="3487891" y="2127696"/>
              <a:ext cx="142472" cy="13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9174" y="2153992"/>
            <a:ext cx="1868782" cy="2550015"/>
            <a:chOff x="3775907" y="919039"/>
            <a:chExt cx="1868782" cy="255001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3775907" y="919039"/>
              <a:ext cx="1868782" cy="2550015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  <a:effectLst>
              <a:glow rad="228600">
                <a:schemeClr val="accent2"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ounded Rectangle 16"/>
            <p:cNvSpPr/>
            <p:nvPr/>
          </p:nvSpPr>
          <p:spPr>
            <a:xfrm>
              <a:off x="3830642" y="973774"/>
              <a:ext cx="1759312" cy="2440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0313" y="3318415"/>
            <a:ext cx="174596" cy="221169"/>
            <a:chOff x="5727046" y="2083462"/>
            <a:chExt cx="174596" cy="221169"/>
          </a:xfrm>
        </p:grpSpPr>
        <p:sp>
          <p:nvSpPr>
            <p:cNvPr id="24" name="Right Arrow 23"/>
            <p:cNvSpPr/>
            <p:nvPr/>
          </p:nvSpPr>
          <p:spPr>
            <a:xfrm>
              <a:off x="5727046" y="2083462"/>
              <a:ext cx="174596" cy="22116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8"/>
            <p:cNvSpPr/>
            <p:nvPr/>
          </p:nvSpPr>
          <p:spPr>
            <a:xfrm>
              <a:off x="5727046" y="2127696"/>
              <a:ext cx="122217" cy="13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87384" y="2664331"/>
            <a:ext cx="891811" cy="1529337"/>
            <a:chOff x="5974117" y="1429378"/>
            <a:chExt cx="891811" cy="1529337"/>
          </a:xfrm>
        </p:grpSpPr>
        <p:sp>
          <p:nvSpPr>
            <p:cNvPr id="22" name="Rounded Rectangle 21"/>
            <p:cNvSpPr/>
            <p:nvPr/>
          </p:nvSpPr>
          <p:spPr>
            <a:xfrm>
              <a:off x="5974117" y="1429378"/>
              <a:ext cx="891811" cy="1529337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20"/>
            <p:cNvSpPr/>
            <p:nvPr/>
          </p:nvSpPr>
          <p:spPr>
            <a:xfrm>
              <a:off x="6000237" y="1455498"/>
              <a:ext cx="839571" cy="1477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68377" y="3318415"/>
            <a:ext cx="189064" cy="221169"/>
            <a:chOff x="6955110" y="2083462"/>
            <a:chExt cx="189064" cy="221169"/>
          </a:xfrm>
        </p:grpSpPr>
        <p:sp>
          <p:nvSpPr>
            <p:cNvPr id="20" name="Right Arrow 19"/>
            <p:cNvSpPr/>
            <p:nvPr/>
          </p:nvSpPr>
          <p:spPr>
            <a:xfrm>
              <a:off x="6955110" y="2083462"/>
              <a:ext cx="189064" cy="22116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22"/>
            <p:cNvSpPr/>
            <p:nvPr/>
          </p:nvSpPr>
          <p:spPr>
            <a:xfrm>
              <a:off x="6955110" y="2127696"/>
              <a:ext cx="132345" cy="132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35920" y="2664331"/>
            <a:ext cx="891811" cy="1529337"/>
            <a:chOff x="7222653" y="1429378"/>
            <a:chExt cx="891811" cy="1529337"/>
          </a:xfrm>
        </p:grpSpPr>
        <p:sp>
          <p:nvSpPr>
            <p:cNvPr id="18" name="Rounded Rectangle 17"/>
            <p:cNvSpPr/>
            <p:nvPr/>
          </p:nvSpPr>
          <p:spPr>
            <a:xfrm>
              <a:off x="7222653" y="1429378"/>
              <a:ext cx="891811" cy="1529337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24"/>
            <p:cNvSpPr/>
            <p:nvPr/>
          </p:nvSpPr>
          <p:spPr>
            <a:xfrm>
              <a:off x="7248773" y="1455498"/>
              <a:ext cx="839571" cy="1477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3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Execution &amp;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5257800" cy="449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Execution and Tracking</a:t>
            </a:r>
          </a:p>
          <a:p>
            <a:pPr lvl="1">
              <a:defRPr/>
            </a:pPr>
            <a:r>
              <a:rPr lang="en-US" dirty="0"/>
              <a:t>Round-the-clock support extended to FV owners after dungeons</a:t>
            </a:r>
          </a:p>
          <a:p>
            <a:pPr lvl="1">
              <a:defRPr/>
            </a:pPr>
            <a:r>
              <a:rPr lang="en-US" dirty="0"/>
              <a:t>Weekly FV progress tracked and published</a:t>
            </a:r>
          </a:p>
          <a:p>
            <a:pPr>
              <a:defRPr/>
            </a:pPr>
            <a:r>
              <a:rPr lang="en-US" dirty="0"/>
              <a:t>Deep Bug Exploration</a:t>
            </a:r>
          </a:p>
          <a:p>
            <a:pPr lvl="1">
              <a:defRPr/>
            </a:pPr>
            <a:r>
              <a:rPr lang="en-US" dirty="0"/>
              <a:t>Abstractions, different engine settings </a:t>
            </a:r>
          </a:p>
          <a:p>
            <a:pPr lvl="1">
              <a:defRPr/>
            </a:pPr>
            <a:r>
              <a:rPr lang="en-US" dirty="0"/>
              <a:t>Lots of Covers added</a:t>
            </a:r>
          </a:p>
          <a:p>
            <a:pPr>
              <a:defRPr/>
            </a:pPr>
            <a:r>
              <a:rPr lang="en-US" dirty="0"/>
              <a:t>Coverage and Closure</a:t>
            </a:r>
          </a:p>
          <a:p>
            <a:pPr lvl="1">
              <a:defRPr/>
            </a:pPr>
            <a:r>
              <a:rPr lang="en-US" dirty="0"/>
              <a:t>Line and branch coverage obtained</a:t>
            </a:r>
          </a:p>
          <a:p>
            <a:pPr lvl="1">
              <a:defRPr/>
            </a:pPr>
            <a:r>
              <a:rPr lang="en-US" dirty="0"/>
              <a:t>Properties added for holes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25663"/>
            <a:ext cx="32194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VPG FV Deployment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4850" y="2662805"/>
            <a:ext cx="910816" cy="1532390"/>
            <a:chOff x="2375" y="1433081"/>
            <a:chExt cx="910816" cy="1532390"/>
          </a:xfrm>
        </p:grpSpPr>
        <p:sp>
          <p:nvSpPr>
            <p:cNvPr id="39" name="Rounded Rectangle 38"/>
            <p:cNvSpPr/>
            <p:nvPr/>
          </p:nvSpPr>
          <p:spPr>
            <a:xfrm>
              <a:off x="2375" y="1433081"/>
              <a:ext cx="910816" cy="153239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9052" y="1459758"/>
              <a:ext cx="857462" cy="14790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16749" y="3316059"/>
            <a:ext cx="193093" cy="225882"/>
            <a:chOff x="1004274" y="2086335"/>
            <a:chExt cx="193093" cy="225882"/>
          </a:xfrm>
        </p:grpSpPr>
        <p:sp>
          <p:nvSpPr>
            <p:cNvPr id="37" name="Right Arrow 36"/>
            <p:cNvSpPr/>
            <p:nvPr/>
          </p:nvSpPr>
          <p:spPr>
            <a:xfrm>
              <a:off x="1004274" y="2086335"/>
              <a:ext cx="193093" cy="225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/>
            <p:nvPr/>
          </p:nvSpPr>
          <p:spPr>
            <a:xfrm>
              <a:off x="1004274" y="2131511"/>
              <a:ext cx="135165" cy="135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89993" y="2662805"/>
            <a:ext cx="910816" cy="1532390"/>
            <a:chOff x="1277518" y="1433081"/>
            <a:chExt cx="910816" cy="1532390"/>
          </a:xfrm>
        </p:grpSpPr>
        <p:sp>
          <p:nvSpPr>
            <p:cNvPr id="35" name="Rounded Rectangle 34"/>
            <p:cNvSpPr/>
            <p:nvPr/>
          </p:nvSpPr>
          <p:spPr>
            <a:xfrm>
              <a:off x="1277518" y="1433081"/>
              <a:ext cx="910816" cy="1532390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/>
            <p:nvPr/>
          </p:nvSpPr>
          <p:spPr>
            <a:xfrm>
              <a:off x="1304195" y="1459758"/>
              <a:ext cx="857462" cy="14790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1892" y="3316059"/>
            <a:ext cx="193093" cy="225882"/>
            <a:chOff x="2279417" y="2086335"/>
            <a:chExt cx="193093" cy="225882"/>
          </a:xfrm>
        </p:grpSpPr>
        <p:sp>
          <p:nvSpPr>
            <p:cNvPr id="33" name="Right Arrow 32"/>
            <p:cNvSpPr/>
            <p:nvPr/>
          </p:nvSpPr>
          <p:spPr>
            <a:xfrm>
              <a:off x="2279417" y="2086335"/>
              <a:ext cx="193093" cy="225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0"/>
            <p:cNvSpPr/>
            <p:nvPr/>
          </p:nvSpPr>
          <p:spPr>
            <a:xfrm>
              <a:off x="2279417" y="2131511"/>
              <a:ext cx="135165" cy="135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65137" y="2640651"/>
            <a:ext cx="910816" cy="1576699"/>
            <a:chOff x="2552662" y="1410927"/>
            <a:chExt cx="910816" cy="1576699"/>
          </a:xfrm>
        </p:grpSpPr>
        <p:sp>
          <p:nvSpPr>
            <p:cNvPr id="31" name="Rounded Rectangle 30"/>
            <p:cNvSpPr/>
            <p:nvPr/>
          </p:nvSpPr>
          <p:spPr>
            <a:xfrm>
              <a:off x="2552662" y="1410927"/>
              <a:ext cx="910816" cy="1576699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2"/>
            <p:cNvSpPr/>
            <p:nvPr/>
          </p:nvSpPr>
          <p:spPr>
            <a:xfrm>
              <a:off x="2579339" y="1437604"/>
              <a:ext cx="857462" cy="1523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7035" y="3316059"/>
            <a:ext cx="193093" cy="225882"/>
            <a:chOff x="3554560" y="2086335"/>
            <a:chExt cx="193093" cy="225882"/>
          </a:xfrm>
        </p:grpSpPr>
        <p:sp>
          <p:nvSpPr>
            <p:cNvPr id="29" name="Right Arrow 28"/>
            <p:cNvSpPr/>
            <p:nvPr/>
          </p:nvSpPr>
          <p:spPr>
            <a:xfrm>
              <a:off x="3554560" y="2086335"/>
              <a:ext cx="193093" cy="225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/>
            <p:nvPr/>
          </p:nvSpPr>
          <p:spPr>
            <a:xfrm>
              <a:off x="3554560" y="2131511"/>
              <a:ext cx="135165" cy="135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0280" y="2648036"/>
            <a:ext cx="910816" cy="1561928"/>
            <a:chOff x="3827805" y="1418312"/>
            <a:chExt cx="910816" cy="1561928"/>
          </a:xfrm>
        </p:grpSpPr>
        <p:sp>
          <p:nvSpPr>
            <p:cNvPr id="27" name="Rounded Rectangle 26"/>
            <p:cNvSpPr/>
            <p:nvPr/>
          </p:nvSpPr>
          <p:spPr>
            <a:xfrm>
              <a:off x="3827805" y="1418312"/>
              <a:ext cx="910816" cy="1561928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6"/>
            <p:cNvSpPr/>
            <p:nvPr/>
          </p:nvSpPr>
          <p:spPr>
            <a:xfrm>
              <a:off x="3854482" y="1444989"/>
              <a:ext cx="857462" cy="1508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42178" y="3316059"/>
            <a:ext cx="193093" cy="225882"/>
            <a:chOff x="4829703" y="2086335"/>
            <a:chExt cx="193093" cy="225882"/>
          </a:xfrm>
        </p:grpSpPr>
        <p:sp>
          <p:nvSpPr>
            <p:cNvPr id="25" name="Right Arrow 24"/>
            <p:cNvSpPr/>
            <p:nvPr/>
          </p:nvSpPr>
          <p:spPr>
            <a:xfrm>
              <a:off x="4829703" y="2086335"/>
              <a:ext cx="193093" cy="225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/>
            <p:nvPr/>
          </p:nvSpPr>
          <p:spPr>
            <a:xfrm>
              <a:off x="4829703" y="2131511"/>
              <a:ext cx="135165" cy="135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15423" y="2400629"/>
            <a:ext cx="1738584" cy="2056742"/>
            <a:chOff x="5102948" y="1170905"/>
            <a:chExt cx="1738584" cy="205674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5102948" y="1170905"/>
              <a:ext cx="1738584" cy="2056742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glow rad="228600">
                <a:schemeClr val="accent2"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Rounded Rectangle 20"/>
            <p:cNvSpPr/>
            <p:nvPr/>
          </p:nvSpPr>
          <p:spPr>
            <a:xfrm>
              <a:off x="5153869" y="1221826"/>
              <a:ext cx="1636742" cy="1954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45089" y="3316059"/>
            <a:ext cx="193093" cy="225882"/>
            <a:chOff x="6932614" y="2086335"/>
            <a:chExt cx="193093" cy="225882"/>
          </a:xfrm>
        </p:grpSpPr>
        <p:sp>
          <p:nvSpPr>
            <p:cNvPr id="21" name="Right Arrow 20"/>
            <p:cNvSpPr/>
            <p:nvPr/>
          </p:nvSpPr>
          <p:spPr>
            <a:xfrm>
              <a:off x="6932614" y="2086335"/>
              <a:ext cx="193093" cy="2258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22"/>
            <p:cNvSpPr/>
            <p:nvPr/>
          </p:nvSpPr>
          <p:spPr>
            <a:xfrm>
              <a:off x="6932614" y="2131511"/>
              <a:ext cx="135165" cy="135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18334" y="2648036"/>
            <a:ext cx="910816" cy="1561928"/>
            <a:chOff x="7205859" y="1418312"/>
            <a:chExt cx="910816" cy="1561928"/>
          </a:xfrm>
        </p:grpSpPr>
        <p:sp>
          <p:nvSpPr>
            <p:cNvPr id="19" name="Rounded Rectangle 18"/>
            <p:cNvSpPr/>
            <p:nvPr/>
          </p:nvSpPr>
          <p:spPr>
            <a:xfrm>
              <a:off x="7205859" y="1418312"/>
              <a:ext cx="910816" cy="1561928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24"/>
            <p:cNvSpPr/>
            <p:nvPr/>
          </p:nvSpPr>
          <p:spPr>
            <a:xfrm>
              <a:off x="7232536" y="1444989"/>
              <a:ext cx="857462" cy="1508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911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Communicate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4114800" cy="4495800"/>
          </a:xfrm>
        </p:spPr>
        <p:txBody>
          <a:bodyPr/>
          <a:lstStyle/>
          <a:p>
            <a:r>
              <a:rPr lang="en-US" altLang="en-US" dirty="0"/>
              <a:t>ROI calculation standard was established</a:t>
            </a:r>
          </a:p>
          <a:p>
            <a:r>
              <a:rPr lang="en-US" altLang="en-US" dirty="0"/>
              <a:t>ROI numbers calculated for activity and compared against DV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36106"/>
              </p:ext>
            </p:extLst>
          </p:nvPr>
        </p:nvGraphicFramePr>
        <p:xfrm>
          <a:off x="5334000" y="1555710"/>
          <a:ext cx="3508376" cy="459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188"/>
                <a:gridCol w="1754188"/>
              </a:tblGrid>
              <a:tr h="25145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Parameter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Depiction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accent2"/>
                    </a:solidFill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Number of engineers worked on the problem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</a:t>
                      </a:r>
                      <a:r>
                        <a:rPr lang="en-US" sz="800" b="1">
                          <a:effectLst/>
                        </a:rPr>
                        <a:t>E_F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Average bandwidth/engineer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r>
                        <a:rPr lang="en-US" sz="800" b="1">
                          <a:effectLst/>
                        </a:rPr>
                        <a:t>W_F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9686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Number of weeks spent on effort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W</a:t>
                      </a:r>
                      <a:r>
                        <a:rPr lang="en-US" sz="800" b="1" dirty="0" err="1">
                          <a:effectLst/>
                        </a:rPr>
                        <a:t>w_F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145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Total time spent in hours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T</a:t>
                      </a:r>
                      <a:r>
                        <a:rPr lang="en-US" sz="800" b="1">
                          <a:effectLst/>
                        </a:rPr>
                        <a:t>s_F =</a:t>
                      </a:r>
                      <a:r>
                        <a:rPr lang="en-US" sz="900" b="1">
                          <a:effectLst/>
                        </a:rPr>
                        <a:t> B</a:t>
                      </a:r>
                      <a:r>
                        <a:rPr lang="en-US" sz="800" b="1">
                          <a:effectLst/>
                        </a:rPr>
                        <a:t>w_F</a:t>
                      </a:r>
                      <a:r>
                        <a:rPr lang="en-US" sz="1100" b="1" baseline="30000">
                          <a:effectLst/>
                        </a:rPr>
                        <a:t> a</a:t>
                      </a:r>
                      <a:r>
                        <a:rPr lang="en-US" sz="800" b="1">
                          <a:effectLst/>
                        </a:rPr>
                        <a:t> </a:t>
                      </a:r>
                      <a:r>
                        <a:rPr lang="en-US" sz="900" b="1">
                          <a:effectLst/>
                        </a:rPr>
                        <a:t>W</a:t>
                      </a:r>
                      <a:r>
                        <a:rPr lang="en-US" sz="800" b="1">
                          <a:effectLst/>
                        </a:rPr>
                        <a:t>w_Fa</a:t>
                      </a:r>
                      <a:r>
                        <a:rPr lang="en-US" sz="1100" b="1" baseline="30000">
                          <a:effectLst/>
                        </a:rPr>
                        <a:t>a</a:t>
                      </a:r>
                      <a:r>
                        <a:rPr lang="en-US" sz="900" b="1">
                          <a:effectLst/>
                        </a:rPr>
                        <a:t> 40</a:t>
                      </a:r>
                      <a:r>
                        <a:rPr lang="en-US" sz="1100" b="1" baseline="30000">
                          <a:effectLst/>
                        </a:rPr>
                        <a:t>b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Project schedule in weeks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</a:t>
                      </a:r>
                      <a:r>
                        <a:rPr lang="en-US" sz="800" b="1">
                          <a:effectLst/>
                        </a:rPr>
                        <a:t>w_F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Scaled engineering costs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</a:t>
                      </a:r>
                      <a:r>
                        <a:rPr lang="en-US" sz="800" b="1">
                          <a:effectLst/>
                        </a:rPr>
                        <a:t>E_F </a:t>
                      </a:r>
                      <a:r>
                        <a:rPr lang="en-US" sz="900" b="1">
                          <a:effectLst/>
                        </a:rPr>
                        <a:t>= T</a:t>
                      </a:r>
                      <a:r>
                        <a:rPr lang="en-US" sz="800" b="1">
                          <a:effectLst/>
                        </a:rPr>
                        <a:t>s_F</a:t>
                      </a:r>
                      <a:r>
                        <a:rPr lang="en-US" sz="900" b="1">
                          <a:effectLst/>
                        </a:rPr>
                        <a:t>/(P</a:t>
                      </a:r>
                      <a:r>
                        <a:rPr lang="en-US" sz="800" b="1">
                          <a:effectLst/>
                        </a:rPr>
                        <a:t>w_F </a:t>
                      </a:r>
                      <a:r>
                        <a:rPr lang="en-US" sz="1100" b="1" baseline="30000">
                          <a:effectLst/>
                        </a:rPr>
                        <a:t>a</a:t>
                      </a:r>
                      <a:r>
                        <a:rPr lang="en-US" sz="800" b="1">
                          <a:effectLst/>
                        </a:rPr>
                        <a:t> </a:t>
                      </a:r>
                      <a:r>
                        <a:rPr lang="en-US" sz="900" b="1">
                          <a:effectLst/>
                        </a:rPr>
                        <a:t>40)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9686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Machines used for computations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M</a:t>
                      </a:r>
                      <a:r>
                        <a:rPr lang="en-US" sz="800" b="1">
                          <a:effectLst/>
                        </a:rPr>
                        <a:t>c_F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Runs/week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R</a:t>
                      </a:r>
                      <a:r>
                        <a:rPr lang="en-US" sz="800" b="1" dirty="0" err="1">
                          <a:effectLst/>
                        </a:rPr>
                        <a:t>w_F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Number of days of run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D</a:t>
                      </a:r>
                      <a:r>
                        <a:rPr lang="en-US" sz="800" b="1">
                          <a:effectLst/>
                        </a:rPr>
                        <a:t>w_F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Total machine-days/week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T</a:t>
                      </a:r>
                      <a:r>
                        <a:rPr lang="en-US" sz="800" b="1">
                          <a:effectLst/>
                        </a:rPr>
                        <a:t>m_F </a:t>
                      </a:r>
                      <a:r>
                        <a:rPr lang="en-US" sz="900" b="1">
                          <a:effectLst/>
                        </a:rPr>
                        <a:t>= M</a:t>
                      </a:r>
                      <a:r>
                        <a:rPr lang="en-US" sz="800" b="1">
                          <a:effectLst/>
                        </a:rPr>
                        <a:t>c_F</a:t>
                      </a:r>
                      <a:r>
                        <a:rPr lang="en-US" sz="1100" b="1" baseline="30000">
                          <a:effectLst/>
                        </a:rPr>
                        <a:t> a</a:t>
                      </a:r>
                      <a:r>
                        <a:rPr lang="en-US" sz="800" b="1">
                          <a:effectLst/>
                        </a:rPr>
                        <a:t> </a:t>
                      </a:r>
                      <a:r>
                        <a:rPr lang="en-US" sz="900" b="1">
                          <a:effectLst/>
                        </a:rPr>
                        <a:t>R</a:t>
                      </a:r>
                      <a:r>
                        <a:rPr lang="en-US" sz="800" b="1">
                          <a:effectLst/>
                        </a:rPr>
                        <a:t>w_F</a:t>
                      </a:r>
                      <a:r>
                        <a:rPr lang="en-US" sz="1100" b="1" baseline="30000">
                          <a:effectLst/>
                        </a:rPr>
                        <a:t> a</a:t>
                      </a:r>
                      <a:r>
                        <a:rPr lang="en-US" sz="800" b="1">
                          <a:effectLst/>
                        </a:rPr>
                        <a:t> </a:t>
                      </a:r>
                      <a:r>
                        <a:rPr lang="en-US" sz="900" b="1">
                          <a:effectLst/>
                        </a:rPr>
                        <a:t>D</a:t>
                      </a:r>
                      <a:r>
                        <a:rPr lang="en-US" sz="800" b="1">
                          <a:effectLst/>
                        </a:rPr>
                        <a:t>w_F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Project machine-days/week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P</a:t>
                      </a:r>
                      <a:r>
                        <a:rPr lang="en-US" sz="800" b="1">
                          <a:effectLst/>
                        </a:rPr>
                        <a:t>m_F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Scaled machine costs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</a:t>
                      </a:r>
                      <a:r>
                        <a:rPr lang="en-US" sz="800" b="1">
                          <a:effectLst/>
                        </a:rPr>
                        <a:t>m_F </a:t>
                      </a:r>
                      <a:r>
                        <a:rPr lang="en-US" sz="900" b="1">
                          <a:effectLst/>
                        </a:rPr>
                        <a:t>= T</a:t>
                      </a:r>
                      <a:r>
                        <a:rPr lang="en-US" sz="800" b="1">
                          <a:effectLst/>
                        </a:rPr>
                        <a:t>m_F</a:t>
                      </a:r>
                      <a:r>
                        <a:rPr lang="en-US" sz="900" b="1">
                          <a:effectLst/>
                        </a:rPr>
                        <a:t>/P</a:t>
                      </a:r>
                      <a:r>
                        <a:rPr lang="en-US" sz="800" b="1">
                          <a:effectLst/>
                        </a:rPr>
                        <a:t>m_F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Coverage (% cover points hit)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Cov</a:t>
                      </a:r>
                      <a:r>
                        <a:rPr lang="en-US" sz="800" b="1" dirty="0" err="1">
                          <a:effectLst/>
                        </a:rPr>
                        <a:t>tot_F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721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85925" algn="l"/>
                        </a:tabLst>
                      </a:pPr>
                      <a:r>
                        <a:rPr lang="en-US" sz="900" b="1" dirty="0">
                          <a:effectLst/>
                        </a:rPr>
                        <a:t>Bugs found by the method	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N</a:t>
                      </a:r>
                      <a:r>
                        <a:rPr lang="en-US" sz="800" b="1" dirty="0">
                          <a:effectLst/>
                        </a:rPr>
                        <a:t>B_F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7251">
                <a:tc gridSpan="2"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30000" dirty="0" err="1">
                          <a:effectLst/>
                        </a:rPr>
                        <a:t>a</a:t>
                      </a:r>
                      <a:r>
                        <a:rPr lang="en-US" sz="800" b="1" dirty="0" err="1">
                          <a:effectLst/>
                        </a:rPr>
                        <a:t>Assuming</a:t>
                      </a:r>
                      <a:r>
                        <a:rPr lang="en-US" sz="800" b="1" dirty="0">
                          <a:effectLst/>
                        </a:rPr>
                        <a:t> eight hours/day for a five-day work week </a:t>
                      </a:r>
                      <a:r>
                        <a:rPr lang="en-US" sz="800" b="1" dirty="0" smtClean="0">
                          <a:effectLst/>
                        </a:rPr>
                        <a:t>= </a:t>
                      </a:r>
                      <a:r>
                        <a:rPr lang="en-US" sz="800" b="1" dirty="0">
                          <a:effectLst/>
                        </a:rPr>
                        <a:t>40 hours/week.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30000" dirty="0" err="1">
                          <a:effectLst/>
                        </a:rPr>
                        <a:t>b</a:t>
                      </a:r>
                      <a:r>
                        <a:rPr lang="en-US" sz="800" b="1" dirty="0" err="1">
                          <a:effectLst/>
                        </a:rPr>
                        <a:t>Machine</a:t>
                      </a:r>
                      <a:r>
                        <a:rPr lang="en-US" sz="800" b="1" dirty="0">
                          <a:effectLst/>
                        </a:rPr>
                        <a:t> runs are not limited to a working day but for the whole week 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0" marR="514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511"/>
              </p:ext>
            </p:extLst>
          </p:nvPr>
        </p:nvGraphicFramePr>
        <p:xfrm>
          <a:off x="297656" y="3882335"/>
          <a:ext cx="4967287" cy="209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035"/>
                <a:gridCol w="1089084"/>
                <a:gridCol w="1089084"/>
                <a:gridCol w="1089084"/>
              </a:tblGrid>
              <a:tr h="25145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ROI Parameter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Formal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Dynamic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Relative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20573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Bugs% found by FV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</a:t>
                      </a:r>
                      <a:r>
                        <a:rPr lang="en-US" sz="800" b="1">
                          <a:effectLst/>
                        </a:rPr>
                        <a:t>B_F</a:t>
                      </a:r>
                      <a:r>
                        <a:rPr lang="en-US" sz="900" b="1">
                          <a:effectLst/>
                        </a:rPr>
                        <a:t>/(N</a:t>
                      </a:r>
                      <a:r>
                        <a:rPr lang="en-US" sz="800" b="1">
                          <a:effectLst/>
                        </a:rPr>
                        <a:t>B_F+</a:t>
                      </a:r>
                      <a:r>
                        <a:rPr lang="en-US" sz="900" b="1">
                          <a:effectLst/>
                        </a:rPr>
                        <a:t>N</a:t>
                      </a:r>
                      <a:r>
                        <a:rPr lang="en-US" sz="800" b="1">
                          <a:effectLst/>
                        </a:rPr>
                        <a:t>B_D</a:t>
                      </a:r>
                      <a:r>
                        <a:rPr lang="en-US" sz="900" b="1">
                          <a:effectLst/>
                        </a:rPr>
                        <a:t>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</a:t>
                      </a:r>
                      <a:r>
                        <a:rPr lang="en-US" sz="800" b="1">
                          <a:effectLst/>
                        </a:rPr>
                        <a:t>B_D</a:t>
                      </a:r>
                      <a:r>
                        <a:rPr lang="en-US" sz="900" b="1">
                          <a:effectLst/>
                        </a:rPr>
                        <a:t>/(N</a:t>
                      </a:r>
                      <a:r>
                        <a:rPr lang="en-US" sz="800" b="1">
                          <a:effectLst/>
                        </a:rPr>
                        <a:t>B_F+</a:t>
                      </a:r>
                      <a:r>
                        <a:rPr lang="en-US" sz="900" b="1">
                          <a:effectLst/>
                        </a:rPr>
                        <a:t>N</a:t>
                      </a:r>
                      <a:r>
                        <a:rPr lang="en-US" sz="800" b="1">
                          <a:effectLst/>
                        </a:rPr>
                        <a:t>B_D</a:t>
                      </a:r>
                      <a:r>
                        <a:rPr lang="en-US" sz="900" b="1">
                          <a:effectLst/>
                        </a:rPr>
                        <a:t>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N</a:t>
                      </a:r>
                      <a:r>
                        <a:rPr lang="en-US" sz="800" b="1">
                          <a:effectLst/>
                        </a:rPr>
                        <a:t>B_F</a:t>
                      </a:r>
                      <a:r>
                        <a:rPr lang="en-US" sz="900" b="1">
                          <a:effectLst/>
                        </a:rPr>
                        <a:t>/N</a:t>
                      </a:r>
                      <a:r>
                        <a:rPr lang="en-US" sz="800" b="1">
                          <a:effectLst/>
                        </a:rPr>
                        <a:t>B_D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145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Total coverage achieved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Cov</a:t>
                      </a:r>
                      <a:r>
                        <a:rPr lang="en-US" sz="800" b="1">
                          <a:effectLst/>
                        </a:rPr>
                        <a:t>tot_F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Cov</a:t>
                      </a:r>
                      <a:r>
                        <a:rPr lang="en-US" sz="800" b="1">
                          <a:effectLst/>
                        </a:rPr>
                        <a:t>tot_D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73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Bug - engineering cost ROI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r>
                        <a:rPr lang="en-US" sz="800" b="1">
                          <a:effectLst/>
                        </a:rPr>
                        <a:t>EC_F </a:t>
                      </a:r>
                      <a:r>
                        <a:rPr lang="en-US" sz="900" b="1">
                          <a:effectLst/>
                        </a:rPr>
                        <a:t>= N</a:t>
                      </a:r>
                      <a:r>
                        <a:rPr lang="en-US" sz="800" b="1">
                          <a:effectLst/>
                        </a:rPr>
                        <a:t>B_F</a:t>
                      </a:r>
                      <a:r>
                        <a:rPr lang="en-US" sz="900" b="1">
                          <a:effectLst/>
                        </a:rPr>
                        <a:t>/C</a:t>
                      </a:r>
                      <a:r>
                        <a:rPr lang="en-US" sz="800" b="1">
                          <a:effectLst/>
                        </a:rPr>
                        <a:t>E_F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r>
                        <a:rPr lang="en-US" sz="800" b="1">
                          <a:effectLst/>
                        </a:rPr>
                        <a:t>EC_D </a:t>
                      </a:r>
                      <a:r>
                        <a:rPr lang="en-US" sz="900" b="1">
                          <a:effectLst/>
                        </a:rPr>
                        <a:t>= N</a:t>
                      </a:r>
                      <a:r>
                        <a:rPr lang="en-US" sz="800" b="1">
                          <a:effectLst/>
                        </a:rPr>
                        <a:t>B_D</a:t>
                      </a:r>
                      <a:r>
                        <a:rPr lang="en-US" sz="900" b="1">
                          <a:effectLst/>
                        </a:rPr>
                        <a:t>/C</a:t>
                      </a:r>
                      <a:r>
                        <a:rPr lang="en-US" sz="800" b="1">
                          <a:effectLst/>
                        </a:rPr>
                        <a:t>E_D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r>
                        <a:rPr lang="en-US" sz="800" b="1">
                          <a:effectLst/>
                        </a:rPr>
                        <a:t>EC_F</a:t>
                      </a:r>
                      <a:r>
                        <a:rPr lang="en-US" sz="900" b="1">
                          <a:effectLst/>
                        </a:rPr>
                        <a:t>/B</a:t>
                      </a:r>
                      <a:r>
                        <a:rPr lang="en-US" sz="800" b="1">
                          <a:effectLst/>
                        </a:rPr>
                        <a:t>EC_D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Bug - machine cost ROI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</a:t>
                      </a:r>
                      <a:r>
                        <a:rPr lang="en-US" sz="800" b="1" dirty="0">
                          <a:effectLst/>
                        </a:rPr>
                        <a:t>MC_F =</a:t>
                      </a:r>
                      <a:r>
                        <a:rPr lang="en-US" sz="900" b="1" dirty="0">
                          <a:effectLst/>
                        </a:rPr>
                        <a:t> N</a:t>
                      </a:r>
                      <a:r>
                        <a:rPr lang="en-US" sz="800" b="1" dirty="0">
                          <a:effectLst/>
                        </a:rPr>
                        <a:t>B_F</a:t>
                      </a:r>
                      <a:r>
                        <a:rPr lang="en-US" sz="900" b="1" dirty="0">
                          <a:effectLst/>
                        </a:rPr>
                        <a:t>/</a:t>
                      </a:r>
                      <a:r>
                        <a:rPr lang="en-US" sz="900" b="1" dirty="0" err="1">
                          <a:effectLst/>
                        </a:rPr>
                        <a:t>C</a:t>
                      </a:r>
                      <a:r>
                        <a:rPr lang="en-US" sz="800" b="1" dirty="0" err="1">
                          <a:effectLst/>
                        </a:rPr>
                        <a:t>m_F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r>
                        <a:rPr lang="en-US" sz="800" b="1">
                          <a:effectLst/>
                        </a:rPr>
                        <a:t>MC_D </a:t>
                      </a:r>
                      <a:r>
                        <a:rPr lang="en-US" sz="900" b="1">
                          <a:effectLst/>
                        </a:rPr>
                        <a:t>= N</a:t>
                      </a:r>
                      <a:r>
                        <a:rPr lang="en-US" sz="800" b="1">
                          <a:effectLst/>
                        </a:rPr>
                        <a:t>B_D</a:t>
                      </a:r>
                      <a:r>
                        <a:rPr lang="en-US" sz="900" b="1">
                          <a:effectLst/>
                        </a:rPr>
                        <a:t>/C</a:t>
                      </a:r>
                      <a:r>
                        <a:rPr lang="en-US" sz="800" b="1">
                          <a:effectLst/>
                        </a:rPr>
                        <a:t>m_D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B</a:t>
                      </a:r>
                      <a:r>
                        <a:rPr lang="en-US" sz="800" b="1">
                          <a:effectLst/>
                        </a:rPr>
                        <a:t>MC_F</a:t>
                      </a:r>
                      <a:r>
                        <a:rPr lang="en-US" sz="900" b="1">
                          <a:effectLst/>
                        </a:rPr>
                        <a:t>/B</a:t>
                      </a:r>
                      <a:r>
                        <a:rPr lang="en-US" sz="800" b="1">
                          <a:effectLst/>
                        </a:rPr>
                        <a:t>MC_D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14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Coverage - engineering cost ROI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</a:t>
                      </a:r>
                      <a:r>
                        <a:rPr lang="en-US" sz="800" b="1">
                          <a:effectLst/>
                        </a:rPr>
                        <a:t>EC_F </a:t>
                      </a:r>
                      <a:r>
                        <a:rPr lang="en-US" sz="900" b="1">
                          <a:effectLst/>
                        </a:rPr>
                        <a:t>= Cov</a:t>
                      </a:r>
                      <a:r>
                        <a:rPr lang="en-US" sz="800" b="1">
                          <a:effectLst/>
                        </a:rPr>
                        <a:t>tot_F</a:t>
                      </a:r>
                      <a:r>
                        <a:rPr lang="en-US" sz="900" b="1">
                          <a:effectLst/>
                        </a:rPr>
                        <a:t>/C</a:t>
                      </a:r>
                      <a:r>
                        <a:rPr lang="en-US" sz="800" b="1">
                          <a:effectLst/>
                        </a:rPr>
                        <a:t>E_F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C</a:t>
                      </a:r>
                      <a:r>
                        <a:rPr lang="en-US" sz="800" b="1" dirty="0" smtClean="0">
                          <a:effectLst/>
                        </a:rPr>
                        <a:t>EC_D</a:t>
                      </a:r>
                      <a:r>
                        <a:rPr lang="en-US" sz="800" b="1" baseline="0" dirty="0" smtClean="0">
                          <a:effectLst/>
                        </a:rPr>
                        <a:t> </a:t>
                      </a:r>
                      <a:r>
                        <a:rPr lang="en-US" sz="800" b="1" dirty="0" smtClean="0">
                          <a:effectLst/>
                        </a:rPr>
                        <a:t>=</a:t>
                      </a:r>
                      <a:r>
                        <a:rPr lang="en-US" sz="900" b="1" dirty="0" smtClean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Cov</a:t>
                      </a:r>
                      <a:r>
                        <a:rPr lang="en-US" sz="800" b="1" dirty="0" err="1">
                          <a:effectLst/>
                        </a:rPr>
                        <a:t>tot_D</a:t>
                      </a:r>
                      <a:r>
                        <a:rPr lang="en-US" sz="900" b="1" dirty="0">
                          <a:effectLst/>
                        </a:rPr>
                        <a:t>/C</a:t>
                      </a:r>
                      <a:r>
                        <a:rPr lang="en-US" sz="800" b="1" dirty="0">
                          <a:effectLst/>
                        </a:rPr>
                        <a:t>E_D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</a:t>
                      </a:r>
                      <a:r>
                        <a:rPr lang="en-US" sz="800" b="1">
                          <a:effectLst/>
                        </a:rPr>
                        <a:t>EC_F</a:t>
                      </a:r>
                      <a:r>
                        <a:rPr lang="en-US" sz="900" b="1">
                          <a:effectLst/>
                        </a:rPr>
                        <a:t>/C</a:t>
                      </a:r>
                      <a:r>
                        <a:rPr lang="en-US" sz="800" b="1">
                          <a:effectLst/>
                        </a:rPr>
                        <a:t>EC_D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14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Coverage - machine cost ROI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C</a:t>
                      </a:r>
                      <a:r>
                        <a:rPr lang="en-US" sz="800" b="1">
                          <a:effectLst/>
                        </a:rPr>
                        <a:t>mC_F </a:t>
                      </a:r>
                      <a:r>
                        <a:rPr lang="en-US" sz="900" b="1">
                          <a:effectLst/>
                        </a:rPr>
                        <a:t>= Cov</a:t>
                      </a:r>
                      <a:r>
                        <a:rPr lang="en-US" sz="800" b="1">
                          <a:effectLst/>
                        </a:rPr>
                        <a:t>tot_F</a:t>
                      </a:r>
                      <a:r>
                        <a:rPr lang="en-US" sz="900" b="1">
                          <a:effectLst/>
                        </a:rPr>
                        <a:t>/C</a:t>
                      </a:r>
                      <a:r>
                        <a:rPr lang="en-US" sz="800" b="1">
                          <a:effectLst/>
                        </a:rPr>
                        <a:t>m_F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C</a:t>
                      </a:r>
                      <a:r>
                        <a:rPr lang="en-US" sz="800" b="1" dirty="0" err="1">
                          <a:effectLst/>
                        </a:rPr>
                        <a:t>mC_D</a:t>
                      </a:r>
                      <a:r>
                        <a:rPr lang="en-US" sz="800" b="1" dirty="0">
                          <a:effectLst/>
                        </a:rPr>
                        <a:t> =</a:t>
                      </a:r>
                      <a:r>
                        <a:rPr lang="en-US" sz="900" b="1" dirty="0">
                          <a:effectLst/>
                        </a:rPr>
                        <a:t> </a:t>
                      </a:r>
                      <a:r>
                        <a:rPr lang="en-US" sz="900" b="1" dirty="0" err="1">
                          <a:effectLst/>
                        </a:rPr>
                        <a:t>Cov</a:t>
                      </a:r>
                      <a:r>
                        <a:rPr lang="en-US" sz="800" b="1" dirty="0" err="1">
                          <a:effectLst/>
                        </a:rPr>
                        <a:t>tot_D</a:t>
                      </a:r>
                      <a:r>
                        <a:rPr lang="en-US" sz="900" b="1" dirty="0">
                          <a:effectLst/>
                        </a:rPr>
                        <a:t>/</a:t>
                      </a:r>
                      <a:r>
                        <a:rPr lang="en-US" sz="900" b="1" dirty="0" err="1">
                          <a:effectLst/>
                        </a:rPr>
                        <a:t>C</a:t>
                      </a:r>
                      <a:r>
                        <a:rPr lang="en-US" sz="800" b="1" dirty="0" err="1">
                          <a:effectLst/>
                        </a:rPr>
                        <a:t>m_D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C</a:t>
                      </a:r>
                      <a:r>
                        <a:rPr lang="en-US" sz="800" b="1" dirty="0" err="1">
                          <a:effectLst/>
                        </a:rPr>
                        <a:t>mC_F</a:t>
                      </a:r>
                      <a:r>
                        <a:rPr lang="en-US" sz="900" b="1" dirty="0">
                          <a:effectLst/>
                        </a:rPr>
                        <a:t>/</a:t>
                      </a:r>
                      <a:r>
                        <a:rPr lang="en-US" sz="900" b="1" dirty="0" err="1">
                          <a:effectLst/>
                        </a:rPr>
                        <a:t>C</a:t>
                      </a:r>
                      <a:r>
                        <a:rPr lang="en-US" sz="800" b="1" dirty="0" err="1">
                          <a:effectLst/>
                        </a:rPr>
                        <a:t>mC_D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5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VPG FV Deployment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2474" y="2575263"/>
            <a:ext cx="1014881" cy="1707473"/>
            <a:chOff x="0" y="1345540"/>
            <a:chExt cx="1014881" cy="1707473"/>
          </a:xfrm>
        </p:grpSpPr>
        <p:sp>
          <p:nvSpPr>
            <p:cNvPr id="37" name="Rounded Rectangle 36"/>
            <p:cNvSpPr/>
            <p:nvPr/>
          </p:nvSpPr>
          <p:spPr>
            <a:xfrm>
              <a:off x="0" y="1345540"/>
              <a:ext cx="1014881" cy="1707473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9725" y="1375265"/>
              <a:ext cx="955431" cy="1648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28843" y="3303154"/>
            <a:ext cx="215154" cy="251690"/>
            <a:chOff x="1116369" y="2073431"/>
            <a:chExt cx="215154" cy="251690"/>
          </a:xfrm>
        </p:grpSpPr>
        <p:sp>
          <p:nvSpPr>
            <p:cNvPr id="35" name="Right Arrow 34"/>
            <p:cNvSpPr/>
            <p:nvPr/>
          </p:nvSpPr>
          <p:spPr>
            <a:xfrm>
              <a:off x="1116369" y="2073431"/>
              <a:ext cx="215154" cy="2516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ight Arrow 6"/>
            <p:cNvSpPr/>
            <p:nvPr/>
          </p:nvSpPr>
          <p:spPr>
            <a:xfrm>
              <a:off x="1116369" y="2123769"/>
              <a:ext cx="150608" cy="151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3308" y="2575263"/>
            <a:ext cx="1014881" cy="1707473"/>
            <a:chOff x="1420834" y="1345540"/>
            <a:chExt cx="1014881" cy="1707473"/>
          </a:xfrm>
        </p:grpSpPr>
        <p:sp>
          <p:nvSpPr>
            <p:cNvPr id="33" name="Rounded Rectangle 32"/>
            <p:cNvSpPr/>
            <p:nvPr/>
          </p:nvSpPr>
          <p:spPr>
            <a:xfrm>
              <a:off x="1420834" y="1345540"/>
              <a:ext cx="1014881" cy="1707473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1450559" y="1375265"/>
              <a:ext cx="955431" cy="1648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9677" y="3303154"/>
            <a:ext cx="215154" cy="251690"/>
            <a:chOff x="2537203" y="2073431"/>
            <a:chExt cx="215154" cy="251690"/>
          </a:xfrm>
        </p:grpSpPr>
        <p:sp>
          <p:nvSpPr>
            <p:cNvPr id="31" name="Right Arrow 30"/>
            <p:cNvSpPr/>
            <p:nvPr/>
          </p:nvSpPr>
          <p:spPr>
            <a:xfrm>
              <a:off x="2537203" y="2073431"/>
              <a:ext cx="215154" cy="2516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10"/>
            <p:cNvSpPr/>
            <p:nvPr/>
          </p:nvSpPr>
          <p:spPr>
            <a:xfrm>
              <a:off x="2537203" y="2123769"/>
              <a:ext cx="150608" cy="151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54142" y="2550577"/>
            <a:ext cx="1014881" cy="1756845"/>
            <a:chOff x="2841668" y="1320854"/>
            <a:chExt cx="1014881" cy="1756845"/>
          </a:xfrm>
        </p:grpSpPr>
        <p:sp>
          <p:nvSpPr>
            <p:cNvPr id="29" name="Rounded Rectangle 28"/>
            <p:cNvSpPr/>
            <p:nvPr/>
          </p:nvSpPr>
          <p:spPr>
            <a:xfrm>
              <a:off x="2841668" y="1320854"/>
              <a:ext cx="1014881" cy="1756845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2"/>
            <p:cNvSpPr/>
            <p:nvPr/>
          </p:nvSpPr>
          <p:spPr>
            <a:xfrm>
              <a:off x="2871393" y="1350579"/>
              <a:ext cx="955431" cy="1697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0511" y="3303154"/>
            <a:ext cx="215154" cy="251690"/>
            <a:chOff x="3958037" y="2073431"/>
            <a:chExt cx="215154" cy="251690"/>
          </a:xfrm>
        </p:grpSpPr>
        <p:sp>
          <p:nvSpPr>
            <p:cNvPr id="27" name="Right Arrow 26"/>
            <p:cNvSpPr/>
            <p:nvPr/>
          </p:nvSpPr>
          <p:spPr>
            <a:xfrm>
              <a:off x="3958037" y="2073431"/>
              <a:ext cx="215154" cy="2516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14"/>
            <p:cNvSpPr/>
            <p:nvPr/>
          </p:nvSpPr>
          <p:spPr>
            <a:xfrm>
              <a:off x="3958037" y="2123769"/>
              <a:ext cx="150608" cy="151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4976" y="2558807"/>
            <a:ext cx="1014881" cy="1740385"/>
            <a:chOff x="4262502" y="1329084"/>
            <a:chExt cx="1014881" cy="1740385"/>
          </a:xfrm>
        </p:grpSpPr>
        <p:sp>
          <p:nvSpPr>
            <p:cNvPr id="25" name="Rounded Rectangle 24"/>
            <p:cNvSpPr/>
            <p:nvPr/>
          </p:nvSpPr>
          <p:spPr>
            <a:xfrm>
              <a:off x="4262502" y="1329084"/>
              <a:ext cx="1014881" cy="1740385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4292227" y="1358809"/>
              <a:ext cx="955431" cy="1680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1345" y="3303154"/>
            <a:ext cx="215154" cy="251690"/>
            <a:chOff x="5378871" y="2073431"/>
            <a:chExt cx="215154" cy="251690"/>
          </a:xfrm>
        </p:grpSpPr>
        <p:sp>
          <p:nvSpPr>
            <p:cNvPr id="23" name="Right Arrow 22"/>
            <p:cNvSpPr/>
            <p:nvPr/>
          </p:nvSpPr>
          <p:spPr>
            <a:xfrm>
              <a:off x="5378871" y="2073431"/>
              <a:ext cx="215154" cy="2516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18"/>
            <p:cNvSpPr/>
            <p:nvPr/>
          </p:nvSpPr>
          <p:spPr>
            <a:xfrm>
              <a:off x="5378871" y="2123769"/>
              <a:ext cx="150608" cy="151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95810" y="2558807"/>
            <a:ext cx="1014881" cy="1740385"/>
            <a:chOff x="5683336" y="1329084"/>
            <a:chExt cx="1014881" cy="1740385"/>
          </a:xfrm>
        </p:grpSpPr>
        <p:sp>
          <p:nvSpPr>
            <p:cNvPr id="21" name="Rounded Rectangle 20"/>
            <p:cNvSpPr/>
            <p:nvPr/>
          </p:nvSpPr>
          <p:spPr>
            <a:xfrm>
              <a:off x="5683336" y="1329084"/>
              <a:ext cx="1014881" cy="1740385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20"/>
            <p:cNvSpPr/>
            <p:nvPr/>
          </p:nvSpPr>
          <p:spPr>
            <a:xfrm>
              <a:off x="5713061" y="1358809"/>
              <a:ext cx="955431" cy="1680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2180" y="3303154"/>
            <a:ext cx="215154" cy="251690"/>
            <a:chOff x="6799706" y="2073431"/>
            <a:chExt cx="215154" cy="251690"/>
          </a:xfrm>
        </p:grpSpPr>
        <p:sp>
          <p:nvSpPr>
            <p:cNvPr id="19" name="Right Arrow 18"/>
            <p:cNvSpPr/>
            <p:nvPr/>
          </p:nvSpPr>
          <p:spPr>
            <a:xfrm>
              <a:off x="6799706" y="2073431"/>
              <a:ext cx="215154" cy="2516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22"/>
            <p:cNvSpPr/>
            <p:nvPr/>
          </p:nvSpPr>
          <p:spPr>
            <a:xfrm>
              <a:off x="6799706" y="2123769"/>
              <a:ext cx="150608" cy="151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16644" y="2558807"/>
            <a:ext cx="1014881" cy="1740385"/>
            <a:chOff x="7104170" y="1329084"/>
            <a:chExt cx="1014881" cy="17403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7104170" y="1329084"/>
              <a:ext cx="1014881" cy="1740385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glow rad="228600">
                <a:schemeClr val="accent2"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ounded Rectangle 24"/>
            <p:cNvSpPr/>
            <p:nvPr/>
          </p:nvSpPr>
          <p:spPr>
            <a:xfrm>
              <a:off x="7133895" y="1358809"/>
              <a:ext cx="955431" cy="1680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78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 </a:t>
            </a:r>
            <a:br>
              <a:rPr lang="en-US" dirty="0"/>
            </a:br>
            <a:r>
              <a:rPr lang="en-US" sz="2800" dirty="0"/>
              <a:t>Check-In &amp; Regress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FV cannot be done once &amp; forgotten</a:t>
            </a:r>
          </a:p>
          <a:p>
            <a:pPr lvl="1"/>
            <a:r>
              <a:rPr lang="en-US" altLang="en-US" sz="2000" dirty="0"/>
              <a:t>RTL in constant churn</a:t>
            </a:r>
          </a:p>
          <a:p>
            <a:pPr lvl="1"/>
            <a:r>
              <a:rPr lang="en-US" altLang="en-US" sz="2000" dirty="0"/>
              <a:t>Regressions to be enabled to find bugs due to changes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20975"/>
            <a:ext cx="661352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5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4615" y="1799001"/>
            <a:ext cx="854438" cy="1220626"/>
            <a:chOff x="0" y="1168"/>
            <a:chExt cx="854438" cy="1220626"/>
          </a:xfrm>
        </p:grpSpPr>
        <p:sp>
          <p:nvSpPr>
            <p:cNvPr id="28" name="Chevron 27"/>
            <p:cNvSpPr/>
            <p:nvPr/>
          </p:nvSpPr>
          <p:spPr>
            <a:xfrm rot="5400000">
              <a:off x="-183094" y="184262"/>
              <a:ext cx="1220626" cy="854438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9" name="Chevron 4"/>
            <p:cNvSpPr/>
            <p:nvPr/>
          </p:nvSpPr>
          <p:spPr>
            <a:xfrm>
              <a:off x="0" y="428387"/>
              <a:ext cx="854438" cy="36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Why?</a:t>
              </a:r>
              <a:endParaRPr lang="en-US" sz="1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9054" y="1797833"/>
            <a:ext cx="6820330" cy="793407"/>
            <a:chOff x="854439" y="0"/>
            <a:chExt cx="6820330" cy="793407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3867900" y="-3013461"/>
              <a:ext cx="793407" cy="6820330"/>
            </a:xfrm>
            <a:prstGeom prst="round2Same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 Same Side Corner Rectangle 6"/>
            <p:cNvSpPr/>
            <p:nvPr/>
          </p:nvSpPr>
          <p:spPr>
            <a:xfrm>
              <a:off x="854439" y="38731"/>
              <a:ext cx="6781599" cy="715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Need for FV Deployment Drive</a:t>
              </a:r>
              <a:endParaRPr lang="en-US" sz="27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615" y="2819271"/>
            <a:ext cx="854438" cy="1220626"/>
            <a:chOff x="0" y="1021438"/>
            <a:chExt cx="854438" cy="1220626"/>
          </a:xfrm>
        </p:grpSpPr>
        <p:sp>
          <p:nvSpPr>
            <p:cNvPr id="24" name="Chevron 23"/>
            <p:cNvSpPr/>
            <p:nvPr/>
          </p:nvSpPr>
          <p:spPr>
            <a:xfrm rot="5400000">
              <a:off x="-183094" y="1204532"/>
              <a:ext cx="1220626" cy="854438"/>
            </a:xfrm>
            <a:prstGeom prst="chevr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5" name="Chevron 8"/>
            <p:cNvSpPr/>
            <p:nvPr/>
          </p:nvSpPr>
          <p:spPr>
            <a:xfrm>
              <a:off x="0" y="1448657"/>
              <a:ext cx="854438" cy="36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How?</a:t>
              </a:r>
              <a:endParaRPr lang="en-US" sz="12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9054" y="2819272"/>
            <a:ext cx="6820330" cy="793407"/>
            <a:chOff x="854439" y="1021439"/>
            <a:chExt cx="6820330" cy="793407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3867900" y="-1992022"/>
              <a:ext cx="793407" cy="6820330"/>
            </a:xfrm>
            <a:prstGeom prst="round2Same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10"/>
            <p:cNvSpPr/>
            <p:nvPr/>
          </p:nvSpPr>
          <p:spPr>
            <a:xfrm>
              <a:off x="854439" y="1060170"/>
              <a:ext cx="6781599" cy="715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VPG FV Deployment Planning and Execution</a:t>
              </a:r>
              <a:endParaRPr lang="en-US" sz="27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4615" y="3839541"/>
            <a:ext cx="854438" cy="1220626"/>
            <a:chOff x="0" y="2041708"/>
            <a:chExt cx="854438" cy="122062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0" name="Chevron 19"/>
            <p:cNvSpPr/>
            <p:nvPr/>
          </p:nvSpPr>
          <p:spPr>
            <a:xfrm rot="5400000">
              <a:off x="-183094" y="2224802"/>
              <a:ext cx="1220626" cy="854438"/>
            </a:xfrm>
            <a:prstGeom prst="chevr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Chevron 12"/>
            <p:cNvSpPr/>
            <p:nvPr/>
          </p:nvSpPr>
          <p:spPr>
            <a:xfrm>
              <a:off x="0" y="2468927"/>
              <a:ext cx="854438" cy="3661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rgbClr val="FF0000"/>
                  </a:solidFill>
                </a:rPr>
                <a:t>What was Achieved?</a:t>
              </a:r>
              <a:endParaRPr lang="en-US" sz="12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89054" y="3839542"/>
            <a:ext cx="6820330" cy="793407"/>
            <a:chOff x="854439" y="2041709"/>
            <a:chExt cx="6820330" cy="79340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3867900" y="-971752"/>
              <a:ext cx="793407" cy="6820330"/>
            </a:xfrm>
            <a:prstGeom prst="round2SameRect">
              <a:avLst/>
            </a:prstGeom>
            <a:gradFill rotWithShape="0">
              <a:gsLst>
                <a:gs pos="0">
                  <a:schemeClr val="accent2"/>
                </a:gs>
                <a:gs pos="97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14"/>
            <p:cNvSpPr/>
            <p:nvPr/>
          </p:nvSpPr>
          <p:spPr>
            <a:xfrm>
              <a:off x="854439" y="2080440"/>
              <a:ext cx="6781599" cy="7159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Results of FV Deployment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147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VPG FV Deployment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263" y="1379538"/>
            <a:ext cx="3502025" cy="1741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Quality of reception: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80+ engineers became FV experts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15 bugs caught within 2 weeks of activity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-47625" y="3000375"/>
            <a:ext cx="4386263" cy="160178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FV is awesome;  I write code, run FV before even committing it to my local repo, and get it clean.</a:t>
            </a:r>
          </a:p>
          <a:p>
            <a:pPr algn="ctr">
              <a:defRPr/>
            </a:pPr>
            <a:r>
              <a:rPr lang="en-US" dirty="0"/>
              <a:t>If it wasn't for this tool, I'd be building micro-</a:t>
            </a:r>
            <a:r>
              <a:rPr lang="en-US" dirty="0" err="1"/>
              <a:t>testbenches</a:t>
            </a:r>
            <a:r>
              <a:rPr lang="en-US" dirty="0"/>
              <a:t> before the ULT is ready. 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57968" y="4918162"/>
            <a:ext cx="3122613" cy="1187450"/>
          </a:xfrm>
          <a:prstGeom prst="doubleWave">
            <a:avLst>
              <a:gd name="adj1" fmla="val 6250"/>
              <a:gd name="adj2" fmla="val -16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Found couple of dozen bugs even before DV was up and helped  clean the RTL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3671888" y="4859338"/>
            <a:ext cx="5335587" cy="163988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On a FV Quality bug hit: </a:t>
            </a:r>
          </a:p>
          <a:p>
            <a:pPr algn="ctr">
              <a:defRPr/>
            </a:pPr>
            <a:r>
              <a:rPr lang="en-US" dirty="0"/>
              <a:t>Hitting this bug in functional random </a:t>
            </a:r>
            <a:r>
              <a:rPr lang="en-US" dirty="0" err="1"/>
              <a:t>env</a:t>
            </a:r>
            <a:r>
              <a:rPr lang="en-US" dirty="0"/>
              <a:t> would have taken a long time and the bug is fatal enough to cripple the feature.</a:t>
            </a:r>
          </a:p>
        </p:txBody>
      </p:sp>
      <p:sp>
        <p:nvSpPr>
          <p:cNvPr id="11" name="Wave 10"/>
          <p:cNvSpPr/>
          <p:nvPr/>
        </p:nvSpPr>
        <p:spPr>
          <a:xfrm>
            <a:off x="4576763" y="3000375"/>
            <a:ext cx="4430712" cy="1974850"/>
          </a:xfrm>
          <a:prstGeom prst="wave">
            <a:avLst>
              <a:gd name="adj1" fmla="val 12500"/>
              <a:gd name="adj2" fmla="val -5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FV is the prime mode of validation for one of my unit. While DV gave me a bill of 6-8 weeks, we verified all the DCN changes in less than 2 weeks using FV</a:t>
            </a:r>
          </a:p>
        </p:txBody>
      </p:sp>
      <p:sp>
        <p:nvSpPr>
          <p:cNvPr id="12" name="Vertical Scroll 11"/>
          <p:cNvSpPr/>
          <p:nvPr/>
        </p:nvSpPr>
        <p:spPr>
          <a:xfrm>
            <a:off x="4664075" y="1417638"/>
            <a:ext cx="4343400" cy="147161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It uncovered many scenarios in the beginning for which the </a:t>
            </a:r>
            <a:r>
              <a:rPr lang="en-US" dirty="0" err="1"/>
              <a:t>Fulsim</a:t>
            </a:r>
            <a:r>
              <a:rPr lang="en-US" dirty="0"/>
              <a:t> tests came very late. it has given very high confidence that new RTL has achieved the original health. 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763" y="6688138"/>
            <a:ext cx="1062037" cy="158750"/>
          </a:xfrm>
        </p:spPr>
        <p:txBody>
          <a:bodyPr/>
          <a:lstStyle/>
          <a:p>
            <a:pPr>
              <a:defRPr/>
            </a:pPr>
            <a:fld id="{4555A7D5-A23A-420F-90ED-2AED67A8BAA0}" type="datetime1">
              <a:rPr lang="en-US"/>
              <a:pPr>
                <a:defRPr/>
              </a:pPr>
              <a:t>8/7/2017</a:t>
            </a:fld>
            <a:endParaRPr lang="en-US" dirty="0"/>
          </a:p>
        </p:txBody>
      </p:sp>
      <p:sp>
        <p:nvSpPr>
          <p:cNvPr id="14" name="Footer Placeholder 11"/>
          <p:cNvSpPr txBox="1">
            <a:spLocks/>
          </p:cNvSpPr>
          <p:nvPr/>
        </p:nvSpPr>
        <p:spPr>
          <a:xfrm>
            <a:off x="1143000" y="6688138"/>
            <a:ext cx="6934200" cy="158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Achutha KiranKumar V M, Intel Corp.</a:t>
            </a:r>
            <a:endParaRPr lang="en-US"/>
          </a:p>
        </p:txBody>
      </p:sp>
      <p:sp>
        <p:nvSpPr>
          <p:cNvPr id="15" name="Slide Number Placeholder 12"/>
          <p:cNvSpPr txBox="1">
            <a:spLocks/>
          </p:cNvSpPr>
          <p:nvPr/>
        </p:nvSpPr>
        <p:spPr bwMode="auto">
          <a:xfrm>
            <a:off x="8229600" y="6688138"/>
            <a:ext cx="912813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DB89B46-BC00-470E-B24F-3E34DF96626A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49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VPG FV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Quality of Bugs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>
              <a:defRPr/>
            </a:pPr>
            <a:r>
              <a:rPr lang="en-US" dirty="0"/>
              <a:t>85+ bugs caught in 12 weeks (activity was started after half way through DV drive)</a:t>
            </a:r>
          </a:p>
          <a:p>
            <a:pPr lvl="1">
              <a:defRPr/>
            </a:pPr>
            <a:r>
              <a:rPr lang="en-US" dirty="0"/>
              <a:t>Most of the bugs caught fell in corner-case  category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4800" y="3505200"/>
            <a:ext cx="7988300" cy="2341562"/>
            <a:chOff x="515779" y="2492185"/>
            <a:chExt cx="10215524" cy="2019978"/>
          </a:xfrm>
        </p:grpSpPr>
        <p:sp>
          <p:nvSpPr>
            <p:cNvPr id="7" name="Rectangle 6"/>
            <p:cNvSpPr/>
            <p:nvPr/>
          </p:nvSpPr>
          <p:spPr>
            <a:xfrm>
              <a:off x="1496324" y="2567506"/>
              <a:ext cx="6171541" cy="19446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43472" y="2760602"/>
              <a:ext cx="1301302" cy="1158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32-bit Internal Counter (CI)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29990" y="2760602"/>
              <a:ext cx="980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27960" y="2912614"/>
              <a:ext cx="978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15779" y="3093385"/>
              <a:ext cx="978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904234" y="2492185"/>
              <a:ext cx="4514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919214" y="2702610"/>
              <a:ext cx="4514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15779" y="4340979"/>
              <a:ext cx="978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74060" y="3093385"/>
              <a:ext cx="0" cy="124759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loud 15"/>
            <p:cNvSpPr/>
            <p:nvPr/>
          </p:nvSpPr>
          <p:spPr>
            <a:xfrm>
              <a:off x="3798471" y="2703084"/>
              <a:ext cx="3290811" cy="160228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If CI = 32’h8001_000; ABBB </a:t>
              </a:r>
              <a:r>
                <a:rPr lang="en-US" dirty="0" err="1"/>
                <a:t>seq</a:t>
              </a:r>
              <a:r>
                <a:rPr lang="en-US" dirty="0"/>
                <a:t> at I/P received </a:t>
              </a:r>
            </a:p>
            <a:p>
              <a:pPr algn="ctr">
                <a:defRPr/>
              </a:pPr>
              <a:r>
                <a:rPr lang="en-US" dirty="0"/>
                <a:t>|-&gt; CO = (CI – 2)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144775" y="3727453"/>
              <a:ext cx="751141" cy="15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0"/>
            </p:cNvCxnSpPr>
            <p:nvPr/>
          </p:nvCxnSpPr>
          <p:spPr>
            <a:xfrm>
              <a:off x="7087252" y="3504228"/>
              <a:ext cx="1100321" cy="12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7743173" y="3170475"/>
              <a:ext cx="70788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CO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87573" y="2679803"/>
              <a:ext cx="2531549" cy="46288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Expected Value = 32’h8000_FFFE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99754" y="3684999"/>
              <a:ext cx="2531549" cy="4628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Actual Value = 32’h800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_FFFE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87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VPG FV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ROI:</a:t>
            </a:r>
          </a:p>
          <a:p>
            <a:pPr lvl="1"/>
            <a:r>
              <a:rPr lang="en-US" altLang="en-US" sz="2000" dirty="0"/>
              <a:t>Weighted ROI of 220x compared to DV</a:t>
            </a:r>
          </a:p>
          <a:p>
            <a:pPr lvl="1"/>
            <a:r>
              <a:rPr lang="en-US" altLang="en-US" sz="2000" dirty="0"/>
              <a:t>Some activities gave as much as 138x w.r.t. </a:t>
            </a:r>
            <a:r>
              <a:rPr lang="en-US" altLang="en-US" sz="2000" dirty="0" err="1"/>
              <a:t>engg</a:t>
            </a:r>
            <a:r>
              <a:rPr lang="en-US" altLang="en-US" sz="2000" dirty="0"/>
              <a:t> costs; 3692x w.r.t. machine costs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04384"/>
              </p:ext>
            </p:extLst>
          </p:nvPr>
        </p:nvGraphicFramePr>
        <p:xfrm>
          <a:off x="2362200" y="3048000"/>
          <a:ext cx="370522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22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lgerian" panose="04020705040A02060702" pitchFamily="82" charset="0"/>
              </a:rPr>
              <a:t>FORMAL VERIFICATION IS NOW FORMALLY </a:t>
            </a:r>
            <a:r>
              <a:rPr lang="en-US" alt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IN</a:t>
            </a:r>
            <a:r>
              <a:rPr lang="en-US" altLang="en-US" dirty="0">
                <a:solidFill>
                  <a:srgbClr val="FF0000"/>
                </a:solidFill>
                <a:latin typeface="Algerian" panose="04020705040A02060702" pitchFamily="82" charset="0"/>
              </a:rPr>
              <a:t> THE PROJECT!!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of FV Deployment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Formal needs no introduction:</a:t>
            </a:r>
          </a:p>
          <a:p>
            <a:pPr lvl="1">
              <a:defRPr/>
            </a:pPr>
            <a:r>
              <a:rPr lang="en-US" sz="2000" dirty="0"/>
              <a:t>Established 100% state space coverage</a:t>
            </a:r>
          </a:p>
          <a:p>
            <a:pPr lvl="1">
              <a:defRPr/>
            </a:pPr>
            <a:r>
              <a:rPr lang="en-US" sz="2000" dirty="0"/>
              <a:t>NO/Minimal Bug Escapes</a:t>
            </a:r>
          </a:p>
          <a:p>
            <a:pPr lvl="1">
              <a:defRPr/>
            </a:pPr>
            <a:r>
              <a:rPr lang="en-US" sz="2000" dirty="0"/>
              <a:t>High Verification Confidence</a:t>
            </a:r>
          </a:p>
          <a:p>
            <a:pPr lvl="1">
              <a:defRPr/>
            </a:pPr>
            <a:r>
              <a:rPr lang="en-US" sz="2000" dirty="0" err="1"/>
              <a:t>Testbench</a:t>
            </a:r>
            <a:r>
              <a:rPr lang="en-US" sz="2000" dirty="0"/>
              <a:t> Free Verification</a:t>
            </a:r>
          </a:p>
          <a:p>
            <a:pPr lvl="1">
              <a:defRPr/>
            </a:pPr>
            <a:r>
              <a:rPr lang="en-US" sz="2000" dirty="0"/>
              <a:t>Various dedicated Apps for Specific problems:</a:t>
            </a:r>
          </a:p>
          <a:p>
            <a:pPr lvl="2">
              <a:defRPr/>
            </a:pPr>
            <a:r>
              <a:rPr lang="en-US" sz="1800" dirty="0"/>
              <a:t>RTL Equivalence Sequential Check, Connectivity, X verification, Security, Low power, </a:t>
            </a:r>
            <a:r>
              <a:rPr lang="en-US" sz="1800" dirty="0" err="1"/>
              <a:t>etc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5818" y="4766469"/>
            <a:ext cx="7396163" cy="92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Still…</a:t>
            </a:r>
          </a:p>
          <a:p>
            <a:pPr algn="ctr">
              <a:defRPr/>
            </a:pPr>
            <a:r>
              <a:rPr lang="en-US" dirty="0"/>
              <a:t>Why are the FV adoption rates are still low?</a:t>
            </a:r>
          </a:p>
          <a:p>
            <a:pPr algn="ctr">
              <a:defRPr/>
            </a:pPr>
            <a:r>
              <a:rPr lang="en-US" dirty="0"/>
              <a:t>Why was the dedicated FV deployment drive in VPG needed?</a:t>
            </a:r>
          </a:p>
        </p:txBody>
      </p:sp>
    </p:spTree>
    <p:extLst>
      <p:ext uri="{BB962C8B-B14F-4D97-AF65-F5344CB8AC3E}">
        <p14:creationId xmlns:p14="http://schemas.microsoft.com/office/powerpoint/2010/main" val="9644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of FV Deployment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Common FV Roadblocks:</a:t>
            </a:r>
          </a:p>
          <a:p>
            <a:pPr lvl="1">
              <a:defRPr/>
            </a:pPr>
            <a:r>
              <a:rPr lang="en-US" dirty="0" smtClean="0"/>
              <a:t>FEAR: </a:t>
            </a:r>
          </a:p>
          <a:p>
            <a:pPr lvl="2">
              <a:defRPr/>
            </a:pPr>
            <a:r>
              <a:rPr lang="en-US" dirty="0" smtClean="0"/>
              <a:t>MYTH: FV is only meant for PhDs</a:t>
            </a:r>
          </a:p>
          <a:p>
            <a:pPr lvl="2">
              <a:defRPr/>
            </a:pPr>
            <a:r>
              <a:rPr lang="en-US" dirty="0" smtClean="0"/>
              <a:t>MYTH: Will drain my time/resources </a:t>
            </a:r>
          </a:p>
          <a:p>
            <a:pPr lvl="8">
              <a:defRPr/>
            </a:pPr>
            <a:r>
              <a:rPr lang="en-US" dirty="0"/>
              <a:t>No Progress Metrics</a:t>
            </a:r>
          </a:p>
          <a:p>
            <a:pPr lvl="8">
              <a:defRPr/>
            </a:pPr>
            <a:r>
              <a:rPr lang="en-US" dirty="0"/>
              <a:t>No intermediate check-points</a:t>
            </a:r>
          </a:p>
          <a:p>
            <a:pPr marL="685800" lvl="2" indent="0">
              <a:buNone/>
              <a:defRPr/>
            </a:pPr>
            <a:endParaRPr lang="en-US" sz="1500" dirty="0"/>
          </a:p>
          <a:p>
            <a:pPr lvl="1">
              <a:lnSpc>
                <a:spcPct val="90000"/>
              </a:lnSpc>
              <a:defRPr/>
            </a:pPr>
            <a:endParaRPr lang="en-US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ROI</a:t>
            </a:r>
            <a:r>
              <a:rPr lang="en-US" altLang="en-US" dirty="0"/>
              <a:t>: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/>
              <a:t>TRUTH: What eventually matters?: ROI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/>
              <a:t>How to compare with DV results?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254689"/>
            <a:ext cx="25431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return on Investment fun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87863"/>
            <a:ext cx="22637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1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VPG FV Deployment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6051818"/>
              </p:ext>
            </p:extLst>
          </p:nvPr>
        </p:nvGraphicFramePr>
        <p:xfrm>
          <a:off x="4762" y="64008"/>
          <a:ext cx="9137651" cy="678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98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VPG FV Deployment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02227"/>
              </p:ext>
            </p:extLst>
          </p:nvPr>
        </p:nvGraphicFramePr>
        <p:xfrm>
          <a:off x="457200" y="14478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40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VPG FV Deployment Drive: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Survey</a:t>
            </a:r>
          </a:p>
          <a:p>
            <a:pPr lvl="1"/>
            <a:r>
              <a:rPr lang="en-US" altLang="en-US" dirty="0"/>
              <a:t>Immediate needs for most of the users:</a:t>
            </a:r>
          </a:p>
          <a:p>
            <a:pPr lvl="2"/>
            <a:r>
              <a:rPr lang="en-US" altLang="en-US" dirty="0"/>
              <a:t>Automated setup/</a:t>
            </a:r>
            <a:r>
              <a:rPr lang="en-US" altLang="en-US" dirty="0" err="1"/>
              <a:t>property_coding</a:t>
            </a:r>
            <a:endParaRPr lang="en-US" altLang="en-US" dirty="0"/>
          </a:p>
          <a:p>
            <a:pPr lvl="2"/>
            <a:r>
              <a:rPr lang="en-US" altLang="en-US" dirty="0"/>
              <a:t>Assertion Libraries for common design components</a:t>
            </a:r>
          </a:p>
          <a:p>
            <a:pPr lvl="2"/>
            <a:r>
              <a:rPr lang="en-US" altLang="en-US" dirty="0"/>
              <a:t>Dedicated Trainings</a:t>
            </a:r>
          </a:p>
          <a:p>
            <a:pPr lvl="2"/>
            <a:r>
              <a:rPr lang="en-US" altLang="en-US" dirty="0"/>
              <a:t>Local Contact Points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2"/>
          <a:stretch>
            <a:fillRect/>
          </a:stretch>
        </p:blipFill>
        <p:spPr bwMode="auto">
          <a:xfrm>
            <a:off x="6248400" y="3048000"/>
            <a:ext cx="22304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8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VPG FV Deployment Drive:</a:t>
            </a:r>
            <a:br>
              <a:rPr lang="en-US" dirty="0"/>
            </a:br>
            <a:r>
              <a:rPr lang="en-US" sz="2800" dirty="0"/>
              <a:t>Preparation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 smtClean="0">
                <a:solidFill>
                  <a:srgbClr val="FF0000"/>
                </a:solidFill>
              </a:rPr>
              <a:t>GUI </a:t>
            </a:r>
            <a:r>
              <a:rPr lang="en-US" altLang="en-US" sz="2600" b="1" dirty="0">
                <a:solidFill>
                  <a:srgbClr val="FF0000"/>
                </a:solidFill>
              </a:rPr>
              <a:t>creation</a:t>
            </a:r>
          </a:p>
          <a:p>
            <a:pPr lvl="1"/>
            <a:r>
              <a:rPr lang="en-US" altLang="en-US" dirty="0"/>
              <a:t>Provided a quick setup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interface </a:t>
            </a:r>
            <a:r>
              <a:rPr lang="en-US" altLang="en-US" dirty="0"/>
              <a:t>to new users</a:t>
            </a:r>
          </a:p>
          <a:p>
            <a:pPr lvl="1"/>
            <a:r>
              <a:rPr lang="en-US" altLang="en-US" dirty="0"/>
              <a:t>One stop shop for all formal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flows</a:t>
            </a:r>
            <a:endParaRPr lang="en-US" altLang="en-US" dirty="0"/>
          </a:p>
          <a:p>
            <a:pPr lvl="1"/>
            <a:r>
              <a:rPr lang="en-US" altLang="en-US" dirty="0"/>
              <a:t>Easy way of generating all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collaterals </a:t>
            </a:r>
            <a:r>
              <a:rPr lang="en-US" altLang="en-US" dirty="0"/>
              <a:t>for formal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1"/>
            <a:ext cx="411003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50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DL Custom">
    <a:dk1>
      <a:srgbClr val="000000"/>
    </a:dk1>
    <a:lt1>
      <a:srgbClr val="FFFFFF"/>
    </a:lt1>
    <a:dk2>
      <a:srgbClr val="FFFFCC"/>
    </a:dk2>
    <a:lt2>
      <a:srgbClr val="E5FFFF"/>
    </a:lt2>
    <a:accent1>
      <a:srgbClr val="F2F2F2"/>
    </a:accent1>
    <a:accent2>
      <a:srgbClr val="0000FF"/>
    </a:accent2>
    <a:accent3>
      <a:srgbClr val="FF0000"/>
    </a:accent3>
    <a:accent4>
      <a:srgbClr val="FFF0F0"/>
    </a:accent4>
    <a:accent5>
      <a:srgbClr val="EBFADC"/>
    </a:accent5>
    <a:accent6>
      <a:srgbClr val="F0E6FF"/>
    </a:accent6>
    <a:hlink>
      <a:srgbClr val="0000FF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1CAD78-C6F6-407D-A9D5-329355F07703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1130</Words>
  <Application>Microsoft Office PowerPoint</Application>
  <PresentationFormat>On-screen Show (4:3)</PresentationFormat>
  <Paragraphs>283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Algerian</vt:lpstr>
      <vt:lpstr>Arial</vt:lpstr>
      <vt:lpstr>Calibri</vt:lpstr>
      <vt:lpstr>Times New Roman</vt:lpstr>
      <vt:lpstr>Office Theme</vt:lpstr>
      <vt:lpstr>Making Formal Property Verification Mainstream: An Intel® Graphics Experience</vt:lpstr>
      <vt:lpstr>AGENDA</vt:lpstr>
      <vt:lpstr>Need of FV Deployment Drive</vt:lpstr>
      <vt:lpstr>Need of FV Deployment Drive</vt:lpstr>
      <vt:lpstr>AGENDA</vt:lpstr>
      <vt:lpstr>VPG FV Deployment Drive</vt:lpstr>
      <vt:lpstr>VPG FV Deployment Drive</vt:lpstr>
      <vt:lpstr>VPG FV Deployment Drive:</vt:lpstr>
      <vt:lpstr>VPG FV Deployment Drive: Preparation Phase</vt:lpstr>
      <vt:lpstr>VPG FV Deployment Drive: Preparation Phase</vt:lpstr>
      <vt:lpstr>VPG FV Deployment Drive: Preparation Phase</vt:lpstr>
      <vt:lpstr>VPG FV Deployment Drive: Preparation Phase</vt:lpstr>
      <vt:lpstr>VPG FV Deployment Drive</vt:lpstr>
      <vt:lpstr>VPG FV Deployment Drive:  Training Phase</vt:lpstr>
      <vt:lpstr>VPG FV Deployment Drive</vt:lpstr>
      <vt:lpstr>VPG FV Deployment Drive:  Test Planning Phase</vt:lpstr>
      <vt:lpstr>VPG FV Deployment Drive:  Test Planning Phase</vt:lpstr>
      <vt:lpstr>VPG FV Deployment Drive:  Test Planning Phase</vt:lpstr>
      <vt:lpstr>VPG FV Deployment Drive</vt:lpstr>
      <vt:lpstr>VPG FV Deployment Drive:  Execution &amp; Closure</vt:lpstr>
      <vt:lpstr>VPG FV Deployment Drive</vt:lpstr>
      <vt:lpstr>VPG FV Deployment Drive:  Communicate Results</vt:lpstr>
      <vt:lpstr>VPG FV Deployment Drive</vt:lpstr>
      <vt:lpstr>VPG FV Deployment Drive:  Check-In &amp; Regress</vt:lpstr>
      <vt:lpstr>AGENDA</vt:lpstr>
      <vt:lpstr>Results of VPG FV Deployment</vt:lpstr>
      <vt:lpstr>Results of VPG FV Deployment</vt:lpstr>
      <vt:lpstr>Results of VPG FV Deployment</vt:lpstr>
      <vt:lpstr>CONCLUSION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CTPClassification=CTP_IC:VisualMarkings=</cp:keywords>
  <cp:lastModifiedBy/>
  <cp:revision>1</cp:revision>
  <dcterms:created xsi:type="dcterms:W3CDTF">2011-11-23T07:37:04Z</dcterms:created>
  <dcterms:modified xsi:type="dcterms:W3CDTF">2017-08-07T05:47:52Z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TitusGUID">
    <vt:lpwstr>bc537de1-8b80-426b-abd3-2777f527c296</vt:lpwstr>
  </property>
  <property fmtid="{D5CDD505-2E9C-101B-9397-08002B2CF9AE}" pid="4" name="CTP_BU">
    <vt:lpwstr>ITG GROUP</vt:lpwstr>
  </property>
  <property fmtid="{D5CDD505-2E9C-101B-9397-08002B2CF9AE}" pid="5" name="CTP_TimeStamp">
    <vt:lpwstr>2017-08-07 05:47:50Z</vt:lpwstr>
  </property>
  <property fmtid="{D5CDD505-2E9C-101B-9397-08002B2CF9AE}" pid="6" name="CTPClassification">
    <vt:lpwstr>CTP_IC</vt:lpwstr>
  </property>
</Properties>
</file>