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31"/>
  </p:notesMasterIdLst>
  <p:handoutMasterIdLst>
    <p:handoutMasterId r:id="rId32"/>
  </p:handoutMasterIdLst>
  <p:sldIdLst>
    <p:sldId id="501" r:id="rId5"/>
    <p:sldId id="508" r:id="rId6"/>
    <p:sldId id="510" r:id="rId7"/>
    <p:sldId id="509" r:id="rId8"/>
    <p:sldId id="512" r:id="rId9"/>
    <p:sldId id="513" r:id="rId10"/>
    <p:sldId id="514" r:id="rId11"/>
    <p:sldId id="515" r:id="rId12"/>
    <p:sldId id="534" r:id="rId13"/>
    <p:sldId id="535" r:id="rId14"/>
    <p:sldId id="517" r:id="rId15"/>
    <p:sldId id="536" r:id="rId16"/>
    <p:sldId id="518" r:id="rId17"/>
    <p:sldId id="519" r:id="rId18"/>
    <p:sldId id="520" r:id="rId19"/>
    <p:sldId id="521" r:id="rId20"/>
    <p:sldId id="522" r:id="rId21"/>
    <p:sldId id="523" r:id="rId22"/>
    <p:sldId id="524" r:id="rId23"/>
    <p:sldId id="525" r:id="rId24"/>
    <p:sldId id="526" r:id="rId25"/>
    <p:sldId id="527" r:id="rId26"/>
    <p:sldId id="533" r:id="rId27"/>
    <p:sldId id="530" r:id="rId28"/>
    <p:sldId id="505" r:id="rId29"/>
    <p:sldId id="528" r:id="rId30"/>
  </p:sldIdLst>
  <p:sldSz cx="9144000" cy="6858000" type="screen4x3"/>
  <p:notesSz cx="10048875" cy="6918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E7EFF9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7" autoAdjust="0"/>
    <p:restoredTop sz="85876" autoAdjust="0"/>
  </p:normalViewPr>
  <p:slideViewPr>
    <p:cSldViewPr>
      <p:cViewPr>
        <p:scale>
          <a:sx n="100" d="100"/>
          <a:sy n="100" d="100"/>
        </p:scale>
        <p:origin x="-193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Projects\Wide%20IO\Noise%20Analysi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ojects\Wide%20IO\Noise%20Analysi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ojects\Wide%20IO\Noise%20Analysi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ojects\Wide%20IO\Noise%20Analysi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ojects\Wide%20IO\Noise%20Analysi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ojects\Wide%20IO\Noise%20Analysis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ojects\Wide%20IO\Noise%20Analysis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All </a:t>
            </a:r>
            <a:r>
              <a:rPr lang="en-US" baseline="0" dirty="0"/>
              <a:t>Noise </a:t>
            </a:r>
            <a:r>
              <a:rPr lang="en-US" baseline="0" dirty="0" smtClean="0"/>
              <a:t>Sources ON</a:t>
            </a:r>
            <a:endParaRPr lang="en-US" dirty="0"/>
          </a:p>
        </c:rich>
      </c:tx>
      <c:layout>
        <c:manualLayout>
          <c:xMode val="edge"/>
          <c:yMode val="edge"/>
          <c:x val="0.37345072774994037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SDL Delay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val>
            <c:numRef>
              <c:f>'Noise Plots'!$B$3:$B$5502</c:f>
              <c:numCache>
                <c:formatCode>0.0000</c:formatCode>
                <c:ptCount val="5500"/>
                <c:pt idx="0">
                  <c:v>1871.1</c:v>
                </c:pt>
                <c:pt idx="1">
                  <c:v>1871.1</c:v>
                </c:pt>
                <c:pt idx="2">
                  <c:v>1871.1</c:v>
                </c:pt>
                <c:pt idx="3">
                  <c:v>1871.1</c:v>
                </c:pt>
                <c:pt idx="4">
                  <c:v>1820.8</c:v>
                </c:pt>
                <c:pt idx="5">
                  <c:v>1820.8</c:v>
                </c:pt>
                <c:pt idx="6">
                  <c:v>1820.8</c:v>
                </c:pt>
                <c:pt idx="7">
                  <c:v>1820.8</c:v>
                </c:pt>
                <c:pt idx="8">
                  <c:v>1820.8</c:v>
                </c:pt>
                <c:pt idx="9">
                  <c:v>1820.8</c:v>
                </c:pt>
                <c:pt idx="10">
                  <c:v>1820.8</c:v>
                </c:pt>
                <c:pt idx="11">
                  <c:v>1820.8</c:v>
                </c:pt>
                <c:pt idx="12">
                  <c:v>1820.8</c:v>
                </c:pt>
                <c:pt idx="13">
                  <c:v>1820.8</c:v>
                </c:pt>
                <c:pt idx="14">
                  <c:v>1820.8</c:v>
                </c:pt>
                <c:pt idx="15">
                  <c:v>1820.8</c:v>
                </c:pt>
                <c:pt idx="16">
                  <c:v>1820.8</c:v>
                </c:pt>
                <c:pt idx="17">
                  <c:v>1820.8</c:v>
                </c:pt>
                <c:pt idx="18">
                  <c:v>1820.8</c:v>
                </c:pt>
                <c:pt idx="19">
                  <c:v>1820.8</c:v>
                </c:pt>
                <c:pt idx="20">
                  <c:v>1820.8</c:v>
                </c:pt>
                <c:pt idx="21">
                  <c:v>1820.8</c:v>
                </c:pt>
                <c:pt idx="22">
                  <c:v>1820.8</c:v>
                </c:pt>
                <c:pt idx="23">
                  <c:v>1820.8</c:v>
                </c:pt>
                <c:pt idx="24">
                  <c:v>1820.8</c:v>
                </c:pt>
                <c:pt idx="25">
                  <c:v>1820.8</c:v>
                </c:pt>
                <c:pt idx="26">
                  <c:v>1820.8</c:v>
                </c:pt>
                <c:pt idx="27">
                  <c:v>1820.8</c:v>
                </c:pt>
                <c:pt idx="28">
                  <c:v>1820.8</c:v>
                </c:pt>
                <c:pt idx="29">
                  <c:v>1820.8</c:v>
                </c:pt>
                <c:pt idx="30">
                  <c:v>1820.8</c:v>
                </c:pt>
                <c:pt idx="31">
                  <c:v>1820.8</c:v>
                </c:pt>
                <c:pt idx="32">
                  <c:v>1820.8</c:v>
                </c:pt>
                <c:pt idx="33">
                  <c:v>1820.8</c:v>
                </c:pt>
                <c:pt idx="34">
                  <c:v>1820.8</c:v>
                </c:pt>
                <c:pt idx="35">
                  <c:v>1820.8</c:v>
                </c:pt>
                <c:pt idx="36">
                  <c:v>1820.8</c:v>
                </c:pt>
                <c:pt idx="37">
                  <c:v>1820.8</c:v>
                </c:pt>
                <c:pt idx="38">
                  <c:v>1820.8</c:v>
                </c:pt>
                <c:pt idx="39">
                  <c:v>1820.8</c:v>
                </c:pt>
                <c:pt idx="40">
                  <c:v>1820.8</c:v>
                </c:pt>
                <c:pt idx="41">
                  <c:v>1820.8</c:v>
                </c:pt>
                <c:pt idx="42">
                  <c:v>1820.8</c:v>
                </c:pt>
                <c:pt idx="43">
                  <c:v>1820.8</c:v>
                </c:pt>
                <c:pt idx="44">
                  <c:v>1820.8</c:v>
                </c:pt>
                <c:pt idx="45">
                  <c:v>1820.8</c:v>
                </c:pt>
                <c:pt idx="46">
                  <c:v>1820.8</c:v>
                </c:pt>
                <c:pt idx="47">
                  <c:v>1820.8</c:v>
                </c:pt>
                <c:pt idx="48">
                  <c:v>1820.8</c:v>
                </c:pt>
                <c:pt idx="49">
                  <c:v>1820.8</c:v>
                </c:pt>
                <c:pt idx="50">
                  <c:v>1820.8</c:v>
                </c:pt>
                <c:pt idx="51">
                  <c:v>1820.8</c:v>
                </c:pt>
                <c:pt idx="52">
                  <c:v>1820.8</c:v>
                </c:pt>
                <c:pt idx="53">
                  <c:v>1820.8</c:v>
                </c:pt>
                <c:pt idx="54">
                  <c:v>1820.8</c:v>
                </c:pt>
                <c:pt idx="55">
                  <c:v>1820.8</c:v>
                </c:pt>
                <c:pt idx="56">
                  <c:v>1820.8</c:v>
                </c:pt>
                <c:pt idx="57">
                  <c:v>1820.8</c:v>
                </c:pt>
                <c:pt idx="58">
                  <c:v>1820.8</c:v>
                </c:pt>
                <c:pt idx="59">
                  <c:v>1820.8</c:v>
                </c:pt>
                <c:pt idx="60">
                  <c:v>1820.8</c:v>
                </c:pt>
                <c:pt idx="61">
                  <c:v>1820.8</c:v>
                </c:pt>
                <c:pt idx="62">
                  <c:v>1820.8</c:v>
                </c:pt>
                <c:pt idx="63">
                  <c:v>1820.8</c:v>
                </c:pt>
                <c:pt idx="64">
                  <c:v>1820.8</c:v>
                </c:pt>
                <c:pt idx="65">
                  <c:v>1820.8</c:v>
                </c:pt>
                <c:pt idx="66">
                  <c:v>1820.8</c:v>
                </c:pt>
                <c:pt idx="67">
                  <c:v>1820.8</c:v>
                </c:pt>
                <c:pt idx="68">
                  <c:v>1820.8</c:v>
                </c:pt>
                <c:pt idx="69">
                  <c:v>1820.8</c:v>
                </c:pt>
                <c:pt idx="70">
                  <c:v>1820.8</c:v>
                </c:pt>
                <c:pt idx="71">
                  <c:v>1820.8</c:v>
                </c:pt>
                <c:pt idx="72">
                  <c:v>1820.8</c:v>
                </c:pt>
                <c:pt idx="73">
                  <c:v>1820.8</c:v>
                </c:pt>
                <c:pt idx="74">
                  <c:v>1820.8</c:v>
                </c:pt>
                <c:pt idx="75">
                  <c:v>1820.8</c:v>
                </c:pt>
                <c:pt idx="76">
                  <c:v>1820.8</c:v>
                </c:pt>
                <c:pt idx="77">
                  <c:v>1820.8</c:v>
                </c:pt>
                <c:pt idx="78">
                  <c:v>1820.8</c:v>
                </c:pt>
                <c:pt idx="79">
                  <c:v>1820.8</c:v>
                </c:pt>
                <c:pt idx="80">
                  <c:v>1820.8</c:v>
                </c:pt>
                <c:pt idx="81">
                  <c:v>1820.8</c:v>
                </c:pt>
                <c:pt idx="82">
                  <c:v>1820.8</c:v>
                </c:pt>
                <c:pt idx="83">
                  <c:v>1820.8</c:v>
                </c:pt>
                <c:pt idx="84">
                  <c:v>1820.8</c:v>
                </c:pt>
                <c:pt idx="85">
                  <c:v>1820.8</c:v>
                </c:pt>
                <c:pt idx="86">
                  <c:v>1820.8</c:v>
                </c:pt>
                <c:pt idx="87">
                  <c:v>1820.8</c:v>
                </c:pt>
                <c:pt idx="88">
                  <c:v>1820.8</c:v>
                </c:pt>
                <c:pt idx="89">
                  <c:v>1820.8</c:v>
                </c:pt>
                <c:pt idx="90">
                  <c:v>1820.8</c:v>
                </c:pt>
                <c:pt idx="91">
                  <c:v>1820.8</c:v>
                </c:pt>
                <c:pt idx="92">
                  <c:v>1820.8</c:v>
                </c:pt>
                <c:pt idx="93">
                  <c:v>1820.8</c:v>
                </c:pt>
                <c:pt idx="94">
                  <c:v>1820.8</c:v>
                </c:pt>
                <c:pt idx="95">
                  <c:v>1820.8</c:v>
                </c:pt>
                <c:pt idx="96">
                  <c:v>1820.8</c:v>
                </c:pt>
                <c:pt idx="97">
                  <c:v>1820.8</c:v>
                </c:pt>
                <c:pt idx="98">
                  <c:v>1820.8</c:v>
                </c:pt>
                <c:pt idx="99">
                  <c:v>1820.8</c:v>
                </c:pt>
                <c:pt idx="100">
                  <c:v>1820.8</c:v>
                </c:pt>
                <c:pt idx="101">
                  <c:v>1820.8</c:v>
                </c:pt>
                <c:pt idx="102">
                  <c:v>1820.8</c:v>
                </c:pt>
                <c:pt idx="103">
                  <c:v>1820.8</c:v>
                </c:pt>
                <c:pt idx="104">
                  <c:v>1820.8</c:v>
                </c:pt>
                <c:pt idx="105">
                  <c:v>1820.8</c:v>
                </c:pt>
                <c:pt idx="106">
                  <c:v>1820.8</c:v>
                </c:pt>
                <c:pt idx="107">
                  <c:v>1820.8</c:v>
                </c:pt>
                <c:pt idx="108">
                  <c:v>1820.8</c:v>
                </c:pt>
                <c:pt idx="109">
                  <c:v>1820.8</c:v>
                </c:pt>
                <c:pt idx="110">
                  <c:v>1820.8</c:v>
                </c:pt>
                <c:pt idx="111">
                  <c:v>1820.8</c:v>
                </c:pt>
                <c:pt idx="112">
                  <c:v>1820.8</c:v>
                </c:pt>
                <c:pt idx="113">
                  <c:v>1820.8</c:v>
                </c:pt>
                <c:pt idx="114">
                  <c:v>1820.8</c:v>
                </c:pt>
                <c:pt idx="115">
                  <c:v>1820.8</c:v>
                </c:pt>
                <c:pt idx="116">
                  <c:v>1820.8</c:v>
                </c:pt>
                <c:pt idx="117">
                  <c:v>1820.8</c:v>
                </c:pt>
                <c:pt idx="118">
                  <c:v>1820.8</c:v>
                </c:pt>
                <c:pt idx="119">
                  <c:v>1820.8</c:v>
                </c:pt>
                <c:pt idx="120">
                  <c:v>1820.8</c:v>
                </c:pt>
                <c:pt idx="121">
                  <c:v>1820.8</c:v>
                </c:pt>
                <c:pt idx="122">
                  <c:v>1820.8</c:v>
                </c:pt>
                <c:pt idx="123">
                  <c:v>1820.8</c:v>
                </c:pt>
                <c:pt idx="124">
                  <c:v>1820.8</c:v>
                </c:pt>
                <c:pt idx="125">
                  <c:v>1820.8</c:v>
                </c:pt>
                <c:pt idx="126">
                  <c:v>1820.8</c:v>
                </c:pt>
                <c:pt idx="127">
                  <c:v>1820.8</c:v>
                </c:pt>
                <c:pt idx="128">
                  <c:v>1820.8</c:v>
                </c:pt>
                <c:pt idx="129">
                  <c:v>1820.8</c:v>
                </c:pt>
                <c:pt idx="130">
                  <c:v>1820.8</c:v>
                </c:pt>
                <c:pt idx="131">
                  <c:v>1820.8</c:v>
                </c:pt>
                <c:pt idx="132">
                  <c:v>1820.8</c:v>
                </c:pt>
                <c:pt idx="133">
                  <c:v>1820.8</c:v>
                </c:pt>
                <c:pt idx="134">
                  <c:v>1820.8</c:v>
                </c:pt>
                <c:pt idx="135">
                  <c:v>1820.8</c:v>
                </c:pt>
                <c:pt idx="136">
                  <c:v>1820.8</c:v>
                </c:pt>
                <c:pt idx="137">
                  <c:v>1820.8</c:v>
                </c:pt>
                <c:pt idx="138">
                  <c:v>1820.8</c:v>
                </c:pt>
                <c:pt idx="139">
                  <c:v>1820.8</c:v>
                </c:pt>
                <c:pt idx="140">
                  <c:v>1820.8</c:v>
                </c:pt>
                <c:pt idx="141">
                  <c:v>1820.8</c:v>
                </c:pt>
                <c:pt idx="142">
                  <c:v>1820.8</c:v>
                </c:pt>
                <c:pt idx="143">
                  <c:v>1820.8</c:v>
                </c:pt>
                <c:pt idx="144">
                  <c:v>1820.8</c:v>
                </c:pt>
                <c:pt idx="145">
                  <c:v>1820.8</c:v>
                </c:pt>
                <c:pt idx="146">
                  <c:v>1820.8</c:v>
                </c:pt>
                <c:pt idx="147">
                  <c:v>1820.8</c:v>
                </c:pt>
                <c:pt idx="148">
                  <c:v>1820.8</c:v>
                </c:pt>
                <c:pt idx="149">
                  <c:v>1820.8</c:v>
                </c:pt>
                <c:pt idx="150">
                  <c:v>1820.8</c:v>
                </c:pt>
                <c:pt idx="151">
                  <c:v>1820.8</c:v>
                </c:pt>
                <c:pt idx="152">
                  <c:v>1820.8</c:v>
                </c:pt>
                <c:pt idx="153">
                  <c:v>1820.8</c:v>
                </c:pt>
                <c:pt idx="154">
                  <c:v>1820.8</c:v>
                </c:pt>
                <c:pt idx="155">
                  <c:v>1820.8</c:v>
                </c:pt>
                <c:pt idx="156">
                  <c:v>1820.8</c:v>
                </c:pt>
                <c:pt idx="157">
                  <c:v>1820.8</c:v>
                </c:pt>
                <c:pt idx="158">
                  <c:v>1820.8</c:v>
                </c:pt>
                <c:pt idx="159">
                  <c:v>1820.8</c:v>
                </c:pt>
                <c:pt idx="160">
                  <c:v>1820.8</c:v>
                </c:pt>
                <c:pt idx="161">
                  <c:v>1820.8</c:v>
                </c:pt>
                <c:pt idx="162">
                  <c:v>1820.8</c:v>
                </c:pt>
                <c:pt idx="163">
                  <c:v>1820.8</c:v>
                </c:pt>
                <c:pt idx="164">
                  <c:v>1820.8</c:v>
                </c:pt>
                <c:pt idx="165">
                  <c:v>1820.8</c:v>
                </c:pt>
                <c:pt idx="166">
                  <c:v>1820.8</c:v>
                </c:pt>
                <c:pt idx="167">
                  <c:v>1820.8</c:v>
                </c:pt>
                <c:pt idx="168">
                  <c:v>1820.8</c:v>
                </c:pt>
                <c:pt idx="169">
                  <c:v>1820.8</c:v>
                </c:pt>
                <c:pt idx="170">
                  <c:v>1820.8</c:v>
                </c:pt>
                <c:pt idx="171">
                  <c:v>1820.8</c:v>
                </c:pt>
                <c:pt idx="172">
                  <c:v>1820.8</c:v>
                </c:pt>
                <c:pt idx="173">
                  <c:v>1820.8</c:v>
                </c:pt>
                <c:pt idx="174">
                  <c:v>1820.8</c:v>
                </c:pt>
                <c:pt idx="175">
                  <c:v>1820.8</c:v>
                </c:pt>
                <c:pt idx="176">
                  <c:v>1820.8</c:v>
                </c:pt>
                <c:pt idx="177">
                  <c:v>1820.8</c:v>
                </c:pt>
                <c:pt idx="178">
                  <c:v>1820.8</c:v>
                </c:pt>
                <c:pt idx="179">
                  <c:v>1820.8</c:v>
                </c:pt>
                <c:pt idx="180">
                  <c:v>1820.8</c:v>
                </c:pt>
                <c:pt idx="181">
                  <c:v>1820.8</c:v>
                </c:pt>
                <c:pt idx="182">
                  <c:v>1820.8</c:v>
                </c:pt>
                <c:pt idx="183">
                  <c:v>1820.8</c:v>
                </c:pt>
                <c:pt idx="184">
                  <c:v>1820.8</c:v>
                </c:pt>
                <c:pt idx="185">
                  <c:v>1820.8</c:v>
                </c:pt>
                <c:pt idx="186">
                  <c:v>1820.8</c:v>
                </c:pt>
                <c:pt idx="187">
                  <c:v>1820.8</c:v>
                </c:pt>
                <c:pt idx="188">
                  <c:v>1820.8</c:v>
                </c:pt>
                <c:pt idx="189">
                  <c:v>1820.8</c:v>
                </c:pt>
                <c:pt idx="190">
                  <c:v>1820.8</c:v>
                </c:pt>
                <c:pt idx="191">
                  <c:v>1820.8</c:v>
                </c:pt>
                <c:pt idx="192">
                  <c:v>1820.8</c:v>
                </c:pt>
                <c:pt idx="193">
                  <c:v>1820.8</c:v>
                </c:pt>
                <c:pt idx="194">
                  <c:v>1820.8</c:v>
                </c:pt>
                <c:pt idx="195">
                  <c:v>1820.8</c:v>
                </c:pt>
                <c:pt idx="196">
                  <c:v>1820.8</c:v>
                </c:pt>
                <c:pt idx="197">
                  <c:v>1820.8</c:v>
                </c:pt>
                <c:pt idx="198">
                  <c:v>1820.8</c:v>
                </c:pt>
                <c:pt idx="199">
                  <c:v>1820.8</c:v>
                </c:pt>
                <c:pt idx="200">
                  <c:v>1820.8</c:v>
                </c:pt>
                <c:pt idx="201">
                  <c:v>1820.8</c:v>
                </c:pt>
                <c:pt idx="202">
                  <c:v>1820.8</c:v>
                </c:pt>
                <c:pt idx="203">
                  <c:v>1820.8</c:v>
                </c:pt>
                <c:pt idx="204">
                  <c:v>1820.8</c:v>
                </c:pt>
                <c:pt idx="205">
                  <c:v>1820.8</c:v>
                </c:pt>
                <c:pt idx="206">
                  <c:v>1820.8</c:v>
                </c:pt>
                <c:pt idx="207">
                  <c:v>1820.8</c:v>
                </c:pt>
                <c:pt idx="208">
                  <c:v>1820.8</c:v>
                </c:pt>
                <c:pt idx="209">
                  <c:v>1820.8</c:v>
                </c:pt>
                <c:pt idx="210">
                  <c:v>1820.8</c:v>
                </c:pt>
                <c:pt idx="211">
                  <c:v>1820.8</c:v>
                </c:pt>
                <c:pt idx="212">
                  <c:v>1820.8</c:v>
                </c:pt>
                <c:pt idx="213">
                  <c:v>1820.8</c:v>
                </c:pt>
                <c:pt idx="214">
                  <c:v>1820.8</c:v>
                </c:pt>
                <c:pt idx="215">
                  <c:v>1820.8</c:v>
                </c:pt>
                <c:pt idx="216">
                  <c:v>1820.8</c:v>
                </c:pt>
                <c:pt idx="217">
                  <c:v>1820.8</c:v>
                </c:pt>
                <c:pt idx="218">
                  <c:v>1820.8</c:v>
                </c:pt>
                <c:pt idx="219">
                  <c:v>1820.8</c:v>
                </c:pt>
                <c:pt idx="220">
                  <c:v>1820.8</c:v>
                </c:pt>
                <c:pt idx="221">
                  <c:v>1820.8</c:v>
                </c:pt>
                <c:pt idx="222">
                  <c:v>1820.8</c:v>
                </c:pt>
                <c:pt idx="223">
                  <c:v>1820.8</c:v>
                </c:pt>
                <c:pt idx="224">
                  <c:v>1820.8</c:v>
                </c:pt>
                <c:pt idx="225">
                  <c:v>1820.8</c:v>
                </c:pt>
                <c:pt idx="226">
                  <c:v>1820.8</c:v>
                </c:pt>
                <c:pt idx="227">
                  <c:v>1820.8</c:v>
                </c:pt>
                <c:pt idx="228">
                  <c:v>1820.8</c:v>
                </c:pt>
                <c:pt idx="229">
                  <c:v>1820.8</c:v>
                </c:pt>
                <c:pt idx="230">
                  <c:v>1820.8</c:v>
                </c:pt>
                <c:pt idx="231">
                  <c:v>1820.8</c:v>
                </c:pt>
                <c:pt idx="232">
                  <c:v>1820.8</c:v>
                </c:pt>
                <c:pt idx="233">
                  <c:v>1820.8</c:v>
                </c:pt>
                <c:pt idx="234">
                  <c:v>1820.8</c:v>
                </c:pt>
                <c:pt idx="235">
                  <c:v>1820.8</c:v>
                </c:pt>
                <c:pt idx="236">
                  <c:v>1820.8</c:v>
                </c:pt>
                <c:pt idx="237">
                  <c:v>1820.8</c:v>
                </c:pt>
                <c:pt idx="238">
                  <c:v>1820.8</c:v>
                </c:pt>
                <c:pt idx="239">
                  <c:v>1820.8</c:v>
                </c:pt>
                <c:pt idx="240">
                  <c:v>1820.8</c:v>
                </c:pt>
                <c:pt idx="241">
                  <c:v>1820.8</c:v>
                </c:pt>
                <c:pt idx="242">
                  <c:v>1820.8</c:v>
                </c:pt>
                <c:pt idx="243">
                  <c:v>1820.8</c:v>
                </c:pt>
                <c:pt idx="244">
                  <c:v>1820.8</c:v>
                </c:pt>
                <c:pt idx="245">
                  <c:v>1820.8</c:v>
                </c:pt>
                <c:pt idx="246">
                  <c:v>1820.8</c:v>
                </c:pt>
                <c:pt idx="247">
                  <c:v>1820.8</c:v>
                </c:pt>
                <c:pt idx="248">
                  <c:v>1820.8</c:v>
                </c:pt>
                <c:pt idx="249">
                  <c:v>1820.8</c:v>
                </c:pt>
                <c:pt idx="250">
                  <c:v>1820.8</c:v>
                </c:pt>
                <c:pt idx="251">
                  <c:v>1820.8</c:v>
                </c:pt>
                <c:pt idx="252">
                  <c:v>1820.8</c:v>
                </c:pt>
                <c:pt idx="253">
                  <c:v>1820.8</c:v>
                </c:pt>
                <c:pt idx="254">
                  <c:v>1820.8</c:v>
                </c:pt>
                <c:pt idx="255">
                  <c:v>1820.8</c:v>
                </c:pt>
                <c:pt idx="256">
                  <c:v>1820.8</c:v>
                </c:pt>
                <c:pt idx="257">
                  <c:v>1820.8</c:v>
                </c:pt>
                <c:pt idx="258">
                  <c:v>1820.8</c:v>
                </c:pt>
                <c:pt idx="259">
                  <c:v>1820.8</c:v>
                </c:pt>
                <c:pt idx="260">
                  <c:v>1820.8</c:v>
                </c:pt>
                <c:pt idx="261">
                  <c:v>1820.8</c:v>
                </c:pt>
                <c:pt idx="262">
                  <c:v>1820.8</c:v>
                </c:pt>
                <c:pt idx="263">
                  <c:v>1820.8</c:v>
                </c:pt>
                <c:pt idx="264">
                  <c:v>1820.8</c:v>
                </c:pt>
                <c:pt idx="265">
                  <c:v>1820.8</c:v>
                </c:pt>
                <c:pt idx="266">
                  <c:v>1820.8</c:v>
                </c:pt>
                <c:pt idx="267">
                  <c:v>1820.8</c:v>
                </c:pt>
                <c:pt idx="268">
                  <c:v>1820.8</c:v>
                </c:pt>
                <c:pt idx="269">
                  <c:v>1820.8</c:v>
                </c:pt>
                <c:pt idx="270">
                  <c:v>1820.8</c:v>
                </c:pt>
                <c:pt idx="271">
                  <c:v>1820.8</c:v>
                </c:pt>
                <c:pt idx="272">
                  <c:v>1820.8</c:v>
                </c:pt>
                <c:pt idx="273">
                  <c:v>1820.8</c:v>
                </c:pt>
                <c:pt idx="274">
                  <c:v>1820.8</c:v>
                </c:pt>
                <c:pt idx="275">
                  <c:v>1820.8</c:v>
                </c:pt>
                <c:pt idx="276">
                  <c:v>1820.8</c:v>
                </c:pt>
                <c:pt idx="277">
                  <c:v>1820.8</c:v>
                </c:pt>
                <c:pt idx="278">
                  <c:v>1820.8</c:v>
                </c:pt>
                <c:pt idx="279">
                  <c:v>1820.8</c:v>
                </c:pt>
                <c:pt idx="280">
                  <c:v>1820.8</c:v>
                </c:pt>
                <c:pt idx="281">
                  <c:v>1820.8</c:v>
                </c:pt>
                <c:pt idx="282">
                  <c:v>1820.8</c:v>
                </c:pt>
                <c:pt idx="283">
                  <c:v>1820.8</c:v>
                </c:pt>
                <c:pt idx="284">
                  <c:v>1820.8</c:v>
                </c:pt>
                <c:pt idx="285">
                  <c:v>1820.8</c:v>
                </c:pt>
                <c:pt idx="286">
                  <c:v>1820.8</c:v>
                </c:pt>
                <c:pt idx="287">
                  <c:v>1820.8</c:v>
                </c:pt>
                <c:pt idx="288">
                  <c:v>1820.8</c:v>
                </c:pt>
                <c:pt idx="289">
                  <c:v>1820.8</c:v>
                </c:pt>
                <c:pt idx="290">
                  <c:v>1820.8</c:v>
                </c:pt>
                <c:pt idx="291">
                  <c:v>1820.8</c:v>
                </c:pt>
                <c:pt idx="292">
                  <c:v>1820.8</c:v>
                </c:pt>
                <c:pt idx="293">
                  <c:v>1820.8</c:v>
                </c:pt>
                <c:pt idx="294">
                  <c:v>1820.8</c:v>
                </c:pt>
                <c:pt idx="295">
                  <c:v>1820.8</c:v>
                </c:pt>
                <c:pt idx="296">
                  <c:v>1820.8</c:v>
                </c:pt>
                <c:pt idx="297">
                  <c:v>1820.8</c:v>
                </c:pt>
                <c:pt idx="298">
                  <c:v>1820.8</c:v>
                </c:pt>
                <c:pt idx="299">
                  <c:v>1820.8</c:v>
                </c:pt>
                <c:pt idx="300">
                  <c:v>1820.8</c:v>
                </c:pt>
                <c:pt idx="301">
                  <c:v>1820.8</c:v>
                </c:pt>
                <c:pt idx="302">
                  <c:v>1820.8</c:v>
                </c:pt>
                <c:pt idx="303">
                  <c:v>1820.8</c:v>
                </c:pt>
                <c:pt idx="304">
                  <c:v>1820.8</c:v>
                </c:pt>
                <c:pt idx="305">
                  <c:v>1820.8</c:v>
                </c:pt>
                <c:pt idx="306">
                  <c:v>1820.8</c:v>
                </c:pt>
                <c:pt idx="307">
                  <c:v>1820.8</c:v>
                </c:pt>
                <c:pt idx="308">
                  <c:v>1820.8</c:v>
                </c:pt>
                <c:pt idx="309">
                  <c:v>1820.8</c:v>
                </c:pt>
                <c:pt idx="310">
                  <c:v>1820.8</c:v>
                </c:pt>
                <c:pt idx="311">
                  <c:v>1820.8</c:v>
                </c:pt>
                <c:pt idx="312">
                  <c:v>1820.8</c:v>
                </c:pt>
                <c:pt idx="313">
                  <c:v>1820.8</c:v>
                </c:pt>
                <c:pt idx="314">
                  <c:v>1820.8</c:v>
                </c:pt>
                <c:pt idx="315">
                  <c:v>1820.8</c:v>
                </c:pt>
                <c:pt idx="316">
                  <c:v>1820.8</c:v>
                </c:pt>
                <c:pt idx="317">
                  <c:v>1820.8</c:v>
                </c:pt>
                <c:pt idx="318">
                  <c:v>1820.8</c:v>
                </c:pt>
                <c:pt idx="319">
                  <c:v>1820.8</c:v>
                </c:pt>
                <c:pt idx="320">
                  <c:v>1820.8</c:v>
                </c:pt>
                <c:pt idx="321">
                  <c:v>1820.8</c:v>
                </c:pt>
                <c:pt idx="322">
                  <c:v>1820.8</c:v>
                </c:pt>
                <c:pt idx="323">
                  <c:v>1820.8</c:v>
                </c:pt>
                <c:pt idx="324">
                  <c:v>1820.8</c:v>
                </c:pt>
                <c:pt idx="325">
                  <c:v>1820.8</c:v>
                </c:pt>
                <c:pt idx="326">
                  <c:v>1820.8</c:v>
                </c:pt>
                <c:pt idx="327">
                  <c:v>1820.8</c:v>
                </c:pt>
                <c:pt idx="328">
                  <c:v>1820.8</c:v>
                </c:pt>
                <c:pt idx="329">
                  <c:v>1820.8</c:v>
                </c:pt>
                <c:pt idx="330">
                  <c:v>1820.8</c:v>
                </c:pt>
                <c:pt idx="331">
                  <c:v>1820.8</c:v>
                </c:pt>
                <c:pt idx="332">
                  <c:v>1820.8</c:v>
                </c:pt>
                <c:pt idx="333">
                  <c:v>1820.8</c:v>
                </c:pt>
                <c:pt idx="334">
                  <c:v>1820.8</c:v>
                </c:pt>
                <c:pt idx="335">
                  <c:v>1820.8</c:v>
                </c:pt>
                <c:pt idx="336">
                  <c:v>1820.8</c:v>
                </c:pt>
                <c:pt idx="337">
                  <c:v>1820.8</c:v>
                </c:pt>
                <c:pt idx="338">
                  <c:v>1820.8</c:v>
                </c:pt>
                <c:pt idx="339">
                  <c:v>1820.8</c:v>
                </c:pt>
                <c:pt idx="340">
                  <c:v>1820.8</c:v>
                </c:pt>
                <c:pt idx="341">
                  <c:v>1820.8</c:v>
                </c:pt>
                <c:pt idx="342">
                  <c:v>1820.8</c:v>
                </c:pt>
                <c:pt idx="343">
                  <c:v>1820.8</c:v>
                </c:pt>
                <c:pt idx="344">
                  <c:v>1820.8</c:v>
                </c:pt>
                <c:pt idx="345">
                  <c:v>1820.8</c:v>
                </c:pt>
                <c:pt idx="346">
                  <c:v>1820.8</c:v>
                </c:pt>
                <c:pt idx="347">
                  <c:v>1820.8</c:v>
                </c:pt>
                <c:pt idx="348">
                  <c:v>1820.8</c:v>
                </c:pt>
                <c:pt idx="349">
                  <c:v>1820.8</c:v>
                </c:pt>
                <c:pt idx="350">
                  <c:v>1820.8</c:v>
                </c:pt>
                <c:pt idx="351">
                  <c:v>1820.8</c:v>
                </c:pt>
                <c:pt idx="352">
                  <c:v>1820.8</c:v>
                </c:pt>
                <c:pt idx="353">
                  <c:v>1820.8</c:v>
                </c:pt>
                <c:pt idx="354">
                  <c:v>1820.8</c:v>
                </c:pt>
                <c:pt idx="355">
                  <c:v>1820.8</c:v>
                </c:pt>
                <c:pt idx="356">
                  <c:v>1820.8</c:v>
                </c:pt>
                <c:pt idx="357">
                  <c:v>1820.8</c:v>
                </c:pt>
                <c:pt idx="358">
                  <c:v>1820.8</c:v>
                </c:pt>
                <c:pt idx="359">
                  <c:v>1820.8</c:v>
                </c:pt>
                <c:pt idx="360">
                  <c:v>1820.8</c:v>
                </c:pt>
                <c:pt idx="361">
                  <c:v>1820.8</c:v>
                </c:pt>
                <c:pt idx="362">
                  <c:v>1820.8</c:v>
                </c:pt>
                <c:pt idx="363">
                  <c:v>1820.8</c:v>
                </c:pt>
                <c:pt idx="364">
                  <c:v>1820.8</c:v>
                </c:pt>
                <c:pt idx="365">
                  <c:v>1820.8</c:v>
                </c:pt>
                <c:pt idx="366">
                  <c:v>1820.8</c:v>
                </c:pt>
                <c:pt idx="367">
                  <c:v>1820.8</c:v>
                </c:pt>
                <c:pt idx="368">
                  <c:v>1820.8</c:v>
                </c:pt>
                <c:pt idx="369">
                  <c:v>1820.8</c:v>
                </c:pt>
                <c:pt idx="370">
                  <c:v>1820.8</c:v>
                </c:pt>
                <c:pt idx="371">
                  <c:v>1820.8</c:v>
                </c:pt>
                <c:pt idx="372">
                  <c:v>1820.8</c:v>
                </c:pt>
                <c:pt idx="373">
                  <c:v>1820.8</c:v>
                </c:pt>
                <c:pt idx="374">
                  <c:v>1820.8</c:v>
                </c:pt>
                <c:pt idx="375">
                  <c:v>1820.8</c:v>
                </c:pt>
                <c:pt idx="376">
                  <c:v>1820.8</c:v>
                </c:pt>
                <c:pt idx="377">
                  <c:v>1820.8</c:v>
                </c:pt>
                <c:pt idx="378">
                  <c:v>1820.8</c:v>
                </c:pt>
                <c:pt idx="379">
                  <c:v>1820.8</c:v>
                </c:pt>
                <c:pt idx="380">
                  <c:v>1820.8</c:v>
                </c:pt>
                <c:pt idx="381">
                  <c:v>1820.8</c:v>
                </c:pt>
                <c:pt idx="382">
                  <c:v>1820.8</c:v>
                </c:pt>
                <c:pt idx="383">
                  <c:v>1820.8</c:v>
                </c:pt>
                <c:pt idx="384">
                  <c:v>1820.8</c:v>
                </c:pt>
                <c:pt idx="385">
                  <c:v>1820.8</c:v>
                </c:pt>
                <c:pt idx="386">
                  <c:v>1820.8</c:v>
                </c:pt>
                <c:pt idx="387">
                  <c:v>1820.8</c:v>
                </c:pt>
                <c:pt idx="388">
                  <c:v>1820.8</c:v>
                </c:pt>
                <c:pt idx="389">
                  <c:v>1820.8</c:v>
                </c:pt>
                <c:pt idx="390">
                  <c:v>1820.8</c:v>
                </c:pt>
                <c:pt idx="391">
                  <c:v>1820.8</c:v>
                </c:pt>
                <c:pt idx="392">
                  <c:v>1820.8</c:v>
                </c:pt>
                <c:pt idx="393">
                  <c:v>1820.8</c:v>
                </c:pt>
                <c:pt idx="394">
                  <c:v>1820.8</c:v>
                </c:pt>
                <c:pt idx="395">
                  <c:v>1820.8</c:v>
                </c:pt>
                <c:pt idx="396">
                  <c:v>1820.8</c:v>
                </c:pt>
                <c:pt idx="397">
                  <c:v>1820.8</c:v>
                </c:pt>
                <c:pt idx="398">
                  <c:v>1820.8</c:v>
                </c:pt>
                <c:pt idx="399">
                  <c:v>1820.8</c:v>
                </c:pt>
                <c:pt idx="400">
                  <c:v>1820.8</c:v>
                </c:pt>
                <c:pt idx="401">
                  <c:v>1820.8</c:v>
                </c:pt>
                <c:pt idx="402">
                  <c:v>1820.8</c:v>
                </c:pt>
                <c:pt idx="403">
                  <c:v>1820.8</c:v>
                </c:pt>
                <c:pt idx="404">
                  <c:v>1820.8</c:v>
                </c:pt>
                <c:pt idx="405">
                  <c:v>1820.8</c:v>
                </c:pt>
                <c:pt idx="406">
                  <c:v>1820.8</c:v>
                </c:pt>
                <c:pt idx="407">
                  <c:v>1820.8</c:v>
                </c:pt>
                <c:pt idx="408">
                  <c:v>1820.8</c:v>
                </c:pt>
                <c:pt idx="409">
                  <c:v>1820.8</c:v>
                </c:pt>
                <c:pt idx="410">
                  <c:v>1820.8</c:v>
                </c:pt>
                <c:pt idx="411">
                  <c:v>1820.8</c:v>
                </c:pt>
                <c:pt idx="412">
                  <c:v>1820.8</c:v>
                </c:pt>
                <c:pt idx="413">
                  <c:v>1820.8</c:v>
                </c:pt>
                <c:pt idx="414">
                  <c:v>1820.8</c:v>
                </c:pt>
                <c:pt idx="415">
                  <c:v>1820.8</c:v>
                </c:pt>
                <c:pt idx="416">
                  <c:v>1820.8</c:v>
                </c:pt>
                <c:pt idx="417">
                  <c:v>1820.8</c:v>
                </c:pt>
                <c:pt idx="418">
                  <c:v>1820.8</c:v>
                </c:pt>
                <c:pt idx="419">
                  <c:v>1820.8</c:v>
                </c:pt>
                <c:pt idx="420">
                  <c:v>1820.8</c:v>
                </c:pt>
                <c:pt idx="421">
                  <c:v>1820.8</c:v>
                </c:pt>
                <c:pt idx="422">
                  <c:v>1820.8</c:v>
                </c:pt>
                <c:pt idx="423">
                  <c:v>1820.8</c:v>
                </c:pt>
                <c:pt idx="424">
                  <c:v>1820.8</c:v>
                </c:pt>
                <c:pt idx="425">
                  <c:v>1820.8</c:v>
                </c:pt>
                <c:pt idx="426">
                  <c:v>1820.8</c:v>
                </c:pt>
                <c:pt idx="427">
                  <c:v>1820.8</c:v>
                </c:pt>
                <c:pt idx="428">
                  <c:v>1820.8</c:v>
                </c:pt>
                <c:pt idx="429">
                  <c:v>1820.8</c:v>
                </c:pt>
                <c:pt idx="430">
                  <c:v>1820.8</c:v>
                </c:pt>
                <c:pt idx="431">
                  <c:v>1820.8</c:v>
                </c:pt>
                <c:pt idx="432">
                  <c:v>1820.8</c:v>
                </c:pt>
                <c:pt idx="433">
                  <c:v>1820.8</c:v>
                </c:pt>
                <c:pt idx="434">
                  <c:v>1820.8</c:v>
                </c:pt>
                <c:pt idx="435">
                  <c:v>1820.8</c:v>
                </c:pt>
                <c:pt idx="436">
                  <c:v>1820.8</c:v>
                </c:pt>
                <c:pt idx="437">
                  <c:v>1820.8</c:v>
                </c:pt>
                <c:pt idx="438">
                  <c:v>1820.8</c:v>
                </c:pt>
                <c:pt idx="439">
                  <c:v>1820.8</c:v>
                </c:pt>
                <c:pt idx="440">
                  <c:v>1820.8</c:v>
                </c:pt>
                <c:pt idx="441">
                  <c:v>1820.8</c:v>
                </c:pt>
                <c:pt idx="442">
                  <c:v>1820.8</c:v>
                </c:pt>
                <c:pt idx="443">
                  <c:v>1820.8</c:v>
                </c:pt>
                <c:pt idx="444">
                  <c:v>1820.8</c:v>
                </c:pt>
                <c:pt idx="445">
                  <c:v>1820.8</c:v>
                </c:pt>
                <c:pt idx="446">
                  <c:v>1820.8</c:v>
                </c:pt>
                <c:pt idx="447">
                  <c:v>1820.8</c:v>
                </c:pt>
                <c:pt idx="448">
                  <c:v>1820.8</c:v>
                </c:pt>
                <c:pt idx="449">
                  <c:v>1820.8</c:v>
                </c:pt>
                <c:pt idx="450">
                  <c:v>1820.8</c:v>
                </c:pt>
                <c:pt idx="451">
                  <c:v>1820.8</c:v>
                </c:pt>
                <c:pt idx="452">
                  <c:v>1820.8</c:v>
                </c:pt>
                <c:pt idx="453">
                  <c:v>1820.8</c:v>
                </c:pt>
                <c:pt idx="454">
                  <c:v>1820.8</c:v>
                </c:pt>
                <c:pt idx="455">
                  <c:v>1820.8</c:v>
                </c:pt>
                <c:pt idx="456">
                  <c:v>1820.8</c:v>
                </c:pt>
                <c:pt idx="457">
                  <c:v>1820.8</c:v>
                </c:pt>
                <c:pt idx="458">
                  <c:v>1820.8</c:v>
                </c:pt>
                <c:pt idx="459">
                  <c:v>1820.8</c:v>
                </c:pt>
                <c:pt idx="460">
                  <c:v>1820.8</c:v>
                </c:pt>
                <c:pt idx="461">
                  <c:v>1820.8</c:v>
                </c:pt>
                <c:pt idx="462">
                  <c:v>1820.8</c:v>
                </c:pt>
                <c:pt idx="463">
                  <c:v>1820.8</c:v>
                </c:pt>
                <c:pt idx="464">
                  <c:v>1820.8</c:v>
                </c:pt>
                <c:pt idx="465">
                  <c:v>1820.8</c:v>
                </c:pt>
                <c:pt idx="466">
                  <c:v>1820.8</c:v>
                </c:pt>
                <c:pt idx="467">
                  <c:v>1820.8</c:v>
                </c:pt>
                <c:pt idx="468">
                  <c:v>1820.8</c:v>
                </c:pt>
                <c:pt idx="469">
                  <c:v>1820.8</c:v>
                </c:pt>
                <c:pt idx="470">
                  <c:v>1820.8</c:v>
                </c:pt>
                <c:pt idx="471">
                  <c:v>1820.8</c:v>
                </c:pt>
                <c:pt idx="472">
                  <c:v>1820.8</c:v>
                </c:pt>
                <c:pt idx="473">
                  <c:v>1820.8</c:v>
                </c:pt>
                <c:pt idx="474">
                  <c:v>1820.8</c:v>
                </c:pt>
                <c:pt idx="475">
                  <c:v>1820.8</c:v>
                </c:pt>
                <c:pt idx="476">
                  <c:v>1820.8</c:v>
                </c:pt>
                <c:pt idx="477">
                  <c:v>1820.8</c:v>
                </c:pt>
                <c:pt idx="478">
                  <c:v>1820.8</c:v>
                </c:pt>
                <c:pt idx="479">
                  <c:v>1820.8</c:v>
                </c:pt>
                <c:pt idx="480">
                  <c:v>1820.8</c:v>
                </c:pt>
                <c:pt idx="481">
                  <c:v>1820.8</c:v>
                </c:pt>
                <c:pt idx="482">
                  <c:v>1820.8</c:v>
                </c:pt>
                <c:pt idx="483">
                  <c:v>1820.8</c:v>
                </c:pt>
                <c:pt idx="484">
                  <c:v>1820.8</c:v>
                </c:pt>
                <c:pt idx="485">
                  <c:v>1820.8</c:v>
                </c:pt>
                <c:pt idx="486">
                  <c:v>1820.8</c:v>
                </c:pt>
                <c:pt idx="487">
                  <c:v>1820.8</c:v>
                </c:pt>
                <c:pt idx="488">
                  <c:v>1820.8</c:v>
                </c:pt>
                <c:pt idx="489">
                  <c:v>1820.8</c:v>
                </c:pt>
                <c:pt idx="490">
                  <c:v>1820.8</c:v>
                </c:pt>
                <c:pt idx="491">
                  <c:v>1820.8</c:v>
                </c:pt>
                <c:pt idx="492">
                  <c:v>1820.8</c:v>
                </c:pt>
                <c:pt idx="493">
                  <c:v>1820.8</c:v>
                </c:pt>
                <c:pt idx="494">
                  <c:v>1820.8</c:v>
                </c:pt>
                <c:pt idx="495">
                  <c:v>1820.8</c:v>
                </c:pt>
                <c:pt idx="496">
                  <c:v>1820.8</c:v>
                </c:pt>
                <c:pt idx="497">
                  <c:v>1820.8</c:v>
                </c:pt>
                <c:pt idx="498">
                  <c:v>1820.8</c:v>
                </c:pt>
                <c:pt idx="499">
                  <c:v>1820.8</c:v>
                </c:pt>
                <c:pt idx="500">
                  <c:v>1773.337</c:v>
                </c:pt>
                <c:pt idx="501">
                  <c:v>1861.704</c:v>
                </c:pt>
                <c:pt idx="502">
                  <c:v>1784.47</c:v>
                </c:pt>
                <c:pt idx="503">
                  <c:v>1836.971</c:v>
                </c:pt>
                <c:pt idx="504">
                  <c:v>1746.0260000000001</c:v>
                </c:pt>
                <c:pt idx="505">
                  <c:v>1789.357</c:v>
                </c:pt>
                <c:pt idx="506">
                  <c:v>1757.742</c:v>
                </c:pt>
                <c:pt idx="507">
                  <c:v>1773.5339999999999</c:v>
                </c:pt>
                <c:pt idx="508">
                  <c:v>1812.6769999999999</c:v>
                </c:pt>
                <c:pt idx="509">
                  <c:v>1811.857</c:v>
                </c:pt>
                <c:pt idx="510">
                  <c:v>1819.7539999999999</c:v>
                </c:pt>
                <c:pt idx="511">
                  <c:v>1799.7160000000001</c:v>
                </c:pt>
                <c:pt idx="512">
                  <c:v>1827.1499999999999</c:v>
                </c:pt>
                <c:pt idx="513">
                  <c:v>1793.2460000000001</c:v>
                </c:pt>
                <c:pt idx="514">
                  <c:v>1830.2280000000001</c:v>
                </c:pt>
                <c:pt idx="515">
                  <c:v>1788.1429999999998</c:v>
                </c:pt>
                <c:pt idx="516">
                  <c:v>1832.088</c:v>
                </c:pt>
                <c:pt idx="517">
                  <c:v>1787.58</c:v>
                </c:pt>
                <c:pt idx="518">
                  <c:v>1830.761</c:v>
                </c:pt>
                <c:pt idx="519">
                  <c:v>1790.261</c:v>
                </c:pt>
                <c:pt idx="520">
                  <c:v>1827.806</c:v>
                </c:pt>
                <c:pt idx="521">
                  <c:v>1796.7339999999999</c:v>
                </c:pt>
                <c:pt idx="522">
                  <c:v>1821.039</c:v>
                </c:pt>
                <c:pt idx="523">
                  <c:v>1805.934</c:v>
                </c:pt>
                <c:pt idx="524">
                  <c:v>1813.835</c:v>
                </c:pt>
                <c:pt idx="525">
                  <c:v>1817.7460000000001</c:v>
                </c:pt>
                <c:pt idx="526">
                  <c:v>1802.951</c:v>
                </c:pt>
                <c:pt idx="527">
                  <c:v>1833.0170000000001</c:v>
                </c:pt>
                <c:pt idx="528">
                  <c:v>1794.1769999999999</c:v>
                </c:pt>
                <c:pt idx="529">
                  <c:v>1844.9760000000001</c:v>
                </c:pt>
                <c:pt idx="530">
                  <c:v>1787.741</c:v>
                </c:pt>
                <c:pt idx="531">
                  <c:v>1862.1829999999998</c:v>
                </c:pt>
                <c:pt idx="532">
                  <c:v>1775.4749999999999</c:v>
                </c:pt>
                <c:pt idx="533">
                  <c:v>1874.9739999999999</c:v>
                </c:pt>
                <c:pt idx="534">
                  <c:v>1771.5509999999999</c:v>
                </c:pt>
                <c:pt idx="535">
                  <c:v>1889.2560000000001</c:v>
                </c:pt>
                <c:pt idx="536">
                  <c:v>1762.7349999999999</c:v>
                </c:pt>
                <c:pt idx="537">
                  <c:v>1903.9970000000001</c:v>
                </c:pt>
                <c:pt idx="538">
                  <c:v>1764.35</c:v>
                </c:pt>
                <c:pt idx="539">
                  <c:v>1909.0029999999999</c:v>
                </c:pt>
                <c:pt idx="540">
                  <c:v>1769.827</c:v>
                </c:pt>
                <c:pt idx="541">
                  <c:v>1919.2260000000001</c:v>
                </c:pt>
                <c:pt idx="542">
                  <c:v>1769.7819999999999</c:v>
                </c:pt>
                <c:pt idx="543">
                  <c:v>1920.924</c:v>
                </c:pt>
                <c:pt idx="544">
                  <c:v>1781.6969999999999</c:v>
                </c:pt>
                <c:pt idx="545">
                  <c:v>1923.1569999999999</c:v>
                </c:pt>
                <c:pt idx="546">
                  <c:v>1788.0029999999999</c:v>
                </c:pt>
                <c:pt idx="547">
                  <c:v>1925.9670000000001</c:v>
                </c:pt>
                <c:pt idx="548">
                  <c:v>1805.6589999999999</c:v>
                </c:pt>
                <c:pt idx="549">
                  <c:v>1916.827</c:v>
                </c:pt>
                <c:pt idx="550">
                  <c:v>1825.9949999999999</c:v>
                </c:pt>
                <c:pt idx="551">
                  <c:v>1915.6589999999999</c:v>
                </c:pt>
                <c:pt idx="552">
                  <c:v>1837.33</c:v>
                </c:pt>
                <c:pt idx="553">
                  <c:v>1906.5409999999999</c:v>
                </c:pt>
                <c:pt idx="554">
                  <c:v>1859.1369999999999</c:v>
                </c:pt>
                <c:pt idx="555">
                  <c:v>1901.3439999999998</c:v>
                </c:pt>
                <c:pt idx="556">
                  <c:v>1871.2080000000001</c:v>
                </c:pt>
                <c:pt idx="557">
                  <c:v>1899.085</c:v>
                </c:pt>
                <c:pt idx="558">
                  <c:v>1891.5339999999999</c:v>
                </c:pt>
                <c:pt idx="559">
                  <c:v>1889.069</c:v>
                </c:pt>
                <c:pt idx="560">
                  <c:v>1909.877</c:v>
                </c:pt>
                <c:pt idx="561">
                  <c:v>1889.6759999999999</c:v>
                </c:pt>
                <c:pt idx="562">
                  <c:v>1916.8039999999999</c:v>
                </c:pt>
                <c:pt idx="563">
                  <c:v>1886.3419999999999</c:v>
                </c:pt>
                <c:pt idx="564">
                  <c:v>1929.1319999999998</c:v>
                </c:pt>
                <c:pt idx="565">
                  <c:v>1889.078</c:v>
                </c:pt>
                <c:pt idx="566">
                  <c:v>1930.6119999999999</c:v>
                </c:pt>
                <c:pt idx="567">
                  <c:v>1896.33</c:v>
                </c:pt>
                <c:pt idx="568">
                  <c:v>1935.732</c:v>
                </c:pt>
                <c:pt idx="569">
                  <c:v>1899.3389999999999</c:v>
                </c:pt>
                <c:pt idx="570">
                  <c:v>1937.1799999999998</c:v>
                </c:pt>
                <c:pt idx="571">
                  <c:v>1911.482</c:v>
                </c:pt>
                <c:pt idx="572">
                  <c:v>1929.6179999999999</c:v>
                </c:pt>
                <c:pt idx="573">
                  <c:v>1921.2060000000001</c:v>
                </c:pt>
                <c:pt idx="574">
                  <c:v>1924.73</c:v>
                </c:pt>
                <c:pt idx="575">
                  <c:v>1934.836</c:v>
                </c:pt>
                <c:pt idx="576">
                  <c:v>1801.9060000000011</c:v>
                </c:pt>
                <c:pt idx="577">
                  <c:v>1841.1</c:v>
                </c:pt>
                <c:pt idx="578">
                  <c:v>1793.6799999999998</c:v>
                </c:pt>
                <c:pt idx="579">
                  <c:v>1852.327</c:v>
                </c:pt>
                <c:pt idx="580">
                  <c:v>1783.5119999999999</c:v>
                </c:pt>
                <c:pt idx="581">
                  <c:v>1865.0929999999998</c:v>
                </c:pt>
                <c:pt idx="582">
                  <c:v>1772.6739999999998</c:v>
                </c:pt>
                <c:pt idx="583">
                  <c:v>1875.3729999999998</c:v>
                </c:pt>
                <c:pt idx="584">
                  <c:v>1763.306</c:v>
                </c:pt>
                <c:pt idx="585">
                  <c:v>1883.944</c:v>
                </c:pt>
                <c:pt idx="586">
                  <c:v>1755.876</c:v>
                </c:pt>
                <c:pt idx="587">
                  <c:v>1889.319</c:v>
                </c:pt>
                <c:pt idx="588">
                  <c:v>1749.9849999999999</c:v>
                </c:pt>
                <c:pt idx="589">
                  <c:v>1892.7850000000001</c:v>
                </c:pt>
                <c:pt idx="590">
                  <c:v>1745.317</c:v>
                </c:pt>
                <c:pt idx="591">
                  <c:v>1891.473</c:v>
                </c:pt>
                <c:pt idx="592">
                  <c:v>1746.329</c:v>
                </c:pt>
                <c:pt idx="593">
                  <c:v>1888.2950000000001</c:v>
                </c:pt>
                <c:pt idx="594">
                  <c:v>1746.327</c:v>
                </c:pt>
                <c:pt idx="595">
                  <c:v>1880.6889999999999</c:v>
                </c:pt>
                <c:pt idx="596">
                  <c:v>1752.6839999999959</c:v>
                </c:pt>
                <c:pt idx="597">
                  <c:v>1868.1779999999999</c:v>
                </c:pt>
                <c:pt idx="598">
                  <c:v>1756.3709999999999</c:v>
                </c:pt>
                <c:pt idx="599">
                  <c:v>1859.08</c:v>
                </c:pt>
                <c:pt idx="600">
                  <c:v>1816.3529999999998</c:v>
                </c:pt>
                <c:pt idx="601">
                  <c:v>1900.3819999999998</c:v>
                </c:pt>
                <c:pt idx="602">
                  <c:v>1828.077</c:v>
                </c:pt>
                <c:pt idx="603">
                  <c:v>1886.7280000000001</c:v>
                </c:pt>
                <c:pt idx="604">
                  <c:v>1832.463</c:v>
                </c:pt>
                <c:pt idx="605">
                  <c:v>1869.1719999999998</c:v>
                </c:pt>
                <c:pt idx="606">
                  <c:v>1843.8839999999998</c:v>
                </c:pt>
                <c:pt idx="607">
                  <c:v>1850.421</c:v>
                </c:pt>
                <c:pt idx="608">
                  <c:v>1845.845</c:v>
                </c:pt>
                <c:pt idx="609">
                  <c:v>1840.9929999999999</c:v>
                </c:pt>
                <c:pt idx="610">
                  <c:v>1845.51</c:v>
                </c:pt>
                <c:pt idx="611">
                  <c:v>1824.875</c:v>
                </c:pt>
                <c:pt idx="612">
                  <c:v>1851.527</c:v>
                </c:pt>
                <c:pt idx="613">
                  <c:v>1818.0539999999999</c:v>
                </c:pt>
                <c:pt idx="614">
                  <c:v>1845.6979999999999</c:v>
                </c:pt>
                <c:pt idx="615">
                  <c:v>1809.511</c:v>
                </c:pt>
                <c:pt idx="616">
                  <c:v>1845.8639999999998</c:v>
                </c:pt>
                <c:pt idx="617">
                  <c:v>1801.298</c:v>
                </c:pt>
                <c:pt idx="618">
                  <c:v>1833.6809999999998</c:v>
                </c:pt>
                <c:pt idx="619">
                  <c:v>1805.6089999999999</c:v>
                </c:pt>
                <c:pt idx="620">
                  <c:v>1818.4050000000011</c:v>
                </c:pt>
                <c:pt idx="621">
                  <c:v>1803.1419999999998</c:v>
                </c:pt>
                <c:pt idx="622">
                  <c:v>1810.337</c:v>
                </c:pt>
                <c:pt idx="623">
                  <c:v>1810.0219999999999</c:v>
                </c:pt>
                <c:pt idx="624">
                  <c:v>1790.9449999999999</c:v>
                </c:pt>
                <c:pt idx="625">
                  <c:v>1813.7360000000001</c:v>
                </c:pt>
                <c:pt idx="626">
                  <c:v>1779.6829999999998</c:v>
                </c:pt>
                <c:pt idx="627">
                  <c:v>1816.904</c:v>
                </c:pt>
                <c:pt idx="628">
                  <c:v>1758.443</c:v>
                </c:pt>
                <c:pt idx="629">
                  <c:v>1828.579</c:v>
                </c:pt>
                <c:pt idx="630">
                  <c:v>1739.2049999999999</c:v>
                </c:pt>
                <c:pt idx="631">
                  <c:v>1832.002</c:v>
                </c:pt>
                <c:pt idx="632">
                  <c:v>1727.923</c:v>
                </c:pt>
                <c:pt idx="633">
                  <c:v>1840.001</c:v>
                </c:pt>
                <c:pt idx="634">
                  <c:v>1712.2270000000001</c:v>
                </c:pt>
                <c:pt idx="635">
                  <c:v>1843.145</c:v>
                </c:pt>
                <c:pt idx="636">
                  <c:v>1705.2750000000001</c:v>
                </c:pt>
                <c:pt idx="637">
                  <c:v>1842.8419999999999</c:v>
                </c:pt>
                <c:pt idx="638">
                  <c:v>1695.5070000000001</c:v>
                </c:pt>
                <c:pt idx="639">
                  <c:v>1845.6689999999999</c:v>
                </c:pt>
                <c:pt idx="640">
                  <c:v>1689.9460000000001</c:v>
                </c:pt>
                <c:pt idx="641">
                  <c:v>1840.9860000000001</c:v>
                </c:pt>
                <c:pt idx="642">
                  <c:v>1691.982</c:v>
                </c:pt>
                <c:pt idx="643">
                  <c:v>1836.999</c:v>
                </c:pt>
                <c:pt idx="644">
                  <c:v>1693.6559999999999</c:v>
                </c:pt>
                <c:pt idx="645">
                  <c:v>1828.6009999999999</c:v>
                </c:pt>
                <c:pt idx="646">
                  <c:v>1701.3579999999999</c:v>
                </c:pt>
                <c:pt idx="647">
                  <c:v>1818.4870000000001</c:v>
                </c:pt>
                <c:pt idx="648">
                  <c:v>1708.921</c:v>
                </c:pt>
                <c:pt idx="649">
                  <c:v>1808.1219999999998</c:v>
                </c:pt>
                <c:pt idx="650">
                  <c:v>1719.711</c:v>
                </c:pt>
                <c:pt idx="651">
                  <c:v>1796.309</c:v>
                </c:pt>
                <c:pt idx="652">
                  <c:v>1828.797</c:v>
                </c:pt>
                <c:pt idx="653">
                  <c:v>1885.606</c:v>
                </c:pt>
                <c:pt idx="654">
                  <c:v>1842.4270000000001</c:v>
                </c:pt>
                <c:pt idx="655">
                  <c:v>1873.9939999999999</c:v>
                </c:pt>
                <c:pt idx="656">
                  <c:v>1853.895</c:v>
                </c:pt>
                <c:pt idx="657">
                  <c:v>1865.5529999999999</c:v>
                </c:pt>
                <c:pt idx="658">
                  <c:v>1867.1469999999999</c:v>
                </c:pt>
                <c:pt idx="659">
                  <c:v>1856.076</c:v>
                </c:pt>
                <c:pt idx="660">
                  <c:v>1879.6409999999998</c:v>
                </c:pt>
                <c:pt idx="661">
                  <c:v>1853.3889999999999</c:v>
                </c:pt>
                <c:pt idx="662">
                  <c:v>1885.35</c:v>
                </c:pt>
                <c:pt idx="663">
                  <c:v>1850.9080000000001</c:v>
                </c:pt>
                <c:pt idx="664">
                  <c:v>1893.771</c:v>
                </c:pt>
                <c:pt idx="665">
                  <c:v>1853.7819999999999</c:v>
                </c:pt>
                <c:pt idx="666">
                  <c:v>1893.2529999999999</c:v>
                </c:pt>
                <c:pt idx="667">
                  <c:v>1862.6969999999999</c:v>
                </c:pt>
                <c:pt idx="668">
                  <c:v>1896.3889999999999</c:v>
                </c:pt>
                <c:pt idx="669">
                  <c:v>1867.566</c:v>
                </c:pt>
                <c:pt idx="670">
                  <c:v>1897.7380000000001</c:v>
                </c:pt>
                <c:pt idx="671">
                  <c:v>1883.1909999999998</c:v>
                </c:pt>
                <c:pt idx="672">
                  <c:v>1888.6869999999999</c:v>
                </c:pt>
                <c:pt idx="673">
                  <c:v>1895.7180000000001</c:v>
                </c:pt>
                <c:pt idx="674">
                  <c:v>1886.27</c:v>
                </c:pt>
                <c:pt idx="675">
                  <c:v>1913.0360000000001</c:v>
                </c:pt>
                <c:pt idx="676">
                  <c:v>1822.5439999999999</c:v>
                </c:pt>
                <c:pt idx="677">
                  <c:v>1882.35</c:v>
                </c:pt>
                <c:pt idx="678">
                  <c:v>1819.6559999999999</c:v>
                </c:pt>
                <c:pt idx="679">
                  <c:v>1894.3109999999999</c:v>
                </c:pt>
                <c:pt idx="680">
                  <c:v>1816.836</c:v>
                </c:pt>
                <c:pt idx="681">
                  <c:v>1914.778</c:v>
                </c:pt>
                <c:pt idx="682">
                  <c:v>1806.7049999999999</c:v>
                </c:pt>
                <c:pt idx="683">
                  <c:v>1927.402</c:v>
                </c:pt>
                <c:pt idx="684">
                  <c:v>1807.6979999999999</c:v>
                </c:pt>
                <c:pt idx="685">
                  <c:v>1941.9160000000011</c:v>
                </c:pt>
                <c:pt idx="686">
                  <c:v>1801.2149999999999</c:v>
                </c:pt>
                <c:pt idx="687">
                  <c:v>1956.557</c:v>
                </c:pt>
                <c:pt idx="688">
                  <c:v>1807.4870000000001</c:v>
                </c:pt>
                <c:pt idx="689">
                  <c:v>1958.6909999999998</c:v>
                </c:pt>
                <c:pt idx="690">
                  <c:v>1816.598</c:v>
                </c:pt>
                <c:pt idx="691">
                  <c:v>1967.1819999999998</c:v>
                </c:pt>
                <c:pt idx="692">
                  <c:v>1819.3639999999998</c:v>
                </c:pt>
                <c:pt idx="693">
                  <c:v>1965.9690000000001</c:v>
                </c:pt>
                <c:pt idx="694">
                  <c:v>1833.7460000000001</c:v>
                </c:pt>
                <c:pt idx="695">
                  <c:v>1965.309</c:v>
                </c:pt>
                <c:pt idx="696">
                  <c:v>1842.038</c:v>
                </c:pt>
                <c:pt idx="697">
                  <c:v>1964.1689999999999</c:v>
                </c:pt>
                <c:pt idx="698">
                  <c:v>1860.2</c:v>
                </c:pt>
                <c:pt idx="699">
                  <c:v>1953.2619999999999</c:v>
                </c:pt>
                <c:pt idx="700">
                  <c:v>1878.8009999999999</c:v>
                </c:pt>
                <c:pt idx="701">
                  <c:v>1948.3829999999998</c:v>
                </c:pt>
                <c:pt idx="702">
                  <c:v>1890.8129999999999</c:v>
                </c:pt>
                <c:pt idx="703">
                  <c:v>1937.7529999999999</c:v>
                </c:pt>
                <c:pt idx="704">
                  <c:v>1908.7550000000001</c:v>
                </c:pt>
                <c:pt idx="705">
                  <c:v>1930.338</c:v>
                </c:pt>
                <c:pt idx="706">
                  <c:v>1920.0809999999999</c:v>
                </c:pt>
                <c:pt idx="707">
                  <c:v>1924.3319999999999</c:v>
                </c:pt>
                <c:pt idx="708">
                  <c:v>1934.1619999999998</c:v>
                </c:pt>
                <c:pt idx="709">
                  <c:v>1915.402</c:v>
                </c:pt>
                <c:pt idx="710">
                  <c:v>1944.992</c:v>
                </c:pt>
                <c:pt idx="711">
                  <c:v>1912.6519999999998</c:v>
                </c:pt>
                <c:pt idx="712">
                  <c:v>1949.979</c:v>
                </c:pt>
                <c:pt idx="713">
                  <c:v>1909.8119999999999</c:v>
                </c:pt>
                <c:pt idx="714">
                  <c:v>1953.5550000000001</c:v>
                </c:pt>
                <c:pt idx="715">
                  <c:v>1911.2049999999999</c:v>
                </c:pt>
                <c:pt idx="716">
                  <c:v>1788.8969999999999</c:v>
                </c:pt>
                <c:pt idx="717">
                  <c:v>1754.069</c:v>
                </c:pt>
                <c:pt idx="718">
                  <c:v>1785.0239999999999</c:v>
                </c:pt>
                <c:pt idx="719">
                  <c:v>1759.7470000000001</c:v>
                </c:pt>
                <c:pt idx="720">
                  <c:v>1777.298</c:v>
                </c:pt>
                <c:pt idx="721">
                  <c:v>1766.3309999999999</c:v>
                </c:pt>
                <c:pt idx="722">
                  <c:v>1768.501</c:v>
                </c:pt>
                <c:pt idx="723">
                  <c:v>1775.578</c:v>
                </c:pt>
                <c:pt idx="724">
                  <c:v>1755.5360000000001</c:v>
                </c:pt>
                <c:pt idx="725">
                  <c:v>1784.1719999999998</c:v>
                </c:pt>
                <c:pt idx="726">
                  <c:v>1744.751</c:v>
                </c:pt>
                <c:pt idx="727">
                  <c:v>1791.482</c:v>
                </c:pt>
                <c:pt idx="728">
                  <c:v>1729.963</c:v>
                </c:pt>
                <c:pt idx="729">
                  <c:v>1801.99</c:v>
                </c:pt>
                <c:pt idx="730">
                  <c:v>1714.6409999999998</c:v>
                </c:pt>
                <c:pt idx="731">
                  <c:v>1807.1079999999999</c:v>
                </c:pt>
                <c:pt idx="732">
                  <c:v>1705.3819999999998</c:v>
                </c:pt>
                <c:pt idx="733">
                  <c:v>1813.797</c:v>
                </c:pt>
                <c:pt idx="734">
                  <c:v>1692.2380000000001</c:v>
                </c:pt>
                <c:pt idx="735">
                  <c:v>1815.4870000000001</c:v>
                </c:pt>
                <c:pt idx="736">
                  <c:v>1687.6319999999998</c:v>
                </c:pt>
                <c:pt idx="737">
                  <c:v>1811.9960000000001</c:v>
                </c:pt>
                <c:pt idx="738">
                  <c:v>1678.731</c:v>
                </c:pt>
                <c:pt idx="739">
                  <c:v>1812.7160000000001</c:v>
                </c:pt>
                <c:pt idx="740">
                  <c:v>1671.96</c:v>
                </c:pt>
                <c:pt idx="741">
                  <c:v>1802.8389999999999</c:v>
                </c:pt>
                <c:pt idx="742">
                  <c:v>1675.58</c:v>
                </c:pt>
                <c:pt idx="743">
                  <c:v>1795.8150000000001</c:v>
                </c:pt>
                <c:pt idx="744">
                  <c:v>1776.7829999999999</c:v>
                </c:pt>
                <c:pt idx="745">
                  <c:v>1893.626</c:v>
                </c:pt>
                <c:pt idx="746">
                  <c:v>1785.6189999999999</c:v>
                </c:pt>
                <c:pt idx="747">
                  <c:v>1874.6609999999998</c:v>
                </c:pt>
                <c:pt idx="748">
                  <c:v>1787.0260000000001</c:v>
                </c:pt>
                <c:pt idx="749">
                  <c:v>1863.546</c:v>
                </c:pt>
                <c:pt idx="750">
                  <c:v>1789.25</c:v>
                </c:pt>
                <c:pt idx="751">
                  <c:v>1841.97</c:v>
                </c:pt>
                <c:pt idx="752">
                  <c:v>1800.98</c:v>
                </c:pt>
                <c:pt idx="753">
                  <c:v>1827.345</c:v>
                </c:pt>
                <c:pt idx="754">
                  <c:v>1803.4110000000001</c:v>
                </c:pt>
                <c:pt idx="755">
                  <c:v>1809.027</c:v>
                </c:pt>
                <c:pt idx="756">
                  <c:v>1813.963</c:v>
                </c:pt>
                <c:pt idx="757">
                  <c:v>1789.9250000000011</c:v>
                </c:pt>
                <c:pt idx="758">
                  <c:v>1813.7170000000001</c:v>
                </c:pt>
                <c:pt idx="759">
                  <c:v>1782.1379999999999</c:v>
                </c:pt>
                <c:pt idx="760">
                  <c:v>1811.4870000000001</c:v>
                </c:pt>
                <c:pt idx="761">
                  <c:v>1768.6829999999998</c:v>
                </c:pt>
                <c:pt idx="762">
                  <c:v>1815.278</c:v>
                </c:pt>
                <c:pt idx="763">
                  <c:v>1764.62</c:v>
                </c:pt>
                <c:pt idx="764">
                  <c:v>1808.1559999999999</c:v>
                </c:pt>
                <c:pt idx="765">
                  <c:v>1759.6339999999998</c:v>
                </c:pt>
                <c:pt idx="766">
                  <c:v>1805.8509999999999</c:v>
                </c:pt>
                <c:pt idx="767">
                  <c:v>1756.54</c:v>
                </c:pt>
                <c:pt idx="768">
                  <c:v>1793.837</c:v>
                </c:pt>
                <c:pt idx="769">
                  <c:v>1763.069</c:v>
                </c:pt>
                <c:pt idx="770">
                  <c:v>1780.057</c:v>
                </c:pt>
                <c:pt idx="771">
                  <c:v>1766.4060000000011</c:v>
                </c:pt>
                <c:pt idx="772">
                  <c:v>1770.48</c:v>
                </c:pt>
                <c:pt idx="773">
                  <c:v>1775.297</c:v>
                </c:pt>
                <c:pt idx="774">
                  <c:v>1755.0709999999999</c:v>
                </c:pt>
                <c:pt idx="775">
                  <c:v>1783.5150000000001</c:v>
                </c:pt>
                <c:pt idx="776">
                  <c:v>1742.8409999999999</c:v>
                </c:pt>
                <c:pt idx="777">
                  <c:v>1791.9050000000011</c:v>
                </c:pt>
                <c:pt idx="778">
                  <c:v>1728.567</c:v>
                </c:pt>
                <c:pt idx="779">
                  <c:v>1803.1529999999998</c:v>
                </c:pt>
                <c:pt idx="780">
                  <c:v>1715.7139999999999</c:v>
                </c:pt>
                <c:pt idx="781">
                  <c:v>1811.049</c:v>
                </c:pt>
                <c:pt idx="782">
                  <c:v>1707.0529999999999</c:v>
                </c:pt>
                <c:pt idx="783">
                  <c:v>1819.348</c:v>
                </c:pt>
                <c:pt idx="784">
                  <c:v>1699.6949999999954</c:v>
                </c:pt>
                <c:pt idx="785">
                  <c:v>1824.6019999999999</c:v>
                </c:pt>
                <c:pt idx="786">
                  <c:v>1695.6799999999998</c:v>
                </c:pt>
                <c:pt idx="787">
                  <c:v>1828.5909999999999</c:v>
                </c:pt>
                <c:pt idx="788">
                  <c:v>1695.701</c:v>
                </c:pt>
                <c:pt idx="789">
                  <c:v>1828.3869999999999</c:v>
                </c:pt>
                <c:pt idx="790">
                  <c:v>1700.057</c:v>
                </c:pt>
                <c:pt idx="791">
                  <c:v>1827.8609999999999</c:v>
                </c:pt>
                <c:pt idx="792">
                  <c:v>1704.742</c:v>
                </c:pt>
                <c:pt idx="793">
                  <c:v>1822.8309999999999</c:v>
                </c:pt>
                <c:pt idx="794">
                  <c:v>1715.8739999999998</c:v>
                </c:pt>
                <c:pt idx="795">
                  <c:v>1817.546</c:v>
                </c:pt>
                <c:pt idx="796">
                  <c:v>1821.0509999999999</c:v>
                </c:pt>
                <c:pt idx="797">
                  <c:v>1915.8229999999999</c:v>
                </c:pt>
                <c:pt idx="798">
                  <c:v>1837.711</c:v>
                </c:pt>
                <c:pt idx="799">
                  <c:v>1903.7260000000001</c:v>
                </c:pt>
                <c:pt idx="800">
                  <c:v>1856.6179999999999</c:v>
                </c:pt>
                <c:pt idx="801">
                  <c:v>1897.7190000000001</c:v>
                </c:pt>
                <c:pt idx="802">
                  <c:v>1869.0139999999999</c:v>
                </c:pt>
                <c:pt idx="803">
                  <c:v>1887.1339999999998</c:v>
                </c:pt>
                <c:pt idx="804">
                  <c:v>1889.06</c:v>
                </c:pt>
                <c:pt idx="805">
                  <c:v>1880.837</c:v>
                </c:pt>
                <c:pt idx="806">
                  <c:v>1899.5239999999999</c:v>
                </c:pt>
                <c:pt idx="807">
                  <c:v>1880.056</c:v>
                </c:pt>
                <c:pt idx="808">
                  <c:v>1916.749</c:v>
                </c:pt>
                <c:pt idx="809">
                  <c:v>1872.212</c:v>
                </c:pt>
                <c:pt idx="810">
                  <c:v>1931.952</c:v>
                </c:pt>
                <c:pt idx="811">
                  <c:v>1877.047</c:v>
                </c:pt>
                <c:pt idx="812">
                  <c:v>1935.3839999999998</c:v>
                </c:pt>
                <c:pt idx="813">
                  <c:v>1878.25</c:v>
                </c:pt>
                <c:pt idx="814">
                  <c:v>1944.902</c:v>
                </c:pt>
                <c:pt idx="815">
                  <c:v>1887.1869999999999</c:v>
                </c:pt>
                <c:pt idx="816">
                  <c:v>1839.2190000000001</c:v>
                </c:pt>
                <c:pt idx="817">
                  <c:v>1799.6979999999999</c:v>
                </c:pt>
                <c:pt idx="818">
                  <c:v>1842.7380000000001</c:v>
                </c:pt>
                <c:pt idx="819">
                  <c:v>1807.0989999999999</c:v>
                </c:pt>
                <c:pt idx="820">
                  <c:v>1843.9290000000001</c:v>
                </c:pt>
                <c:pt idx="821">
                  <c:v>1825.4110000000001</c:v>
                </c:pt>
                <c:pt idx="822">
                  <c:v>1834.0739999999998</c:v>
                </c:pt>
                <c:pt idx="823">
                  <c:v>1838.875</c:v>
                </c:pt>
                <c:pt idx="824">
                  <c:v>1831.749</c:v>
                </c:pt>
                <c:pt idx="825">
                  <c:v>1857.0539999999999</c:v>
                </c:pt>
                <c:pt idx="826">
                  <c:v>1820.1669999999999</c:v>
                </c:pt>
                <c:pt idx="827">
                  <c:v>1877.1189999999999</c:v>
                </c:pt>
                <c:pt idx="828">
                  <c:v>1817.376</c:v>
                </c:pt>
                <c:pt idx="829">
                  <c:v>1888.2650000000001</c:v>
                </c:pt>
                <c:pt idx="830">
                  <c:v>1815.0029999999999</c:v>
                </c:pt>
                <c:pt idx="831">
                  <c:v>1905.57</c:v>
                </c:pt>
                <c:pt idx="832">
                  <c:v>1806.4639999999999</c:v>
                </c:pt>
                <c:pt idx="833">
                  <c:v>1915.0539999999999</c:v>
                </c:pt>
                <c:pt idx="834">
                  <c:v>1807.1779999999999</c:v>
                </c:pt>
                <c:pt idx="835">
                  <c:v>1924.903</c:v>
                </c:pt>
                <c:pt idx="836">
                  <c:v>1803.7919999999999</c:v>
                </c:pt>
                <c:pt idx="837">
                  <c:v>1933.038</c:v>
                </c:pt>
                <c:pt idx="838">
                  <c:v>1809.1639999999998</c:v>
                </c:pt>
                <c:pt idx="839">
                  <c:v>1932.27</c:v>
                </c:pt>
                <c:pt idx="840">
                  <c:v>1816.2829999999999</c:v>
                </c:pt>
                <c:pt idx="841">
                  <c:v>1932.991</c:v>
                </c:pt>
                <c:pt idx="842">
                  <c:v>1821.579</c:v>
                </c:pt>
                <c:pt idx="843">
                  <c:v>1927.595</c:v>
                </c:pt>
                <c:pt idx="844">
                  <c:v>1832.4</c:v>
                </c:pt>
                <c:pt idx="845">
                  <c:v>1920.7080000000001</c:v>
                </c:pt>
                <c:pt idx="846">
                  <c:v>1841.979</c:v>
                </c:pt>
                <c:pt idx="847">
                  <c:v>1911.8909999999998</c:v>
                </c:pt>
                <c:pt idx="848">
                  <c:v>1855.1109999999999</c:v>
                </c:pt>
                <c:pt idx="849">
                  <c:v>1899.607</c:v>
                </c:pt>
                <c:pt idx="850">
                  <c:v>1867.1719999999998</c:v>
                </c:pt>
                <c:pt idx="851">
                  <c:v>1887.777</c:v>
                </c:pt>
                <c:pt idx="852">
                  <c:v>1879.1789999999999</c:v>
                </c:pt>
                <c:pt idx="853">
                  <c:v>1875.6839999999959</c:v>
                </c:pt>
                <c:pt idx="854">
                  <c:v>1888.7560000000001</c:v>
                </c:pt>
                <c:pt idx="855">
                  <c:v>1864.002</c:v>
                </c:pt>
                <c:pt idx="856">
                  <c:v>1898.6299999999999</c:v>
                </c:pt>
                <c:pt idx="857">
                  <c:v>1852.5319999999999</c:v>
                </c:pt>
                <c:pt idx="858">
                  <c:v>1903.5919999999999</c:v>
                </c:pt>
                <c:pt idx="859">
                  <c:v>1846.3739999999998</c:v>
                </c:pt>
                <c:pt idx="860">
                  <c:v>1846.9160000000011</c:v>
                </c:pt>
                <c:pt idx="861">
                  <c:v>1781.0070000000001</c:v>
                </c:pt>
                <c:pt idx="862">
                  <c:v>1848.865</c:v>
                </c:pt>
                <c:pt idx="863">
                  <c:v>1779.5029999999999</c:v>
                </c:pt>
                <c:pt idx="864">
                  <c:v>1843.2139999999999</c:v>
                </c:pt>
                <c:pt idx="865">
                  <c:v>1778.1629999999998</c:v>
                </c:pt>
                <c:pt idx="866">
                  <c:v>1839.326</c:v>
                </c:pt>
                <c:pt idx="867">
                  <c:v>1777.328</c:v>
                </c:pt>
                <c:pt idx="868">
                  <c:v>1826.9150000000011</c:v>
                </c:pt>
                <c:pt idx="869">
                  <c:v>1785.046</c:v>
                </c:pt>
                <c:pt idx="870">
                  <c:v>1811.127</c:v>
                </c:pt>
                <c:pt idx="871">
                  <c:v>1787.625</c:v>
                </c:pt>
                <c:pt idx="872">
                  <c:v>1801.2160000000001</c:v>
                </c:pt>
                <c:pt idx="873">
                  <c:v>1795.825</c:v>
                </c:pt>
                <c:pt idx="874">
                  <c:v>1782.085</c:v>
                </c:pt>
                <c:pt idx="875">
                  <c:v>1801.787</c:v>
                </c:pt>
                <c:pt idx="876">
                  <c:v>1770.9150000000011</c:v>
                </c:pt>
                <c:pt idx="877">
                  <c:v>1804.1239999999998</c:v>
                </c:pt>
                <c:pt idx="878">
                  <c:v>1751.6719999999998</c:v>
                </c:pt>
                <c:pt idx="879">
                  <c:v>1814.377</c:v>
                </c:pt>
                <c:pt idx="880">
                  <c:v>1733.433</c:v>
                </c:pt>
                <c:pt idx="881">
                  <c:v>1813.8879999999999</c:v>
                </c:pt>
                <c:pt idx="882">
                  <c:v>1725.9080000000001</c:v>
                </c:pt>
                <c:pt idx="883">
                  <c:v>1818.1299999999999</c:v>
                </c:pt>
                <c:pt idx="884">
                  <c:v>1711.896</c:v>
                </c:pt>
                <c:pt idx="885">
                  <c:v>1815.1869999999999</c:v>
                </c:pt>
                <c:pt idx="886">
                  <c:v>1709.769</c:v>
                </c:pt>
                <c:pt idx="887">
                  <c:v>1806.6829999999998</c:v>
                </c:pt>
                <c:pt idx="888">
                  <c:v>1802.999</c:v>
                </c:pt>
                <c:pt idx="889">
                  <c:v>1915.2719999999999</c:v>
                </c:pt>
                <c:pt idx="890">
                  <c:v>1797.0629999999999</c:v>
                </c:pt>
                <c:pt idx="891">
                  <c:v>1901.086</c:v>
                </c:pt>
                <c:pt idx="892">
                  <c:v>1803.325</c:v>
                </c:pt>
                <c:pt idx="893">
                  <c:v>1890.704</c:v>
                </c:pt>
                <c:pt idx="894">
                  <c:v>1803.7139999999999</c:v>
                </c:pt>
                <c:pt idx="895">
                  <c:v>1874.2819999999999</c:v>
                </c:pt>
                <c:pt idx="896">
                  <c:v>1814.1769999999999</c:v>
                </c:pt>
                <c:pt idx="897">
                  <c:v>1854.4110000000001</c:v>
                </c:pt>
                <c:pt idx="898">
                  <c:v>1817.5919999999999</c:v>
                </c:pt>
                <c:pt idx="899">
                  <c:v>1841.453</c:v>
                </c:pt>
                <c:pt idx="900">
                  <c:v>1823.1659999999999</c:v>
                </c:pt>
                <c:pt idx="901">
                  <c:v>1821.489</c:v>
                </c:pt>
                <c:pt idx="902">
                  <c:v>1835.008</c:v>
                </c:pt>
                <c:pt idx="903">
                  <c:v>1808.1679999999999</c:v>
                </c:pt>
                <c:pt idx="904">
                  <c:v>1840.37</c:v>
                </c:pt>
                <c:pt idx="905">
                  <c:v>1792.5629999999999</c:v>
                </c:pt>
                <c:pt idx="906">
                  <c:v>1849.3709999999999</c:v>
                </c:pt>
                <c:pt idx="907">
                  <c:v>1779.9360000000001</c:v>
                </c:pt>
                <c:pt idx="908">
                  <c:v>1851.6089999999999</c:v>
                </c:pt>
                <c:pt idx="909">
                  <c:v>1773.808</c:v>
                </c:pt>
                <c:pt idx="910">
                  <c:v>1852.4270000000001</c:v>
                </c:pt>
                <c:pt idx="911">
                  <c:v>1768.01</c:v>
                </c:pt>
                <c:pt idx="912">
                  <c:v>1853.8339999999998</c:v>
                </c:pt>
                <c:pt idx="913">
                  <c:v>1768.2360000000001</c:v>
                </c:pt>
                <c:pt idx="914">
                  <c:v>1850.096</c:v>
                </c:pt>
                <c:pt idx="915">
                  <c:v>1770.54</c:v>
                </c:pt>
                <c:pt idx="916">
                  <c:v>1845.4370000000001</c:v>
                </c:pt>
                <c:pt idx="917">
                  <c:v>1776.424</c:v>
                </c:pt>
                <c:pt idx="918">
                  <c:v>1837.3319999999999</c:v>
                </c:pt>
                <c:pt idx="919">
                  <c:v>1785.5309999999999</c:v>
                </c:pt>
                <c:pt idx="920">
                  <c:v>1828.9250000000011</c:v>
                </c:pt>
                <c:pt idx="921">
                  <c:v>1796.9160000000011</c:v>
                </c:pt>
                <c:pt idx="922">
                  <c:v>1817.9070000000011</c:v>
                </c:pt>
                <c:pt idx="923">
                  <c:v>1809.316</c:v>
                </c:pt>
                <c:pt idx="924">
                  <c:v>1809.2850000000001</c:v>
                </c:pt>
                <c:pt idx="925">
                  <c:v>1823.2049999999999</c:v>
                </c:pt>
                <c:pt idx="926">
                  <c:v>1796.7629999999999</c:v>
                </c:pt>
                <c:pt idx="927">
                  <c:v>1839.046</c:v>
                </c:pt>
                <c:pt idx="928">
                  <c:v>1790.1689999999999</c:v>
                </c:pt>
                <c:pt idx="929">
                  <c:v>1849.7809999999999</c:v>
                </c:pt>
                <c:pt idx="930">
                  <c:v>1785.9739999999999</c:v>
                </c:pt>
                <c:pt idx="931">
                  <c:v>1863.4180000000001</c:v>
                </c:pt>
                <c:pt idx="932">
                  <c:v>1778.759</c:v>
                </c:pt>
                <c:pt idx="933">
                  <c:v>1871.4170000000001</c:v>
                </c:pt>
                <c:pt idx="934">
                  <c:v>1780.6989999999998</c:v>
                </c:pt>
                <c:pt idx="935">
                  <c:v>1879.473</c:v>
                </c:pt>
                <c:pt idx="936">
                  <c:v>1828.09</c:v>
                </c:pt>
                <c:pt idx="937">
                  <c:v>1941.1939999999954</c:v>
                </c:pt>
                <c:pt idx="938">
                  <c:v>1836.9649999999999</c:v>
                </c:pt>
                <c:pt idx="939">
                  <c:v>1938.1639999999998</c:v>
                </c:pt>
                <c:pt idx="940">
                  <c:v>1850.3139999999999</c:v>
                </c:pt>
                <c:pt idx="941">
                  <c:v>1940.9639999999999</c:v>
                </c:pt>
                <c:pt idx="942">
                  <c:v>1856.8819999999998</c:v>
                </c:pt>
                <c:pt idx="943">
                  <c:v>1935.1519999999998</c:v>
                </c:pt>
                <c:pt idx="944">
                  <c:v>1875.5060000000001</c:v>
                </c:pt>
                <c:pt idx="945">
                  <c:v>1931.125</c:v>
                </c:pt>
                <c:pt idx="946">
                  <c:v>1886.5719999999999</c:v>
                </c:pt>
                <c:pt idx="947">
                  <c:v>1928.7349999999999</c:v>
                </c:pt>
                <c:pt idx="948">
                  <c:v>1908.646</c:v>
                </c:pt>
                <c:pt idx="949">
                  <c:v>1915.6709999999998</c:v>
                </c:pt>
                <c:pt idx="950">
                  <c:v>1930.3489999999999</c:v>
                </c:pt>
                <c:pt idx="951">
                  <c:v>1912.817</c:v>
                </c:pt>
                <c:pt idx="952">
                  <c:v>1942.1769999999999</c:v>
                </c:pt>
                <c:pt idx="953">
                  <c:v>1903.7560000000001</c:v>
                </c:pt>
                <c:pt idx="954">
                  <c:v>1962.8739999999998</c:v>
                </c:pt>
                <c:pt idx="955">
                  <c:v>1900.646</c:v>
                </c:pt>
                <c:pt idx="956">
                  <c:v>1869.335</c:v>
                </c:pt>
                <c:pt idx="957">
                  <c:v>1798.451</c:v>
                </c:pt>
                <c:pt idx="958">
                  <c:v>1884.1239999999998</c:v>
                </c:pt>
                <c:pt idx="959">
                  <c:v>1793.8509999999999</c:v>
                </c:pt>
                <c:pt idx="960">
                  <c:v>1895.877</c:v>
                </c:pt>
                <c:pt idx="961">
                  <c:v>1801.1029999999998</c:v>
                </c:pt>
                <c:pt idx="962">
                  <c:v>1896.1479999999999</c:v>
                </c:pt>
                <c:pt idx="963">
                  <c:v>1804.4080000000001</c:v>
                </c:pt>
                <c:pt idx="964">
                  <c:v>1901.4150000000011</c:v>
                </c:pt>
                <c:pt idx="965">
                  <c:v>1814.7860000000001</c:v>
                </c:pt>
                <c:pt idx="966">
                  <c:v>1896.077</c:v>
                </c:pt>
                <c:pt idx="967">
                  <c:v>1828.8969999999999</c:v>
                </c:pt>
                <c:pt idx="968">
                  <c:v>1895.473</c:v>
                </c:pt>
                <c:pt idx="969">
                  <c:v>1837.8009999999999</c:v>
                </c:pt>
                <c:pt idx="970">
                  <c:v>1891.413</c:v>
                </c:pt>
                <c:pt idx="971">
                  <c:v>1854.298</c:v>
                </c:pt>
                <c:pt idx="972">
                  <c:v>1880.4050000000011</c:v>
                </c:pt>
                <c:pt idx="973">
                  <c:v>1867.577</c:v>
                </c:pt>
                <c:pt idx="974">
                  <c:v>1873.442</c:v>
                </c:pt>
                <c:pt idx="975">
                  <c:v>1882.527</c:v>
                </c:pt>
                <c:pt idx="976">
                  <c:v>1805.5050000000001</c:v>
                </c:pt>
                <c:pt idx="977">
                  <c:v>1837.8819999999998</c:v>
                </c:pt>
                <c:pt idx="978">
                  <c:v>1798.875</c:v>
                </c:pt>
                <c:pt idx="979">
                  <c:v>1847.277</c:v>
                </c:pt>
                <c:pt idx="980">
                  <c:v>1792.309</c:v>
                </c:pt>
                <c:pt idx="981">
                  <c:v>1856.559</c:v>
                </c:pt>
                <c:pt idx="982">
                  <c:v>1786.097</c:v>
                </c:pt>
                <c:pt idx="983">
                  <c:v>1861.5809999999999</c:v>
                </c:pt>
                <c:pt idx="984">
                  <c:v>1783.0629999999999</c:v>
                </c:pt>
                <c:pt idx="985">
                  <c:v>1864.1569999999999</c:v>
                </c:pt>
                <c:pt idx="986">
                  <c:v>1782.355</c:v>
                </c:pt>
                <c:pt idx="987">
                  <c:v>1862.402</c:v>
                </c:pt>
                <c:pt idx="988">
                  <c:v>1783.6739999999998</c:v>
                </c:pt>
                <c:pt idx="989">
                  <c:v>1858.8609999999999</c:v>
                </c:pt>
                <c:pt idx="990">
                  <c:v>1786.07</c:v>
                </c:pt>
                <c:pt idx="991">
                  <c:v>1849.55</c:v>
                </c:pt>
                <c:pt idx="992">
                  <c:v>1793.7139999999999</c:v>
                </c:pt>
                <c:pt idx="993">
                  <c:v>1840.046</c:v>
                </c:pt>
                <c:pt idx="994">
                  <c:v>1799.0419999999999</c:v>
                </c:pt>
                <c:pt idx="995">
                  <c:v>1826.242</c:v>
                </c:pt>
                <c:pt idx="996">
                  <c:v>1809.951</c:v>
                </c:pt>
                <c:pt idx="997">
                  <c:v>1809.2719999999999</c:v>
                </c:pt>
                <c:pt idx="998">
                  <c:v>1816.479</c:v>
                </c:pt>
                <c:pt idx="999">
                  <c:v>1797.4070000000011</c:v>
                </c:pt>
                <c:pt idx="1000">
                  <c:v>1822.26</c:v>
                </c:pt>
                <c:pt idx="1001">
                  <c:v>1779.1629999999998</c:v>
                </c:pt>
                <c:pt idx="1002">
                  <c:v>1832.4970000000001</c:v>
                </c:pt>
                <c:pt idx="1003">
                  <c:v>1767.1849999999954</c:v>
                </c:pt>
                <c:pt idx="1004">
                  <c:v>1834.992</c:v>
                </c:pt>
                <c:pt idx="1005">
                  <c:v>1752.741</c:v>
                </c:pt>
                <c:pt idx="1006">
                  <c:v>1842.3839999999998</c:v>
                </c:pt>
                <c:pt idx="1007">
                  <c:v>1738.0409999999999</c:v>
                </c:pt>
                <c:pt idx="1008">
                  <c:v>1839.471</c:v>
                </c:pt>
                <c:pt idx="1009">
                  <c:v>1734.567</c:v>
                </c:pt>
                <c:pt idx="1010">
                  <c:v>1833.5150000000001</c:v>
                </c:pt>
                <c:pt idx="1011">
                  <c:v>1725.461</c:v>
                </c:pt>
                <c:pt idx="1012">
                  <c:v>1833.1029999999998</c:v>
                </c:pt>
                <c:pt idx="1013">
                  <c:v>1725.771</c:v>
                </c:pt>
                <c:pt idx="1014">
                  <c:v>1820.6289999999999</c:v>
                </c:pt>
                <c:pt idx="1015">
                  <c:v>1723.768</c:v>
                </c:pt>
                <c:pt idx="1016">
                  <c:v>1814.617</c:v>
                </c:pt>
                <c:pt idx="1017">
                  <c:v>1722.6239999999998</c:v>
                </c:pt>
                <c:pt idx="1018">
                  <c:v>1797.2249999999999</c:v>
                </c:pt>
                <c:pt idx="1019">
                  <c:v>1731.9560000000001</c:v>
                </c:pt>
                <c:pt idx="1020">
                  <c:v>1778.307</c:v>
                </c:pt>
                <c:pt idx="1021">
                  <c:v>1733.25</c:v>
                </c:pt>
                <c:pt idx="1022">
                  <c:v>1767.088</c:v>
                </c:pt>
                <c:pt idx="1023">
                  <c:v>1743.1299999999999</c:v>
                </c:pt>
                <c:pt idx="1024">
                  <c:v>1802.7149999999999</c:v>
                </c:pt>
                <c:pt idx="1025">
                  <c:v>1803.825</c:v>
                </c:pt>
                <c:pt idx="1026">
                  <c:v>1791.2650000000001</c:v>
                </c:pt>
                <c:pt idx="1027">
                  <c:v>1805.951</c:v>
                </c:pt>
                <c:pt idx="1028">
                  <c:v>1773.5929999999998</c:v>
                </c:pt>
                <c:pt idx="1029">
                  <c:v>1814.81</c:v>
                </c:pt>
                <c:pt idx="1030">
                  <c:v>1757.7</c:v>
                </c:pt>
                <c:pt idx="1031">
                  <c:v>1813.922</c:v>
                </c:pt>
                <c:pt idx="1032">
                  <c:v>1752.2529999999999</c:v>
                </c:pt>
                <c:pt idx="1033">
                  <c:v>1816.2739999999999</c:v>
                </c:pt>
                <c:pt idx="1034">
                  <c:v>1742.7170000000001</c:v>
                </c:pt>
                <c:pt idx="1035">
                  <c:v>1812.453</c:v>
                </c:pt>
                <c:pt idx="1036">
                  <c:v>1743.135</c:v>
                </c:pt>
                <c:pt idx="1037">
                  <c:v>1804.6619999999998</c:v>
                </c:pt>
                <c:pt idx="1038">
                  <c:v>1740.49</c:v>
                </c:pt>
                <c:pt idx="1039">
                  <c:v>1799.924</c:v>
                </c:pt>
                <c:pt idx="1040">
                  <c:v>1741.895</c:v>
                </c:pt>
                <c:pt idx="1041">
                  <c:v>1787.5450000000001</c:v>
                </c:pt>
                <c:pt idx="1042">
                  <c:v>1750.1629999999998</c:v>
                </c:pt>
                <c:pt idx="1043">
                  <c:v>1776.6119999999999</c:v>
                </c:pt>
                <c:pt idx="1044">
                  <c:v>1757.4390000000001</c:v>
                </c:pt>
                <c:pt idx="1045">
                  <c:v>1762.94</c:v>
                </c:pt>
                <c:pt idx="1046">
                  <c:v>1768.1789999999999</c:v>
                </c:pt>
                <c:pt idx="1047">
                  <c:v>1748.43</c:v>
                </c:pt>
                <c:pt idx="1048">
                  <c:v>1778.5419999999999</c:v>
                </c:pt>
                <c:pt idx="1049">
                  <c:v>1735.8939999999998</c:v>
                </c:pt>
                <c:pt idx="1050">
                  <c:v>1789.2429999999999</c:v>
                </c:pt>
                <c:pt idx="1051">
                  <c:v>1723.722</c:v>
                </c:pt>
                <c:pt idx="1052">
                  <c:v>1898.6849999999954</c:v>
                </c:pt>
                <c:pt idx="1053">
                  <c:v>1813.3889999999999</c:v>
                </c:pt>
                <c:pt idx="1054">
                  <c:v>1909.337</c:v>
                </c:pt>
                <c:pt idx="1055">
                  <c:v>1805.3039999999999</c:v>
                </c:pt>
                <c:pt idx="1056">
                  <c:v>1916.761</c:v>
                </c:pt>
                <c:pt idx="1057">
                  <c:v>1801.848</c:v>
                </c:pt>
                <c:pt idx="1058">
                  <c:v>1924.1969999999999</c:v>
                </c:pt>
                <c:pt idx="1059">
                  <c:v>1798.941</c:v>
                </c:pt>
                <c:pt idx="1060">
                  <c:v>1929.903</c:v>
                </c:pt>
                <c:pt idx="1061">
                  <c:v>1803.47</c:v>
                </c:pt>
                <c:pt idx="1062">
                  <c:v>1928.5070000000001</c:v>
                </c:pt>
                <c:pt idx="1063">
                  <c:v>1808.1779999999999</c:v>
                </c:pt>
                <c:pt idx="1064">
                  <c:v>1929.52</c:v>
                </c:pt>
                <c:pt idx="1065">
                  <c:v>1818.865</c:v>
                </c:pt>
                <c:pt idx="1066">
                  <c:v>1922.269</c:v>
                </c:pt>
                <c:pt idx="1067">
                  <c:v>1834.3139999999999</c:v>
                </c:pt>
                <c:pt idx="1068">
                  <c:v>1919.3929999999998</c:v>
                </c:pt>
                <c:pt idx="1069">
                  <c:v>1845.4449999999999</c:v>
                </c:pt>
                <c:pt idx="1070">
                  <c:v>1915.9449999999999</c:v>
                </c:pt>
                <c:pt idx="1071">
                  <c:v>1864.9470000000001</c:v>
                </c:pt>
                <c:pt idx="1072">
                  <c:v>1904.3579999999999</c:v>
                </c:pt>
                <c:pt idx="1073">
                  <c:v>1879.7939999999999</c:v>
                </c:pt>
                <c:pt idx="1074">
                  <c:v>1900.4460000000001</c:v>
                </c:pt>
                <c:pt idx="1075">
                  <c:v>1898.2739999999999</c:v>
                </c:pt>
                <c:pt idx="1076">
                  <c:v>1838.04</c:v>
                </c:pt>
                <c:pt idx="1077">
                  <c:v>1865.865</c:v>
                </c:pt>
                <c:pt idx="1078">
                  <c:v>1837.1839999999959</c:v>
                </c:pt>
                <c:pt idx="1079">
                  <c:v>1874.4449999999999</c:v>
                </c:pt>
                <c:pt idx="1080">
                  <c:v>1839.2629999999999</c:v>
                </c:pt>
                <c:pt idx="1081">
                  <c:v>1890.6849999999954</c:v>
                </c:pt>
                <c:pt idx="1082">
                  <c:v>1834.3019999999999</c:v>
                </c:pt>
                <c:pt idx="1083">
                  <c:v>1897.2239999999999</c:v>
                </c:pt>
                <c:pt idx="1084">
                  <c:v>1841.876</c:v>
                </c:pt>
                <c:pt idx="1085">
                  <c:v>1904.921</c:v>
                </c:pt>
                <c:pt idx="1086">
                  <c:v>1842.7719999999999</c:v>
                </c:pt>
                <c:pt idx="1087">
                  <c:v>1911.992</c:v>
                </c:pt>
                <c:pt idx="1088">
                  <c:v>1856.357</c:v>
                </c:pt>
                <c:pt idx="1089">
                  <c:v>1906.7049999999999</c:v>
                </c:pt>
                <c:pt idx="1090">
                  <c:v>1871.8209999999999</c:v>
                </c:pt>
                <c:pt idx="1091">
                  <c:v>1907.85</c:v>
                </c:pt>
                <c:pt idx="1092">
                  <c:v>1880.806</c:v>
                </c:pt>
                <c:pt idx="1093">
                  <c:v>1900.4</c:v>
                </c:pt>
                <c:pt idx="1094">
                  <c:v>1899.8719999999998</c:v>
                </c:pt>
                <c:pt idx="1095">
                  <c:v>1894.598</c:v>
                </c:pt>
                <c:pt idx="1096">
                  <c:v>1861.9280000000001</c:v>
                </c:pt>
                <c:pt idx="1097">
                  <c:v>1838.0029999999999</c:v>
                </c:pt>
                <c:pt idx="1098">
                  <c:v>1880.76</c:v>
                </c:pt>
                <c:pt idx="1099">
                  <c:v>1825.6739999999998</c:v>
                </c:pt>
                <c:pt idx="1100">
                  <c:v>1899.1339999999998</c:v>
                </c:pt>
                <c:pt idx="1101">
                  <c:v>1821.62</c:v>
                </c:pt>
                <c:pt idx="1102">
                  <c:v>1909.463</c:v>
                </c:pt>
                <c:pt idx="1103">
                  <c:v>1813.3629999999998</c:v>
                </c:pt>
                <c:pt idx="1104">
                  <c:v>1923.6829999999998</c:v>
                </c:pt>
                <c:pt idx="1105">
                  <c:v>1810.297</c:v>
                </c:pt>
                <c:pt idx="1106">
                  <c:v>1930.047</c:v>
                </c:pt>
                <c:pt idx="1107">
                  <c:v>1810.1779999999999</c:v>
                </c:pt>
                <c:pt idx="1108">
                  <c:v>1938.4390000000001</c:v>
                </c:pt>
                <c:pt idx="1109">
                  <c:v>1808.327</c:v>
                </c:pt>
                <c:pt idx="1110">
                  <c:v>1942.3309999999999</c:v>
                </c:pt>
                <c:pt idx="1111">
                  <c:v>1812.6899999999998</c:v>
                </c:pt>
                <c:pt idx="1112">
                  <c:v>1940.2180000000001</c:v>
                </c:pt>
                <c:pt idx="1113">
                  <c:v>1817.2670000000001</c:v>
                </c:pt>
                <c:pt idx="1114">
                  <c:v>1937.029</c:v>
                </c:pt>
                <c:pt idx="1115">
                  <c:v>1825.519</c:v>
                </c:pt>
                <c:pt idx="1116">
                  <c:v>1818.1399999999999</c:v>
                </c:pt>
                <c:pt idx="1117">
                  <c:v>1726.498</c:v>
                </c:pt>
                <c:pt idx="1118">
                  <c:v>1809.319</c:v>
                </c:pt>
                <c:pt idx="1119">
                  <c:v>1736.615</c:v>
                </c:pt>
                <c:pt idx="1120">
                  <c:v>1798.135</c:v>
                </c:pt>
                <c:pt idx="1121">
                  <c:v>1746.8039999999999</c:v>
                </c:pt>
                <c:pt idx="1122">
                  <c:v>1787.0639999999999</c:v>
                </c:pt>
                <c:pt idx="1123">
                  <c:v>1757.3939999999998</c:v>
                </c:pt>
                <c:pt idx="1124">
                  <c:v>1774.0650000000001</c:v>
                </c:pt>
                <c:pt idx="1125">
                  <c:v>1766.3579999999999</c:v>
                </c:pt>
                <c:pt idx="1126">
                  <c:v>1763.943</c:v>
                </c:pt>
                <c:pt idx="1127">
                  <c:v>1771.7919999999999</c:v>
                </c:pt>
                <c:pt idx="1128">
                  <c:v>1752.298</c:v>
                </c:pt>
                <c:pt idx="1129">
                  <c:v>1779.1989999999998</c:v>
                </c:pt>
                <c:pt idx="1130">
                  <c:v>1741.1209999999999</c:v>
                </c:pt>
                <c:pt idx="1131">
                  <c:v>1779.5889999999999</c:v>
                </c:pt>
                <c:pt idx="1132">
                  <c:v>1737.62</c:v>
                </c:pt>
                <c:pt idx="1133">
                  <c:v>1780.4880000000001</c:v>
                </c:pt>
                <c:pt idx="1134">
                  <c:v>1730.771</c:v>
                </c:pt>
                <c:pt idx="1135">
                  <c:v>1775.0989999999999</c:v>
                </c:pt>
                <c:pt idx="1136">
                  <c:v>1732.8029999999999</c:v>
                </c:pt>
                <c:pt idx="1137">
                  <c:v>1764.8339999999998</c:v>
                </c:pt>
                <c:pt idx="1138">
                  <c:v>1730.521</c:v>
                </c:pt>
                <c:pt idx="1139">
                  <c:v>1758.5619999999999</c:v>
                </c:pt>
                <c:pt idx="1140">
                  <c:v>1730.076</c:v>
                </c:pt>
                <c:pt idx="1141">
                  <c:v>1742.598</c:v>
                </c:pt>
                <c:pt idx="1142">
                  <c:v>1738.96</c:v>
                </c:pt>
                <c:pt idx="1143">
                  <c:v>1730.239</c:v>
                </c:pt>
                <c:pt idx="1144">
                  <c:v>1846.431</c:v>
                </c:pt>
                <c:pt idx="1145">
                  <c:v>1821.7080000000001</c:v>
                </c:pt>
                <c:pt idx="1146">
                  <c:v>1858.2349999999999</c:v>
                </c:pt>
                <c:pt idx="1147">
                  <c:v>1799.71</c:v>
                </c:pt>
                <c:pt idx="1148">
                  <c:v>1861.0350000000001</c:v>
                </c:pt>
                <c:pt idx="1149">
                  <c:v>1787.6719999999998</c:v>
                </c:pt>
                <c:pt idx="1150">
                  <c:v>1862.748</c:v>
                </c:pt>
                <c:pt idx="1151">
                  <c:v>1767.6489999999999</c:v>
                </c:pt>
                <c:pt idx="1152">
                  <c:v>1872.6369999999999</c:v>
                </c:pt>
                <c:pt idx="1153">
                  <c:v>1755.885</c:v>
                </c:pt>
                <c:pt idx="1154">
                  <c:v>1871.2170000000001</c:v>
                </c:pt>
                <c:pt idx="1155">
                  <c:v>1742.1599999999999</c:v>
                </c:pt>
                <c:pt idx="1156">
                  <c:v>1876.7149999999999</c:v>
                </c:pt>
                <c:pt idx="1157">
                  <c:v>1728.7529999999999</c:v>
                </c:pt>
                <c:pt idx="1158">
                  <c:v>1870.201</c:v>
                </c:pt>
                <c:pt idx="1159">
                  <c:v>1728.1239999999998</c:v>
                </c:pt>
                <c:pt idx="1160">
                  <c:v>1861.556</c:v>
                </c:pt>
                <c:pt idx="1161">
                  <c:v>1721.8409999999999</c:v>
                </c:pt>
                <c:pt idx="1162">
                  <c:v>1858.086</c:v>
                </c:pt>
                <c:pt idx="1163">
                  <c:v>1725.1079999999999</c:v>
                </c:pt>
                <c:pt idx="1164">
                  <c:v>1844.2339999999999</c:v>
                </c:pt>
                <c:pt idx="1165">
                  <c:v>1726.941</c:v>
                </c:pt>
                <c:pt idx="1166">
                  <c:v>1835.92</c:v>
                </c:pt>
                <c:pt idx="1167">
                  <c:v>1729.2639999999999</c:v>
                </c:pt>
                <c:pt idx="1168">
                  <c:v>1818.6989999999998</c:v>
                </c:pt>
                <c:pt idx="1169">
                  <c:v>1740.6899999999998</c:v>
                </c:pt>
                <c:pt idx="1170">
                  <c:v>1801.357</c:v>
                </c:pt>
                <c:pt idx="1171">
                  <c:v>1746.6589999999999</c:v>
                </c:pt>
                <c:pt idx="1172">
                  <c:v>1789.867</c:v>
                </c:pt>
                <c:pt idx="1173">
                  <c:v>1757.3739999999998</c:v>
                </c:pt>
                <c:pt idx="1174">
                  <c:v>1773.509</c:v>
                </c:pt>
                <c:pt idx="1175">
                  <c:v>1764.56</c:v>
                </c:pt>
                <c:pt idx="1176">
                  <c:v>1763.9470000000001</c:v>
                </c:pt>
                <c:pt idx="1177">
                  <c:v>1770.3029999999999</c:v>
                </c:pt>
                <c:pt idx="1178">
                  <c:v>1752.058</c:v>
                </c:pt>
                <c:pt idx="1179">
                  <c:v>1777.4660000000001</c:v>
                </c:pt>
                <c:pt idx="1180">
                  <c:v>1744.4829999999999</c:v>
                </c:pt>
                <c:pt idx="1181">
                  <c:v>1780.25</c:v>
                </c:pt>
                <c:pt idx="1182">
                  <c:v>1741.403</c:v>
                </c:pt>
                <c:pt idx="1183">
                  <c:v>1781.7539999999999</c:v>
                </c:pt>
                <c:pt idx="1184">
                  <c:v>1740.759</c:v>
                </c:pt>
                <c:pt idx="1185">
                  <c:v>1780.1</c:v>
                </c:pt>
                <c:pt idx="1186">
                  <c:v>1743.8029999999999</c:v>
                </c:pt>
                <c:pt idx="1187">
                  <c:v>1776.596</c:v>
                </c:pt>
                <c:pt idx="1188">
                  <c:v>1750.325</c:v>
                </c:pt>
                <c:pt idx="1189">
                  <c:v>1769.97</c:v>
                </c:pt>
                <c:pt idx="1190">
                  <c:v>1760.5709999999999</c:v>
                </c:pt>
                <c:pt idx="1191">
                  <c:v>1762.489</c:v>
                </c:pt>
                <c:pt idx="1192">
                  <c:v>1770.538</c:v>
                </c:pt>
                <c:pt idx="1193">
                  <c:v>1752.586</c:v>
                </c:pt>
                <c:pt idx="1194">
                  <c:v>1785.252</c:v>
                </c:pt>
                <c:pt idx="1195">
                  <c:v>1743.7249999999999</c:v>
                </c:pt>
                <c:pt idx="1196">
                  <c:v>1895.8919999999998</c:v>
                </c:pt>
                <c:pt idx="1197">
                  <c:v>1836.6799999999998</c:v>
                </c:pt>
                <c:pt idx="1198">
                  <c:v>1913.3809999999999</c:v>
                </c:pt>
                <c:pt idx="1199">
                  <c:v>1824.3639999999998</c:v>
                </c:pt>
                <c:pt idx="1200">
                  <c:v>1931.3579999999999</c:v>
                </c:pt>
                <c:pt idx="1201">
                  <c:v>1820.1889999999999</c:v>
                </c:pt>
                <c:pt idx="1202">
                  <c:v>1941.2370000000001</c:v>
                </c:pt>
                <c:pt idx="1203">
                  <c:v>1813.4490000000001</c:v>
                </c:pt>
                <c:pt idx="1204">
                  <c:v>1956.2860000000001</c:v>
                </c:pt>
                <c:pt idx="1205">
                  <c:v>1813.2809999999999</c:v>
                </c:pt>
                <c:pt idx="1206">
                  <c:v>1961.3799999999999</c:v>
                </c:pt>
                <c:pt idx="1207">
                  <c:v>1818.597</c:v>
                </c:pt>
                <c:pt idx="1208">
                  <c:v>1971.73</c:v>
                </c:pt>
                <c:pt idx="1209">
                  <c:v>1818.6689999999999</c:v>
                </c:pt>
                <c:pt idx="1210">
                  <c:v>1979.75</c:v>
                </c:pt>
                <c:pt idx="1211">
                  <c:v>1831.1439999999998</c:v>
                </c:pt>
                <c:pt idx="1212">
                  <c:v>1975.712</c:v>
                </c:pt>
                <c:pt idx="1213">
                  <c:v>1840.056</c:v>
                </c:pt>
                <c:pt idx="1214">
                  <c:v>1978.3829999999998</c:v>
                </c:pt>
                <c:pt idx="1215">
                  <c:v>1855.453</c:v>
                </c:pt>
                <c:pt idx="1216">
                  <c:v>1864.3319999999999</c:v>
                </c:pt>
                <c:pt idx="1217">
                  <c:v>1775.732</c:v>
                </c:pt>
                <c:pt idx="1218">
                  <c:v>1863.009</c:v>
                </c:pt>
                <c:pt idx="1219">
                  <c:v>1787.31</c:v>
                </c:pt>
                <c:pt idx="1220">
                  <c:v>1860.8119999999999</c:v>
                </c:pt>
                <c:pt idx="1221">
                  <c:v>1808.519</c:v>
                </c:pt>
                <c:pt idx="1222">
                  <c:v>1849.3869999999999</c:v>
                </c:pt>
                <c:pt idx="1223">
                  <c:v>1822.2939999999999</c:v>
                </c:pt>
                <c:pt idx="1224">
                  <c:v>1847.365</c:v>
                </c:pt>
                <c:pt idx="1225">
                  <c:v>1839.703</c:v>
                </c:pt>
                <c:pt idx="1226">
                  <c:v>1837.4929999999999</c:v>
                </c:pt>
                <c:pt idx="1227">
                  <c:v>1857.1139999999998</c:v>
                </c:pt>
                <c:pt idx="1228">
                  <c:v>1838.2750000000001</c:v>
                </c:pt>
                <c:pt idx="1229">
                  <c:v>1864.0629999999999</c:v>
                </c:pt>
                <c:pt idx="1230">
                  <c:v>1840.9290000000001</c:v>
                </c:pt>
                <c:pt idx="1231">
                  <c:v>1875.758</c:v>
                </c:pt>
                <c:pt idx="1232">
                  <c:v>1838.463</c:v>
                </c:pt>
                <c:pt idx="1233">
                  <c:v>1878.896</c:v>
                </c:pt>
                <c:pt idx="1234">
                  <c:v>1845.8</c:v>
                </c:pt>
                <c:pt idx="1235">
                  <c:v>1881.81</c:v>
                </c:pt>
                <c:pt idx="1236">
                  <c:v>1849.1849999999954</c:v>
                </c:pt>
                <c:pt idx="1237">
                  <c:v>1882.971</c:v>
                </c:pt>
                <c:pt idx="1238">
                  <c:v>1861.2349999999999</c:v>
                </c:pt>
                <c:pt idx="1239">
                  <c:v>1875.3489999999999</c:v>
                </c:pt>
                <c:pt idx="1240">
                  <c:v>1874.1809999999998</c:v>
                </c:pt>
                <c:pt idx="1241">
                  <c:v>1870.8339999999998</c:v>
                </c:pt>
                <c:pt idx="1242">
                  <c:v>1884.3709999999999</c:v>
                </c:pt>
                <c:pt idx="1243">
                  <c:v>1860.2729999999999</c:v>
                </c:pt>
                <c:pt idx="1244">
                  <c:v>1899.009</c:v>
                </c:pt>
                <c:pt idx="1245">
                  <c:v>1850.749</c:v>
                </c:pt>
                <c:pt idx="1246">
                  <c:v>1910.6639999999998</c:v>
                </c:pt>
                <c:pt idx="1247">
                  <c:v>1840.395</c:v>
                </c:pt>
                <c:pt idx="1248">
                  <c:v>1923.8419999999999</c:v>
                </c:pt>
                <c:pt idx="1249">
                  <c:v>1829.2570000000001</c:v>
                </c:pt>
                <c:pt idx="1250">
                  <c:v>1934.771</c:v>
                </c:pt>
                <c:pt idx="1251">
                  <c:v>1819.6809999999998</c:v>
                </c:pt>
                <c:pt idx="1252">
                  <c:v>1943.2449999999999</c:v>
                </c:pt>
                <c:pt idx="1253">
                  <c:v>1812.0529999999999</c:v>
                </c:pt>
                <c:pt idx="1254">
                  <c:v>1948.934</c:v>
                </c:pt>
                <c:pt idx="1255">
                  <c:v>1806.2629999999999</c:v>
                </c:pt>
                <c:pt idx="1256">
                  <c:v>1952.6309999999999</c:v>
                </c:pt>
                <c:pt idx="1257">
                  <c:v>1801.9070000000011</c:v>
                </c:pt>
                <c:pt idx="1258">
                  <c:v>1951.1309999999999</c:v>
                </c:pt>
                <c:pt idx="1259">
                  <c:v>1802.8839999999998</c:v>
                </c:pt>
                <c:pt idx="1260">
                  <c:v>1832.615</c:v>
                </c:pt>
                <c:pt idx="1261">
                  <c:v>1696.954</c:v>
                </c:pt>
                <c:pt idx="1262">
                  <c:v>1827.6909999999998</c:v>
                </c:pt>
                <c:pt idx="1263">
                  <c:v>1702.2060000000001</c:v>
                </c:pt>
                <c:pt idx="1264">
                  <c:v>1815.4090000000001</c:v>
                </c:pt>
                <c:pt idx="1265">
                  <c:v>1707.077</c:v>
                </c:pt>
                <c:pt idx="1266">
                  <c:v>1806.1509999999998</c:v>
                </c:pt>
                <c:pt idx="1267">
                  <c:v>1711.0339999999999</c:v>
                </c:pt>
                <c:pt idx="1268">
                  <c:v>1789.731</c:v>
                </c:pt>
                <c:pt idx="1269">
                  <c:v>1722.4649999999999</c:v>
                </c:pt>
                <c:pt idx="1270">
                  <c:v>1771.3209999999999</c:v>
                </c:pt>
                <c:pt idx="1271">
                  <c:v>1726.5350000000001</c:v>
                </c:pt>
                <c:pt idx="1272">
                  <c:v>1760.3709999999999</c:v>
                </c:pt>
                <c:pt idx="1273">
                  <c:v>1735.4260000000011</c:v>
                </c:pt>
                <c:pt idx="1274">
                  <c:v>1742.1739999999998</c:v>
                </c:pt>
                <c:pt idx="1275">
                  <c:v>1739.021</c:v>
                </c:pt>
                <c:pt idx="1276">
                  <c:v>1733.8239999999998</c:v>
                </c:pt>
                <c:pt idx="1277">
                  <c:v>1738.498</c:v>
                </c:pt>
                <c:pt idx="1278">
                  <c:v>1718.78</c:v>
                </c:pt>
                <c:pt idx="1279">
                  <c:v>1743.903</c:v>
                </c:pt>
                <c:pt idx="1280">
                  <c:v>1706.212</c:v>
                </c:pt>
                <c:pt idx="1281">
                  <c:v>1738.0429999999999</c:v>
                </c:pt>
                <c:pt idx="1282">
                  <c:v>1704.9250000000011</c:v>
                </c:pt>
                <c:pt idx="1283">
                  <c:v>1735.8219999999999</c:v>
                </c:pt>
                <c:pt idx="1284">
                  <c:v>1697.6729999999998</c:v>
                </c:pt>
                <c:pt idx="1285">
                  <c:v>1726.1869999999999</c:v>
                </c:pt>
                <c:pt idx="1286">
                  <c:v>1702.0050000000001</c:v>
                </c:pt>
                <c:pt idx="1287">
                  <c:v>1711.28</c:v>
                </c:pt>
                <c:pt idx="1288">
                  <c:v>1853.7449999999999</c:v>
                </c:pt>
                <c:pt idx="1289">
                  <c:v>1861.5819999999999</c:v>
                </c:pt>
                <c:pt idx="1290">
                  <c:v>1853.979</c:v>
                </c:pt>
                <c:pt idx="1291">
                  <c:v>1841.402</c:v>
                </c:pt>
                <c:pt idx="1292">
                  <c:v>1864.479</c:v>
                </c:pt>
                <c:pt idx="1293">
                  <c:v>1827.4680000000001</c:v>
                </c:pt>
                <c:pt idx="1294">
                  <c:v>1867.626</c:v>
                </c:pt>
                <c:pt idx="1295">
                  <c:v>1808.0309999999999</c:v>
                </c:pt>
                <c:pt idx="1296">
                  <c:v>1879.4880000000001</c:v>
                </c:pt>
                <c:pt idx="1297">
                  <c:v>1788.279</c:v>
                </c:pt>
                <c:pt idx="1298">
                  <c:v>1883.2160000000001</c:v>
                </c:pt>
                <c:pt idx="1299">
                  <c:v>1776.9060000000011</c:v>
                </c:pt>
                <c:pt idx="1300">
                  <c:v>1886.0609999999999</c:v>
                </c:pt>
                <c:pt idx="1301">
                  <c:v>1760.6579999999999</c:v>
                </c:pt>
                <c:pt idx="1302">
                  <c:v>1894.1539999999998</c:v>
                </c:pt>
                <c:pt idx="1303">
                  <c:v>1752.136</c:v>
                </c:pt>
                <c:pt idx="1304">
                  <c:v>1893.8229999999999</c:v>
                </c:pt>
                <c:pt idx="1305">
                  <c:v>1743.538</c:v>
                </c:pt>
                <c:pt idx="1306">
                  <c:v>1896.7619999999999</c:v>
                </c:pt>
                <c:pt idx="1307">
                  <c:v>1737.645</c:v>
                </c:pt>
                <c:pt idx="1308">
                  <c:v>1841.1919999999998</c:v>
                </c:pt>
                <c:pt idx="1309">
                  <c:v>1692.9649999999999</c:v>
                </c:pt>
                <c:pt idx="1310">
                  <c:v>1834.5329999999999</c:v>
                </c:pt>
                <c:pt idx="1311">
                  <c:v>1694.6629999999998</c:v>
                </c:pt>
                <c:pt idx="1312">
                  <c:v>1828.1599999999999</c:v>
                </c:pt>
                <c:pt idx="1313">
                  <c:v>1701.981</c:v>
                </c:pt>
                <c:pt idx="1314">
                  <c:v>1818.0060000000001</c:v>
                </c:pt>
                <c:pt idx="1315">
                  <c:v>1709.97</c:v>
                </c:pt>
                <c:pt idx="1316">
                  <c:v>1807.1609999999998</c:v>
                </c:pt>
                <c:pt idx="1317">
                  <c:v>1720.6899999999998</c:v>
                </c:pt>
                <c:pt idx="1318">
                  <c:v>1795.115</c:v>
                </c:pt>
                <c:pt idx="1319">
                  <c:v>1732.1949999999954</c:v>
                </c:pt>
                <c:pt idx="1320">
                  <c:v>1784.423</c:v>
                </c:pt>
                <c:pt idx="1321">
                  <c:v>1745.1979999999999</c:v>
                </c:pt>
                <c:pt idx="1322">
                  <c:v>1772.2280000000001</c:v>
                </c:pt>
                <c:pt idx="1323">
                  <c:v>1757.088</c:v>
                </c:pt>
                <c:pt idx="1324">
                  <c:v>1764.4090000000001</c:v>
                </c:pt>
                <c:pt idx="1325">
                  <c:v>1768.5619999999999</c:v>
                </c:pt>
                <c:pt idx="1326">
                  <c:v>1755.9260000000011</c:v>
                </c:pt>
                <c:pt idx="1327">
                  <c:v>1779.6129999999998</c:v>
                </c:pt>
                <c:pt idx="1328">
                  <c:v>1753.2180000000001</c:v>
                </c:pt>
                <c:pt idx="1329">
                  <c:v>1784.732</c:v>
                </c:pt>
                <c:pt idx="1330">
                  <c:v>1754.788</c:v>
                </c:pt>
                <c:pt idx="1331">
                  <c:v>1792.146</c:v>
                </c:pt>
                <c:pt idx="1332">
                  <c:v>1754.203</c:v>
                </c:pt>
                <c:pt idx="1333">
                  <c:v>1793</c:v>
                </c:pt>
                <c:pt idx="1334">
                  <c:v>1762.712</c:v>
                </c:pt>
                <c:pt idx="1335">
                  <c:v>1793.8889999999999</c:v>
                </c:pt>
                <c:pt idx="1336">
                  <c:v>1867.097</c:v>
                </c:pt>
                <c:pt idx="1337">
                  <c:v>1896.7149999999999</c:v>
                </c:pt>
                <c:pt idx="1338">
                  <c:v>1882.78</c:v>
                </c:pt>
                <c:pt idx="1339">
                  <c:v>1887.422</c:v>
                </c:pt>
                <c:pt idx="1340">
                  <c:v>1901.1119999999999</c:v>
                </c:pt>
                <c:pt idx="1341">
                  <c:v>1885.3609999999999</c:v>
                </c:pt>
                <c:pt idx="1342">
                  <c:v>1912.546</c:v>
                </c:pt>
                <c:pt idx="1343">
                  <c:v>1875.434</c:v>
                </c:pt>
                <c:pt idx="1344">
                  <c:v>1933.9639999999999</c:v>
                </c:pt>
                <c:pt idx="1345">
                  <c:v>1869.8509999999999</c:v>
                </c:pt>
                <c:pt idx="1346">
                  <c:v>1945.9170000000001</c:v>
                </c:pt>
                <c:pt idx="1347">
                  <c:v>1867.6539999999998</c:v>
                </c:pt>
                <c:pt idx="1348">
                  <c:v>1967.35</c:v>
                </c:pt>
                <c:pt idx="1349">
                  <c:v>1856.2249999999999</c:v>
                </c:pt>
                <c:pt idx="1350">
                  <c:v>1986.7539999999999</c:v>
                </c:pt>
                <c:pt idx="1351">
                  <c:v>1857.4080000000001</c:v>
                </c:pt>
                <c:pt idx="1352">
                  <c:v>1994.6209999999999</c:v>
                </c:pt>
                <c:pt idx="1353">
                  <c:v>1854.1679999999999</c:v>
                </c:pt>
                <c:pt idx="1354">
                  <c:v>2009.5989999999999</c:v>
                </c:pt>
                <c:pt idx="1355">
                  <c:v>1857.492</c:v>
                </c:pt>
                <c:pt idx="1356">
                  <c:v>1904.9190000000001</c:v>
                </c:pt>
                <c:pt idx="1357">
                  <c:v>1767.4470000000001</c:v>
                </c:pt>
                <c:pt idx="1358">
                  <c:v>1912.9739999999999</c:v>
                </c:pt>
                <c:pt idx="1359">
                  <c:v>1770.308</c:v>
                </c:pt>
                <c:pt idx="1360">
                  <c:v>1917.3779999999999</c:v>
                </c:pt>
                <c:pt idx="1361">
                  <c:v>1784.6179999999999</c:v>
                </c:pt>
                <c:pt idx="1362">
                  <c:v>1910.577</c:v>
                </c:pt>
                <c:pt idx="1363">
                  <c:v>1794.87</c:v>
                </c:pt>
                <c:pt idx="1364">
                  <c:v>1909.298</c:v>
                </c:pt>
                <c:pt idx="1365">
                  <c:v>1810.8429999999998</c:v>
                </c:pt>
                <c:pt idx="1366">
                  <c:v>1898.777</c:v>
                </c:pt>
                <c:pt idx="1367">
                  <c:v>1828.6609999999998</c:v>
                </c:pt>
                <c:pt idx="1368">
                  <c:v>1893.7339999999999</c:v>
                </c:pt>
                <c:pt idx="1369">
                  <c:v>1840.816</c:v>
                </c:pt>
                <c:pt idx="1370">
                  <c:v>1887.7860000000001</c:v>
                </c:pt>
                <c:pt idx="1371">
                  <c:v>1858.2</c:v>
                </c:pt>
                <c:pt idx="1372">
                  <c:v>1875.7739999999999</c:v>
                </c:pt>
                <c:pt idx="1373">
                  <c:v>1870.528</c:v>
                </c:pt>
                <c:pt idx="1374">
                  <c:v>1870.498</c:v>
                </c:pt>
                <c:pt idx="1375">
                  <c:v>1883.232</c:v>
                </c:pt>
                <c:pt idx="1376">
                  <c:v>1862.3839999999998</c:v>
                </c:pt>
                <c:pt idx="1377">
                  <c:v>1893.4970000000001</c:v>
                </c:pt>
                <c:pt idx="1378">
                  <c:v>1860.106</c:v>
                </c:pt>
                <c:pt idx="1379">
                  <c:v>1898.0409999999999</c:v>
                </c:pt>
                <c:pt idx="1380">
                  <c:v>1859.0070000000001</c:v>
                </c:pt>
                <c:pt idx="1381">
                  <c:v>1901.5929999999998</c:v>
                </c:pt>
                <c:pt idx="1382">
                  <c:v>1859.1319999999998</c:v>
                </c:pt>
                <c:pt idx="1383">
                  <c:v>1900.336</c:v>
                </c:pt>
                <c:pt idx="1384">
                  <c:v>1862.492</c:v>
                </c:pt>
                <c:pt idx="1385">
                  <c:v>1896.3209999999999</c:v>
                </c:pt>
                <c:pt idx="1386">
                  <c:v>1868.3899999999999</c:v>
                </c:pt>
                <c:pt idx="1387">
                  <c:v>1888.2850000000001</c:v>
                </c:pt>
                <c:pt idx="1388">
                  <c:v>1875.6529999999998</c:v>
                </c:pt>
                <c:pt idx="1389">
                  <c:v>1879.251</c:v>
                </c:pt>
                <c:pt idx="1390">
                  <c:v>1883.3989999999999</c:v>
                </c:pt>
                <c:pt idx="1391">
                  <c:v>1865.7339999999999</c:v>
                </c:pt>
                <c:pt idx="1392">
                  <c:v>1894.3899999999999</c:v>
                </c:pt>
                <c:pt idx="1393">
                  <c:v>1853.3150000000001</c:v>
                </c:pt>
                <c:pt idx="1394">
                  <c:v>1902.1659999999999</c:v>
                </c:pt>
                <c:pt idx="1395">
                  <c:v>1838.704</c:v>
                </c:pt>
                <c:pt idx="1396">
                  <c:v>1913.6089999999999</c:v>
                </c:pt>
                <c:pt idx="1397">
                  <c:v>1822.6289999999999</c:v>
                </c:pt>
                <c:pt idx="1398">
                  <c:v>1918.8319999999999</c:v>
                </c:pt>
                <c:pt idx="1399">
                  <c:v>1812.71</c:v>
                </c:pt>
                <c:pt idx="1400">
                  <c:v>1862.6599999999999</c:v>
                </c:pt>
                <c:pt idx="1401">
                  <c:v>1743.2950000000001</c:v>
                </c:pt>
                <c:pt idx="1402">
                  <c:v>1868.92</c:v>
                </c:pt>
                <c:pt idx="1403">
                  <c:v>1736.5809999999999</c:v>
                </c:pt>
                <c:pt idx="1404">
                  <c:v>1865.3589999999999</c:v>
                </c:pt>
                <c:pt idx="1405">
                  <c:v>1729.2650000000001</c:v>
                </c:pt>
                <c:pt idx="1406">
                  <c:v>1866.2370000000001</c:v>
                </c:pt>
                <c:pt idx="1407">
                  <c:v>1722.42</c:v>
                </c:pt>
                <c:pt idx="1408">
                  <c:v>1855.9290000000001</c:v>
                </c:pt>
                <c:pt idx="1409">
                  <c:v>1726.4270000000001</c:v>
                </c:pt>
                <c:pt idx="1410">
                  <c:v>1842.35</c:v>
                </c:pt>
                <c:pt idx="1411">
                  <c:v>1724.2850000000001</c:v>
                </c:pt>
                <c:pt idx="1412">
                  <c:v>1834.557</c:v>
                </c:pt>
                <c:pt idx="1413">
                  <c:v>1731.019</c:v>
                </c:pt>
                <c:pt idx="1414">
                  <c:v>1815.886</c:v>
                </c:pt>
                <c:pt idx="1415">
                  <c:v>1734.424</c:v>
                </c:pt>
                <c:pt idx="1416">
                  <c:v>1804.4060000000011</c:v>
                </c:pt>
                <c:pt idx="1417">
                  <c:v>1737.1539999999998</c:v>
                </c:pt>
                <c:pt idx="1418">
                  <c:v>1783.7349999999999</c:v>
                </c:pt>
                <c:pt idx="1419">
                  <c:v>1748.4170000000001</c:v>
                </c:pt>
                <c:pt idx="1420">
                  <c:v>1762.8009999999999</c:v>
                </c:pt>
                <c:pt idx="1421">
                  <c:v>1750.835</c:v>
                </c:pt>
                <c:pt idx="1422">
                  <c:v>1751.7839999999999</c:v>
                </c:pt>
                <c:pt idx="1423">
                  <c:v>1758.588</c:v>
                </c:pt>
                <c:pt idx="1424">
                  <c:v>1733.5509999999999</c:v>
                </c:pt>
                <c:pt idx="1425">
                  <c:v>1760.4649999999999</c:v>
                </c:pt>
                <c:pt idx="1426">
                  <c:v>1726.0319999999999</c:v>
                </c:pt>
                <c:pt idx="1427">
                  <c:v>1757.9670000000001</c:v>
                </c:pt>
                <c:pt idx="1428">
                  <c:v>1817.722</c:v>
                </c:pt>
                <c:pt idx="1429">
                  <c:v>1866.778</c:v>
                </c:pt>
                <c:pt idx="1430">
                  <c:v>1807.5629999999999</c:v>
                </c:pt>
                <c:pt idx="1431">
                  <c:v>1859.307</c:v>
                </c:pt>
                <c:pt idx="1432">
                  <c:v>1808.5929999999998</c:v>
                </c:pt>
                <c:pt idx="1433">
                  <c:v>1854.9560000000001</c:v>
                </c:pt>
                <c:pt idx="1434">
                  <c:v>1805.4849999999999</c:v>
                </c:pt>
                <c:pt idx="1435">
                  <c:v>1844.3109999999999</c:v>
                </c:pt>
                <c:pt idx="1436">
                  <c:v>1811.92</c:v>
                </c:pt>
                <c:pt idx="1437">
                  <c:v>1830.1989999999998</c:v>
                </c:pt>
                <c:pt idx="1438">
                  <c:v>1815.403</c:v>
                </c:pt>
                <c:pt idx="1439">
                  <c:v>1820.222</c:v>
                </c:pt>
                <c:pt idx="1440">
                  <c:v>1821.32</c:v>
                </c:pt>
                <c:pt idx="1441">
                  <c:v>1804.0029999999999</c:v>
                </c:pt>
                <c:pt idx="1442">
                  <c:v>1833.1719999999998</c:v>
                </c:pt>
                <c:pt idx="1443">
                  <c:v>1791.537</c:v>
                </c:pt>
                <c:pt idx="1444">
                  <c:v>1841.3309999999999</c:v>
                </c:pt>
                <c:pt idx="1445">
                  <c:v>1776.73</c:v>
                </c:pt>
                <c:pt idx="1446">
                  <c:v>1853.01</c:v>
                </c:pt>
                <c:pt idx="1447">
                  <c:v>1763.7270000000001</c:v>
                </c:pt>
                <c:pt idx="1448">
                  <c:v>1860.942</c:v>
                </c:pt>
                <c:pt idx="1449">
                  <c:v>1754.7080000000001</c:v>
                </c:pt>
                <c:pt idx="1450">
                  <c:v>1868.6669999999999</c:v>
                </c:pt>
                <c:pt idx="1451">
                  <c:v>1747.1209999999999</c:v>
                </c:pt>
                <c:pt idx="1452">
                  <c:v>1874.271</c:v>
                </c:pt>
                <c:pt idx="1453">
                  <c:v>1743.2860000000001</c:v>
                </c:pt>
                <c:pt idx="1454">
                  <c:v>1878.385</c:v>
                </c:pt>
                <c:pt idx="1455">
                  <c:v>1742.92</c:v>
                </c:pt>
                <c:pt idx="1456">
                  <c:v>1878.027</c:v>
                </c:pt>
                <c:pt idx="1457">
                  <c:v>1747.422</c:v>
                </c:pt>
                <c:pt idx="1458">
                  <c:v>1877.376</c:v>
                </c:pt>
                <c:pt idx="1459">
                  <c:v>1752.386</c:v>
                </c:pt>
                <c:pt idx="1460">
                  <c:v>1874.8609999999999</c:v>
                </c:pt>
                <c:pt idx="1461">
                  <c:v>1763.6109999999999</c:v>
                </c:pt>
                <c:pt idx="1462">
                  <c:v>1866.5509999999999</c:v>
                </c:pt>
                <c:pt idx="1463">
                  <c:v>1774.2570000000001</c:v>
                </c:pt>
                <c:pt idx="1464">
                  <c:v>1860.703</c:v>
                </c:pt>
                <c:pt idx="1465">
                  <c:v>1790.095</c:v>
                </c:pt>
                <c:pt idx="1466">
                  <c:v>1848.7060000000001</c:v>
                </c:pt>
                <c:pt idx="1467">
                  <c:v>1808.249</c:v>
                </c:pt>
                <c:pt idx="1468">
                  <c:v>1842.4050000000011</c:v>
                </c:pt>
                <c:pt idx="1469">
                  <c:v>1820.259</c:v>
                </c:pt>
                <c:pt idx="1470">
                  <c:v>1837.962</c:v>
                </c:pt>
                <c:pt idx="1471">
                  <c:v>1839.1399999999999</c:v>
                </c:pt>
                <c:pt idx="1472">
                  <c:v>1826.1019999999999</c:v>
                </c:pt>
                <c:pt idx="1473">
                  <c:v>1851.6179999999999</c:v>
                </c:pt>
                <c:pt idx="1474">
                  <c:v>1825.4490000000001</c:v>
                </c:pt>
                <c:pt idx="1475">
                  <c:v>1865.972</c:v>
                </c:pt>
                <c:pt idx="1476">
                  <c:v>1869.9680000000001</c:v>
                </c:pt>
                <c:pt idx="1477">
                  <c:v>1932.1919999999998</c:v>
                </c:pt>
                <c:pt idx="1478">
                  <c:v>1874.9690000000001</c:v>
                </c:pt>
                <c:pt idx="1479">
                  <c:v>1935.3739999999998</c:v>
                </c:pt>
                <c:pt idx="1480">
                  <c:v>1883.3039999999999</c:v>
                </c:pt>
                <c:pt idx="1481">
                  <c:v>1944.788</c:v>
                </c:pt>
                <c:pt idx="1482">
                  <c:v>1885.2360000000001</c:v>
                </c:pt>
                <c:pt idx="1483">
                  <c:v>1945.046</c:v>
                </c:pt>
                <c:pt idx="1484">
                  <c:v>1899.913</c:v>
                </c:pt>
                <c:pt idx="1485">
                  <c:v>1945.7650000000001</c:v>
                </c:pt>
                <c:pt idx="1486">
                  <c:v>1907.7729999999999</c:v>
                </c:pt>
                <c:pt idx="1487">
                  <c:v>1946.934</c:v>
                </c:pt>
                <c:pt idx="1488">
                  <c:v>1927.1309999999999</c:v>
                </c:pt>
                <c:pt idx="1489">
                  <c:v>1936.615</c:v>
                </c:pt>
                <c:pt idx="1490">
                  <c:v>1948.0939999999998</c:v>
                </c:pt>
                <c:pt idx="1491">
                  <c:v>1934.4770000000001</c:v>
                </c:pt>
                <c:pt idx="1492">
                  <c:v>1960.213</c:v>
                </c:pt>
                <c:pt idx="1493">
                  <c:v>1924.752</c:v>
                </c:pt>
                <c:pt idx="1494">
                  <c:v>1981.577</c:v>
                </c:pt>
                <c:pt idx="1495">
                  <c:v>1919.1619999999998</c:v>
                </c:pt>
                <c:pt idx="1496">
                  <c:v>1886.71</c:v>
                </c:pt>
                <c:pt idx="1497">
                  <c:v>1814.7239999999999</c:v>
                </c:pt>
                <c:pt idx="1498">
                  <c:v>1904.1859999999999</c:v>
                </c:pt>
                <c:pt idx="1499">
                  <c:v>1806.34</c:v>
                </c:pt>
                <c:pt idx="1500">
                  <c:v>1918.627</c:v>
                </c:pt>
                <c:pt idx="1501">
                  <c:v>1807.4739999999999</c:v>
                </c:pt>
                <c:pt idx="1502">
                  <c:v>1923.4880000000001</c:v>
                </c:pt>
                <c:pt idx="1503">
                  <c:v>1805.605</c:v>
                </c:pt>
                <c:pt idx="1504">
                  <c:v>1931.4470000000001</c:v>
                </c:pt>
                <c:pt idx="1505">
                  <c:v>1809.8029999999999</c:v>
                </c:pt>
                <c:pt idx="1506">
                  <c:v>1930.578</c:v>
                </c:pt>
                <c:pt idx="1507">
                  <c:v>1817.2370000000001</c:v>
                </c:pt>
                <c:pt idx="1508">
                  <c:v>1931.3239999999998</c:v>
                </c:pt>
                <c:pt idx="1509">
                  <c:v>1822.3239999999998</c:v>
                </c:pt>
                <c:pt idx="1510">
                  <c:v>1927.924</c:v>
                </c:pt>
                <c:pt idx="1511">
                  <c:v>1833.5219999999999</c:v>
                </c:pt>
                <c:pt idx="1512">
                  <c:v>1918.787</c:v>
                </c:pt>
                <c:pt idx="1513">
                  <c:v>1843.9560000000001</c:v>
                </c:pt>
                <c:pt idx="1514">
                  <c:v>1910.1899999999998</c:v>
                </c:pt>
                <c:pt idx="1515">
                  <c:v>1856.6909999999998</c:v>
                </c:pt>
                <c:pt idx="1516">
                  <c:v>1838.0609999999999</c:v>
                </c:pt>
                <c:pt idx="1517">
                  <c:v>1812.5360000000001</c:v>
                </c:pt>
                <c:pt idx="1518">
                  <c:v>1826.8050000000001</c:v>
                </c:pt>
                <c:pt idx="1519">
                  <c:v>1823.8319999999999</c:v>
                </c:pt>
                <c:pt idx="1520">
                  <c:v>1813.6019999999999</c:v>
                </c:pt>
                <c:pt idx="1521">
                  <c:v>1833.6579999999999</c:v>
                </c:pt>
                <c:pt idx="1522">
                  <c:v>1803.8389999999999</c:v>
                </c:pt>
                <c:pt idx="1523">
                  <c:v>1842.0889999999999</c:v>
                </c:pt>
                <c:pt idx="1524">
                  <c:v>1792.99</c:v>
                </c:pt>
                <c:pt idx="1525">
                  <c:v>1847.6719999999998</c:v>
                </c:pt>
                <c:pt idx="1526">
                  <c:v>1787.248</c:v>
                </c:pt>
                <c:pt idx="1527">
                  <c:v>1848.6789999999999</c:v>
                </c:pt>
                <c:pt idx="1528">
                  <c:v>1780.201</c:v>
                </c:pt>
                <c:pt idx="1529">
                  <c:v>1850.5250000000001</c:v>
                </c:pt>
                <c:pt idx="1530">
                  <c:v>1775.1189999999999</c:v>
                </c:pt>
                <c:pt idx="1531">
                  <c:v>1844.5450000000001</c:v>
                </c:pt>
                <c:pt idx="1532">
                  <c:v>1777.8150000000001</c:v>
                </c:pt>
                <c:pt idx="1533">
                  <c:v>1838.9360000000001</c:v>
                </c:pt>
                <c:pt idx="1534">
                  <c:v>1777.1959999999999</c:v>
                </c:pt>
                <c:pt idx="1535">
                  <c:v>1828.3419999999999</c:v>
                </c:pt>
                <c:pt idx="1536">
                  <c:v>1784.93</c:v>
                </c:pt>
                <c:pt idx="1537">
                  <c:v>1812.6469999999999</c:v>
                </c:pt>
                <c:pt idx="1538">
                  <c:v>1787.6639999999998</c:v>
                </c:pt>
                <c:pt idx="1539">
                  <c:v>1802.451</c:v>
                </c:pt>
                <c:pt idx="1540">
                  <c:v>1847.8039999999999</c:v>
                </c:pt>
                <c:pt idx="1541">
                  <c:v>1839.9580000000001</c:v>
                </c:pt>
                <c:pt idx="1542">
                  <c:v>1859.3709999999999</c:v>
                </c:pt>
                <c:pt idx="1543">
                  <c:v>1826.1179999999999</c:v>
                </c:pt>
                <c:pt idx="1544">
                  <c:v>1861.9390000000001</c:v>
                </c:pt>
                <c:pt idx="1545">
                  <c:v>1808.829</c:v>
                </c:pt>
                <c:pt idx="1546">
                  <c:v>1872.778</c:v>
                </c:pt>
                <c:pt idx="1547">
                  <c:v>1789.856</c:v>
                </c:pt>
                <c:pt idx="1548">
                  <c:v>1872.337</c:v>
                </c:pt>
                <c:pt idx="1549">
                  <c:v>1782.6509999999998</c:v>
                </c:pt>
                <c:pt idx="1550">
                  <c:v>1869.3519999999999</c:v>
                </c:pt>
                <c:pt idx="1551">
                  <c:v>1768.0060000000001</c:v>
                </c:pt>
                <c:pt idx="1552">
                  <c:v>1873.3239999999998</c:v>
                </c:pt>
                <c:pt idx="1553">
                  <c:v>1763.4370000000001</c:v>
                </c:pt>
                <c:pt idx="1554">
                  <c:v>1864.6849999999954</c:v>
                </c:pt>
                <c:pt idx="1555">
                  <c:v>1757.5250000000001</c:v>
                </c:pt>
                <c:pt idx="1556">
                  <c:v>1862.482</c:v>
                </c:pt>
                <c:pt idx="1557">
                  <c:v>1752.329</c:v>
                </c:pt>
                <c:pt idx="1558">
                  <c:v>1848.2139999999999</c:v>
                </c:pt>
                <c:pt idx="1559">
                  <c:v>1758.433</c:v>
                </c:pt>
                <c:pt idx="1560">
                  <c:v>1831.6489999999999</c:v>
                </c:pt>
                <c:pt idx="1561">
                  <c:v>1758.3319999999999</c:v>
                </c:pt>
                <c:pt idx="1562">
                  <c:v>1821.9460000000001</c:v>
                </c:pt>
                <c:pt idx="1563">
                  <c:v>1766.9670000000001</c:v>
                </c:pt>
                <c:pt idx="1564">
                  <c:v>1802.06</c:v>
                </c:pt>
                <c:pt idx="1565">
                  <c:v>1773.1219999999998</c:v>
                </c:pt>
                <c:pt idx="1566">
                  <c:v>1789.7449999999999</c:v>
                </c:pt>
                <c:pt idx="1567">
                  <c:v>1777.989</c:v>
                </c:pt>
                <c:pt idx="1568">
                  <c:v>1770.067</c:v>
                </c:pt>
                <c:pt idx="1569">
                  <c:v>1789.5450000000001</c:v>
                </c:pt>
                <c:pt idx="1570">
                  <c:v>1752.3389999999999</c:v>
                </c:pt>
                <c:pt idx="1571">
                  <c:v>1794.0829999999999</c:v>
                </c:pt>
                <c:pt idx="1572">
                  <c:v>1742.252</c:v>
                </c:pt>
                <c:pt idx="1573">
                  <c:v>1801.7539999999999</c:v>
                </c:pt>
                <c:pt idx="1574">
                  <c:v>1729.5339999999999</c:v>
                </c:pt>
                <c:pt idx="1575">
                  <c:v>1804.8799999999999</c:v>
                </c:pt>
                <c:pt idx="1576">
                  <c:v>1724.4870000000001</c:v>
                </c:pt>
                <c:pt idx="1577">
                  <c:v>1805.3239999999998</c:v>
                </c:pt>
                <c:pt idx="1578">
                  <c:v>1718.4349999999999</c:v>
                </c:pt>
                <c:pt idx="1579">
                  <c:v>1806.2750000000001</c:v>
                </c:pt>
                <c:pt idx="1580">
                  <c:v>1717.3989999999999</c:v>
                </c:pt>
                <c:pt idx="1581">
                  <c:v>1802.1369999999999</c:v>
                </c:pt>
                <c:pt idx="1582">
                  <c:v>1721.3929999999998</c:v>
                </c:pt>
                <c:pt idx="1583">
                  <c:v>1797.3339999999998</c:v>
                </c:pt>
                <c:pt idx="1584">
                  <c:v>1727.1759999999999</c:v>
                </c:pt>
                <c:pt idx="1585">
                  <c:v>1789.1189999999999</c:v>
                </c:pt>
                <c:pt idx="1586">
                  <c:v>1736.0989999999999</c:v>
                </c:pt>
                <c:pt idx="1587">
                  <c:v>1780.9110000000001</c:v>
                </c:pt>
                <c:pt idx="1588">
                  <c:v>1747.6969999999999</c:v>
                </c:pt>
                <c:pt idx="1589">
                  <c:v>1769.971</c:v>
                </c:pt>
                <c:pt idx="1590">
                  <c:v>1761.6829999999998</c:v>
                </c:pt>
                <c:pt idx="1591">
                  <c:v>1760.797</c:v>
                </c:pt>
                <c:pt idx="1592">
                  <c:v>1873.7149999999999</c:v>
                </c:pt>
                <c:pt idx="1593">
                  <c:v>1848.5229999999999</c:v>
                </c:pt>
                <c:pt idx="1594">
                  <c:v>1889.5409999999999</c:v>
                </c:pt>
                <c:pt idx="1595">
                  <c:v>1839.7819999999999</c:v>
                </c:pt>
                <c:pt idx="1596">
                  <c:v>1900.5439999999999</c:v>
                </c:pt>
                <c:pt idx="1597">
                  <c:v>1835.826</c:v>
                </c:pt>
                <c:pt idx="1598">
                  <c:v>1914.6789999999999</c:v>
                </c:pt>
                <c:pt idx="1599">
                  <c:v>1828.557</c:v>
                </c:pt>
                <c:pt idx="1600">
                  <c:v>1927.3709999999999</c:v>
                </c:pt>
                <c:pt idx="1601">
                  <c:v>1830.3609999999999</c:v>
                </c:pt>
                <c:pt idx="1602">
                  <c:v>1930.768</c:v>
                </c:pt>
                <c:pt idx="1603">
                  <c:v>1830.7670000000001</c:v>
                </c:pt>
                <c:pt idx="1604">
                  <c:v>1938.761</c:v>
                </c:pt>
                <c:pt idx="1605">
                  <c:v>1837.6219999999998</c:v>
                </c:pt>
                <c:pt idx="1606">
                  <c:v>1935.835</c:v>
                </c:pt>
                <c:pt idx="1607">
                  <c:v>1850.817</c:v>
                </c:pt>
                <c:pt idx="1608">
                  <c:v>1938.4050000000011</c:v>
                </c:pt>
                <c:pt idx="1609">
                  <c:v>1857.857</c:v>
                </c:pt>
                <c:pt idx="1610">
                  <c:v>1939.04</c:v>
                </c:pt>
                <c:pt idx="1611">
                  <c:v>1876.807</c:v>
                </c:pt>
                <c:pt idx="1612">
                  <c:v>1928.1789999999999</c:v>
                </c:pt>
                <c:pt idx="1613">
                  <c:v>1890.6289999999999</c:v>
                </c:pt>
                <c:pt idx="1614">
                  <c:v>1925.7260000000001</c:v>
                </c:pt>
                <c:pt idx="1615">
                  <c:v>1909.6909999999998</c:v>
                </c:pt>
                <c:pt idx="1616">
                  <c:v>1858.94</c:v>
                </c:pt>
                <c:pt idx="1617">
                  <c:v>1880.4929999999999</c:v>
                </c:pt>
                <c:pt idx="1618">
                  <c:v>1856.306</c:v>
                </c:pt>
                <c:pt idx="1619">
                  <c:v>1891.9770000000001</c:v>
                </c:pt>
                <c:pt idx="1620">
                  <c:v>1854.4760000000001</c:v>
                </c:pt>
                <c:pt idx="1621">
                  <c:v>1911.7370000000001</c:v>
                </c:pt>
                <c:pt idx="1622">
                  <c:v>1844.72</c:v>
                </c:pt>
                <c:pt idx="1623">
                  <c:v>1923.251</c:v>
                </c:pt>
                <c:pt idx="1624">
                  <c:v>1846.5629999999999</c:v>
                </c:pt>
                <c:pt idx="1625">
                  <c:v>1935.6229999999998</c:v>
                </c:pt>
                <c:pt idx="1626">
                  <c:v>1842.0329999999999</c:v>
                </c:pt>
                <c:pt idx="1627">
                  <c:v>1947.722</c:v>
                </c:pt>
                <c:pt idx="1628">
                  <c:v>1849.6909999999998</c:v>
                </c:pt>
                <c:pt idx="1629">
                  <c:v>1948.038</c:v>
                </c:pt>
                <c:pt idx="1630">
                  <c:v>1859.501</c:v>
                </c:pt>
                <c:pt idx="1631">
                  <c:v>1953.49</c:v>
                </c:pt>
                <c:pt idx="1632">
                  <c:v>1863.895</c:v>
                </c:pt>
                <c:pt idx="1633">
                  <c:v>1950.3869999999999</c:v>
                </c:pt>
                <c:pt idx="1634">
                  <c:v>1878.6469999999999</c:v>
                </c:pt>
                <c:pt idx="1635">
                  <c:v>1947.213</c:v>
                </c:pt>
                <c:pt idx="1636">
                  <c:v>1887.8629999999998</c:v>
                </c:pt>
                <c:pt idx="1637">
                  <c:v>1943.2380000000001</c:v>
                </c:pt>
                <c:pt idx="1638">
                  <c:v>1904.6969999999999</c:v>
                </c:pt>
                <c:pt idx="1639">
                  <c:v>1932.049</c:v>
                </c:pt>
                <c:pt idx="1640">
                  <c:v>1921.9960000000001</c:v>
                </c:pt>
                <c:pt idx="1641">
                  <c:v>1925.297</c:v>
                </c:pt>
                <c:pt idx="1642">
                  <c:v>1933.8839999999998</c:v>
                </c:pt>
                <c:pt idx="1643">
                  <c:v>1914.7760000000001</c:v>
                </c:pt>
                <c:pt idx="1644">
                  <c:v>1948.5539999999999</c:v>
                </c:pt>
                <c:pt idx="1645">
                  <c:v>1906.3309999999999</c:v>
                </c:pt>
                <c:pt idx="1646">
                  <c:v>1958.6809999999998</c:v>
                </c:pt>
                <c:pt idx="1647">
                  <c:v>1899.596</c:v>
                </c:pt>
                <c:pt idx="1648">
                  <c:v>1968.789</c:v>
                </c:pt>
                <c:pt idx="1649">
                  <c:v>1893.2529999999999</c:v>
                </c:pt>
                <c:pt idx="1650">
                  <c:v>1974.5429999999999</c:v>
                </c:pt>
                <c:pt idx="1651">
                  <c:v>1890.222</c:v>
                </c:pt>
                <c:pt idx="1652">
                  <c:v>1977.1669999999999</c:v>
                </c:pt>
                <c:pt idx="1653">
                  <c:v>1889.117</c:v>
                </c:pt>
                <c:pt idx="1654">
                  <c:v>1975.4690000000001</c:v>
                </c:pt>
                <c:pt idx="1655">
                  <c:v>1890.7619999999999</c:v>
                </c:pt>
                <c:pt idx="1656">
                  <c:v>1971.768</c:v>
                </c:pt>
                <c:pt idx="1657">
                  <c:v>1893.1239999999998</c:v>
                </c:pt>
                <c:pt idx="1658">
                  <c:v>1962.4670000000001</c:v>
                </c:pt>
                <c:pt idx="1659">
                  <c:v>1901.1309999999999</c:v>
                </c:pt>
                <c:pt idx="1660">
                  <c:v>1835.5309999999999</c:v>
                </c:pt>
                <c:pt idx="1661">
                  <c:v>1801.212</c:v>
                </c:pt>
                <c:pt idx="1662">
                  <c:v>1824.9590000000001</c:v>
                </c:pt>
                <c:pt idx="1663">
                  <c:v>1811.046</c:v>
                </c:pt>
                <c:pt idx="1664">
                  <c:v>1808.0929999999998</c:v>
                </c:pt>
                <c:pt idx="1665">
                  <c:v>1818.788</c:v>
                </c:pt>
                <c:pt idx="1666">
                  <c:v>1796.2339999999999</c:v>
                </c:pt>
                <c:pt idx="1667">
                  <c:v>1824.403</c:v>
                </c:pt>
                <c:pt idx="1668">
                  <c:v>1777.9670000000001</c:v>
                </c:pt>
                <c:pt idx="1669">
                  <c:v>1834.848</c:v>
                </c:pt>
                <c:pt idx="1670">
                  <c:v>1760.6529999999998</c:v>
                </c:pt>
                <c:pt idx="1671">
                  <c:v>1837.155</c:v>
                </c:pt>
                <c:pt idx="1672">
                  <c:v>1752.067</c:v>
                </c:pt>
                <c:pt idx="1673">
                  <c:v>1842.3779999999999</c:v>
                </c:pt>
                <c:pt idx="1674">
                  <c:v>1737.3679999999999</c:v>
                </c:pt>
                <c:pt idx="1675">
                  <c:v>1841.7819999999999</c:v>
                </c:pt>
                <c:pt idx="1676">
                  <c:v>1734.0509999999999</c:v>
                </c:pt>
                <c:pt idx="1677">
                  <c:v>1835.492</c:v>
                </c:pt>
                <c:pt idx="1678">
                  <c:v>1725.1139999999998</c:v>
                </c:pt>
                <c:pt idx="1679">
                  <c:v>1835.056</c:v>
                </c:pt>
                <c:pt idx="1680">
                  <c:v>1718.9050000000011</c:v>
                </c:pt>
                <c:pt idx="1681">
                  <c:v>1822.317</c:v>
                </c:pt>
                <c:pt idx="1682">
                  <c:v>1724.1479999999999</c:v>
                </c:pt>
                <c:pt idx="1683">
                  <c:v>1814.02</c:v>
                </c:pt>
                <c:pt idx="1684">
                  <c:v>1722.4480000000001</c:v>
                </c:pt>
                <c:pt idx="1685">
                  <c:v>1798.79</c:v>
                </c:pt>
                <c:pt idx="1686">
                  <c:v>1732.1989999999998</c:v>
                </c:pt>
                <c:pt idx="1687">
                  <c:v>1779.9070000000011</c:v>
                </c:pt>
                <c:pt idx="1688">
                  <c:v>1839.8109999999999</c:v>
                </c:pt>
                <c:pt idx="1689">
                  <c:v>1874.239</c:v>
                </c:pt>
                <c:pt idx="1690">
                  <c:v>1842.8389999999999</c:v>
                </c:pt>
                <c:pt idx="1691">
                  <c:v>1853.4590000000001</c:v>
                </c:pt>
                <c:pt idx="1692">
                  <c:v>1854.4010000000001</c:v>
                </c:pt>
                <c:pt idx="1693">
                  <c:v>1839.4490000000001</c:v>
                </c:pt>
                <c:pt idx="1694">
                  <c:v>1856.5309999999999</c:v>
                </c:pt>
                <c:pt idx="1695">
                  <c:v>1823.126</c:v>
                </c:pt>
                <c:pt idx="1696">
                  <c:v>1865.53</c:v>
                </c:pt>
                <c:pt idx="1697">
                  <c:v>1807.3429999999998</c:v>
                </c:pt>
                <c:pt idx="1698">
                  <c:v>1864.499</c:v>
                </c:pt>
                <c:pt idx="1699">
                  <c:v>1801.5150000000001</c:v>
                </c:pt>
                <c:pt idx="1700">
                  <c:v>1861.5929999999998</c:v>
                </c:pt>
                <c:pt idx="1701">
                  <c:v>1791.8119999999999</c:v>
                </c:pt>
                <c:pt idx="1702">
                  <c:v>1862.846</c:v>
                </c:pt>
                <c:pt idx="1703">
                  <c:v>1790.712</c:v>
                </c:pt>
                <c:pt idx="1704">
                  <c:v>1854.9570000000001</c:v>
                </c:pt>
                <c:pt idx="1705">
                  <c:v>1789.3799999999999</c:v>
                </c:pt>
                <c:pt idx="1706">
                  <c:v>1849.6559999999999</c:v>
                </c:pt>
                <c:pt idx="1707">
                  <c:v>1791.056</c:v>
                </c:pt>
                <c:pt idx="1708">
                  <c:v>1836.6979999999999</c:v>
                </c:pt>
                <c:pt idx="1709">
                  <c:v>1799.2570000000001</c:v>
                </c:pt>
                <c:pt idx="1710">
                  <c:v>1823.432</c:v>
                </c:pt>
                <c:pt idx="1711">
                  <c:v>1806.146</c:v>
                </c:pt>
                <c:pt idx="1712">
                  <c:v>1810.9590000000001</c:v>
                </c:pt>
                <c:pt idx="1713">
                  <c:v>1817.2570000000001</c:v>
                </c:pt>
                <c:pt idx="1714">
                  <c:v>1796.7429999999999</c:v>
                </c:pt>
                <c:pt idx="1715">
                  <c:v>1828.4360000000001</c:v>
                </c:pt>
                <c:pt idx="1716">
                  <c:v>1783.41</c:v>
                </c:pt>
                <c:pt idx="1717">
                  <c:v>1839.316</c:v>
                </c:pt>
                <c:pt idx="1718">
                  <c:v>1771.2070000000001</c:v>
                </c:pt>
                <c:pt idx="1719">
                  <c:v>1850.375</c:v>
                </c:pt>
                <c:pt idx="1720">
                  <c:v>1761.318</c:v>
                </c:pt>
                <c:pt idx="1721">
                  <c:v>1860.3509999999999</c:v>
                </c:pt>
                <c:pt idx="1722">
                  <c:v>1753.3889999999999</c:v>
                </c:pt>
                <c:pt idx="1723">
                  <c:v>1868.008</c:v>
                </c:pt>
                <c:pt idx="1724">
                  <c:v>1749.8719999999998</c:v>
                </c:pt>
                <c:pt idx="1725">
                  <c:v>1873.8139999999999</c:v>
                </c:pt>
                <c:pt idx="1726">
                  <c:v>1747.366</c:v>
                </c:pt>
                <c:pt idx="1727">
                  <c:v>1879.223</c:v>
                </c:pt>
                <c:pt idx="1728">
                  <c:v>1751.8909999999998</c:v>
                </c:pt>
                <c:pt idx="1729">
                  <c:v>1877.5260000000001</c:v>
                </c:pt>
                <c:pt idx="1730">
                  <c:v>1760.7750000000001</c:v>
                </c:pt>
                <c:pt idx="1731">
                  <c:v>1878.2139999999999</c:v>
                </c:pt>
                <c:pt idx="1732">
                  <c:v>1767.107</c:v>
                </c:pt>
                <c:pt idx="1733">
                  <c:v>1872.49</c:v>
                </c:pt>
                <c:pt idx="1734">
                  <c:v>1782.096</c:v>
                </c:pt>
                <c:pt idx="1735">
                  <c:v>1867.787</c:v>
                </c:pt>
                <c:pt idx="1736">
                  <c:v>1844.0529999999999</c:v>
                </c:pt>
                <c:pt idx="1737">
                  <c:v>1915.7370000000001</c:v>
                </c:pt>
                <c:pt idx="1738">
                  <c:v>1863.7860000000001</c:v>
                </c:pt>
                <c:pt idx="1739">
                  <c:v>1903.7439999999999</c:v>
                </c:pt>
                <c:pt idx="1740">
                  <c:v>1884.973</c:v>
                </c:pt>
                <c:pt idx="1741">
                  <c:v>1899.973</c:v>
                </c:pt>
                <c:pt idx="1742">
                  <c:v>1897.1329999999998</c:v>
                </c:pt>
                <c:pt idx="1743">
                  <c:v>1891.2349999999999</c:v>
                </c:pt>
                <c:pt idx="1744">
                  <c:v>1917.086</c:v>
                </c:pt>
                <c:pt idx="1745">
                  <c:v>1887.7829999999999</c:v>
                </c:pt>
                <c:pt idx="1746">
                  <c:v>1926.0050000000001</c:v>
                </c:pt>
                <c:pt idx="1747">
                  <c:v>1889.7939999999999</c:v>
                </c:pt>
                <c:pt idx="1748">
                  <c:v>1942.6289999999999</c:v>
                </c:pt>
                <c:pt idx="1749">
                  <c:v>1884.568</c:v>
                </c:pt>
                <c:pt idx="1750">
                  <c:v>1956.2629999999999</c:v>
                </c:pt>
                <c:pt idx="1751">
                  <c:v>1892.4780000000001</c:v>
                </c:pt>
                <c:pt idx="1752">
                  <c:v>1956.93</c:v>
                </c:pt>
                <c:pt idx="1753">
                  <c:v>1896.35</c:v>
                </c:pt>
                <c:pt idx="1754">
                  <c:v>1964.145</c:v>
                </c:pt>
                <c:pt idx="1755">
                  <c:v>1907.2860000000001</c:v>
                </c:pt>
                <c:pt idx="1756">
                  <c:v>1851.9070000000011</c:v>
                </c:pt>
                <c:pt idx="1757">
                  <c:v>1823.1409999999998</c:v>
                </c:pt>
                <c:pt idx="1758">
                  <c:v>1852.972</c:v>
                </c:pt>
                <c:pt idx="1759">
                  <c:v>1832.3209999999999</c:v>
                </c:pt>
                <c:pt idx="1760">
                  <c:v>1851.5919999999999</c:v>
                </c:pt>
                <c:pt idx="1761">
                  <c:v>1850.981</c:v>
                </c:pt>
                <c:pt idx="1762">
                  <c:v>1839.979</c:v>
                </c:pt>
                <c:pt idx="1763">
                  <c:v>1864.818</c:v>
                </c:pt>
                <c:pt idx="1764">
                  <c:v>1835.6009999999999</c:v>
                </c:pt>
                <c:pt idx="1765">
                  <c:v>1882.0989999999999</c:v>
                </c:pt>
                <c:pt idx="1766">
                  <c:v>1823.251</c:v>
                </c:pt>
                <c:pt idx="1767">
                  <c:v>1900.116</c:v>
                </c:pt>
                <c:pt idx="1768">
                  <c:v>1819.1699999999998</c:v>
                </c:pt>
                <c:pt idx="1769">
                  <c:v>1910.3639999999998</c:v>
                </c:pt>
                <c:pt idx="1770">
                  <c:v>1815.8689999999999</c:v>
                </c:pt>
                <c:pt idx="1771">
                  <c:v>1924.479</c:v>
                </c:pt>
                <c:pt idx="1772">
                  <c:v>1808.481</c:v>
                </c:pt>
                <c:pt idx="1773">
                  <c:v>1932.1739999999998</c:v>
                </c:pt>
                <c:pt idx="1774">
                  <c:v>1808.6759999999999</c:v>
                </c:pt>
                <c:pt idx="1775">
                  <c:v>1939.0909999999999</c:v>
                </c:pt>
                <c:pt idx="1776">
                  <c:v>1806.9490000000001</c:v>
                </c:pt>
                <c:pt idx="1777">
                  <c:v>1942.9190000000001</c:v>
                </c:pt>
                <c:pt idx="1778">
                  <c:v>1811.74</c:v>
                </c:pt>
                <c:pt idx="1779">
                  <c:v>1940.6699999999998</c:v>
                </c:pt>
                <c:pt idx="1780">
                  <c:v>1869.058</c:v>
                </c:pt>
                <c:pt idx="1781">
                  <c:v>1990.1709999999998</c:v>
                </c:pt>
                <c:pt idx="1782">
                  <c:v>1876.01</c:v>
                </c:pt>
                <c:pt idx="1783">
                  <c:v>1982.6779999999999</c:v>
                </c:pt>
                <c:pt idx="1784">
                  <c:v>1886.0709999999999</c:v>
                </c:pt>
                <c:pt idx="1785">
                  <c:v>1973.0819999999999</c:v>
                </c:pt>
                <c:pt idx="1786">
                  <c:v>1896.789</c:v>
                </c:pt>
                <c:pt idx="1787">
                  <c:v>1961.2249999999999</c:v>
                </c:pt>
                <c:pt idx="1788">
                  <c:v>1908.117</c:v>
                </c:pt>
                <c:pt idx="1789">
                  <c:v>1949.3829999999998</c:v>
                </c:pt>
                <c:pt idx="1790">
                  <c:v>1918.001</c:v>
                </c:pt>
                <c:pt idx="1791">
                  <c:v>1935.1189999999999</c:v>
                </c:pt>
                <c:pt idx="1792">
                  <c:v>1928.8809999999999</c:v>
                </c:pt>
                <c:pt idx="1793">
                  <c:v>1923.396</c:v>
                </c:pt>
                <c:pt idx="1794">
                  <c:v>1935.4760000000001</c:v>
                </c:pt>
                <c:pt idx="1795">
                  <c:v>1911.4580000000001</c:v>
                </c:pt>
                <c:pt idx="1796">
                  <c:v>1943.7080000000001</c:v>
                </c:pt>
                <c:pt idx="1797">
                  <c:v>1899.37</c:v>
                </c:pt>
                <c:pt idx="1798">
                  <c:v>1944.03</c:v>
                </c:pt>
                <c:pt idx="1799">
                  <c:v>1895.596</c:v>
                </c:pt>
                <c:pt idx="1800">
                  <c:v>1828.4380000000001</c:v>
                </c:pt>
                <c:pt idx="1801">
                  <c:v>1782.2080000000001</c:v>
                </c:pt>
                <c:pt idx="1802">
                  <c:v>1827.8639999999998</c:v>
                </c:pt>
                <c:pt idx="1803">
                  <c:v>1782.556</c:v>
                </c:pt>
                <c:pt idx="1804">
                  <c:v>1817.297</c:v>
                </c:pt>
                <c:pt idx="1805">
                  <c:v>1782.1479999999999</c:v>
                </c:pt>
                <c:pt idx="1806">
                  <c:v>1810.827</c:v>
                </c:pt>
                <c:pt idx="1807">
                  <c:v>1781.7139999999999</c:v>
                </c:pt>
                <c:pt idx="1808">
                  <c:v>1794.46</c:v>
                </c:pt>
                <c:pt idx="1809">
                  <c:v>1790.6779999999999</c:v>
                </c:pt>
                <c:pt idx="1810">
                  <c:v>1774.9380000000001</c:v>
                </c:pt>
                <c:pt idx="1811">
                  <c:v>1793.2619999999999</c:v>
                </c:pt>
                <c:pt idx="1812">
                  <c:v>1763.3789999999999</c:v>
                </c:pt>
                <c:pt idx="1813">
                  <c:v>1801.944</c:v>
                </c:pt>
                <c:pt idx="1814">
                  <c:v>1742.3729999999998</c:v>
                </c:pt>
                <c:pt idx="1815">
                  <c:v>1807.1719999999998</c:v>
                </c:pt>
                <c:pt idx="1816">
                  <c:v>1730.396</c:v>
                </c:pt>
                <c:pt idx="1817">
                  <c:v>1808.81</c:v>
                </c:pt>
                <c:pt idx="1818">
                  <c:v>1710.885</c:v>
                </c:pt>
                <c:pt idx="1819">
                  <c:v>1818.4349999999999</c:v>
                </c:pt>
                <c:pt idx="1820">
                  <c:v>1692.9690000000001</c:v>
                </c:pt>
                <c:pt idx="1821">
                  <c:v>1816.588</c:v>
                </c:pt>
                <c:pt idx="1822">
                  <c:v>1686.7570000000001</c:v>
                </c:pt>
                <c:pt idx="1823">
                  <c:v>1819.5319999999999</c:v>
                </c:pt>
                <c:pt idx="1824">
                  <c:v>1674.357</c:v>
                </c:pt>
                <c:pt idx="1825">
                  <c:v>1815.1829999999998</c:v>
                </c:pt>
                <c:pt idx="1826">
                  <c:v>1673.8819999999998</c:v>
                </c:pt>
                <c:pt idx="1827">
                  <c:v>1806.212</c:v>
                </c:pt>
                <c:pt idx="1828">
                  <c:v>1820.847</c:v>
                </c:pt>
                <c:pt idx="1829">
                  <c:v>1962.5060000000001</c:v>
                </c:pt>
                <c:pt idx="1830">
                  <c:v>1817.6419999999998</c:v>
                </c:pt>
                <c:pt idx="1831">
                  <c:v>1947.9460000000001</c:v>
                </c:pt>
                <c:pt idx="1832">
                  <c:v>1825.6889999999999</c:v>
                </c:pt>
                <c:pt idx="1833">
                  <c:v>1936.934</c:v>
                </c:pt>
                <c:pt idx="1834">
                  <c:v>1828.5250000000001</c:v>
                </c:pt>
                <c:pt idx="1835">
                  <c:v>1920.9780000000001</c:v>
                </c:pt>
                <c:pt idx="1836">
                  <c:v>1840.5709999999999</c:v>
                </c:pt>
                <c:pt idx="1837">
                  <c:v>1902.8389999999999</c:v>
                </c:pt>
                <c:pt idx="1838">
                  <c:v>1846.087</c:v>
                </c:pt>
                <c:pt idx="1839">
                  <c:v>1890.328</c:v>
                </c:pt>
                <c:pt idx="1840">
                  <c:v>1853.3219999999999</c:v>
                </c:pt>
                <c:pt idx="1841">
                  <c:v>1873.8209999999999</c:v>
                </c:pt>
                <c:pt idx="1842">
                  <c:v>1865.078</c:v>
                </c:pt>
                <c:pt idx="1843">
                  <c:v>1861.8539999999998</c:v>
                </c:pt>
                <c:pt idx="1844">
                  <c:v>1871.395</c:v>
                </c:pt>
                <c:pt idx="1845">
                  <c:v>1850.6889999999999</c:v>
                </c:pt>
                <c:pt idx="1846">
                  <c:v>1878.7329999999999</c:v>
                </c:pt>
                <c:pt idx="1847">
                  <c:v>1842.3689999999999</c:v>
                </c:pt>
                <c:pt idx="1848">
                  <c:v>1881.575</c:v>
                </c:pt>
                <c:pt idx="1849">
                  <c:v>1838.933</c:v>
                </c:pt>
                <c:pt idx="1850">
                  <c:v>1882.546</c:v>
                </c:pt>
                <c:pt idx="1851">
                  <c:v>1838.2339999999999</c:v>
                </c:pt>
                <c:pt idx="1852">
                  <c:v>1829.32</c:v>
                </c:pt>
                <c:pt idx="1853">
                  <c:v>1791.9480000000001</c:v>
                </c:pt>
                <c:pt idx="1854">
                  <c:v>1825.6039999999998</c:v>
                </c:pt>
                <c:pt idx="1855">
                  <c:v>1798.74</c:v>
                </c:pt>
                <c:pt idx="1856">
                  <c:v>1818.3009999999999</c:v>
                </c:pt>
                <c:pt idx="1857">
                  <c:v>1809.1319999999998</c:v>
                </c:pt>
                <c:pt idx="1858">
                  <c:v>1810.942</c:v>
                </c:pt>
                <c:pt idx="1859">
                  <c:v>1819.2070000000001</c:v>
                </c:pt>
                <c:pt idx="1860">
                  <c:v>1803.5629999999999</c:v>
                </c:pt>
                <c:pt idx="1861">
                  <c:v>1834.2090000000001</c:v>
                </c:pt>
                <c:pt idx="1862">
                  <c:v>1791.088</c:v>
                </c:pt>
                <c:pt idx="1863">
                  <c:v>1847.7650000000001</c:v>
                </c:pt>
                <c:pt idx="1864">
                  <c:v>1784.0519999999999</c:v>
                </c:pt>
                <c:pt idx="1865">
                  <c:v>1863.271</c:v>
                </c:pt>
                <c:pt idx="1866">
                  <c:v>1772.019</c:v>
                </c:pt>
                <c:pt idx="1867">
                  <c:v>1880.5</c:v>
                </c:pt>
                <c:pt idx="1868">
                  <c:v>1768.049</c:v>
                </c:pt>
                <c:pt idx="1869">
                  <c:v>1889.7249999999999</c:v>
                </c:pt>
                <c:pt idx="1870">
                  <c:v>1767.258</c:v>
                </c:pt>
                <c:pt idx="1871">
                  <c:v>1904.2070000000001</c:v>
                </c:pt>
                <c:pt idx="1872">
                  <c:v>1761.3779999999999</c:v>
                </c:pt>
                <c:pt idx="1873">
                  <c:v>1911.32</c:v>
                </c:pt>
                <c:pt idx="1874">
                  <c:v>1767.0360000000001</c:v>
                </c:pt>
                <c:pt idx="1875">
                  <c:v>1918.52</c:v>
                </c:pt>
                <c:pt idx="1876">
                  <c:v>1817.395</c:v>
                </c:pt>
                <c:pt idx="1877">
                  <c:v>1979.317</c:v>
                </c:pt>
                <c:pt idx="1878">
                  <c:v>1829.9260000000011</c:v>
                </c:pt>
                <c:pt idx="1879">
                  <c:v>1974.7439999999999</c:v>
                </c:pt>
                <c:pt idx="1880">
                  <c:v>1846.3019999999999</c:v>
                </c:pt>
                <c:pt idx="1881">
                  <c:v>1977.0070000000001</c:v>
                </c:pt>
                <c:pt idx="1882">
                  <c:v>1854.961</c:v>
                </c:pt>
                <c:pt idx="1883">
                  <c:v>1970.665</c:v>
                </c:pt>
                <c:pt idx="1884">
                  <c:v>1875.8709999999999</c:v>
                </c:pt>
                <c:pt idx="1885">
                  <c:v>1966.3729999999998</c:v>
                </c:pt>
                <c:pt idx="1886">
                  <c:v>1887.518</c:v>
                </c:pt>
                <c:pt idx="1887">
                  <c:v>1964.1529999999998</c:v>
                </c:pt>
                <c:pt idx="1888">
                  <c:v>1909.9060000000011</c:v>
                </c:pt>
                <c:pt idx="1889">
                  <c:v>1951.913</c:v>
                </c:pt>
                <c:pt idx="1890">
                  <c:v>1932.067</c:v>
                </c:pt>
                <c:pt idx="1891">
                  <c:v>1949.432</c:v>
                </c:pt>
                <c:pt idx="1892">
                  <c:v>1943.1289999999999</c:v>
                </c:pt>
                <c:pt idx="1893">
                  <c:v>1942.278</c:v>
                </c:pt>
                <c:pt idx="1894">
                  <c:v>1961.7449999999999</c:v>
                </c:pt>
                <c:pt idx="1895">
                  <c:v>1940.2860000000001</c:v>
                </c:pt>
                <c:pt idx="1896">
                  <c:v>1863.059</c:v>
                </c:pt>
                <c:pt idx="1897">
                  <c:v>1840.1729999999998</c:v>
                </c:pt>
                <c:pt idx="1898">
                  <c:v>1874.903</c:v>
                </c:pt>
                <c:pt idx="1899">
                  <c:v>1837.9010000000001</c:v>
                </c:pt>
                <c:pt idx="1900">
                  <c:v>1882.9390000000001</c:v>
                </c:pt>
                <c:pt idx="1901">
                  <c:v>1845.473</c:v>
                </c:pt>
                <c:pt idx="1902">
                  <c:v>1880.6539999999998</c:v>
                </c:pt>
                <c:pt idx="1903">
                  <c:v>1850.8319999999999</c:v>
                </c:pt>
                <c:pt idx="1904">
                  <c:v>1881.8509999999999</c:v>
                </c:pt>
                <c:pt idx="1905">
                  <c:v>1861.5619999999999</c:v>
                </c:pt>
                <c:pt idx="1906">
                  <c:v>1874.1629999999998</c:v>
                </c:pt>
                <c:pt idx="1907">
                  <c:v>1874.6559999999999</c:v>
                </c:pt>
                <c:pt idx="1908">
                  <c:v>1869.529</c:v>
                </c:pt>
                <c:pt idx="1909">
                  <c:v>1884.6919999999998</c:v>
                </c:pt>
                <c:pt idx="1910">
                  <c:v>1861.4460000000001</c:v>
                </c:pt>
                <c:pt idx="1911">
                  <c:v>1899.4960000000001</c:v>
                </c:pt>
                <c:pt idx="1912">
                  <c:v>1849.5529999999999</c:v>
                </c:pt>
                <c:pt idx="1913">
                  <c:v>1911.7950000000001</c:v>
                </c:pt>
                <c:pt idx="1914">
                  <c:v>1839.3519999999999</c:v>
                </c:pt>
                <c:pt idx="1915">
                  <c:v>1924.617</c:v>
                </c:pt>
                <c:pt idx="1916">
                  <c:v>1828.3609999999999</c:v>
                </c:pt>
                <c:pt idx="1917">
                  <c:v>1935.4639999999999</c:v>
                </c:pt>
                <c:pt idx="1918">
                  <c:v>1819.1939999999954</c:v>
                </c:pt>
                <c:pt idx="1919">
                  <c:v>1943.9110000000001</c:v>
                </c:pt>
                <c:pt idx="1920">
                  <c:v>1810.9560000000001</c:v>
                </c:pt>
                <c:pt idx="1921">
                  <c:v>1949.5619999999999</c:v>
                </c:pt>
                <c:pt idx="1922">
                  <c:v>1806.2280000000001</c:v>
                </c:pt>
                <c:pt idx="1923">
                  <c:v>1952.3589999999999</c:v>
                </c:pt>
                <c:pt idx="1924">
                  <c:v>1802.088</c:v>
                </c:pt>
                <c:pt idx="1925">
                  <c:v>1951.5629999999999</c:v>
                </c:pt>
                <c:pt idx="1926">
                  <c:v>1803.1509999999998</c:v>
                </c:pt>
                <c:pt idx="1927">
                  <c:v>1945.5639999999999</c:v>
                </c:pt>
                <c:pt idx="1928">
                  <c:v>1803.787</c:v>
                </c:pt>
                <c:pt idx="1929">
                  <c:v>1940.3389999999999</c:v>
                </c:pt>
                <c:pt idx="1930">
                  <c:v>1805.2539999999999</c:v>
                </c:pt>
                <c:pt idx="1931">
                  <c:v>1927.704</c:v>
                </c:pt>
                <c:pt idx="1932">
                  <c:v>1814.547</c:v>
                </c:pt>
                <c:pt idx="1933">
                  <c:v>1916.1599999999999</c:v>
                </c:pt>
                <c:pt idx="1934">
                  <c:v>1818.78</c:v>
                </c:pt>
                <c:pt idx="1935">
                  <c:v>1900.8309999999999</c:v>
                </c:pt>
                <c:pt idx="1936">
                  <c:v>1830.96</c:v>
                </c:pt>
                <c:pt idx="1937">
                  <c:v>1881.7560000000001</c:v>
                </c:pt>
                <c:pt idx="1938">
                  <c:v>1835.1399999999999</c:v>
                </c:pt>
                <c:pt idx="1939">
                  <c:v>1869.9060000000011</c:v>
                </c:pt>
                <c:pt idx="1940">
                  <c:v>1838.471</c:v>
                </c:pt>
                <c:pt idx="1941">
                  <c:v>1850.9749999999999</c:v>
                </c:pt>
                <c:pt idx="1942">
                  <c:v>1848.3229999999999</c:v>
                </c:pt>
                <c:pt idx="1943">
                  <c:v>1839.472</c:v>
                </c:pt>
                <c:pt idx="1944">
                  <c:v>1848.0550000000001</c:v>
                </c:pt>
                <c:pt idx="1945">
                  <c:v>1826.107</c:v>
                </c:pt>
                <c:pt idx="1946">
                  <c:v>1853.7629999999999</c:v>
                </c:pt>
                <c:pt idx="1947">
                  <c:v>1812.7570000000001</c:v>
                </c:pt>
                <c:pt idx="1948">
                  <c:v>1847.703</c:v>
                </c:pt>
                <c:pt idx="1949">
                  <c:v>1811.316</c:v>
                </c:pt>
                <c:pt idx="1950">
                  <c:v>1838.1539999999998</c:v>
                </c:pt>
                <c:pt idx="1951">
                  <c:v>1803.49</c:v>
                </c:pt>
                <c:pt idx="1952">
                  <c:v>1835.2090000000001</c:v>
                </c:pt>
                <c:pt idx="1953">
                  <c:v>1805.7809999999999</c:v>
                </c:pt>
                <c:pt idx="1954">
                  <c:v>1819.489</c:v>
                </c:pt>
                <c:pt idx="1955">
                  <c:v>1805.921</c:v>
                </c:pt>
                <c:pt idx="1956">
                  <c:v>1811.549</c:v>
                </c:pt>
                <c:pt idx="1957">
                  <c:v>1806.1399999999999</c:v>
                </c:pt>
                <c:pt idx="1958">
                  <c:v>1791.817</c:v>
                </c:pt>
                <c:pt idx="1959">
                  <c:v>1816.78</c:v>
                </c:pt>
                <c:pt idx="1960">
                  <c:v>1771.248</c:v>
                </c:pt>
                <c:pt idx="1961">
                  <c:v>1819.5539999999999</c:v>
                </c:pt>
                <c:pt idx="1962">
                  <c:v>1759.4570000000001</c:v>
                </c:pt>
                <c:pt idx="1963">
                  <c:v>1829.0729999999999</c:v>
                </c:pt>
                <c:pt idx="1964">
                  <c:v>1739.528</c:v>
                </c:pt>
                <c:pt idx="1965">
                  <c:v>1834.258</c:v>
                </c:pt>
                <c:pt idx="1966">
                  <c:v>1728.989</c:v>
                </c:pt>
                <c:pt idx="1967">
                  <c:v>1837.201</c:v>
                </c:pt>
                <c:pt idx="1968">
                  <c:v>1760.9290000000001</c:v>
                </c:pt>
                <c:pt idx="1969">
                  <c:v>1895.2629999999999</c:v>
                </c:pt>
                <c:pt idx="1970">
                  <c:v>1748.095</c:v>
                </c:pt>
                <c:pt idx="1971">
                  <c:v>1894.549</c:v>
                </c:pt>
                <c:pt idx="1972">
                  <c:v>1744.1619999999998</c:v>
                </c:pt>
                <c:pt idx="1973">
                  <c:v>1895.713</c:v>
                </c:pt>
                <c:pt idx="1974">
                  <c:v>1738.481</c:v>
                </c:pt>
                <c:pt idx="1975">
                  <c:v>1891.836</c:v>
                </c:pt>
                <c:pt idx="1976">
                  <c:v>1740.875</c:v>
                </c:pt>
                <c:pt idx="1977">
                  <c:v>1884.8439999999998</c:v>
                </c:pt>
                <c:pt idx="1978">
                  <c:v>1742.45</c:v>
                </c:pt>
                <c:pt idx="1979">
                  <c:v>1878.2739999999999</c:v>
                </c:pt>
                <c:pt idx="1980">
                  <c:v>1748.1969999999999</c:v>
                </c:pt>
                <c:pt idx="1981">
                  <c:v>1867.404</c:v>
                </c:pt>
                <c:pt idx="1982">
                  <c:v>1758.059</c:v>
                </c:pt>
                <c:pt idx="1983">
                  <c:v>1856.5319999999999</c:v>
                </c:pt>
                <c:pt idx="1984">
                  <c:v>1769.2860000000001</c:v>
                </c:pt>
                <c:pt idx="1985">
                  <c:v>1844.039</c:v>
                </c:pt>
                <c:pt idx="1986">
                  <c:v>1780.8519999999999</c:v>
                </c:pt>
                <c:pt idx="1987">
                  <c:v>1832.569</c:v>
                </c:pt>
                <c:pt idx="1988">
                  <c:v>1794.0219999999999</c:v>
                </c:pt>
                <c:pt idx="1989">
                  <c:v>1820.7560000000001</c:v>
                </c:pt>
                <c:pt idx="1990">
                  <c:v>1807.2809999999999</c:v>
                </c:pt>
                <c:pt idx="1991">
                  <c:v>1812.2470000000001</c:v>
                </c:pt>
                <c:pt idx="1992">
                  <c:v>1868.175</c:v>
                </c:pt>
                <c:pt idx="1993">
                  <c:v>1855.1719999999998</c:v>
                </c:pt>
                <c:pt idx="1994">
                  <c:v>1880.105</c:v>
                </c:pt>
                <c:pt idx="1995">
                  <c:v>1851.441</c:v>
                </c:pt>
                <c:pt idx="1996">
                  <c:v>1885.5439999999999</c:v>
                </c:pt>
                <c:pt idx="1997">
                  <c:v>1852.7560000000001</c:v>
                </c:pt>
                <c:pt idx="1998">
                  <c:v>1893.058</c:v>
                </c:pt>
                <c:pt idx="1999">
                  <c:v>1852.0629999999999</c:v>
                </c:pt>
                <c:pt idx="2000">
                  <c:v>1898.848</c:v>
                </c:pt>
                <c:pt idx="2001">
                  <c:v>1861.0539999999999</c:v>
                </c:pt>
                <c:pt idx="2002">
                  <c:v>1894.85</c:v>
                </c:pt>
                <c:pt idx="2003">
                  <c:v>1868.3869999999999</c:v>
                </c:pt>
                <c:pt idx="2004">
                  <c:v>1895.9110000000001</c:v>
                </c:pt>
                <c:pt idx="2005">
                  <c:v>1882.1439999999998</c:v>
                </c:pt>
                <c:pt idx="2006">
                  <c:v>1886.288</c:v>
                </c:pt>
                <c:pt idx="2007">
                  <c:v>1900.558</c:v>
                </c:pt>
                <c:pt idx="2008">
                  <c:v>1883.9449999999999</c:v>
                </c:pt>
                <c:pt idx="2009">
                  <c:v>1911.992</c:v>
                </c:pt>
                <c:pt idx="2010">
                  <c:v>1881.1409999999998</c:v>
                </c:pt>
                <c:pt idx="2011">
                  <c:v>1933.1859999999999</c:v>
                </c:pt>
                <c:pt idx="2012">
                  <c:v>1868.1719999999998</c:v>
                </c:pt>
                <c:pt idx="2013">
                  <c:v>1948.3739999999998</c:v>
                </c:pt>
                <c:pt idx="2014">
                  <c:v>1866.0139999999999</c:v>
                </c:pt>
                <c:pt idx="2015">
                  <c:v>1966.4670000000001</c:v>
                </c:pt>
                <c:pt idx="2016">
                  <c:v>1804.49</c:v>
                </c:pt>
                <c:pt idx="2017">
                  <c:v>1932.7160000000001</c:v>
                </c:pt>
                <c:pt idx="2018">
                  <c:v>1805.3619999999999</c:v>
                </c:pt>
                <c:pt idx="2019">
                  <c:v>1940.0119999999999</c:v>
                </c:pt>
                <c:pt idx="2020">
                  <c:v>1809.3909999999998</c:v>
                </c:pt>
                <c:pt idx="2021">
                  <c:v>1954.4749999999999</c:v>
                </c:pt>
                <c:pt idx="2022">
                  <c:v>1806.3709999999999</c:v>
                </c:pt>
                <c:pt idx="2023">
                  <c:v>1959.1209999999999</c:v>
                </c:pt>
                <c:pt idx="2024">
                  <c:v>1815.9449999999999</c:v>
                </c:pt>
                <c:pt idx="2025">
                  <c:v>1964.2429999999999</c:v>
                </c:pt>
                <c:pt idx="2026">
                  <c:v>1818.9570000000001</c:v>
                </c:pt>
                <c:pt idx="2027">
                  <c:v>1968.8609999999999</c:v>
                </c:pt>
                <c:pt idx="2028">
                  <c:v>1833.7829999999999</c:v>
                </c:pt>
                <c:pt idx="2029">
                  <c:v>1961.9370000000001</c:v>
                </c:pt>
                <c:pt idx="2030">
                  <c:v>1850.2909999999999</c:v>
                </c:pt>
                <c:pt idx="2031">
                  <c:v>1960.4870000000001</c:v>
                </c:pt>
                <c:pt idx="2032">
                  <c:v>1860.741</c:v>
                </c:pt>
                <c:pt idx="2033">
                  <c:v>1951.6339999999998</c:v>
                </c:pt>
                <c:pt idx="2034">
                  <c:v>1879.442</c:v>
                </c:pt>
                <c:pt idx="2035">
                  <c:v>1944.492</c:v>
                </c:pt>
                <c:pt idx="2036">
                  <c:v>1841.299</c:v>
                </c:pt>
                <c:pt idx="2037">
                  <c:v>1885.875</c:v>
                </c:pt>
                <c:pt idx="2038">
                  <c:v>1858.8589999999999</c:v>
                </c:pt>
                <c:pt idx="2039">
                  <c:v>1874.2239999999999</c:v>
                </c:pt>
                <c:pt idx="2040">
                  <c:v>1874.6619999999998</c:v>
                </c:pt>
                <c:pt idx="2041">
                  <c:v>1869.1289999999999</c:v>
                </c:pt>
                <c:pt idx="2042">
                  <c:v>1883.6979999999999</c:v>
                </c:pt>
                <c:pt idx="2043">
                  <c:v>1861.9480000000001</c:v>
                </c:pt>
                <c:pt idx="2044">
                  <c:v>1894.2939999999999</c:v>
                </c:pt>
                <c:pt idx="2045">
                  <c:v>1858.8919999999998</c:v>
                </c:pt>
                <c:pt idx="2046">
                  <c:v>1898.4949999999999</c:v>
                </c:pt>
                <c:pt idx="2047">
                  <c:v>1858.1609999999998</c:v>
                </c:pt>
                <c:pt idx="2048">
                  <c:v>1902.069</c:v>
                </c:pt>
                <c:pt idx="2049">
                  <c:v>1858.461</c:v>
                </c:pt>
                <c:pt idx="2050">
                  <c:v>1901.0139999999999</c:v>
                </c:pt>
                <c:pt idx="2051">
                  <c:v>1862.2080000000001</c:v>
                </c:pt>
                <c:pt idx="2052">
                  <c:v>1896.6879999999999</c:v>
                </c:pt>
                <c:pt idx="2053">
                  <c:v>1867.9880000000001</c:v>
                </c:pt>
                <c:pt idx="2054">
                  <c:v>1888.7329999999999</c:v>
                </c:pt>
                <c:pt idx="2055">
                  <c:v>1875.616</c:v>
                </c:pt>
                <c:pt idx="2056">
                  <c:v>1768.981</c:v>
                </c:pt>
                <c:pt idx="2057">
                  <c:v>1774.0419999999999</c:v>
                </c:pt>
                <c:pt idx="2058">
                  <c:v>1756.3219999999999</c:v>
                </c:pt>
                <c:pt idx="2059">
                  <c:v>1784.6829999999998</c:v>
                </c:pt>
                <c:pt idx="2060">
                  <c:v>1742.221</c:v>
                </c:pt>
                <c:pt idx="2061">
                  <c:v>1792.2529999999999</c:v>
                </c:pt>
                <c:pt idx="2062">
                  <c:v>1731.05</c:v>
                </c:pt>
                <c:pt idx="2063">
                  <c:v>1801.797</c:v>
                </c:pt>
                <c:pt idx="2064">
                  <c:v>1716.1619999999998</c:v>
                </c:pt>
                <c:pt idx="2065">
                  <c:v>1807.857</c:v>
                </c:pt>
                <c:pt idx="2066">
                  <c:v>1707.25</c:v>
                </c:pt>
                <c:pt idx="2067">
                  <c:v>1810.0050000000001</c:v>
                </c:pt>
                <c:pt idx="2068">
                  <c:v>1694.4349999999999</c:v>
                </c:pt>
                <c:pt idx="2069">
                  <c:v>1815.876</c:v>
                </c:pt>
                <c:pt idx="2070">
                  <c:v>1683.4250000000011</c:v>
                </c:pt>
                <c:pt idx="2071">
                  <c:v>1812.2719999999999</c:v>
                </c:pt>
                <c:pt idx="2072">
                  <c:v>1681.6899999999998</c:v>
                </c:pt>
                <c:pt idx="2073">
                  <c:v>1810.7049999999999</c:v>
                </c:pt>
                <c:pt idx="2074">
                  <c:v>1675.4170000000001</c:v>
                </c:pt>
                <c:pt idx="2075">
                  <c:v>1802.5809999999999</c:v>
                </c:pt>
                <c:pt idx="2076">
                  <c:v>1679.537</c:v>
                </c:pt>
                <c:pt idx="2077">
                  <c:v>1789.28</c:v>
                </c:pt>
                <c:pt idx="2078">
                  <c:v>1678.0150000000001</c:v>
                </c:pt>
                <c:pt idx="2079">
                  <c:v>1781.3150000000001</c:v>
                </c:pt>
                <c:pt idx="2080">
                  <c:v>1678.068</c:v>
                </c:pt>
                <c:pt idx="2081">
                  <c:v>1763.0639999999999</c:v>
                </c:pt>
                <c:pt idx="2082">
                  <c:v>1687.923</c:v>
                </c:pt>
                <c:pt idx="2083">
                  <c:v>1749.982</c:v>
                </c:pt>
                <c:pt idx="2084">
                  <c:v>1794.0119999999999</c:v>
                </c:pt>
                <c:pt idx="2085">
                  <c:v>1840.8609999999999</c:v>
                </c:pt>
                <c:pt idx="2086">
                  <c:v>1805.7449999999999</c:v>
                </c:pt>
                <c:pt idx="2087">
                  <c:v>1819.3389999999999</c:v>
                </c:pt>
                <c:pt idx="2088">
                  <c:v>1808.2929999999999</c:v>
                </c:pt>
                <c:pt idx="2089">
                  <c:v>1807.877</c:v>
                </c:pt>
                <c:pt idx="2090">
                  <c:v>1809.33</c:v>
                </c:pt>
                <c:pt idx="2091">
                  <c:v>1788.924</c:v>
                </c:pt>
                <c:pt idx="2092">
                  <c:v>1818.088</c:v>
                </c:pt>
                <c:pt idx="2093">
                  <c:v>1779.376</c:v>
                </c:pt>
                <c:pt idx="2094">
                  <c:v>1815.2939999999999</c:v>
                </c:pt>
                <c:pt idx="2095">
                  <c:v>1768.231</c:v>
                </c:pt>
                <c:pt idx="2096">
                  <c:v>1818.8909999999998</c:v>
                </c:pt>
                <c:pt idx="2097">
                  <c:v>1758.337</c:v>
                </c:pt>
                <c:pt idx="2098">
                  <c:v>1811.1969999999999</c:v>
                </c:pt>
                <c:pt idx="2099">
                  <c:v>1759.5429999999999</c:v>
                </c:pt>
                <c:pt idx="2100">
                  <c:v>1801.556</c:v>
                </c:pt>
                <c:pt idx="2101">
                  <c:v>1756.8779999999999</c:v>
                </c:pt>
                <c:pt idx="2102">
                  <c:v>1796.0450000000001</c:v>
                </c:pt>
                <c:pt idx="2103">
                  <c:v>1762.1079999999999</c:v>
                </c:pt>
                <c:pt idx="2104">
                  <c:v>1781.992</c:v>
                </c:pt>
                <c:pt idx="2105">
                  <c:v>1766.5219999999999</c:v>
                </c:pt>
                <c:pt idx="2106">
                  <c:v>1772.2160000000001</c:v>
                </c:pt>
                <c:pt idx="2107">
                  <c:v>1771.9860000000001</c:v>
                </c:pt>
                <c:pt idx="2108">
                  <c:v>1804.8889999999999</c:v>
                </c:pt>
                <c:pt idx="2109">
                  <c:v>1833.1839999999959</c:v>
                </c:pt>
                <c:pt idx="2110">
                  <c:v>1789.0250000000001</c:v>
                </c:pt>
                <c:pt idx="2111">
                  <c:v>1841.59</c:v>
                </c:pt>
                <c:pt idx="2112">
                  <c:v>1777.509</c:v>
                </c:pt>
                <c:pt idx="2113">
                  <c:v>1852.443</c:v>
                </c:pt>
                <c:pt idx="2114">
                  <c:v>1764.1179999999999</c:v>
                </c:pt>
                <c:pt idx="2115">
                  <c:v>1860.7070000000001</c:v>
                </c:pt>
                <c:pt idx="2116">
                  <c:v>1755.432</c:v>
                </c:pt>
                <c:pt idx="2117">
                  <c:v>1868.1079999999999</c:v>
                </c:pt>
                <c:pt idx="2118">
                  <c:v>1747.8609999999999</c:v>
                </c:pt>
                <c:pt idx="2119">
                  <c:v>1873.5409999999999</c:v>
                </c:pt>
                <c:pt idx="2120">
                  <c:v>1744.8339999999998</c:v>
                </c:pt>
                <c:pt idx="2121">
                  <c:v>1877.221</c:v>
                </c:pt>
                <c:pt idx="2122">
                  <c:v>1743.8679999999999</c:v>
                </c:pt>
                <c:pt idx="2123">
                  <c:v>1877.347</c:v>
                </c:pt>
                <c:pt idx="2124">
                  <c:v>1748.347</c:v>
                </c:pt>
                <c:pt idx="2125">
                  <c:v>1875.7829999999999</c:v>
                </c:pt>
                <c:pt idx="2126">
                  <c:v>1753.4110000000001</c:v>
                </c:pt>
                <c:pt idx="2127">
                  <c:v>1873.1189999999999</c:v>
                </c:pt>
                <c:pt idx="2128">
                  <c:v>1764.829</c:v>
                </c:pt>
                <c:pt idx="2129">
                  <c:v>1864.213</c:v>
                </c:pt>
                <c:pt idx="2130">
                  <c:v>1779.3519999999999</c:v>
                </c:pt>
                <c:pt idx="2131">
                  <c:v>1858.442</c:v>
                </c:pt>
                <c:pt idx="2132">
                  <c:v>1839.7570000000001</c:v>
                </c:pt>
                <c:pt idx="2133">
                  <c:v>1901.0260000000001</c:v>
                </c:pt>
                <c:pt idx="2134">
                  <c:v>1858.271</c:v>
                </c:pt>
                <c:pt idx="2135">
                  <c:v>1892.3129999999999</c:v>
                </c:pt>
                <c:pt idx="2136">
                  <c:v>1871.0219999999999</c:v>
                </c:pt>
                <c:pt idx="2137">
                  <c:v>1887.3439999999998</c:v>
                </c:pt>
                <c:pt idx="2138">
                  <c:v>1890.3869999999999</c:v>
                </c:pt>
                <c:pt idx="2139">
                  <c:v>1875.8509999999999</c:v>
                </c:pt>
                <c:pt idx="2140">
                  <c:v>1909.2060000000001</c:v>
                </c:pt>
                <c:pt idx="2141">
                  <c:v>1874.8319999999999</c:v>
                </c:pt>
                <c:pt idx="2142">
                  <c:v>1917.9</c:v>
                </c:pt>
                <c:pt idx="2143">
                  <c:v>1870.3019999999999</c:v>
                </c:pt>
                <c:pt idx="2144">
                  <c:v>1932.6229999999998</c:v>
                </c:pt>
                <c:pt idx="2145">
                  <c:v>1872.7090000000001</c:v>
                </c:pt>
                <c:pt idx="2146">
                  <c:v>1935.5619999999999</c:v>
                </c:pt>
                <c:pt idx="2147">
                  <c:v>1881.1319999999998</c:v>
                </c:pt>
                <c:pt idx="2148">
                  <c:v>1944.759</c:v>
                </c:pt>
                <c:pt idx="2149">
                  <c:v>1883.3819999999998</c:v>
                </c:pt>
                <c:pt idx="2150">
                  <c:v>1951.3209999999999</c:v>
                </c:pt>
                <c:pt idx="2151">
                  <c:v>1898.297</c:v>
                </c:pt>
                <c:pt idx="2152">
                  <c:v>1842.0650000000001</c:v>
                </c:pt>
                <c:pt idx="2153">
                  <c:v>1806.2339999999999</c:v>
                </c:pt>
                <c:pt idx="2154">
                  <c:v>1842.9690000000001</c:v>
                </c:pt>
                <c:pt idx="2155">
                  <c:v>1822.8239999999998</c:v>
                </c:pt>
                <c:pt idx="2156">
                  <c:v>1833.0070000000001</c:v>
                </c:pt>
                <c:pt idx="2157">
                  <c:v>1842.845</c:v>
                </c:pt>
                <c:pt idx="2158">
                  <c:v>1830.886</c:v>
                </c:pt>
                <c:pt idx="2159">
                  <c:v>1854.1439999999998</c:v>
                </c:pt>
                <c:pt idx="2160">
                  <c:v>1828.1869999999999</c:v>
                </c:pt>
                <c:pt idx="2161">
                  <c:v>1874.5170000000001</c:v>
                </c:pt>
                <c:pt idx="2162">
                  <c:v>1816.558</c:v>
                </c:pt>
                <c:pt idx="2163">
                  <c:v>1887.6229999999998</c:v>
                </c:pt>
                <c:pt idx="2164">
                  <c:v>1814.7049999999999</c:v>
                </c:pt>
                <c:pt idx="2165">
                  <c:v>1902.8619999999999</c:v>
                </c:pt>
                <c:pt idx="2166">
                  <c:v>1806.2460000000001</c:v>
                </c:pt>
                <c:pt idx="2167">
                  <c:v>1917.365</c:v>
                </c:pt>
                <c:pt idx="2168">
                  <c:v>1807.6569999999999</c:v>
                </c:pt>
                <c:pt idx="2169">
                  <c:v>1922.039</c:v>
                </c:pt>
                <c:pt idx="2170">
                  <c:v>1810.5619999999999</c:v>
                </c:pt>
                <c:pt idx="2171">
                  <c:v>1929.8819999999998</c:v>
                </c:pt>
                <c:pt idx="2172">
                  <c:v>1810.502</c:v>
                </c:pt>
                <c:pt idx="2173">
                  <c:v>1930.3409999999999</c:v>
                </c:pt>
                <c:pt idx="2174">
                  <c:v>1818.096</c:v>
                </c:pt>
                <c:pt idx="2175">
                  <c:v>1929.3509999999999</c:v>
                </c:pt>
                <c:pt idx="2176">
                  <c:v>1823.4449999999999</c:v>
                </c:pt>
                <c:pt idx="2177">
                  <c:v>1926.08</c:v>
                </c:pt>
                <c:pt idx="2178">
                  <c:v>1835.1079999999999</c:v>
                </c:pt>
                <c:pt idx="2179">
                  <c:v>1916.8129999999999</c:v>
                </c:pt>
                <c:pt idx="2180">
                  <c:v>1847.1979999999999</c:v>
                </c:pt>
                <c:pt idx="2181">
                  <c:v>1908.077</c:v>
                </c:pt>
                <c:pt idx="2182">
                  <c:v>1858.0239999999999</c:v>
                </c:pt>
                <c:pt idx="2183">
                  <c:v>1896.047</c:v>
                </c:pt>
                <c:pt idx="2184">
                  <c:v>1870.7280000000001</c:v>
                </c:pt>
                <c:pt idx="2185">
                  <c:v>1884.105</c:v>
                </c:pt>
                <c:pt idx="2186">
                  <c:v>1882.489</c:v>
                </c:pt>
                <c:pt idx="2187">
                  <c:v>1871.325</c:v>
                </c:pt>
                <c:pt idx="2188">
                  <c:v>1892.567</c:v>
                </c:pt>
                <c:pt idx="2189">
                  <c:v>1860.8339999999998</c:v>
                </c:pt>
                <c:pt idx="2190">
                  <c:v>1899.732</c:v>
                </c:pt>
                <c:pt idx="2191">
                  <c:v>1850.01</c:v>
                </c:pt>
                <c:pt idx="2192">
                  <c:v>1907.1229999999998</c:v>
                </c:pt>
                <c:pt idx="2193">
                  <c:v>1843.0070000000001</c:v>
                </c:pt>
                <c:pt idx="2194">
                  <c:v>1908.231</c:v>
                </c:pt>
                <c:pt idx="2195">
                  <c:v>1837.1389999999999</c:v>
                </c:pt>
                <c:pt idx="2196">
                  <c:v>1800.0709999999999</c:v>
                </c:pt>
                <c:pt idx="2197">
                  <c:v>1723.1739999999998</c:v>
                </c:pt>
                <c:pt idx="2198">
                  <c:v>1794.2160000000001</c:v>
                </c:pt>
                <c:pt idx="2199">
                  <c:v>1725.9560000000001</c:v>
                </c:pt>
                <c:pt idx="2200">
                  <c:v>1784.548</c:v>
                </c:pt>
                <c:pt idx="2201">
                  <c:v>1725.952</c:v>
                </c:pt>
                <c:pt idx="2202">
                  <c:v>1777.97</c:v>
                </c:pt>
                <c:pt idx="2203">
                  <c:v>1732.0250000000001</c:v>
                </c:pt>
                <c:pt idx="2204">
                  <c:v>1762.5519999999999</c:v>
                </c:pt>
                <c:pt idx="2205">
                  <c:v>1736.4380000000001</c:v>
                </c:pt>
                <c:pt idx="2206">
                  <c:v>1752.3899999999999</c:v>
                </c:pt>
                <c:pt idx="2207">
                  <c:v>1739.1759999999999</c:v>
                </c:pt>
                <c:pt idx="2208">
                  <c:v>1734.251</c:v>
                </c:pt>
                <c:pt idx="2209">
                  <c:v>1750.5</c:v>
                </c:pt>
                <c:pt idx="2210">
                  <c:v>1715.5170000000001</c:v>
                </c:pt>
                <c:pt idx="2211">
                  <c:v>1752.9180000000001</c:v>
                </c:pt>
                <c:pt idx="2212">
                  <c:v>1705.34</c:v>
                </c:pt>
                <c:pt idx="2213">
                  <c:v>1760.7619999999999</c:v>
                </c:pt>
                <c:pt idx="2214">
                  <c:v>1687.6699999999998</c:v>
                </c:pt>
                <c:pt idx="2215">
                  <c:v>1762.2460000000001</c:v>
                </c:pt>
                <c:pt idx="2216">
                  <c:v>1680.828</c:v>
                </c:pt>
                <c:pt idx="2217">
                  <c:v>1759.0629999999999</c:v>
                </c:pt>
                <c:pt idx="2218">
                  <c:v>1667.5429999999999</c:v>
                </c:pt>
                <c:pt idx="2219">
                  <c:v>1762.329</c:v>
                </c:pt>
                <c:pt idx="2220">
                  <c:v>1657.201</c:v>
                </c:pt>
                <c:pt idx="2221">
                  <c:v>1753.6719999999998</c:v>
                </c:pt>
                <c:pt idx="2222">
                  <c:v>1658.2570000000001</c:v>
                </c:pt>
                <c:pt idx="2223">
                  <c:v>1749.258</c:v>
                </c:pt>
                <c:pt idx="2224">
                  <c:v>1802.06</c:v>
                </c:pt>
                <c:pt idx="2225">
                  <c:v>1899.8209999999999</c:v>
                </c:pt>
                <c:pt idx="2226">
                  <c:v>1808.559</c:v>
                </c:pt>
                <c:pt idx="2227">
                  <c:v>1882.4290000000001</c:v>
                </c:pt>
                <c:pt idx="2228">
                  <c:v>1808.8439999999998</c:v>
                </c:pt>
                <c:pt idx="2229">
                  <c:v>1872.5539999999999</c:v>
                </c:pt>
                <c:pt idx="2230">
                  <c:v>1811.3989999999999</c:v>
                </c:pt>
                <c:pt idx="2231">
                  <c:v>1851.8119999999999</c:v>
                </c:pt>
                <c:pt idx="2232">
                  <c:v>1823.2049999999999</c:v>
                </c:pt>
                <c:pt idx="2233">
                  <c:v>1836.97</c:v>
                </c:pt>
                <c:pt idx="2234">
                  <c:v>1828.2860000000001</c:v>
                </c:pt>
                <c:pt idx="2235">
                  <c:v>1818.9250000000011</c:v>
                </c:pt>
                <c:pt idx="2236">
                  <c:v>1840.1289999999999</c:v>
                </c:pt>
                <c:pt idx="2237">
                  <c:v>1800.3209999999999</c:v>
                </c:pt>
                <c:pt idx="2238">
                  <c:v>1844.806</c:v>
                </c:pt>
                <c:pt idx="2239">
                  <c:v>1790.29</c:v>
                </c:pt>
                <c:pt idx="2240">
                  <c:v>1848.8709999999999</c:v>
                </c:pt>
                <c:pt idx="2241">
                  <c:v>1777.085</c:v>
                </c:pt>
                <c:pt idx="2242">
                  <c:v>1855.606</c:v>
                </c:pt>
                <c:pt idx="2243">
                  <c:v>1770.7839999999999</c:v>
                </c:pt>
                <c:pt idx="2244">
                  <c:v>1807.0439999999999</c:v>
                </c:pt>
                <c:pt idx="2245">
                  <c:v>1717.4670000000001</c:v>
                </c:pt>
                <c:pt idx="2246">
                  <c:v>1807.8009999999999</c:v>
                </c:pt>
                <c:pt idx="2247">
                  <c:v>1716.2560000000001</c:v>
                </c:pt>
                <c:pt idx="2248">
                  <c:v>1803.316</c:v>
                </c:pt>
                <c:pt idx="2249">
                  <c:v>1720.421</c:v>
                </c:pt>
                <c:pt idx="2250">
                  <c:v>1797.713</c:v>
                </c:pt>
                <c:pt idx="2251">
                  <c:v>1726.3529999999998</c:v>
                </c:pt>
                <c:pt idx="2252">
                  <c:v>1789.9849999999999</c:v>
                </c:pt>
                <c:pt idx="2253">
                  <c:v>1735.4080000000001</c:v>
                </c:pt>
                <c:pt idx="2254">
                  <c:v>1781.0419999999999</c:v>
                </c:pt>
                <c:pt idx="2255">
                  <c:v>1746.325</c:v>
                </c:pt>
                <c:pt idx="2256">
                  <c:v>1770.6189999999999</c:v>
                </c:pt>
                <c:pt idx="2257">
                  <c:v>1760.79</c:v>
                </c:pt>
                <c:pt idx="2258">
                  <c:v>1761.085</c:v>
                </c:pt>
                <c:pt idx="2259">
                  <c:v>1772.3689999999999</c:v>
                </c:pt>
                <c:pt idx="2260">
                  <c:v>1753.4370000000001</c:v>
                </c:pt>
                <c:pt idx="2261">
                  <c:v>1787.1559999999999</c:v>
                </c:pt>
                <c:pt idx="2262">
                  <c:v>1743.117</c:v>
                </c:pt>
                <c:pt idx="2263">
                  <c:v>1798.1539999999998</c:v>
                </c:pt>
                <c:pt idx="2264">
                  <c:v>1738.9939999999999</c:v>
                </c:pt>
                <c:pt idx="2265">
                  <c:v>1810.1299999999999</c:v>
                </c:pt>
                <c:pt idx="2266">
                  <c:v>1732.3589999999999</c:v>
                </c:pt>
                <c:pt idx="2267">
                  <c:v>1821.576</c:v>
                </c:pt>
                <c:pt idx="2268">
                  <c:v>1734.567</c:v>
                </c:pt>
                <c:pt idx="2269">
                  <c:v>1824.3409999999999</c:v>
                </c:pt>
                <c:pt idx="2270">
                  <c:v>1740.3689999999999</c:v>
                </c:pt>
                <c:pt idx="2271">
                  <c:v>1831.443</c:v>
                </c:pt>
                <c:pt idx="2272">
                  <c:v>1838.4780000000001</c:v>
                </c:pt>
                <c:pt idx="2273">
                  <c:v>1935.73</c:v>
                </c:pt>
                <c:pt idx="2274">
                  <c:v>1851.778</c:v>
                </c:pt>
                <c:pt idx="2275">
                  <c:v>1935.6389999999999</c:v>
                </c:pt>
                <c:pt idx="2276">
                  <c:v>1858.5119999999999</c:v>
                </c:pt>
                <c:pt idx="2277">
                  <c:v>1936.277</c:v>
                </c:pt>
                <c:pt idx="2278">
                  <c:v>1877.2909999999999</c:v>
                </c:pt>
                <c:pt idx="2279">
                  <c:v>1925.0509999999999</c:v>
                </c:pt>
                <c:pt idx="2280">
                  <c:v>1898.2429999999999</c:v>
                </c:pt>
                <c:pt idx="2281">
                  <c:v>1922.712</c:v>
                </c:pt>
                <c:pt idx="2282">
                  <c:v>1910.4939999999999</c:v>
                </c:pt>
                <c:pt idx="2283">
                  <c:v>1912.45</c:v>
                </c:pt>
                <c:pt idx="2284">
                  <c:v>1932.402</c:v>
                </c:pt>
                <c:pt idx="2285">
                  <c:v>1906.606</c:v>
                </c:pt>
                <c:pt idx="2286">
                  <c:v>1944.155</c:v>
                </c:pt>
                <c:pt idx="2287">
                  <c:v>1904.837</c:v>
                </c:pt>
                <c:pt idx="2288">
                  <c:v>1964.492</c:v>
                </c:pt>
                <c:pt idx="2289">
                  <c:v>1894.6559999999999</c:v>
                </c:pt>
                <c:pt idx="2290">
                  <c:v>1982.75</c:v>
                </c:pt>
                <c:pt idx="2291">
                  <c:v>1897.046</c:v>
                </c:pt>
                <c:pt idx="2292">
                  <c:v>1885.31</c:v>
                </c:pt>
                <c:pt idx="2293">
                  <c:v>1791.2819999999999</c:v>
                </c:pt>
                <c:pt idx="2294">
                  <c:v>1896.865</c:v>
                </c:pt>
                <c:pt idx="2295">
                  <c:v>1796.7370000000001</c:v>
                </c:pt>
                <c:pt idx="2296">
                  <c:v>1896.85</c:v>
                </c:pt>
                <c:pt idx="2297">
                  <c:v>1806.8039999999999</c:v>
                </c:pt>
                <c:pt idx="2298">
                  <c:v>1901.798</c:v>
                </c:pt>
                <c:pt idx="2299">
                  <c:v>1811.336</c:v>
                </c:pt>
                <c:pt idx="2300">
                  <c:v>1903.2460000000001</c:v>
                </c:pt>
                <c:pt idx="2301">
                  <c:v>1825.876</c:v>
                </c:pt>
                <c:pt idx="2302">
                  <c:v>1895.6719999999998</c:v>
                </c:pt>
                <c:pt idx="2303">
                  <c:v>1836.6789999999999</c:v>
                </c:pt>
                <c:pt idx="2304">
                  <c:v>1891.5539999999999</c:v>
                </c:pt>
                <c:pt idx="2305">
                  <c:v>1852.0329999999999</c:v>
                </c:pt>
                <c:pt idx="2306">
                  <c:v>1880.6109999999999</c:v>
                </c:pt>
                <c:pt idx="2307">
                  <c:v>1868.6139999999998</c:v>
                </c:pt>
                <c:pt idx="2308">
                  <c:v>1873.9</c:v>
                </c:pt>
                <c:pt idx="2309">
                  <c:v>1880.3719999999998</c:v>
                </c:pt>
                <c:pt idx="2310">
                  <c:v>1866.059</c:v>
                </c:pt>
                <c:pt idx="2311">
                  <c:v>1895.0160000000001</c:v>
                </c:pt>
                <c:pt idx="2312">
                  <c:v>1799.6509999999998</c:v>
                </c:pt>
                <c:pt idx="2313">
                  <c:v>1845.739</c:v>
                </c:pt>
                <c:pt idx="2314">
                  <c:v>1793.45</c:v>
                </c:pt>
                <c:pt idx="2315">
                  <c:v>1854.6209999999999</c:v>
                </c:pt>
                <c:pt idx="2316">
                  <c:v>1787.8719999999998</c:v>
                </c:pt>
                <c:pt idx="2317">
                  <c:v>1860.021</c:v>
                </c:pt>
                <c:pt idx="2318">
                  <c:v>1785.259</c:v>
                </c:pt>
                <c:pt idx="2319">
                  <c:v>1861.8</c:v>
                </c:pt>
                <c:pt idx="2320">
                  <c:v>1784.1789999999999</c:v>
                </c:pt>
                <c:pt idx="2321">
                  <c:v>1860.1139999999998</c:v>
                </c:pt>
                <c:pt idx="2322">
                  <c:v>1786.8339999999998</c:v>
                </c:pt>
                <c:pt idx="2323">
                  <c:v>1855.3509999999999</c:v>
                </c:pt>
                <c:pt idx="2324">
                  <c:v>1789.837</c:v>
                </c:pt>
                <c:pt idx="2325">
                  <c:v>1846.8739999999998</c:v>
                </c:pt>
                <c:pt idx="2326">
                  <c:v>1797.489</c:v>
                </c:pt>
                <c:pt idx="2327">
                  <c:v>1834.1949999999954</c:v>
                </c:pt>
                <c:pt idx="2328">
                  <c:v>1803.473</c:v>
                </c:pt>
                <c:pt idx="2329">
                  <c:v>1823.7060000000001</c:v>
                </c:pt>
                <c:pt idx="2330">
                  <c:v>1809.6659999999999</c:v>
                </c:pt>
                <c:pt idx="2331">
                  <c:v>1806.5350000000001</c:v>
                </c:pt>
                <c:pt idx="2332">
                  <c:v>1821.271</c:v>
                </c:pt>
                <c:pt idx="2333">
                  <c:v>1793.34</c:v>
                </c:pt>
                <c:pt idx="2334">
                  <c:v>1826.77</c:v>
                </c:pt>
                <c:pt idx="2335">
                  <c:v>1776.7190000000001</c:v>
                </c:pt>
                <c:pt idx="2336">
                  <c:v>1837.1659999999999</c:v>
                </c:pt>
                <c:pt idx="2337">
                  <c:v>1759.5170000000001</c:v>
                </c:pt>
                <c:pt idx="2338">
                  <c:v>1839.675</c:v>
                </c:pt>
                <c:pt idx="2339">
                  <c:v>1750.9290000000001</c:v>
                </c:pt>
                <c:pt idx="2340">
                  <c:v>1839.145</c:v>
                </c:pt>
                <c:pt idx="2341">
                  <c:v>1736.836</c:v>
                </c:pt>
                <c:pt idx="2342">
                  <c:v>1843.921</c:v>
                </c:pt>
                <c:pt idx="2343">
                  <c:v>1731.7190000000001</c:v>
                </c:pt>
                <c:pt idx="2344">
                  <c:v>1837.5329999999999</c:v>
                </c:pt>
                <c:pt idx="2345">
                  <c:v>1724.954</c:v>
                </c:pt>
                <c:pt idx="2346">
                  <c:v>1836.761</c:v>
                </c:pt>
                <c:pt idx="2347">
                  <c:v>1718.6899999999998</c:v>
                </c:pt>
                <c:pt idx="2348">
                  <c:v>1824.1889999999999</c:v>
                </c:pt>
                <c:pt idx="2349">
                  <c:v>1724.4870000000001</c:v>
                </c:pt>
                <c:pt idx="2350">
                  <c:v>1808.8319999999999</c:v>
                </c:pt>
                <c:pt idx="2351">
                  <c:v>1722.9170000000001</c:v>
                </c:pt>
                <c:pt idx="2352">
                  <c:v>1800.2760000000001</c:v>
                </c:pt>
                <c:pt idx="2353">
                  <c:v>1730.491</c:v>
                </c:pt>
                <c:pt idx="2354">
                  <c:v>1781.299</c:v>
                </c:pt>
                <c:pt idx="2355">
                  <c:v>1733.9150000000011</c:v>
                </c:pt>
                <c:pt idx="2356">
                  <c:v>1770.0409999999999</c:v>
                </c:pt>
                <c:pt idx="2357">
                  <c:v>1737.3219999999999</c:v>
                </c:pt>
                <c:pt idx="2358">
                  <c:v>1750.066</c:v>
                </c:pt>
                <c:pt idx="2359">
                  <c:v>1748.098</c:v>
                </c:pt>
                <c:pt idx="2360">
                  <c:v>1785.7729999999999</c:v>
                </c:pt>
                <c:pt idx="2361">
                  <c:v>1806.328</c:v>
                </c:pt>
                <c:pt idx="2362">
                  <c:v>1776.4660000000001</c:v>
                </c:pt>
                <c:pt idx="2363">
                  <c:v>1813.0519999999999</c:v>
                </c:pt>
                <c:pt idx="2364">
                  <c:v>1760.7070000000001</c:v>
                </c:pt>
                <c:pt idx="2365">
                  <c:v>1813.7190000000001</c:v>
                </c:pt>
                <c:pt idx="2366">
                  <c:v>1755.6779999999999</c:v>
                </c:pt>
                <c:pt idx="2367">
                  <c:v>1810.3909999999998</c:v>
                </c:pt>
                <c:pt idx="2368">
                  <c:v>1746.259</c:v>
                </c:pt>
                <c:pt idx="2369">
                  <c:v>1811.4070000000011</c:v>
                </c:pt>
                <c:pt idx="2370">
                  <c:v>1740.856</c:v>
                </c:pt>
                <c:pt idx="2371">
                  <c:v>1803.0919999999999</c:v>
                </c:pt>
                <c:pt idx="2372">
                  <c:v>1744.297</c:v>
                </c:pt>
                <c:pt idx="2373">
                  <c:v>1796.6429999999998</c:v>
                </c:pt>
                <c:pt idx="2374">
                  <c:v>1745.711</c:v>
                </c:pt>
                <c:pt idx="2375">
                  <c:v>1784.7139999999999</c:v>
                </c:pt>
                <c:pt idx="2376">
                  <c:v>1754.6329999999998</c:v>
                </c:pt>
                <c:pt idx="2377">
                  <c:v>1771.51</c:v>
                </c:pt>
                <c:pt idx="2378">
                  <c:v>1761.1469999999999</c:v>
                </c:pt>
                <c:pt idx="2379">
                  <c:v>1760.04</c:v>
                </c:pt>
                <c:pt idx="2380">
                  <c:v>1770.066</c:v>
                </c:pt>
                <c:pt idx="2381">
                  <c:v>1745.2090000000001</c:v>
                </c:pt>
                <c:pt idx="2382">
                  <c:v>1781.97</c:v>
                </c:pt>
                <c:pt idx="2383">
                  <c:v>1732.56</c:v>
                </c:pt>
                <c:pt idx="2384">
                  <c:v>1841.107</c:v>
                </c:pt>
                <c:pt idx="2385">
                  <c:v>1769.3989999999999</c:v>
                </c:pt>
                <c:pt idx="2386">
                  <c:v>1851.9060000000011</c:v>
                </c:pt>
                <c:pt idx="2387">
                  <c:v>1759.567</c:v>
                </c:pt>
                <c:pt idx="2388">
                  <c:v>1861.954</c:v>
                </c:pt>
                <c:pt idx="2389">
                  <c:v>1751.3989999999999</c:v>
                </c:pt>
                <c:pt idx="2390">
                  <c:v>1870.8519999999999</c:v>
                </c:pt>
                <c:pt idx="2391">
                  <c:v>1748.3109999999999</c:v>
                </c:pt>
                <c:pt idx="2392">
                  <c:v>1874.846</c:v>
                </c:pt>
                <c:pt idx="2393">
                  <c:v>1746.558</c:v>
                </c:pt>
                <c:pt idx="2394">
                  <c:v>1879.8639999999998</c:v>
                </c:pt>
                <c:pt idx="2395">
                  <c:v>1750.463</c:v>
                </c:pt>
                <c:pt idx="2396">
                  <c:v>1877.9380000000001</c:v>
                </c:pt>
                <c:pt idx="2397">
                  <c:v>1759.4960000000001</c:v>
                </c:pt>
                <c:pt idx="2398">
                  <c:v>1878.2449999999999</c:v>
                </c:pt>
                <c:pt idx="2399">
                  <c:v>1765.8879999999999</c:v>
                </c:pt>
                <c:pt idx="2400">
                  <c:v>1876.9760000000001</c:v>
                </c:pt>
                <c:pt idx="2401">
                  <c:v>1781.242</c:v>
                </c:pt>
                <c:pt idx="2402">
                  <c:v>1867.5409999999999</c:v>
                </c:pt>
                <c:pt idx="2403">
                  <c:v>1793.702</c:v>
                </c:pt>
                <c:pt idx="2404">
                  <c:v>1863.835</c:v>
                </c:pt>
                <c:pt idx="2405">
                  <c:v>1811.085</c:v>
                </c:pt>
                <c:pt idx="2406">
                  <c:v>1852.059</c:v>
                </c:pt>
                <c:pt idx="2407">
                  <c:v>1831.307</c:v>
                </c:pt>
                <c:pt idx="2408">
                  <c:v>1848.213</c:v>
                </c:pt>
                <c:pt idx="2409">
                  <c:v>1843.7280000000001</c:v>
                </c:pt>
                <c:pt idx="2410">
                  <c:v>1846.2850000000001</c:v>
                </c:pt>
                <c:pt idx="2411">
                  <c:v>1862.5809999999999</c:v>
                </c:pt>
                <c:pt idx="2412">
                  <c:v>1836.499</c:v>
                </c:pt>
                <c:pt idx="2413">
                  <c:v>1873.9549999999999</c:v>
                </c:pt>
                <c:pt idx="2414">
                  <c:v>1838.75</c:v>
                </c:pt>
                <c:pt idx="2415">
                  <c:v>1887.347</c:v>
                </c:pt>
                <c:pt idx="2416">
                  <c:v>1834.1219999999998</c:v>
                </c:pt>
                <c:pt idx="2417">
                  <c:v>1900.3609999999999</c:v>
                </c:pt>
                <c:pt idx="2418">
                  <c:v>1841.9080000000001</c:v>
                </c:pt>
                <c:pt idx="2419">
                  <c:v>1900.7380000000001</c:v>
                </c:pt>
                <c:pt idx="2420">
                  <c:v>1852.6039999999998</c:v>
                </c:pt>
                <c:pt idx="2421">
                  <c:v>1907.626</c:v>
                </c:pt>
                <c:pt idx="2422">
                  <c:v>1857.039</c:v>
                </c:pt>
                <c:pt idx="2423">
                  <c:v>1904.6599999999999</c:v>
                </c:pt>
                <c:pt idx="2424">
                  <c:v>1872.855</c:v>
                </c:pt>
                <c:pt idx="2425">
                  <c:v>1903.067</c:v>
                </c:pt>
                <c:pt idx="2426">
                  <c:v>1882.0139999999999</c:v>
                </c:pt>
                <c:pt idx="2427">
                  <c:v>1901.3409999999999</c:v>
                </c:pt>
                <c:pt idx="2428">
                  <c:v>1901.3779999999999</c:v>
                </c:pt>
                <c:pt idx="2429">
                  <c:v>1889.443</c:v>
                </c:pt>
                <c:pt idx="2430">
                  <c:v>1921.499</c:v>
                </c:pt>
                <c:pt idx="2431">
                  <c:v>1885.2160000000001</c:v>
                </c:pt>
                <c:pt idx="2432">
                  <c:v>1933.1859999999999</c:v>
                </c:pt>
                <c:pt idx="2433">
                  <c:v>1874.7660000000001</c:v>
                </c:pt>
                <c:pt idx="2434">
                  <c:v>1952.1089999999999</c:v>
                </c:pt>
                <c:pt idx="2435">
                  <c:v>1868.6939999999954</c:v>
                </c:pt>
                <c:pt idx="2436">
                  <c:v>1962.6369999999999</c:v>
                </c:pt>
                <c:pt idx="2437">
                  <c:v>1865.239</c:v>
                </c:pt>
                <c:pt idx="2438">
                  <c:v>1977.3029999999999</c:v>
                </c:pt>
                <c:pt idx="2439">
                  <c:v>1857.835</c:v>
                </c:pt>
                <c:pt idx="2440">
                  <c:v>1988.626</c:v>
                </c:pt>
                <c:pt idx="2441">
                  <c:v>1858.1309999999999</c:v>
                </c:pt>
                <c:pt idx="2442">
                  <c:v>1992.06</c:v>
                </c:pt>
                <c:pt idx="2443">
                  <c:v>1857.454</c:v>
                </c:pt>
                <c:pt idx="2444">
                  <c:v>1996.1389999999999</c:v>
                </c:pt>
                <c:pt idx="2445">
                  <c:v>1861.4829999999999</c:v>
                </c:pt>
                <c:pt idx="2446">
                  <c:v>1993.6439999999998</c:v>
                </c:pt>
                <c:pt idx="2447">
                  <c:v>1868.3729999999998</c:v>
                </c:pt>
                <c:pt idx="2448">
                  <c:v>1826.03</c:v>
                </c:pt>
                <c:pt idx="2449">
                  <c:v>1716.4050000000011</c:v>
                </c:pt>
                <c:pt idx="2450">
                  <c:v>1819.4470000000001</c:v>
                </c:pt>
                <c:pt idx="2451">
                  <c:v>1726.038</c:v>
                </c:pt>
                <c:pt idx="2452">
                  <c:v>1809.86</c:v>
                </c:pt>
                <c:pt idx="2453">
                  <c:v>1736.5160000000001</c:v>
                </c:pt>
                <c:pt idx="2454">
                  <c:v>1798.6019999999999</c:v>
                </c:pt>
                <c:pt idx="2455">
                  <c:v>1746.808</c:v>
                </c:pt>
                <c:pt idx="2456">
                  <c:v>1787.501</c:v>
                </c:pt>
                <c:pt idx="2457">
                  <c:v>1755.8989999999999</c:v>
                </c:pt>
                <c:pt idx="2458">
                  <c:v>1774.8829999999998</c:v>
                </c:pt>
                <c:pt idx="2459">
                  <c:v>1766.345</c:v>
                </c:pt>
                <c:pt idx="2460">
                  <c:v>1761.8029999999999</c:v>
                </c:pt>
                <c:pt idx="2461">
                  <c:v>1772.2539999999999</c:v>
                </c:pt>
                <c:pt idx="2462">
                  <c:v>1753.6669999999999</c:v>
                </c:pt>
                <c:pt idx="2463">
                  <c:v>1778.2629999999999</c:v>
                </c:pt>
                <c:pt idx="2464">
                  <c:v>1743.127</c:v>
                </c:pt>
                <c:pt idx="2465">
                  <c:v>1779.6289999999999</c:v>
                </c:pt>
                <c:pt idx="2466">
                  <c:v>1739.904</c:v>
                </c:pt>
                <c:pt idx="2467">
                  <c:v>1775.556</c:v>
                </c:pt>
                <c:pt idx="2468">
                  <c:v>1733.5729999999999</c:v>
                </c:pt>
                <c:pt idx="2469">
                  <c:v>1774.7570000000001</c:v>
                </c:pt>
                <c:pt idx="2470">
                  <c:v>1729.1319999999998</c:v>
                </c:pt>
                <c:pt idx="2471">
                  <c:v>1764.2939999999999</c:v>
                </c:pt>
                <c:pt idx="2472">
                  <c:v>1733.914</c:v>
                </c:pt>
                <c:pt idx="2473">
                  <c:v>1756.1139999999998</c:v>
                </c:pt>
                <c:pt idx="2474">
                  <c:v>1734.0519999999999</c:v>
                </c:pt>
                <c:pt idx="2475">
                  <c:v>1741.5509999999999</c:v>
                </c:pt>
                <c:pt idx="2476">
                  <c:v>1848.5350000000001</c:v>
                </c:pt>
                <c:pt idx="2477">
                  <c:v>1832.7080000000001</c:v>
                </c:pt>
                <c:pt idx="2478">
                  <c:v>1851.1539999999998</c:v>
                </c:pt>
                <c:pt idx="2479">
                  <c:v>1820.6439999999998</c:v>
                </c:pt>
                <c:pt idx="2480">
                  <c:v>1853.6769999999999</c:v>
                </c:pt>
                <c:pt idx="2481">
                  <c:v>1799.155</c:v>
                </c:pt>
                <c:pt idx="2482">
                  <c:v>1865.4870000000001</c:v>
                </c:pt>
                <c:pt idx="2483">
                  <c:v>1784.4770000000001</c:v>
                </c:pt>
                <c:pt idx="2484">
                  <c:v>1867.0550000000001</c:v>
                </c:pt>
                <c:pt idx="2485">
                  <c:v>1766.702</c:v>
                </c:pt>
                <c:pt idx="2486">
                  <c:v>1876.789</c:v>
                </c:pt>
                <c:pt idx="2487">
                  <c:v>1748.3869999999999</c:v>
                </c:pt>
                <c:pt idx="2488">
                  <c:v>1875.1819999999998</c:v>
                </c:pt>
                <c:pt idx="2489">
                  <c:v>1742.1219999999998</c:v>
                </c:pt>
                <c:pt idx="2490">
                  <c:v>1871.2950000000001</c:v>
                </c:pt>
                <c:pt idx="2491">
                  <c:v>1729.221</c:v>
                </c:pt>
                <c:pt idx="2492">
                  <c:v>1873.4080000000001</c:v>
                </c:pt>
                <c:pt idx="2493">
                  <c:v>1726.932</c:v>
                </c:pt>
                <c:pt idx="2494">
                  <c:v>1864.4</c:v>
                </c:pt>
                <c:pt idx="2495">
                  <c:v>1722.731</c:v>
                </c:pt>
                <c:pt idx="2496">
                  <c:v>1860.4349999999999</c:v>
                </c:pt>
                <c:pt idx="2497">
                  <c:v>1720.2170000000001</c:v>
                </c:pt>
                <c:pt idx="2498">
                  <c:v>1846.3629999999998</c:v>
                </c:pt>
                <c:pt idx="2499">
                  <c:v>1728.1339999999998</c:v>
                </c:pt>
                <c:pt idx="2500">
                  <c:v>1830.36</c:v>
                </c:pt>
                <c:pt idx="2501">
                  <c:v>1730.6509999999998</c:v>
                </c:pt>
                <c:pt idx="2502">
                  <c:v>1820.11</c:v>
                </c:pt>
                <c:pt idx="2503">
                  <c:v>1740.97</c:v>
                </c:pt>
                <c:pt idx="2504">
                  <c:v>1802.2070000000001</c:v>
                </c:pt>
                <c:pt idx="2505">
                  <c:v>1748.31</c:v>
                </c:pt>
                <c:pt idx="2506">
                  <c:v>1790.498</c:v>
                </c:pt>
                <c:pt idx="2507">
                  <c:v>1754.4949999999999</c:v>
                </c:pt>
                <c:pt idx="2508">
                  <c:v>1774.4949999999999</c:v>
                </c:pt>
                <c:pt idx="2509">
                  <c:v>1765.3929999999998</c:v>
                </c:pt>
                <c:pt idx="2510">
                  <c:v>1761.2529999999999</c:v>
                </c:pt>
                <c:pt idx="2511">
                  <c:v>1770.6889999999999</c:v>
                </c:pt>
                <c:pt idx="2512">
                  <c:v>1752.8239999999998</c:v>
                </c:pt>
                <c:pt idx="2513">
                  <c:v>1777.319</c:v>
                </c:pt>
                <c:pt idx="2514">
                  <c:v>1745.2939999999999</c:v>
                </c:pt>
                <c:pt idx="2515">
                  <c:v>1779.806</c:v>
                </c:pt>
                <c:pt idx="2516">
                  <c:v>1742.431</c:v>
                </c:pt>
                <c:pt idx="2517">
                  <c:v>1780.4380000000001</c:v>
                </c:pt>
                <c:pt idx="2518">
                  <c:v>1741.981</c:v>
                </c:pt>
                <c:pt idx="2519">
                  <c:v>1778.6539999999998</c:v>
                </c:pt>
                <c:pt idx="2520">
                  <c:v>1745.8009999999999</c:v>
                </c:pt>
                <c:pt idx="2521">
                  <c:v>1774.7739999999999</c:v>
                </c:pt>
                <c:pt idx="2522">
                  <c:v>1751.6499999999999</c:v>
                </c:pt>
                <c:pt idx="2523">
                  <c:v>1768.4170000000001</c:v>
                </c:pt>
                <c:pt idx="2524">
                  <c:v>1761.8309999999999</c:v>
                </c:pt>
                <c:pt idx="2525">
                  <c:v>1759.816</c:v>
                </c:pt>
                <c:pt idx="2526">
                  <c:v>1772.6439999999998</c:v>
                </c:pt>
                <c:pt idx="2527">
                  <c:v>1752.6519999999998</c:v>
                </c:pt>
                <c:pt idx="2528">
                  <c:v>1885.1129999999998</c:v>
                </c:pt>
                <c:pt idx="2529">
                  <c:v>1840.5939999999998</c:v>
                </c:pt>
                <c:pt idx="2530">
                  <c:v>1902.6509999999998</c:v>
                </c:pt>
                <c:pt idx="2531">
                  <c:v>1832.981</c:v>
                </c:pt>
                <c:pt idx="2532">
                  <c:v>1914.4780000000001</c:v>
                </c:pt>
                <c:pt idx="2533">
                  <c:v>1822.769</c:v>
                </c:pt>
                <c:pt idx="2534">
                  <c:v>1932.3939999999998</c:v>
                </c:pt>
                <c:pt idx="2535">
                  <c:v>1816.7570000000001</c:v>
                </c:pt>
                <c:pt idx="2536">
                  <c:v>1941.79</c:v>
                </c:pt>
                <c:pt idx="2537">
                  <c:v>1816.0529999999999</c:v>
                </c:pt>
                <c:pt idx="2538">
                  <c:v>1956.32</c:v>
                </c:pt>
                <c:pt idx="2539">
                  <c:v>1810.0119999999999</c:v>
                </c:pt>
                <c:pt idx="2540">
                  <c:v>1969.34</c:v>
                </c:pt>
                <c:pt idx="2541">
                  <c:v>1815.799</c:v>
                </c:pt>
                <c:pt idx="2542">
                  <c:v>1970.962</c:v>
                </c:pt>
                <c:pt idx="2543">
                  <c:v>1818.729</c:v>
                </c:pt>
                <c:pt idx="2544">
                  <c:v>1978.5</c:v>
                </c:pt>
                <c:pt idx="2545">
                  <c:v>1828.9880000000001</c:v>
                </c:pt>
                <c:pt idx="2546">
                  <c:v>1973.9360000000001</c:v>
                </c:pt>
                <c:pt idx="2547">
                  <c:v>1845.1899999999998</c:v>
                </c:pt>
                <c:pt idx="2548">
                  <c:v>1871.348</c:v>
                </c:pt>
                <c:pt idx="2549">
                  <c:v>1754.4180000000001</c:v>
                </c:pt>
                <c:pt idx="2550">
                  <c:v>1871.4829999999999</c:v>
                </c:pt>
                <c:pt idx="2551">
                  <c:v>1774.615</c:v>
                </c:pt>
                <c:pt idx="2552">
                  <c:v>1860.577</c:v>
                </c:pt>
                <c:pt idx="2553">
                  <c:v>1788.586</c:v>
                </c:pt>
                <c:pt idx="2554">
                  <c:v>1858.2190000000001</c:v>
                </c:pt>
                <c:pt idx="2555">
                  <c:v>1807.5170000000001</c:v>
                </c:pt>
                <c:pt idx="2556">
                  <c:v>1846.6839999999959</c:v>
                </c:pt>
                <c:pt idx="2557">
                  <c:v>1828.1539999999998</c:v>
                </c:pt>
                <c:pt idx="2558">
                  <c:v>1844.8589999999999</c:v>
                </c:pt>
                <c:pt idx="2559">
                  <c:v>1838.521</c:v>
                </c:pt>
                <c:pt idx="2560">
                  <c:v>1843.7090000000001</c:v>
                </c:pt>
                <c:pt idx="2561">
                  <c:v>1855.748</c:v>
                </c:pt>
                <c:pt idx="2562">
                  <c:v>1836.4670000000001</c:v>
                </c:pt>
                <c:pt idx="2563">
                  <c:v>1864.4860000000001</c:v>
                </c:pt>
                <c:pt idx="2564">
                  <c:v>1839.3789999999999</c:v>
                </c:pt>
                <c:pt idx="2565">
                  <c:v>1874.0250000000001</c:v>
                </c:pt>
                <c:pt idx="2566">
                  <c:v>1837.297</c:v>
                </c:pt>
                <c:pt idx="2567">
                  <c:v>1881.972</c:v>
                </c:pt>
                <c:pt idx="2568">
                  <c:v>1845.1719999999998</c:v>
                </c:pt>
                <c:pt idx="2569">
                  <c:v>1879.597</c:v>
                </c:pt>
                <c:pt idx="2570">
                  <c:v>1855.0709999999999</c:v>
                </c:pt>
                <c:pt idx="2571">
                  <c:v>1880.6639999999998</c:v>
                </c:pt>
                <c:pt idx="2572">
                  <c:v>1861.2860000000001</c:v>
                </c:pt>
                <c:pt idx="2573">
                  <c:v>1874.2670000000001</c:v>
                </c:pt>
                <c:pt idx="2574">
                  <c:v>1875</c:v>
                </c:pt>
                <c:pt idx="2575">
                  <c:v>1868.1009999999999</c:v>
                </c:pt>
                <c:pt idx="2576">
                  <c:v>1885.1729999999998</c:v>
                </c:pt>
                <c:pt idx="2577">
                  <c:v>1860.3009999999999</c:v>
                </c:pt>
                <c:pt idx="2578">
                  <c:v>1900.1319999999998</c:v>
                </c:pt>
                <c:pt idx="2579">
                  <c:v>1848.4050000000011</c:v>
                </c:pt>
                <c:pt idx="2580">
                  <c:v>1913.924</c:v>
                </c:pt>
                <c:pt idx="2581">
                  <c:v>1838.597</c:v>
                </c:pt>
                <c:pt idx="2582">
                  <c:v>1925.165</c:v>
                </c:pt>
                <c:pt idx="2583">
                  <c:v>1827.6979999999999</c:v>
                </c:pt>
                <c:pt idx="2584">
                  <c:v>1936.1849999999954</c:v>
                </c:pt>
                <c:pt idx="2585">
                  <c:v>1818.615</c:v>
                </c:pt>
                <c:pt idx="2586">
                  <c:v>1944.4839999999999</c:v>
                </c:pt>
                <c:pt idx="2587">
                  <c:v>1810.6729999999998</c:v>
                </c:pt>
                <c:pt idx="2588">
                  <c:v>1950.1109999999999</c:v>
                </c:pt>
                <c:pt idx="2589">
                  <c:v>1806.1189999999999</c:v>
                </c:pt>
                <c:pt idx="2590">
                  <c:v>1951.45</c:v>
                </c:pt>
                <c:pt idx="2591">
                  <c:v>1802.3539999999998</c:v>
                </c:pt>
                <c:pt idx="2592">
                  <c:v>1839.0509999999999</c:v>
                </c:pt>
                <c:pt idx="2593">
                  <c:v>1696.723</c:v>
                </c:pt>
                <c:pt idx="2594">
                  <c:v>1833.175</c:v>
                </c:pt>
                <c:pt idx="2595">
                  <c:v>1698.3889999999999</c:v>
                </c:pt>
                <c:pt idx="2596">
                  <c:v>1827.7460000000001</c:v>
                </c:pt>
                <c:pt idx="2597">
                  <c:v>1700.396</c:v>
                </c:pt>
                <c:pt idx="2598">
                  <c:v>1815.723</c:v>
                </c:pt>
                <c:pt idx="2599">
                  <c:v>1709.3519999999999</c:v>
                </c:pt>
                <c:pt idx="2600">
                  <c:v>1800.395</c:v>
                </c:pt>
                <c:pt idx="2601">
                  <c:v>1713.84</c:v>
                </c:pt>
                <c:pt idx="2602">
                  <c:v>1789.7629999999999</c:v>
                </c:pt>
                <c:pt idx="2603">
                  <c:v>1723.548</c:v>
                </c:pt>
                <c:pt idx="2604">
                  <c:v>1771.2739999999999</c:v>
                </c:pt>
                <c:pt idx="2605">
                  <c:v>1729.6909999999998</c:v>
                </c:pt>
                <c:pt idx="2606">
                  <c:v>1760.7249999999999</c:v>
                </c:pt>
                <c:pt idx="2607">
                  <c:v>1732.521</c:v>
                </c:pt>
                <c:pt idx="2608">
                  <c:v>1742.577</c:v>
                </c:pt>
                <c:pt idx="2609">
                  <c:v>1741.99</c:v>
                </c:pt>
                <c:pt idx="2610">
                  <c:v>1726.066</c:v>
                </c:pt>
                <c:pt idx="2611">
                  <c:v>1741.2</c:v>
                </c:pt>
                <c:pt idx="2612">
                  <c:v>1719.771</c:v>
                </c:pt>
                <c:pt idx="2613">
                  <c:v>1744.431</c:v>
                </c:pt>
                <c:pt idx="2614">
                  <c:v>1707.433</c:v>
                </c:pt>
                <c:pt idx="2615">
                  <c:v>1740.1479999999999</c:v>
                </c:pt>
                <c:pt idx="2616">
                  <c:v>1706.4770000000001</c:v>
                </c:pt>
                <c:pt idx="2617">
                  <c:v>1731.002</c:v>
                </c:pt>
                <c:pt idx="2618">
                  <c:v>1699.538</c:v>
                </c:pt>
                <c:pt idx="2619">
                  <c:v>1727.836</c:v>
                </c:pt>
                <c:pt idx="2620">
                  <c:v>1849.2</c:v>
                </c:pt>
                <c:pt idx="2621">
                  <c:v>1871.1989999999998</c:v>
                </c:pt>
                <c:pt idx="2622">
                  <c:v>1856.5889999999999</c:v>
                </c:pt>
                <c:pt idx="2623">
                  <c:v>1860.1409999999998</c:v>
                </c:pt>
                <c:pt idx="2624">
                  <c:v>1856.7370000000001</c:v>
                </c:pt>
                <c:pt idx="2625">
                  <c:v>1842.1789999999999</c:v>
                </c:pt>
                <c:pt idx="2626">
                  <c:v>1867.558</c:v>
                </c:pt>
                <c:pt idx="2627">
                  <c:v>1821.816</c:v>
                </c:pt>
                <c:pt idx="2628">
                  <c:v>1870.3239999999998</c:v>
                </c:pt>
                <c:pt idx="2629">
                  <c:v>1808.7149999999999</c:v>
                </c:pt>
                <c:pt idx="2630">
                  <c:v>1874.1669999999999</c:v>
                </c:pt>
                <c:pt idx="2631">
                  <c:v>1789.0809999999999</c:v>
                </c:pt>
                <c:pt idx="2632">
                  <c:v>1885.6709999999998</c:v>
                </c:pt>
                <c:pt idx="2633">
                  <c:v>1775.9360000000001</c:v>
                </c:pt>
                <c:pt idx="2634">
                  <c:v>1888.2739999999999</c:v>
                </c:pt>
                <c:pt idx="2635">
                  <c:v>1761.5</c:v>
                </c:pt>
                <c:pt idx="2636">
                  <c:v>1895.8919999999998</c:v>
                </c:pt>
                <c:pt idx="2637">
                  <c:v>1748.548</c:v>
                </c:pt>
                <c:pt idx="2638">
                  <c:v>1895.1399999999999</c:v>
                </c:pt>
                <c:pt idx="2639">
                  <c:v>1744.9690000000001</c:v>
                </c:pt>
                <c:pt idx="2640">
                  <c:v>1842.0989999999999</c:v>
                </c:pt>
                <c:pt idx="2641">
                  <c:v>1692.248</c:v>
                </c:pt>
                <c:pt idx="2642">
                  <c:v>1841.423</c:v>
                </c:pt>
                <c:pt idx="2643">
                  <c:v>1694.047</c:v>
                </c:pt>
                <c:pt idx="2644">
                  <c:v>1833.942</c:v>
                </c:pt>
                <c:pt idx="2645">
                  <c:v>1696.482</c:v>
                </c:pt>
                <c:pt idx="2646">
                  <c:v>1827.56</c:v>
                </c:pt>
                <c:pt idx="2647">
                  <c:v>1702.44</c:v>
                </c:pt>
                <c:pt idx="2648">
                  <c:v>1816.5070000000001</c:v>
                </c:pt>
                <c:pt idx="2649">
                  <c:v>1712.2429999999999</c:v>
                </c:pt>
                <c:pt idx="2650">
                  <c:v>1805.078</c:v>
                </c:pt>
                <c:pt idx="2651">
                  <c:v>1722.625</c:v>
                </c:pt>
                <c:pt idx="2652">
                  <c:v>1793.3029999999999</c:v>
                </c:pt>
                <c:pt idx="2653">
                  <c:v>1734.61</c:v>
                </c:pt>
                <c:pt idx="2654">
                  <c:v>1781.84</c:v>
                </c:pt>
                <c:pt idx="2655">
                  <c:v>1747.202</c:v>
                </c:pt>
                <c:pt idx="2656">
                  <c:v>1769.809</c:v>
                </c:pt>
                <c:pt idx="2657">
                  <c:v>1760.204</c:v>
                </c:pt>
                <c:pt idx="2658">
                  <c:v>1762.27</c:v>
                </c:pt>
                <c:pt idx="2659">
                  <c:v>1769.4449999999999</c:v>
                </c:pt>
                <c:pt idx="2660">
                  <c:v>1756.9180000000001</c:v>
                </c:pt>
                <c:pt idx="2661">
                  <c:v>1780.1779999999999</c:v>
                </c:pt>
                <c:pt idx="2662">
                  <c:v>1751.0350000000001</c:v>
                </c:pt>
                <c:pt idx="2663">
                  <c:v>1786.278</c:v>
                </c:pt>
                <c:pt idx="2664">
                  <c:v>1752.6509999999998</c:v>
                </c:pt>
                <c:pt idx="2665">
                  <c:v>1791.8709999999999</c:v>
                </c:pt>
                <c:pt idx="2666">
                  <c:v>1752.3539999999998</c:v>
                </c:pt>
                <c:pt idx="2667">
                  <c:v>1796.932</c:v>
                </c:pt>
                <c:pt idx="2668">
                  <c:v>1860.258</c:v>
                </c:pt>
                <c:pt idx="2669">
                  <c:v>1894.1909999999998</c:v>
                </c:pt>
                <c:pt idx="2670">
                  <c:v>1873.2270000000001</c:v>
                </c:pt>
                <c:pt idx="2671">
                  <c:v>1894.8689999999999</c:v>
                </c:pt>
                <c:pt idx="2672">
                  <c:v>1881.3819999999998</c:v>
                </c:pt>
                <c:pt idx="2673">
                  <c:v>1887.953</c:v>
                </c:pt>
                <c:pt idx="2674">
                  <c:v>1899.8989999999999</c:v>
                </c:pt>
                <c:pt idx="2675">
                  <c:v>1882.7439999999999</c:v>
                </c:pt>
                <c:pt idx="2676">
                  <c:v>1911.6849999999954</c:v>
                </c:pt>
                <c:pt idx="2677">
                  <c:v>1879.492</c:v>
                </c:pt>
                <c:pt idx="2678">
                  <c:v>1932.566</c:v>
                </c:pt>
                <c:pt idx="2679">
                  <c:v>1867.559</c:v>
                </c:pt>
                <c:pt idx="2680">
                  <c:v>1954.35</c:v>
                </c:pt>
                <c:pt idx="2681">
                  <c:v>1864.57</c:v>
                </c:pt>
                <c:pt idx="2682">
                  <c:v>1965.7070000000001</c:v>
                </c:pt>
                <c:pt idx="2683">
                  <c:v>1857.058</c:v>
                </c:pt>
                <c:pt idx="2684">
                  <c:v>1985.2260000000001</c:v>
                </c:pt>
                <c:pt idx="2685">
                  <c:v>1855.5529999999999</c:v>
                </c:pt>
                <c:pt idx="2686">
                  <c:v>1992.56</c:v>
                </c:pt>
                <c:pt idx="2687">
                  <c:v>1859.3429999999998</c:v>
                </c:pt>
                <c:pt idx="2688">
                  <c:v>1900.8529999999998</c:v>
                </c:pt>
                <c:pt idx="2689">
                  <c:v>1757.3050000000001</c:v>
                </c:pt>
                <c:pt idx="2690">
                  <c:v>1911.357</c:v>
                </c:pt>
                <c:pt idx="2691">
                  <c:v>1766.9170000000001</c:v>
                </c:pt>
                <c:pt idx="2692">
                  <c:v>1909.9090000000001</c:v>
                </c:pt>
                <c:pt idx="2693">
                  <c:v>1772.2049999999999</c:v>
                </c:pt>
                <c:pt idx="2694">
                  <c:v>1914.1409999999998</c:v>
                </c:pt>
                <c:pt idx="2695">
                  <c:v>1784.932</c:v>
                </c:pt>
                <c:pt idx="2696">
                  <c:v>1907.05</c:v>
                </c:pt>
                <c:pt idx="2697">
                  <c:v>1801.1979999999999</c:v>
                </c:pt>
                <c:pt idx="2698">
                  <c:v>1905.7629999999999</c:v>
                </c:pt>
                <c:pt idx="2699">
                  <c:v>1811.7470000000001</c:v>
                </c:pt>
                <c:pt idx="2700">
                  <c:v>1902.0060000000001</c:v>
                </c:pt>
                <c:pt idx="2701">
                  <c:v>1829.732</c:v>
                </c:pt>
                <c:pt idx="2702">
                  <c:v>1889.8819999999998</c:v>
                </c:pt>
                <c:pt idx="2703">
                  <c:v>1843.646</c:v>
                </c:pt>
                <c:pt idx="2704">
                  <c:v>1884.0139999999999</c:v>
                </c:pt>
                <c:pt idx="2705">
                  <c:v>1859.59</c:v>
                </c:pt>
                <c:pt idx="2706">
                  <c:v>1872.59</c:v>
                </c:pt>
                <c:pt idx="2707">
                  <c:v>1875.2670000000001</c:v>
                </c:pt>
                <c:pt idx="2708">
                  <c:v>1867.519</c:v>
                </c:pt>
                <c:pt idx="2709">
                  <c:v>1884.32</c:v>
                </c:pt>
                <c:pt idx="2710">
                  <c:v>1863.2819999999999</c:v>
                </c:pt>
                <c:pt idx="2711">
                  <c:v>1894.951</c:v>
                </c:pt>
                <c:pt idx="2712">
                  <c:v>1857.7839999999999</c:v>
                </c:pt>
                <c:pt idx="2713">
                  <c:v>1899.577</c:v>
                </c:pt>
                <c:pt idx="2714">
                  <c:v>1857.277</c:v>
                </c:pt>
                <c:pt idx="2715">
                  <c:v>1902.615</c:v>
                </c:pt>
                <c:pt idx="2716">
                  <c:v>1857.799</c:v>
                </c:pt>
                <c:pt idx="2717">
                  <c:v>1901.4929999999999</c:v>
                </c:pt>
                <c:pt idx="2718">
                  <c:v>1861.8589999999999</c:v>
                </c:pt>
                <c:pt idx="2719">
                  <c:v>1897.028</c:v>
                </c:pt>
                <c:pt idx="2720">
                  <c:v>1867.1979999999999</c:v>
                </c:pt>
                <c:pt idx="2721">
                  <c:v>1888.97</c:v>
                </c:pt>
                <c:pt idx="2722">
                  <c:v>1875.6789999999999</c:v>
                </c:pt>
                <c:pt idx="2723">
                  <c:v>1878.9960000000001</c:v>
                </c:pt>
                <c:pt idx="2724">
                  <c:v>1883.848</c:v>
                </c:pt>
                <c:pt idx="2725">
                  <c:v>1866.47</c:v>
                </c:pt>
                <c:pt idx="2726">
                  <c:v>1895.1489999999999</c:v>
                </c:pt>
                <c:pt idx="2727">
                  <c:v>1851.585</c:v>
                </c:pt>
                <c:pt idx="2728">
                  <c:v>1903.2049999999999</c:v>
                </c:pt>
                <c:pt idx="2729">
                  <c:v>1839.6139999999998</c:v>
                </c:pt>
                <c:pt idx="2730">
                  <c:v>1909.4849999999999</c:v>
                </c:pt>
                <c:pt idx="2731">
                  <c:v>1824.1389999999999</c:v>
                </c:pt>
                <c:pt idx="2732">
                  <c:v>1861.203</c:v>
                </c:pt>
                <c:pt idx="2733">
                  <c:v>1756.886</c:v>
                </c:pt>
                <c:pt idx="2734">
                  <c:v>1863.625</c:v>
                </c:pt>
                <c:pt idx="2735">
                  <c:v>1745.3979999999999</c:v>
                </c:pt>
                <c:pt idx="2736">
                  <c:v>1869.4260000000011</c:v>
                </c:pt>
                <c:pt idx="2737">
                  <c:v>1733.941</c:v>
                </c:pt>
                <c:pt idx="2738">
                  <c:v>1865.6889999999999</c:v>
                </c:pt>
                <c:pt idx="2739">
                  <c:v>1732.4</c:v>
                </c:pt>
                <c:pt idx="2740">
                  <c:v>1858.29</c:v>
                </c:pt>
                <c:pt idx="2741">
                  <c:v>1726.06</c:v>
                </c:pt>
                <c:pt idx="2742">
                  <c:v>1855.6769999999999</c:v>
                </c:pt>
                <c:pt idx="2743">
                  <c:v>1728.3609999999999</c:v>
                </c:pt>
                <c:pt idx="2744">
                  <c:v>1841.7750000000001</c:v>
                </c:pt>
                <c:pt idx="2745">
                  <c:v>1728.4080000000001</c:v>
                </c:pt>
                <c:pt idx="2746">
                  <c:v>1833.867</c:v>
                </c:pt>
                <c:pt idx="2747">
                  <c:v>1728.6969999999999</c:v>
                </c:pt>
                <c:pt idx="2748">
                  <c:v>1814.6739999999998</c:v>
                </c:pt>
                <c:pt idx="2749">
                  <c:v>1739.3739999999998</c:v>
                </c:pt>
                <c:pt idx="2750">
                  <c:v>1794.4380000000001</c:v>
                </c:pt>
                <c:pt idx="2751">
                  <c:v>1741.846</c:v>
                </c:pt>
                <c:pt idx="2752">
                  <c:v>1782.44</c:v>
                </c:pt>
                <c:pt idx="2753">
                  <c:v>1751.1579999999999</c:v>
                </c:pt>
                <c:pt idx="2754">
                  <c:v>1761.6779999999999</c:v>
                </c:pt>
                <c:pt idx="2755">
                  <c:v>1755.4829999999999</c:v>
                </c:pt>
                <c:pt idx="2756">
                  <c:v>1750.7760000000001</c:v>
                </c:pt>
                <c:pt idx="2757">
                  <c:v>1756.431</c:v>
                </c:pt>
                <c:pt idx="2758">
                  <c:v>1732.5819999999999</c:v>
                </c:pt>
                <c:pt idx="2759">
                  <c:v>1764.4860000000001</c:v>
                </c:pt>
                <c:pt idx="2760">
                  <c:v>1821.924</c:v>
                </c:pt>
                <c:pt idx="2761">
                  <c:v>1867.0070000000001</c:v>
                </c:pt>
                <c:pt idx="2762">
                  <c:v>1817.3409999999999</c:v>
                </c:pt>
                <c:pt idx="2763">
                  <c:v>1868.0429999999999</c:v>
                </c:pt>
                <c:pt idx="2764">
                  <c:v>1807.25</c:v>
                </c:pt>
                <c:pt idx="2765">
                  <c:v>1862.4770000000001</c:v>
                </c:pt>
                <c:pt idx="2766">
                  <c:v>1808.5889999999999</c:v>
                </c:pt>
                <c:pt idx="2767">
                  <c:v>1852.4190000000001</c:v>
                </c:pt>
                <c:pt idx="2768">
                  <c:v>1805.5070000000001</c:v>
                </c:pt>
                <c:pt idx="2769">
                  <c:v>1846.7080000000001</c:v>
                </c:pt>
                <c:pt idx="2770">
                  <c:v>1806.0239999999999</c:v>
                </c:pt>
                <c:pt idx="2771">
                  <c:v>1832.4150000000011</c:v>
                </c:pt>
                <c:pt idx="2772">
                  <c:v>1815.9760000000001</c:v>
                </c:pt>
                <c:pt idx="2773">
                  <c:v>1820.4549999999999</c:v>
                </c:pt>
                <c:pt idx="2774">
                  <c:v>1821.4560000000001</c:v>
                </c:pt>
                <c:pt idx="2775">
                  <c:v>1805.8129999999999</c:v>
                </c:pt>
                <c:pt idx="2776">
                  <c:v>1833.096</c:v>
                </c:pt>
                <c:pt idx="2777">
                  <c:v>1789.2090000000001</c:v>
                </c:pt>
                <c:pt idx="2778">
                  <c:v>1841.4180000000001</c:v>
                </c:pt>
                <c:pt idx="2779">
                  <c:v>1778.1979999999999</c:v>
                </c:pt>
                <c:pt idx="2780">
                  <c:v>1850.4649999999999</c:v>
                </c:pt>
                <c:pt idx="2781">
                  <c:v>1765.0350000000001</c:v>
                </c:pt>
                <c:pt idx="2782">
                  <c:v>1860.25</c:v>
                </c:pt>
                <c:pt idx="2783">
                  <c:v>1755.9780000000001</c:v>
                </c:pt>
                <c:pt idx="2784">
                  <c:v>1867.481</c:v>
                </c:pt>
                <c:pt idx="2785">
                  <c:v>1748.6379999999999</c:v>
                </c:pt>
                <c:pt idx="2786">
                  <c:v>1872.8789999999999</c:v>
                </c:pt>
                <c:pt idx="2787">
                  <c:v>1745.548</c:v>
                </c:pt>
                <c:pt idx="2788">
                  <c:v>1876.09</c:v>
                </c:pt>
                <c:pt idx="2789">
                  <c:v>1744.836</c:v>
                </c:pt>
                <c:pt idx="2790">
                  <c:v>1877.6889999999999</c:v>
                </c:pt>
                <c:pt idx="2791">
                  <c:v>1749.4470000000001</c:v>
                </c:pt>
                <c:pt idx="2792">
                  <c:v>1873.9590000000001</c:v>
                </c:pt>
                <c:pt idx="2793">
                  <c:v>1755.3579999999999</c:v>
                </c:pt>
                <c:pt idx="2794">
                  <c:v>1871.0619999999999</c:v>
                </c:pt>
                <c:pt idx="2795">
                  <c:v>1765.7939999999999</c:v>
                </c:pt>
                <c:pt idx="2796">
                  <c:v>1862.346</c:v>
                </c:pt>
                <c:pt idx="2797">
                  <c:v>1780.4939999999999</c:v>
                </c:pt>
                <c:pt idx="2798">
                  <c:v>1855.9749999999999</c:v>
                </c:pt>
                <c:pt idx="2799">
                  <c:v>1792.241</c:v>
                </c:pt>
                <c:pt idx="2800">
                  <c:v>1850.1909999999998</c:v>
                </c:pt>
                <c:pt idx="2801">
                  <c:v>1809.9349999999999</c:v>
                </c:pt>
                <c:pt idx="2802">
                  <c:v>1837.452</c:v>
                </c:pt>
                <c:pt idx="2803">
                  <c:v>1824.201</c:v>
                </c:pt>
                <c:pt idx="2804">
                  <c:v>1832.4780000000001</c:v>
                </c:pt>
                <c:pt idx="2805">
                  <c:v>1840.7619999999999</c:v>
                </c:pt>
                <c:pt idx="2806">
                  <c:v>1821.451</c:v>
                </c:pt>
                <c:pt idx="2807">
                  <c:v>1859.117</c:v>
                </c:pt>
                <c:pt idx="2808">
                  <c:v>1872.5650000000001</c:v>
                </c:pt>
                <c:pt idx="2809">
                  <c:v>1918.32</c:v>
                </c:pt>
                <c:pt idx="2810">
                  <c:v>1874.5929999999998</c:v>
                </c:pt>
                <c:pt idx="2811">
                  <c:v>1932.885</c:v>
                </c:pt>
                <c:pt idx="2812">
                  <c:v>1870.3939999999998</c:v>
                </c:pt>
                <c:pt idx="2813">
                  <c:v>1938.7819999999999</c:v>
                </c:pt>
                <c:pt idx="2814">
                  <c:v>1878.9660000000001</c:v>
                </c:pt>
                <c:pt idx="2815">
                  <c:v>1944.6809999999998</c:v>
                </c:pt>
                <c:pt idx="2816">
                  <c:v>1881.2739999999999</c:v>
                </c:pt>
                <c:pt idx="2817">
                  <c:v>1950.95</c:v>
                </c:pt>
                <c:pt idx="2818">
                  <c:v>1896.6669999999999</c:v>
                </c:pt>
                <c:pt idx="2819">
                  <c:v>1944.9860000000001</c:v>
                </c:pt>
                <c:pt idx="2820">
                  <c:v>1914.4660000000001</c:v>
                </c:pt>
                <c:pt idx="2821">
                  <c:v>1945.9660000000001</c:v>
                </c:pt>
                <c:pt idx="2822">
                  <c:v>1923.9860000000001</c:v>
                </c:pt>
                <c:pt idx="2823">
                  <c:v>1938.731</c:v>
                </c:pt>
                <c:pt idx="2824">
                  <c:v>1945.1929999999998</c:v>
                </c:pt>
                <c:pt idx="2825">
                  <c:v>1933.318</c:v>
                </c:pt>
                <c:pt idx="2826">
                  <c:v>1957.4929999999999</c:v>
                </c:pt>
                <c:pt idx="2827">
                  <c:v>1930.1379999999999</c:v>
                </c:pt>
                <c:pt idx="2828">
                  <c:v>1873.6579999999999</c:v>
                </c:pt>
                <c:pt idx="2829">
                  <c:v>1816.1819999999998</c:v>
                </c:pt>
                <c:pt idx="2830">
                  <c:v>1892.2329999999999</c:v>
                </c:pt>
                <c:pt idx="2831">
                  <c:v>1814.527</c:v>
                </c:pt>
                <c:pt idx="2832">
                  <c:v>1901.568</c:v>
                </c:pt>
                <c:pt idx="2833">
                  <c:v>1808.0070000000001</c:v>
                </c:pt>
                <c:pt idx="2834">
                  <c:v>1915.6239999999998</c:v>
                </c:pt>
                <c:pt idx="2835">
                  <c:v>1807.8799999999999</c:v>
                </c:pt>
                <c:pt idx="2836">
                  <c:v>1920.5229999999999</c:v>
                </c:pt>
                <c:pt idx="2837">
                  <c:v>1811.0439999999999</c:v>
                </c:pt>
                <c:pt idx="2838">
                  <c:v>1928.251</c:v>
                </c:pt>
                <c:pt idx="2839">
                  <c:v>1811.2349999999999</c:v>
                </c:pt>
                <c:pt idx="2840">
                  <c:v>1932.01</c:v>
                </c:pt>
                <c:pt idx="2841">
                  <c:v>1819.0829999999999</c:v>
                </c:pt>
                <c:pt idx="2842">
                  <c:v>1927.5219999999999</c:v>
                </c:pt>
                <c:pt idx="2843">
                  <c:v>1825.568</c:v>
                </c:pt>
                <c:pt idx="2844">
                  <c:v>1924.1189999999999</c:v>
                </c:pt>
                <c:pt idx="2845">
                  <c:v>1836.3579999999999</c:v>
                </c:pt>
                <c:pt idx="2846">
                  <c:v>1914.76</c:v>
                </c:pt>
                <c:pt idx="2847">
                  <c:v>1848.501</c:v>
                </c:pt>
                <c:pt idx="2848">
                  <c:v>1846.0509999999999</c:v>
                </c:pt>
                <c:pt idx="2849">
                  <c:v>1803.8219999999999</c:v>
                </c:pt>
                <c:pt idx="2850">
                  <c:v>1834.9939999999999</c:v>
                </c:pt>
                <c:pt idx="2851">
                  <c:v>1816.3119999999999</c:v>
                </c:pt>
                <c:pt idx="2852">
                  <c:v>1822.6919999999998</c:v>
                </c:pt>
                <c:pt idx="2853">
                  <c:v>1827.0119999999999</c:v>
                </c:pt>
                <c:pt idx="2854">
                  <c:v>1810.588</c:v>
                </c:pt>
                <c:pt idx="2855">
                  <c:v>1837.2139999999999</c:v>
                </c:pt>
                <c:pt idx="2856">
                  <c:v>1800.518</c:v>
                </c:pt>
                <c:pt idx="2857">
                  <c:v>1844.1479999999999</c:v>
                </c:pt>
                <c:pt idx="2858">
                  <c:v>1790.537</c:v>
                </c:pt>
                <c:pt idx="2859">
                  <c:v>1851.202</c:v>
                </c:pt>
                <c:pt idx="2860">
                  <c:v>1781.2429999999999</c:v>
                </c:pt>
                <c:pt idx="2861">
                  <c:v>1852.1289999999999</c:v>
                </c:pt>
                <c:pt idx="2862">
                  <c:v>1778.482</c:v>
                </c:pt>
                <c:pt idx="2863">
                  <c:v>1852.3869999999999</c:v>
                </c:pt>
                <c:pt idx="2864">
                  <c:v>1773.9549999999999</c:v>
                </c:pt>
                <c:pt idx="2865">
                  <c:v>1847.5519999999999</c:v>
                </c:pt>
                <c:pt idx="2866">
                  <c:v>1776.845</c:v>
                </c:pt>
                <c:pt idx="2867">
                  <c:v>1837.742</c:v>
                </c:pt>
                <c:pt idx="2868">
                  <c:v>1776.8819999999998</c:v>
                </c:pt>
                <c:pt idx="2869">
                  <c:v>1831.1769999999999</c:v>
                </c:pt>
                <c:pt idx="2870">
                  <c:v>1777.787</c:v>
                </c:pt>
                <c:pt idx="2871">
                  <c:v>1815.675</c:v>
                </c:pt>
                <c:pt idx="2872">
                  <c:v>1845.36</c:v>
                </c:pt>
                <c:pt idx="2873">
                  <c:v>1859.8139999999999</c:v>
                </c:pt>
                <c:pt idx="2874">
                  <c:v>1848.287</c:v>
                </c:pt>
                <c:pt idx="2875">
                  <c:v>1843.037</c:v>
                </c:pt>
                <c:pt idx="2876">
                  <c:v>1860.2829999999999</c:v>
                </c:pt>
                <c:pt idx="2877">
                  <c:v>1822.6629999999998</c:v>
                </c:pt>
                <c:pt idx="2878">
                  <c:v>1862.848</c:v>
                </c:pt>
                <c:pt idx="2879">
                  <c:v>1812.221</c:v>
                </c:pt>
                <c:pt idx="2880">
                  <c:v>1864.127</c:v>
                </c:pt>
                <c:pt idx="2881">
                  <c:v>1793.327</c:v>
                </c:pt>
                <c:pt idx="2882">
                  <c:v>1872.84</c:v>
                </c:pt>
                <c:pt idx="2883">
                  <c:v>1783.9190000000001</c:v>
                </c:pt>
                <c:pt idx="2884">
                  <c:v>1869.58</c:v>
                </c:pt>
                <c:pt idx="2885">
                  <c:v>1772.029</c:v>
                </c:pt>
                <c:pt idx="2886">
                  <c:v>1873.0309999999999</c:v>
                </c:pt>
                <c:pt idx="2887">
                  <c:v>1760.9690000000001</c:v>
                </c:pt>
                <c:pt idx="2888">
                  <c:v>1864.0350000000001</c:v>
                </c:pt>
                <c:pt idx="2889">
                  <c:v>1762.126</c:v>
                </c:pt>
                <c:pt idx="2890">
                  <c:v>1852.1979999999999</c:v>
                </c:pt>
                <c:pt idx="2891">
                  <c:v>1757.1309999999999</c:v>
                </c:pt>
                <c:pt idx="2892">
                  <c:v>1846.972</c:v>
                </c:pt>
                <c:pt idx="2893">
                  <c:v>1761.3439999999998</c:v>
                </c:pt>
                <c:pt idx="2894">
                  <c:v>1829.796</c:v>
                </c:pt>
                <c:pt idx="2895">
                  <c:v>1763.836</c:v>
                </c:pt>
                <c:pt idx="2896">
                  <c:v>1819.579</c:v>
                </c:pt>
                <c:pt idx="2897">
                  <c:v>1766.645</c:v>
                </c:pt>
                <c:pt idx="2898">
                  <c:v>1799.248</c:v>
                </c:pt>
                <c:pt idx="2899">
                  <c:v>1778.499</c:v>
                </c:pt>
                <c:pt idx="2900">
                  <c:v>1779.9449999999999</c:v>
                </c:pt>
                <c:pt idx="2901">
                  <c:v>1782.8689999999999</c:v>
                </c:pt>
                <c:pt idx="2902">
                  <c:v>1767.3839999999998</c:v>
                </c:pt>
                <c:pt idx="2903">
                  <c:v>1792.933</c:v>
                </c:pt>
                <c:pt idx="2904">
                  <c:v>1749.749</c:v>
                </c:pt>
                <c:pt idx="2905">
                  <c:v>1798.635</c:v>
                </c:pt>
                <c:pt idx="2906">
                  <c:v>1739.5909999999999</c:v>
                </c:pt>
                <c:pt idx="2907">
                  <c:v>1802.759</c:v>
                </c:pt>
                <c:pt idx="2908">
                  <c:v>1727.058</c:v>
                </c:pt>
                <c:pt idx="2909">
                  <c:v>1808.7919999999999</c:v>
                </c:pt>
                <c:pt idx="2910">
                  <c:v>1718.1779999999999</c:v>
                </c:pt>
                <c:pt idx="2911">
                  <c:v>1808.7460000000001</c:v>
                </c:pt>
                <c:pt idx="2912">
                  <c:v>1716.3419999999999</c:v>
                </c:pt>
                <c:pt idx="2913">
                  <c:v>1808.732</c:v>
                </c:pt>
                <c:pt idx="2914">
                  <c:v>1715.1989999999998</c:v>
                </c:pt>
                <c:pt idx="2915">
                  <c:v>1804.645</c:v>
                </c:pt>
                <c:pt idx="2916">
                  <c:v>1719.5029999999999</c:v>
                </c:pt>
                <c:pt idx="2917">
                  <c:v>1798.5229999999999</c:v>
                </c:pt>
                <c:pt idx="2918">
                  <c:v>1725.4639999999999</c:v>
                </c:pt>
                <c:pt idx="2919">
                  <c:v>1790.7629999999999</c:v>
                </c:pt>
                <c:pt idx="2920">
                  <c:v>1735.3329999999999</c:v>
                </c:pt>
                <c:pt idx="2921">
                  <c:v>1781.8979999999999</c:v>
                </c:pt>
                <c:pt idx="2922">
                  <c:v>1745.9470000000001</c:v>
                </c:pt>
                <c:pt idx="2923">
                  <c:v>1771.3929999999998</c:v>
                </c:pt>
                <c:pt idx="2924">
                  <c:v>1859.5819999999999</c:v>
                </c:pt>
                <c:pt idx="2925">
                  <c:v>1860.2470000000001</c:v>
                </c:pt>
                <c:pt idx="2926">
                  <c:v>1871.499</c:v>
                </c:pt>
                <c:pt idx="2927">
                  <c:v>1851.7280000000001</c:v>
                </c:pt>
                <c:pt idx="2928">
                  <c:v>1887.4390000000001</c:v>
                </c:pt>
                <c:pt idx="2929">
                  <c:v>1840.508</c:v>
                </c:pt>
                <c:pt idx="2930">
                  <c:v>1903.0070000000001</c:v>
                </c:pt>
                <c:pt idx="2931">
                  <c:v>1836.605</c:v>
                </c:pt>
                <c:pt idx="2932">
                  <c:v>1911.723</c:v>
                </c:pt>
                <c:pt idx="2933">
                  <c:v>1830.8150000000001</c:v>
                </c:pt>
                <c:pt idx="2934">
                  <c:v>1923.7650000000001</c:v>
                </c:pt>
                <c:pt idx="2935">
                  <c:v>1831.2429999999999</c:v>
                </c:pt>
                <c:pt idx="2936">
                  <c:v>1926.837</c:v>
                </c:pt>
                <c:pt idx="2937">
                  <c:v>1837.3969999999999</c:v>
                </c:pt>
                <c:pt idx="2938">
                  <c:v>1934.329</c:v>
                </c:pt>
                <c:pt idx="2939">
                  <c:v>1839.0539999999999</c:v>
                </c:pt>
                <c:pt idx="2940">
                  <c:v>1939.575</c:v>
                </c:pt>
                <c:pt idx="2941">
                  <c:v>1852.655</c:v>
                </c:pt>
                <c:pt idx="2942">
                  <c:v>1932.875</c:v>
                </c:pt>
                <c:pt idx="2943">
                  <c:v>1862.4080000000001</c:v>
                </c:pt>
                <c:pt idx="2944">
                  <c:v>1933.4250000000011</c:v>
                </c:pt>
                <c:pt idx="2945">
                  <c:v>1878.6109999999999</c:v>
                </c:pt>
                <c:pt idx="2946">
                  <c:v>1922.1489999999999</c:v>
                </c:pt>
                <c:pt idx="2947">
                  <c:v>1899.4670000000001</c:v>
                </c:pt>
                <c:pt idx="2948">
                  <c:v>1865.75</c:v>
                </c:pt>
                <c:pt idx="2949">
                  <c:v>1861.039</c:v>
                </c:pt>
                <c:pt idx="2950">
                  <c:v>1862.7429999999999</c:v>
                </c:pt>
                <c:pt idx="2951">
                  <c:v>1882.578</c:v>
                </c:pt>
                <c:pt idx="2952">
                  <c:v>1850.4070000000011</c:v>
                </c:pt>
                <c:pt idx="2953">
                  <c:v>1896.6209999999999</c:v>
                </c:pt>
                <c:pt idx="2954">
                  <c:v>1848.3889999999999</c:v>
                </c:pt>
                <c:pt idx="2955">
                  <c:v>1913.5439999999999</c:v>
                </c:pt>
                <c:pt idx="2956">
                  <c:v>1838.886</c:v>
                </c:pt>
                <c:pt idx="2957">
                  <c:v>1930.903</c:v>
                </c:pt>
                <c:pt idx="2958">
                  <c:v>1841.326</c:v>
                </c:pt>
                <c:pt idx="2959">
                  <c:v>1936.6409999999998</c:v>
                </c:pt>
                <c:pt idx="2960">
                  <c:v>1846.4170000000001</c:v>
                </c:pt>
                <c:pt idx="2961">
                  <c:v>1948.635</c:v>
                </c:pt>
                <c:pt idx="2962">
                  <c:v>1845.067</c:v>
                </c:pt>
                <c:pt idx="2963">
                  <c:v>1951.249</c:v>
                </c:pt>
                <c:pt idx="2964">
                  <c:v>1855.6719999999998</c:v>
                </c:pt>
                <c:pt idx="2965">
                  <c:v>1953.8129999999999</c:v>
                </c:pt>
                <c:pt idx="2966">
                  <c:v>1860.232</c:v>
                </c:pt>
                <c:pt idx="2967">
                  <c:v>1955.325</c:v>
                </c:pt>
                <c:pt idx="2968">
                  <c:v>1875.3939999999998</c:v>
                </c:pt>
                <c:pt idx="2969">
                  <c:v>1947.251</c:v>
                </c:pt>
                <c:pt idx="2970">
                  <c:v>1891.3719999999998</c:v>
                </c:pt>
                <c:pt idx="2971">
                  <c:v>1943.3709999999999</c:v>
                </c:pt>
                <c:pt idx="2972">
                  <c:v>1902.55</c:v>
                </c:pt>
                <c:pt idx="2973">
                  <c:v>1933.5529999999999</c:v>
                </c:pt>
                <c:pt idx="2974">
                  <c:v>1919.807</c:v>
                </c:pt>
                <c:pt idx="2975">
                  <c:v>1925.5350000000001</c:v>
                </c:pt>
                <c:pt idx="2976">
                  <c:v>1931.6689999999999</c:v>
                </c:pt>
                <c:pt idx="2977">
                  <c:v>1917.59</c:v>
                </c:pt>
                <c:pt idx="2978">
                  <c:v>1946.6689999999999</c:v>
                </c:pt>
                <c:pt idx="2979">
                  <c:v>1907.2260000000001</c:v>
                </c:pt>
                <c:pt idx="2980">
                  <c:v>1959.047</c:v>
                </c:pt>
                <c:pt idx="2981">
                  <c:v>1901.04</c:v>
                </c:pt>
                <c:pt idx="2982">
                  <c:v>1966.597</c:v>
                </c:pt>
                <c:pt idx="2983">
                  <c:v>1895.1799999999998</c:v>
                </c:pt>
                <c:pt idx="2984">
                  <c:v>1972.5350000000001</c:v>
                </c:pt>
                <c:pt idx="2985">
                  <c:v>1892.422</c:v>
                </c:pt>
                <c:pt idx="2986">
                  <c:v>1974.6039999999998</c:v>
                </c:pt>
                <c:pt idx="2987">
                  <c:v>1891.4660000000001</c:v>
                </c:pt>
                <c:pt idx="2988">
                  <c:v>1973.0939999999998</c:v>
                </c:pt>
                <c:pt idx="2989">
                  <c:v>1893.6759999999999</c:v>
                </c:pt>
                <c:pt idx="2990">
                  <c:v>1966.7449999999999</c:v>
                </c:pt>
                <c:pt idx="2991">
                  <c:v>1897.1209999999999</c:v>
                </c:pt>
                <c:pt idx="2992">
                  <c:v>1845.616</c:v>
                </c:pt>
                <c:pt idx="2993">
                  <c:v>1798.355</c:v>
                </c:pt>
                <c:pt idx="2994">
                  <c:v>1832.963</c:v>
                </c:pt>
                <c:pt idx="2995">
                  <c:v>1805.431</c:v>
                </c:pt>
                <c:pt idx="2996">
                  <c:v>1822.431</c:v>
                </c:pt>
                <c:pt idx="2997">
                  <c:v>1812.1139999999998</c:v>
                </c:pt>
                <c:pt idx="2998">
                  <c:v>1805.175</c:v>
                </c:pt>
                <c:pt idx="2999">
                  <c:v>1823.2629999999999</c:v>
                </c:pt>
                <c:pt idx="3000">
                  <c:v>1787.414</c:v>
                </c:pt>
                <c:pt idx="3001">
                  <c:v>1829.125</c:v>
                </c:pt>
                <c:pt idx="3002">
                  <c:v>1775.7570000000001</c:v>
                </c:pt>
                <c:pt idx="3003">
                  <c:v>1837.6609999999998</c:v>
                </c:pt>
                <c:pt idx="3004">
                  <c:v>1758.636</c:v>
                </c:pt>
                <c:pt idx="3005">
                  <c:v>1841.953</c:v>
                </c:pt>
                <c:pt idx="3006">
                  <c:v>1750.1279999999999</c:v>
                </c:pt>
                <c:pt idx="3007">
                  <c:v>1841.463</c:v>
                </c:pt>
                <c:pt idx="3008">
                  <c:v>1736.212</c:v>
                </c:pt>
                <c:pt idx="3009">
                  <c:v>1845.973</c:v>
                </c:pt>
                <c:pt idx="3010">
                  <c:v>1724.8219999999999</c:v>
                </c:pt>
                <c:pt idx="3011">
                  <c:v>1839.6679999999999</c:v>
                </c:pt>
                <c:pt idx="3012">
                  <c:v>1724.866</c:v>
                </c:pt>
                <c:pt idx="3013">
                  <c:v>1835.952</c:v>
                </c:pt>
                <c:pt idx="3014">
                  <c:v>1718.7919999999999</c:v>
                </c:pt>
                <c:pt idx="3015">
                  <c:v>1825.7950000000001</c:v>
                </c:pt>
                <c:pt idx="3016">
                  <c:v>1724.385</c:v>
                </c:pt>
                <c:pt idx="3017">
                  <c:v>1810.4580000000001</c:v>
                </c:pt>
                <c:pt idx="3018">
                  <c:v>1722.9660000000001</c:v>
                </c:pt>
                <c:pt idx="3019">
                  <c:v>1801.913</c:v>
                </c:pt>
                <c:pt idx="3020">
                  <c:v>1829.421</c:v>
                </c:pt>
                <c:pt idx="3021">
                  <c:v>1888.989</c:v>
                </c:pt>
                <c:pt idx="3022">
                  <c:v>1840.9949999999999</c:v>
                </c:pt>
                <c:pt idx="3023">
                  <c:v>1874.538</c:v>
                </c:pt>
                <c:pt idx="3024">
                  <c:v>1843.5329999999999</c:v>
                </c:pt>
                <c:pt idx="3025">
                  <c:v>1856.3339999999998</c:v>
                </c:pt>
                <c:pt idx="3026">
                  <c:v>1855.4090000000001</c:v>
                </c:pt>
                <c:pt idx="3027">
                  <c:v>1836.1399999999999</c:v>
                </c:pt>
                <c:pt idx="3028">
                  <c:v>1857.125</c:v>
                </c:pt>
                <c:pt idx="3029">
                  <c:v>1826.1739999999998</c:v>
                </c:pt>
                <c:pt idx="3030">
                  <c:v>1857.72</c:v>
                </c:pt>
                <c:pt idx="3031">
                  <c:v>1810.4480000000001</c:v>
                </c:pt>
                <c:pt idx="3032">
                  <c:v>1864.5360000000001</c:v>
                </c:pt>
                <c:pt idx="3033">
                  <c:v>1803.009</c:v>
                </c:pt>
                <c:pt idx="3034">
                  <c:v>1860.8709999999999</c:v>
                </c:pt>
                <c:pt idx="3035">
                  <c:v>1795.2760000000001</c:v>
                </c:pt>
                <c:pt idx="3036">
                  <c:v>1861.9580000000001</c:v>
                </c:pt>
                <c:pt idx="3037">
                  <c:v>1789.6799999999998</c:v>
                </c:pt>
                <c:pt idx="3038">
                  <c:v>1853.097</c:v>
                </c:pt>
                <c:pt idx="3039">
                  <c:v>1793.4390000000001</c:v>
                </c:pt>
                <c:pt idx="3040">
                  <c:v>1842.309</c:v>
                </c:pt>
                <c:pt idx="3041">
                  <c:v>1794.86</c:v>
                </c:pt>
                <c:pt idx="3042">
                  <c:v>1834.3819999999998</c:v>
                </c:pt>
                <c:pt idx="3043">
                  <c:v>1802.4370000000001</c:v>
                </c:pt>
                <c:pt idx="3044">
                  <c:v>1820.1299999999999</c:v>
                </c:pt>
                <c:pt idx="3045">
                  <c:v>1810.26</c:v>
                </c:pt>
                <c:pt idx="3046">
                  <c:v>1808.096</c:v>
                </c:pt>
                <c:pt idx="3047">
                  <c:v>1819.962</c:v>
                </c:pt>
                <c:pt idx="3048">
                  <c:v>1793.1379999999999</c:v>
                </c:pt>
                <c:pt idx="3049">
                  <c:v>1832.0819999999999</c:v>
                </c:pt>
                <c:pt idx="3050">
                  <c:v>1779.1699999999998</c:v>
                </c:pt>
                <c:pt idx="3051">
                  <c:v>1842.9110000000001</c:v>
                </c:pt>
                <c:pt idx="3052">
                  <c:v>1767.5219999999999</c:v>
                </c:pt>
                <c:pt idx="3053">
                  <c:v>1853.79</c:v>
                </c:pt>
                <c:pt idx="3054">
                  <c:v>1757.7819999999999</c:v>
                </c:pt>
                <c:pt idx="3055">
                  <c:v>1863.2339999999999</c:v>
                </c:pt>
                <c:pt idx="3056">
                  <c:v>1750.0419999999999</c:v>
                </c:pt>
                <c:pt idx="3057">
                  <c:v>1871.778</c:v>
                </c:pt>
                <c:pt idx="3058">
                  <c:v>1746.6439999999998</c:v>
                </c:pt>
                <c:pt idx="3059">
                  <c:v>1875.761</c:v>
                </c:pt>
                <c:pt idx="3060">
                  <c:v>1748.258</c:v>
                </c:pt>
                <c:pt idx="3061">
                  <c:v>1880.462</c:v>
                </c:pt>
                <c:pt idx="3062">
                  <c:v>1749.175</c:v>
                </c:pt>
                <c:pt idx="3063">
                  <c:v>1879.8519999999999</c:v>
                </c:pt>
                <c:pt idx="3064">
                  <c:v>1758.0729999999999</c:v>
                </c:pt>
                <c:pt idx="3065">
                  <c:v>1878.36</c:v>
                </c:pt>
                <c:pt idx="3066">
                  <c:v>1764.6209999999999</c:v>
                </c:pt>
                <c:pt idx="3067">
                  <c:v>1876.6879999999999</c:v>
                </c:pt>
                <c:pt idx="3068">
                  <c:v>1780.0639999999999</c:v>
                </c:pt>
                <c:pt idx="3069">
                  <c:v>1867.4160000000011</c:v>
                </c:pt>
                <c:pt idx="3070">
                  <c:v>1798.4390000000001</c:v>
                </c:pt>
                <c:pt idx="3071">
                  <c:v>1863.2090000000001</c:v>
                </c:pt>
                <c:pt idx="3072">
                  <c:v>1910.5609999999999</c:v>
                </c:pt>
                <c:pt idx="3073">
                  <c:v>1954.7160000000001</c:v>
                </c:pt>
                <c:pt idx="3074">
                  <c:v>1931.8409999999999</c:v>
                </c:pt>
                <c:pt idx="3075">
                  <c:v>1948.1619999999998</c:v>
                </c:pt>
                <c:pt idx="3076">
                  <c:v>1944.336</c:v>
                </c:pt>
                <c:pt idx="3077">
                  <c:v>1945.8789999999999</c:v>
                </c:pt>
                <c:pt idx="3078">
                  <c:v>1964.81</c:v>
                </c:pt>
                <c:pt idx="3079">
                  <c:v>1935.93</c:v>
                </c:pt>
                <c:pt idx="3080">
                  <c:v>1983.8019999999999</c:v>
                </c:pt>
                <c:pt idx="3081">
                  <c:v>1937.8789999999999</c:v>
                </c:pt>
                <c:pt idx="3082">
                  <c:v>1990.4380000000001</c:v>
                </c:pt>
                <c:pt idx="3083">
                  <c:v>1935.9490000000001</c:v>
                </c:pt>
                <c:pt idx="3084">
                  <c:v>2004.2149999999999</c:v>
                </c:pt>
                <c:pt idx="3085">
                  <c:v>1941.1239999999998</c:v>
                </c:pt>
                <c:pt idx="3086">
                  <c:v>2004.62</c:v>
                </c:pt>
                <c:pt idx="3087">
                  <c:v>1952.4380000000001</c:v>
                </c:pt>
                <c:pt idx="3088">
                  <c:v>2012.1479999999999</c:v>
                </c:pt>
                <c:pt idx="3089">
                  <c:v>1956.8729999999998</c:v>
                </c:pt>
                <c:pt idx="3090">
                  <c:v>2016.1299999999999</c:v>
                </c:pt>
                <c:pt idx="3091">
                  <c:v>1973.5239999999999</c:v>
                </c:pt>
                <c:pt idx="3092">
                  <c:v>1848.0050000000001</c:v>
                </c:pt>
                <c:pt idx="3093">
                  <c:v>1835.8509999999999</c:v>
                </c:pt>
                <c:pt idx="3094">
                  <c:v>1846.42</c:v>
                </c:pt>
                <c:pt idx="3095">
                  <c:v>1852.365</c:v>
                </c:pt>
                <c:pt idx="3096">
                  <c:v>1835.056</c:v>
                </c:pt>
                <c:pt idx="3097">
                  <c:v>1871.9870000000001</c:v>
                </c:pt>
                <c:pt idx="3098">
                  <c:v>1830.6529999999998</c:v>
                </c:pt>
                <c:pt idx="3099">
                  <c:v>1883.6489999999999</c:v>
                </c:pt>
                <c:pt idx="3100">
                  <c:v>1826.155</c:v>
                </c:pt>
                <c:pt idx="3101">
                  <c:v>1901.7839999999999</c:v>
                </c:pt>
                <c:pt idx="3102">
                  <c:v>1814.9680000000001</c:v>
                </c:pt>
                <c:pt idx="3103">
                  <c:v>1913.723</c:v>
                </c:pt>
                <c:pt idx="3104">
                  <c:v>1811.921</c:v>
                </c:pt>
                <c:pt idx="3105">
                  <c:v>1926.2760000000001</c:v>
                </c:pt>
                <c:pt idx="3106">
                  <c:v>1804.8719999999998</c:v>
                </c:pt>
                <c:pt idx="3107">
                  <c:v>1937.0219999999999</c:v>
                </c:pt>
                <c:pt idx="3108">
                  <c:v>1805.7170000000001</c:v>
                </c:pt>
                <c:pt idx="3109">
                  <c:v>1940.1799999999998</c:v>
                </c:pt>
                <c:pt idx="3110">
                  <c:v>1808.135</c:v>
                </c:pt>
                <c:pt idx="3111">
                  <c:v>1943.876</c:v>
                </c:pt>
                <c:pt idx="3112">
                  <c:v>1809.86</c:v>
                </c:pt>
                <c:pt idx="3113">
                  <c:v>1942.039</c:v>
                </c:pt>
                <c:pt idx="3114">
                  <c:v>1816.6769999999999</c:v>
                </c:pt>
                <c:pt idx="3115">
                  <c:v>1938.0529999999999</c:v>
                </c:pt>
                <c:pt idx="3116">
                  <c:v>1824.1189999999999</c:v>
                </c:pt>
                <c:pt idx="3117">
                  <c:v>1931.165</c:v>
                </c:pt>
                <c:pt idx="3118">
                  <c:v>1834.288</c:v>
                </c:pt>
                <c:pt idx="3119">
                  <c:v>1920.9260000000011</c:v>
                </c:pt>
                <c:pt idx="3120">
                  <c:v>1844.5939999999998</c:v>
                </c:pt>
                <c:pt idx="3121">
                  <c:v>1909.6189999999999</c:v>
                </c:pt>
                <c:pt idx="3122">
                  <c:v>1856.0129999999999</c:v>
                </c:pt>
                <c:pt idx="3123">
                  <c:v>1897.24</c:v>
                </c:pt>
                <c:pt idx="3124">
                  <c:v>1866.0229999999999</c:v>
                </c:pt>
                <c:pt idx="3125">
                  <c:v>1884.6289999999999</c:v>
                </c:pt>
                <c:pt idx="3126">
                  <c:v>1876.9370000000001</c:v>
                </c:pt>
                <c:pt idx="3127">
                  <c:v>1870.7329999999999</c:v>
                </c:pt>
                <c:pt idx="3128">
                  <c:v>1883.165</c:v>
                </c:pt>
                <c:pt idx="3129">
                  <c:v>1862.1879999999999</c:v>
                </c:pt>
                <c:pt idx="3130">
                  <c:v>1886.0639999999999</c:v>
                </c:pt>
                <c:pt idx="3131">
                  <c:v>1851.1709999999998</c:v>
                </c:pt>
                <c:pt idx="3132">
                  <c:v>1891.201</c:v>
                </c:pt>
                <c:pt idx="3133">
                  <c:v>1846.1029999999998</c:v>
                </c:pt>
                <c:pt idx="3134">
                  <c:v>1887.3019999999999</c:v>
                </c:pt>
                <c:pt idx="3135">
                  <c:v>1840.9829999999999</c:v>
                </c:pt>
                <c:pt idx="3136">
                  <c:v>1827.5919999999999</c:v>
                </c:pt>
                <c:pt idx="3137">
                  <c:v>1780.6739999999998</c:v>
                </c:pt>
                <c:pt idx="3138">
                  <c:v>1816.807</c:v>
                </c:pt>
                <c:pt idx="3139">
                  <c:v>1785.557</c:v>
                </c:pt>
                <c:pt idx="3140">
                  <c:v>1802.3409999999999</c:v>
                </c:pt>
                <c:pt idx="3141">
                  <c:v>1785.615</c:v>
                </c:pt>
                <c:pt idx="3142">
                  <c:v>1793.442</c:v>
                </c:pt>
                <c:pt idx="3143">
                  <c:v>1792.62</c:v>
                </c:pt>
                <c:pt idx="3144">
                  <c:v>1774.2460000000001</c:v>
                </c:pt>
                <c:pt idx="3145">
                  <c:v>1797.6039999999998</c:v>
                </c:pt>
                <c:pt idx="3146">
                  <c:v>1762.46</c:v>
                </c:pt>
                <c:pt idx="3147">
                  <c:v>1800.0260000000001</c:v>
                </c:pt>
                <c:pt idx="3148">
                  <c:v>1741.9580000000001</c:v>
                </c:pt>
                <c:pt idx="3149">
                  <c:v>1811.5139999999999</c:v>
                </c:pt>
                <c:pt idx="3150">
                  <c:v>1720.5909999999999</c:v>
                </c:pt>
                <c:pt idx="3151">
                  <c:v>1812.9349999999999</c:v>
                </c:pt>
                <c:pt idx="3152">
                  <c:v>1710.7719999999999</c:v>
                </c:pt>
                <c:pt idx="3153">
                  <c:v>1819.9590000000001</c:v>
                </c:pt>
                <c:pt idx="3154">
                  <c:v>1692.7909999999999</c:v>
                </c:pt>
                <c:pt idx="3155">
                  <c:v>1820.3619999999999</c:v>
                </c:pt>
                <c:pt idx="3156">
                  <c:v>1687.0889999999999</c:v>
                </c:pt>
                <c:pt idx="3157">
                  <c:v>1816.3139999999999</c:v>
                </c:pt>
                <c:pt idx="3158">
                  <c:v>1674.9270000000001</c:v>
                </c:pt>
                <c:pt idx="3159">
                  <c:v>1818.2160000000001</c:v>
                </c:pt>
                <c:pt idx="3160">
                  <c:v>1666.3419999999999</c:v>
                </c:pt>
                <c:pt idx="3161">
                  <c:v>1808.6799999999998</c:v>
                </c:pt>
                <c:pt idx="3162">
                  <c:v>1669.2349999999999</c:v>
                </c:pt>
                <c:pt idx="3163">
                  <c:v>1802.6939999999954</c:v>
                </c:pt>
                <c:pt idx="3164">
                  <c:v>1818.8629999999998</c:v>
                </c:pt>
                <c:pt idx="3165">
                  <c:v>1949.953</c:v>
                </c:pt>
                <c:pt idx="3166">
                  <c:v>1827.242</c:v>
                </c:pt>
                <c:pt idx="3167">
                  <c:v>1933.385</c:v>
                </c:pt>
                <c:pt idx="3168">
                  <c:v>1830.241</c:v>
                </c:pt>
                <c:pt idx="3169">
                  <c:v>1922.1279999999999</c:v>
                </c:pt>
                <c:pt idx="3170">
                  <c:v>1835.258</c:v>
                </c:pt>
                <c:pt idx="3171">
                  <c:v>1903.828</c:v>
                </c:pt>
                <c:pt idx="3172">
                  <c:v>1847.3619999999999</c:v>
                </c:pt>
                <c:pt idx="3173">
                  <c:v>1889.973</c:v>
                </c:pt>
                <c:pt idx="3174">
                  <c:v>1854.4960000000001</c:v>
                </c:pt>
                <c:pt idx="3175">
                  <c:v>1874.5139999999999</c:v>
                </c:pt>
                <c:pt idx="3176">
                  <c:v>1866.328</c:v>
                </c:pt>
                <c:pt idx="3177">
                  <c:v>1860.1519999999998</c:v>
                </c:pt>
                <c:pt idx="3178">
                  <c:v>1871.6499999999999</c:v>
                </c:pt>
                <c:pt idx="3179">
                  <c:v>1851.6129999999998</c:v>
                </c:pt>
                <c:pt idx="3180">
                  <c:v>1876.4050000000011</c:v>
                </c:pt>
                <c:pt idx="3181">
                  <c:v>1843.1279999999999</c:v>
                </c:pt>
                <c:pt idx="3182">
                  <c:v>1881.0929999999998</c:v>
                </c:pt>
                <c:pt idx="3183">
                  <c:v>1839.9070000000011</c:v>
                </c:pt>
                <c:pt idx="3184">
                  <c:v>1881.6179999999999</c:v>
                </c:pt>
                <c:pt idx="3185">
                  <c:v>1839.414</c:v>
                </c:pt>
                <c:pt idx="3186">
                  <c:v>1879.991</c:v>
                </c:pt>
                <c:pt idx="3187">
                  <c:v>1843.1789999999999</c:v>
                </c:pt>
                <c:pt idx="3188">
                  <c:v>1823.546</c:v>
                </c:pt>
                <c:pt idx="3189">
                  <c:v>1800.0739999999998</c:v>
                </c:pt>
                <c:pt idx="3190">
                  <c:v>1818.306</c:v>
                </c:pt>
                <c:pt idx="3191">
                  <c:v>1810.2280000000001</c:v>
                </c:pt>
                <c:pt idx="3192">
                  <c:v>1808.5939999999998</c:v>
                </c:pt>
                <c:pt idx="3193">
                  <c:v>1821.588</c:v>
                </c:pt>
                <c:pt idx="3194">
                  <c:v>1800.2460000000001</c:v>
                </c:pt>
                <c:pt idx="3195">
                  <c:v>1835.71</c:v>
                </c:pt>
                <c:pt idx="3196">
                  <c:v>1788.3689999999999</c:v>
                </c:pt>
                <c:pt idx="3197">
                  <c:v>1852.6909999999998</c:v>
                </c:pt>
                <c:pt idx="3198">
                  <c:v>1780.33</c:v>
                </c:pt>
                <c:pt idx="3199">
                  <c:v>1863.9949999999999</c:v>
                </c:pt>
                <c:pt idx="3200">
                  <c:v>1775.2070000000001</c:v>
                </c:pt>
                <c:pt idx="3201">
                  <c:v>1881.029</c:v>
                </c:pt>
                <c:pt idx="3202">
                  <c:v>1764.6799999999998</c:v>
                </c:pt>
                <c:pt idx="3203">
                  <c:v>1892.423</c:v>
                </c:pt>
                <c:pt idx="3204">
                  <c:v>1764.1869999999999</c:v>
                </c:pt>
                <c:pt idx="3205">
                  <c:v>1904.1719999999998</c:v>
                </c:pt>
                <c:pt idx="3206">
                  <c:v>1758.732</c:v>
                </c:pt>
                <c:pt idx="3207">
                  <c:v>1916.319</c:v>
                </c:pt>
                <c:pt idx="3208">
                  <c:v>1764.4560000000001</c:v>
                </c:pt>
                <c:pt idx="3209">
                  <c:v>1917.6189999999999</c:v>
                </c:pt>
                <c:pt idx="3210">
                  <c:v>1774.049</c:v>
                </c:pt>
                <c:pt idx="3211">
                  <c:v>1924.519</c:v>
                </c:pt>
                <c:pt idx="3212">
                  <c:v>1828.085</c:v>
                </c:pt>
                <c:pt idx="3213">
                  <c:v>1976.078</c:v>
                </c:pt>
                <c:pt idx="3214">
                  <c:v>1844.5650000000001</c:v>
                </c:pt>
                <c:pt idx="3215">
                  <c:v>1974.9470000000001</c:v>
                </c:pt>
                <c:pt idx="3216">
                  <c:v>1853.337</c:v>
                </c:pt>
                <c:pt idx="3217">
                  <c:v>1975.1829999999998</c:v>
                </c:pt>
                <c:pt idx="3218">
                  <c:v>1874.3429999999998</c:v>
                </c:pt>
                <c:pt idx="3219">
                  <c:v>1963.9070000000011</c:v>
                </c:pt>
                <c:pt idx="3220">
                  <c:v>1896.348</c:v>
                </c:pt>
                <c:pt idx="3221">
                  <c:v>1961.44</c:v>
                </c:pt>
                <c:pt idx="3222">
                  <c:v>1908.9290000000001</c:v>
                </c:pt>
                <c:pt idx="3223">
                  <c:v>1952.0229999999999</c:v>
                </c:pt>
                <c:pt idx="3224">
                  <c:v>1930.6639999999998</c:v>
                </c:pt>
                <c:pt idx="3225">
                  <c:v>1947.2149999999999</c:v>
                </c:pt>
                <c:pt idx="3226">
                  <c:v>1941.6499999999999</c:v>
                </c:pt>
                <c:pt idx="3227">
                  <c:v>1946.3819999999998</c:v>
                </c:pt>
                <c:pt idx="3228">
                  <c:v>1960.0839999999998</c:v>
                </c:pt>
                <c:pt idx="3229">
                  <c:v>1938.1829999999998</c:v>
                </c:pt>
                <c:pt idx="3230">
                  <c:v>1975.6539999999998</c:v>
                </c:pt>
                <c:pt idx="3231">
                  <c:v>1941.451</c:v>
                </c:pt>
                <c:pt idx="3232">
                  <c:v>1873.1509999999998</c:v>
                </c:pt>
                <c:pt idx="3233">
                  <c:v>1838.742</c:v>
                </c:pt>
                <c:pt idx="3234">
                  <c:v>1881.0229999999999</c:v>
                </c:pt>
                <c:pt idx="3235">
                  <c:v>1844.7809999999999</c:v>
                </c:pt>
                <c:pt idx="3236">
                  <c:v>1878.53</c:v>
                </c:pt>
                <c:pt idx="3237">
                  <c:v>1854.8889999999999</c:v>
                </c:pt>
                <c:pt idx="3238">
                  <c:v>1879.627</c:v>
                </c:pt>
                <c:pt idx="3239">
                  <c:v>1861.47</c:v>
                </c:pt>
                <c:pt idx="3240">
                  <c:v>1876.8679999999999</c:v>
                </c:pt>
                <c:pt idx="3241">
                  <c:v>1875.443</c:v>
                </c:pt>
                <c:pt idx="3242">
                  <c:v>1866.904</c:v>
                </c:pt>
                <c:pt idx="3243">
                  <c:v>1886.5029999999999</c:v>
                </c:pt>
                <c:pt idx="3244">
                  <c:v>1859.0729999999999</c:v>
                </c:pt>
                <c:pt idx="3245">
                  <c:v>1900.6899999999998</c:v>
                </c:pt>
                <c:pt idx="3246">
                  <c:v>1847.299</c:v>
                </c:pt>
                <c:pt idx="3247">
                  <c:v>1914.61</c:v>
                </c:pt>
                <c:pt idx="3248">
                  <c:v>1837.675</c:v>
                </c:pt>
                <c:pt idx="3249">
                  <c:v>1925.796</c:v>
                </c:pt>
                <c:pt idx="3250">
                  <c:v>1827.586</c:v>
                </c:pt>
                <c:pt idx="3251">
                  <c:v>1936.8689999999999</c:v>
                </c:pt>
                <c:pt idx="3252">
                  <c:v>1818.1659999999999</c:v>
                </c:pt>
                <c:pt idx="3253">
                  <c:v>1944.9660000000001</c:v>
                </c:pt>
                <c:pt idx="3254">
                  <c:v>1810.463</c:v>
                </c:pt>
                <c:pt idx="3255">
                  <c:v>1950.5909999999999</c:v>
                </c:pt>
                <c:pt idx="3256">
                  <c:v>1806.1009999999999</c:v>
                </c:pt>
                <c:pt idx="3257">
                  <c:v>1951.8409999999999</c:v>
                </c:pt>
                <c:pt idx="3258">
                  <c:v>1802.537</c:v>
                </c:pt>
                <c:pt idx="3259">
                  <c:v>1952.1379999999999</c:v>
                </c:pt>
                <c:pt idx="3260">
                  <c:v>1800.751</c:v>
                </c:pt>
                <c:pt idx="3261">
                  <c:v>1946.1709999999998</c:v>
                </c:pt>
                <c:pt idx="3262">
                  <c:v>1805.231</c:v>
                </c:pt>
                <c:pt idx="3263">
                  <c:v>1939.248</c:v>
                </c:pt>
                <c:pt idx="3264">
                  <c:v>1807.423</c:v>
                </c:pt>
                <c:pt idx="3265">
                  <c:v>1928.0439999999999</c:v>
                </c:pt>
                <c:pt idx="3266">
                  <c:v>1816.7470000000001</c:v>
                </c:pt>
                <c:pt idx="3267">
                  <c:v>1912.0250000000001</c:v>
                </c:pt>
                <c:pt idx="3268">
                  <c:v>1821.799</c:v>
                </c:pt>
                <c:pt idx="3269">
                  <c:v>1900.9739999999999</c:v>
                </c:pt>
                <c:pt idx="3270">
                  <c:v>1826.4180000000001</c:v>
                </c:pt>
                <c:pt idx="3271">
                  <c:v>1881.806</c:v>
                </c:pt>
                <c:pt idx="3272">
                  <c:v>1838.0929999999998</c:v>
                </c:pt>
                <c:pt idx="3273">
                  <c:v>1868.019</c:v>
                </c:pt>
                <c:pt idx="3274">
                  <c:v>1841.3229999999999</c:v>
                </c:pt>
                <c:pt idx="3275">
                  <c:v>1851.3039999999999</c:v>
                </c:pt>
                <c:pt idx="3276">
                  <c:v>1794.597</c:v>
                </c:pt>
                <c:pt idx="3277">
                  <c:v>1777.1849999999954</c:v>
                </c:pt>
                <c:pt idx="3278">
                  <c:v>1793.6739999999998</c:v>
                </c:pt>
                <c:pt idx="3279">
                  <c:v>1770.5309999999999</c:v>
                </c:pt>
                <c:pt idx="3280">
                  <c:v>1790.2370000000001</c:v>
                </c:pt>
                <c:pt idx="3281">
                  <c:v>1757.9970000000001</c:v>
                </c:pt>
                <c:pt idx="3282">
                  <c:v>1792.6859999999999</c:v>
                </c:pt>
                <c:pt idx="3283">
                  <c:v>1754.9180000000001</c:v>
                </c:pt>
                <c:pt idx="3284">
                  <c:v>1783.1089999999999</c:v>
                </c:pt>
                <c:pt idx="3285">
                  <c:v>1749.962</c:v>
                </c:pt>
                <c:pt idx="3286">
                  <c:v>1779.7739999999999</c:v>
                </c:pt>
                <c:pt idx="3287">
                  <c:v>1745.579</c:v>
                </c:pt>
                <c:pt idx="3288">
                  <c:v>1764.269</c:v>
                </c:pt>
                <c:pt idx="3289">
                  <c:v>1752.998</c:v>
                </c:pt>
                <c:pt idx="3290">
                  <c:v>1747</c:v>
                </c:pt>
                <c:pt idx="3291">
                  <c:v>1753.04</c:v>
                </c:pt>
                <c:pt idx="3292">
                  <c:v>1736.6299999999999</c:v>
                </c:pt>
                <c:pt idx="3293">
                  <c:v>1762.0150000000001</c:v>
                </c:pt>
                <c:pt idx="3294">
                  <c:v>1716.598</c:v>
                </c:pt>
                <c:pt idx="3295">
                  <c:v>1766.4250000000011</c:v>
                </c:pt>
                <c:pt idx="3296">
                  <c:v>1705.3009999999999</c:v>
                </c:pt>
                <c:pt idx="3297">
                  <c:v>1770.1189999999999</c:v>
                </c:pt>
                <c:pt idx="3298">
                  <c:v>1685.575</c:v>
                </c:pt>
                <c:pt idx="3299">
                  <c:v>1780.444</c:v>
                </c:pt>
                <c:pt idx="3300">
                  <c:v>1668.6679999999999</c:v>
                </c:pt>
                <c:pt idx="3301">
                  <c:v>1782.961</c:v>
                </c:pt>
                <c:pt idx="3302">
                  <c:v>1660.5360000000001</c:v>
                </c:pt>
                <c:pt idx="3303">
                  <c:v>1788.3579999999999</c:v>
                </c:pt>
                <c:pt idx="3304">
                  <c:v>1749.278</c:v>
                </c:pt>
                <c:pt idx="3305">
                  <c:v>1895.7249999999999</c:v>
                </c:pt>
                <c:pt idx="3306">
                  <c:v>1745.752</c:v>
                </c:pt>
                <c:pt idx="3307">
                  <c:v>1892.807</c:v>
                </c:pt>
                <c:pt idx="3308">
                  <c:v>1740.1389999999999</c:v>
                </c:pt>
                <c:pt idx="3309">
                  <c:v>1892.1119999999999</c:v>
                </c:pt>
                <c:pt idx="3310">
                  <c:v>1739.1309999999999</c:v>
                </c:pt>
                <c:pt idx="3311">
                  <c:v>1884.201</c:v>
                </c:pt>
                <c:pt idx="3312">
                  <c:v>1744.4970000000001</c:v>
                </c:pt>
                <c:pt idx="3313">
                  <c:v>1876.7280000000001</c:v>
                </c:pt>
                <c:pt idx="3314">
                  <c:v>1750.242</c:v>
                </c:pt>
                <c:pt idx="3315">
                  <c:v>1866.1019999999999</c:v>
                </c:pt>
                <c:pt idx="3316">
                  <c:v>1760.27</c:v>
                </c:pt>
                <c:pt idx="3317">
                  <c:v>1854.4370000000001</c:v>
                </c:pt>
                <c:pt idx="3318">
                  <c:v>1771.06</c:v>
                </c:pt>
                <c:pt idx="3319">
                  <c:v>1841.9480000000001</c:v>
                </c:pt>
                <c:pt idx="3320">
                  <c:v>1783.5360000000001</c:v>
                </c:pt>
                <c:pt idx="3321">
                  <c:v>1830.479</c:v>
                </c:pt>
                <c:pt idx="3322">
                  <c:v>1795.528</c:v>
                </c:pt>
                <c:pt idx="3323">
                  <c:v>1818.7280000000001</c:v>
                </c:pt>
                <c:pt idx="3324">
                  <c:v>1809.086</c:v>
                </c:pt>
                <c:pt idx="3325">
                  <c:v>1809.6879999999999</c:v>
                </c:pt>
                <c:pt idx="3326">
                  <c:v>1818.808</c:v>
                </c:pt>
                <c:pt idx="3327">
                  <c:v>1804.548</c:v>
                </c:pt>
                <c:pt idx="3328">
                  <c:v>1829.6019999999999</c:v>
                </c:pt>
                <c:pt idx="3329">
                  <c:v>1798.3019999999999</c:v>
                </c:pt>
                <c:pt idx="3330">
                  <c:v>1839.3739999999998</c:v>
                </c:pt>
                <c:pt idx="3331">
                  <c:v>1799.9570000000001</c:v>
                </c:pt>
                <c:pt idx="3332">
                  <c:v>1841.1639999999998</c:v>
                </c:pt>
                <c:pt idx="3333">
                  <c:v>1801.289</c:v>
                </c:pt>
                <c:pt idx="3334">
                  <c:v>1846.202</c:v>
                </c:pt>
                <c:pt idx="3335">
                  <c:v>1808.6</c:v>
                </c:pt>
                <c:pt idx="3336">
                  <c:v>1841.91</c:v>
                </c:pt>
                <c:pt idx="3337">
                  <c:v>1821.807</c:v>
                </c:pt>
                <c:pt idx="3338">
                  <c:v>1842.066</c:v>
                </c:pt>
                <c:pt idx="3339">
                  <c:v>1829.789</c:v>
                </c:pt>
                <c:pt idx="3340">
                  <c:v>1840.75</c:v>
                </c:pt>
                <c:pt idx="3341">
                  <c:v>1848.0229999999999</c:v>
                </c:pt>
                <c:pt idx="3342">
                  <c:v>1830.155</c:v>
                </c:pt>
                <c:pt idx="3343">
                  <c:v>1861.6909999999998</c:v>
                </c:pt>
                <c:pt idx="3344">
                  <c:v>1826.8050000000001</c:v>
                </c:pt>
                <c:pt idx="3345">
                  <c:v>1879.8889999999999</c:v>
                </c:pt>
                <c:pt idx="3346">
                  <c:v>1814.712</c:v>
                </c:pt>
                <c:pt idx="3347">
                  <c:v>1901.0160000000001</c:v>
                </c:pt>
                <c:pt idx="3348">
                  <c:v>1812.6939999999954</c:v>
                </c:pt>
                <c:pt idx="3349">
                  <c:v>1911.8129999999999</c:v>
                </c:pt>
                <c:pt idx="3350">
                  <c:v>1811.7280000000001</c:v>
                </c:pt>
                <c:pt idx="3351">
                  <c:v>1930.7270000000001</c:v>
                </c:pt>
                <c:pt idx="3352">
                  <c:v>1803.9110000000001</c:v>
                </c:pt>
                <c:pt idx="3353">
                  <c:v>1940.595</c:v>
                </c:pt>
                <c:pt idx="3354">
                  <c:v>1808.1479999999999</c:v>
                </c:pt>
                <c:pt idx="3355">
                  <c:v>1951.885</c:v>
                </c:pt>
                <c:pt idx="3356">
                  <c:v>1805.396</c:v>
                </c:pt>
                <c:pt idx="3357">
                  <c:v>1962.7049999999999</c:v>
                </c:pt>
                <c:pt idx="3358">
                  <c:v>1815.461</c:v>
                </c:pt>
                <c:pt idx="3359">
                  <c:v>1961.076</c:v>
                </c:pt>
                <c:pt idx="3360">
                  <c:v>1827.6039999999998</c:v>
                </c:pt>
                <c:pt idx="3361">
                  <c:v>1965.4749999999999</c:v>
                </c:pt>
                <c:pt idx="3362">
                  <c:v>1833.9560000000001</c:v>
                </c:pt>
                <c:pt idx="3363">
                  <c:v>1960.556</c:v>
                </c:pt>
                <c:pt idx="3364">
                  <c:v>1850.8989999999999</c:v>
                </c:pt>
                <c:pt idx="3365">
                  <c:v>1956.7060000000001</c:v>
                </c:pt>
                <c:pt idx="3366">
                  <c:v>1861.6789999999999</c:v>
                </c:pt>
                <c:pt idx="3367">
                  <c:v>1952.876</c:v>
                </c:pt>
                <c:pt idx="3368">
                  <c:v>1880.578</c:v>
                </c:pt>
                <c:pt idx="3369">
                  <c:v>1940.537</c:v>
                </c:pt>
                <c:pt idx="3370">
                  <c:v>1899.077</c:v>
                </c:pt>
                <c:pt idx="3371">
                  <c:v>1934.75</c:v>
                </c:pt>
                <c:pt idx="3372">
                  <c:v>1860.1109999999999</c:v>
                </c:pt>
                <c:pt idx="3373">
                  <c:v>1872.1559999999999</c:v>
                </c:pt>
                <c:pt idx="3374">
                  <c:v>1876.069</c:v>
                </c:pt>
                <c:pt idx="3375">
                  <c:v>1866.098</c:v>
                </c:pt>
                <c:pt idx="3376">
                  <c:v>1884.924</c:v>
                </c:pt>
                <c:pt idx="3377">
                  <c:v>1861.932</c:v>
                </c:pt>
                <c:pt idx="3378">
                  <c:v>1895.4870000000001</c:v>
                </c:pt>
                <c:pt idx="3379">
                  <c:v>1856.3729999999998</c:v>
                </c:pt>
                <c:pt idx="3380">
                  <c:v>1901.7460000000001</c:v>
                </c:pt>
                <c:pt idx="3381">
                  <c:v>1856.355</c:v>
                </c:pt>
                <c:pt idx="3382">
                  <c:v>1903.0439999999999</c:v>
                </c:pt>
                <c:pt idx="3383">
                  <c:v>1857.1989999999998</c:v>
                </c:pt>
                <c:pt idx="3384">
                  <c:v>1901.9380000000001</c:v>
                </c:pt>
                <c:pt idx="3385">
                  <c:v>1861.4970000000001</c:v>
                </c:pt>
                <c:pt idx="3386">
                  <c:v>1897.307</c:v>
                </c:pt>
                <c:pt idx="3387">
                  <c:v>1867.2939999999999</c:v>
                </c:pt>
                <c:pt idx="3388">
                  <c:v>1889.1879999999999</c:v>
                </c:pt>
                <c:pt idx="3389">
                  <c:v>1875.8889999999999</c:v>
                </c:pt>
                <c:pt idx="3390">
                  <c:v>1877.809</c:v>
                </c:pt>
                <c:pt idx="3391">
                  <c:v>1883.8899999999999</c:v>
                </c:pt>
                <c:pt idx="3392">
                  <c:v>1808.837</c:v>
                </c:pt>
                <c:pt idx="3393">
                  <c:v>1836.4690000000001</c:v>
                </c:pt>
                <c:pt idx="3394">
                  <c:v>1794.4970000000001</c:v>
                </c:pt>
                <c:pt idx="3395">
                  <c:v>1845.047</c:v>
                </c:pt>
                <c:pt idx="3396">
                  <c:v>1783.0409999999999</c:v>
                </c:pt>
                <c:pt idx="3397">
                  <c:v>1851.6</c:v>
                </c:pt>
                <c:pt idx="3398">
                  <c:v>1768.145</c:v>
                </c:pt>
                <c:pt idx="3399">
                  <c:v>1861.56</c:v>
                </c:pt>
                <c:pt idx="3400">
                  <c:v>1753.2850000000001</c:v>
                </c:pt>
                <c:pt idx="3401">
                  <c:v>1863.8150000000001</c:v>
                </c:pt>
                <c:pt idx="3402">
                  <c:v>1746.511</c:v>
                </c:pt>
                <c:pt idx="3403">
                  <c:v>1867.7139999999999</c:v>
                </c:pt>
                <c:pt idx="3404">
                  <c:v>1735.481</c:v>
                </c:pt>
                <c:pt idx="3405">
                  <c:v>1865.8150000000001</c:v>
                </c:pt>
                <c:pt idx="3406">
                  <c:v>1733.9380000000001</c:v>
                </c:pt>
                <c:pt idx="3407">
                  <c:v>1858.287</c:v>
                </c:pt>
                <c:pt idx="3408">
                  <c:v>1727.81</c:v>
                </c:pt>
                <c:pt idx="3409">
                  <c:v>1855.5319999999999</c:v>
                </c:pt>
                <c:pt idx="3410">
                  <c:v>1724.087</c:v>
                </c:pt>
                <c:pt idx="3411">
                  <c:v>1841.395</c:v>
                </c:pt>
                <c:pt idx="3412">
                  <c:v>1730.807</c:v>
                </c:pt>
                <c:pt idx="3413">
                  <c:v>1831.0450000000001</c:v>
                </c:pt>
                <c:pt idx="3414">
                  <c:v>1731.1299999999999</c:v>
                </c:pt>
                <c:pt idx="3415">
                  <c:v>1814.059</c:v>
                </c:pt>
                <c:pt idx="3416">
                  <c:v>1741.5229999999999</c:v>
                </c:pt>
                <c:pt idx="3417">
                  <c:v>1793.7650000000001</c:v>
                </c:pt>
                <c:pt idx="3418">
                  <c:v>1744.23</c:v>
                </c:pt>
                <c:pt idx="3419">
                  <c:v>1781.6889999999999</c:v>
                </c:pt>
                <c:pt idx="3420">
                  <c:v>1850.5629999999999</c:v>
                </c:pt>
                <c:pt idx="3421">
                  <c:v>1869.2190000000001</c:v>
                </c:pt>
                <c:pt idx="3422">
                  <c:v>1862.4110000000001</c:v>
                </c:pt>
                <c:pt idx="3423">
                  <c:v>1854.971</c:v>
                </c:pt>
                <c:pt idx="3424">
                  <c:v>1863.3009999999999</c:v>
                </c:pt>
                <c:pt idx="3425">
                  <c:v>1838.3239999999998</c:v>
                </c:pt>
                <c:pt idx="3426">
                  <c:v>1871.895</c:v>
                </c:pt>
                <c:pt idx="3427">
                  <c:v>1821.6539999999998</c:v>
                </c:pt>
                <c:pt idx="3428">
                  <c:v>1869.056</c:v>
                </c:pt>
                <c:pt idx="3429">
                  <c:v>1817</c:v>
                </c:pt>
                <c:pt idx="3430">
                  <c:v>1864.008</c:v>
                </c:pt>
                <c:pt idx="3431">
                  <c:v>1806.979</c:v>
                </c:pt>
                <c:pt idx="3432">
                  <c:v>1864.086</c:v>
                </c:pt>
                <c:pt idx="3433">
                  <c:v>1806.6429999999998</c:v>
                </c:pt>
                <c:pt idx="3434">
                  <c:v>1853.9670000000001</c:v>
                </c:pt>
                <c:pt idx="3435">
                  <c:v>1805.6829999999998</c:v>
                </c:pt>
                <c:pt idx="3436">
                  <c:v>1847.9449999999999</c:v>
                </c:pt>
                <c:pt idx="3437">
                  <c:v>1806.239</c:v>
                </c:pt>
                <c:pt idx="3438">
                  <c:v>1833.287</c:v>
                </c:pt>
                <c:pt idx="3439">
                  <c:v>1815.49</c:v>
                </c:pt>
                <c:pt idx="3440">
                  <c:v>1818.098</c:v>
                </c:pt>
                <c:pt idx="3441">
                  <c:v>1821.6189999999999</c:v>
                </c:pt>
                <c:pt idx="3442">
                  <c:v>1806.1809999999998</c:v>
                </c:pt>
                <c:pt idx="3443">
                  <c:v>1832.4</c:v>
                </c:pt>
                <c:pt idx="3444">
                  <c:v>1790.3109999999999</c:v>
                </c:pt>
                <c:pt idx="3445">
                  <c:v>1841.6539999999998</c:v>
                </c:pt>
                <c:pt idx="3446">
                  <c:v>1778.7160000000001</c:v>
                </c:pt>
                <c:pt idx="3447">
                  <c:v>1850.1089999999999</c:v>
                </c:pt>
                <c:pt idx="3448">
                  <c:v>1765.7280000000001</c:v>
                </c:pt>
                <c:pt idx="3449">
                  <c:v>1860.095</c:v>
                </c:pt>
                <c:pt idx="3450">
                  <c:v>1755.8889999999999</c:v>
                </c:pt>
                <c:pt idx="3451">
                  <c:v>1866.7139999999999</c:v>
                </c:pt>
                <c:pt idx="3452">
                  <c:v>1749.548</c:v>
                </c:pt>
                <c:pt idx="3453">
                  <c:v>1872.2139999999999</c:v>
                </c:pt>
                <c:pt idx="3454">
                  <c:v>1746.431</c:v>
                </c:pt>
                <c:pt idx="3455">
                  <c:v>1874.931</c:v>
                </c:pt>
                <c:pt idx="3456">
                  <c:v>1745.8609999999999</c:v>
                </c:pt>
                <c:pt idx="3457">
                  <c:v>1876.204</c:v>
                </c:pt>
                <c:pt idx="3458">
                  <c:v>1750.3439999999998</c:v>
                </c:pt>
                <c:pt idx="3459">
                  <c:v>1872.4970000000001</c:v>
                </c:pt>
                <c:pt idx="3460">
                  <c:v>1759.231</c:v>
                </c:pt>
                <c:pt idx="3461">
                  <c:v>1869.229</c:v>
                </c:pt>
                <c:pt idx="3462">
                  <c:v>1767.0219999999999</c:v>
                </c:pt>
                <c:pt idx="3463">
                  <c:v>1861.3429999999998</c:v>
                </c:pt>
                <c:pt idx="3464">
                  <c:v>1781.5170000000001</c:v>
                </c:pt>
                <c:pt idx="3465">
                  <c:v>1853.722</c:v>
                </c:pt>
                <c:pt idx="3466">
                  <c:v>1793.2839999999999</c:v>
                </c:pt>
                <c:pt idx="3467">
                  <c:v>1847.3339999999998</c:v>
                </c:pt>
                <c:pt idx="3468">
                  <c:v>1860.846</c:v>
                </c:pt>
                <c:pt idx="3469">
                  <c:v>1887.019</c:v>
                </c:pt>
                <c:pt idx="3470">
                  <c:v>1880.7860000000001</c:v>
                </c:pt>
                <c:pt idx="3471">
                  <c:v>1882.317</c:v>
                </c:pt>
                <c:pt idx="3472">
                  <c:v>1892.433</c:v>
                </c:pt>
                <c:pt idx="3473">
                  <c:v>1873.4010000000001</c:v>
                </c:pt>
                <c:pt idx="3474">
                  <c:v>1910.9150000000011</c:v>
                </c:pt>
                <c:pt idx="3475">
                  <c:v>1869.8019999999999</c:v>
                </c:pt>
                <c:pt idx="3476">
                  <c:v>1919.0060000000001</c:v>
                </c:pt>
                <c:pt idx="3477">
                  <c:v>1872.1959999999999</c:v>
                </c:pt>
                <c:pt idx="3478">
                  <c:v>1933.213</c:v>
                </c:pt>
                <c:pt idx="3479">
                  <c:v>1868.203</c:v>
                </c:pt>
                <c:pt idx="3480">
                  <c:v>1945.1609999999998</c:v>
                </c:pt>
                <c:pt idx="3481">
                  <c:v>1876.95</c:v>
                </c:pt>
                <c:pt idx="3482">
                  <c:v>1944.7839999999999</c:v>
                </c:pt>
                <c:pt idx="3483">
                  <c:v>1882.1479999999999</c:v>
                </c:pt>
                <c:pt idx="3484">
                  <c:v>1950.78</c:v>
                </c:pt>
                <c:pt idx="3485">
                  <c:v>1894.7239999999999</c:v>
                </c:pt>
                <c:pt idx="3486">
                  <c:v>1944.72</c:v>
                </c:pt>
                <c:pt idx="3487">
                  <c:v>1912.8229999999999</c:v>
                </c:pt>
                <c:pt idx="3488">
                  <c:v>1842.1659999999999</c:v>
                </c:pt>
                <c:pt idx="3489">
                  <c:v>1819.7839999999999</c:v>
                </c:pt>
                <c:pt idx="3490">
                  <c:v>1841.116</c:v>
                </c:pt>
                <c:pt idx="3491">
                  <c:v>1839.931</c:v>
                </c:pt>
                <c:pt idx="3492">
                  <c:v>1829.912</c:v>
                </c:pt>
                <c:pt idx="3493">
                  <c:v>1853.9150000000011</c:v>
                </c:pt>
                <c:pt idx="3494">
                  <c:v>1827.1399999999999</c:v>
                </c:pt>
                <c:pt idx="3495">
                  <c:v>1871.943</c:v>
                </c:pt>
                <c:pt idx="3496">
                  <c:v>1815.856</c:v>
                </c:pt>
                <c:pt idx="3497">
                  <c:v>1890.953</c:v>
                </c:pt>
                <c:pt idx="3498">
                  <c:v>1814.3689999999999</c:v>
                </c:pt>
                <c:pt idx="3499">
                  <c:v>1900.1279999999999</c:v>
                </c:pt>
                <c:pt idx="3500">
                  <c:v>1813.5719999999999</c:v>
                </c:pt>
                <c:pt idx="3501">
                  <c:v>1914.2629999999999</c:v>
                </c:pt>
                <c:pt idx="3502">
                  <c:v>1808.1579999999999</c:v>
                </c:pt>
                <c:pt idx="3503">
                  <c:v>1920.6469999999999</c:v>
                </c:pt>
                <c:pt idx="3504">
                  <c:v>1811.6759999999999</c:v>
                </c:pt>
                <c:pt idx="3505">
                  <c:v>1926.4580000000001</c:v>
                </c:pt>
                <c:pt idx="3506">
                  <c:v>1811.953</c:v>
                </c:pt>
                <c:pt idx="3507">
                  <c:v>1930.202</c:v>
                </c:pt>
                <c:pt idx="3508">
                  <c:v>1820.0909999999999</c:v>
                </c:pt>
                <c:pt idx="3509">
                  <c:v>1925.5060000000001</c:v>
                </c:pt>
                <c:pt idx="3510">
                  <c:v>1829.5029999999999</c:v>
                </c:pt>
                <c:pt idx="3511">
                  <c:v>1922.318</c:v>
                </c:pt>
                <c:pt idx="3512">
                  <c:v>1837.7</c:v>
                </c:pt>
                <c:pt idx="3513">
                  <c:v>1913.616</c:v>
                </c:pt>
                <c:pt idx="3514">
                  <c:v>1850.3799999999999</c:v>
                </c:pt>
                <c:pt idx="3515">
                  <c:v>1903.79</c:v>
                </c:pt>
                <c:pt idx="3516">
                  <c:v>1861.5250000000001</c:v>
                </c:pt>
                <c:pt idx="3517">
                  <c:v>1892.5360000000001</c:v>
                </c:pt>
                <c:pt idx="3518">
                  <c:v>1874.7339999999999</c:v>
                </c:pt>
                <c:pt idx="3519">
                  <c:v>1880.307</c:v>
                </c:pt>
                <c:pt idx="3520">
                  <c:v>1885.6089999999999</c:v>
                </c:pt>
                <c:pt idx="3521">
                  <c:v>1867.896</c:v>
                </c:pt>
                <c:pt idx="3522">
                  <c:v>1896.2570000000001</c:v>
                </c:pt>
                <c:pt idx="3523">
                  <c:v>1857.1879999999999</c:v>
                </c:pt>
                <c:pt idx="3524">
                  <c:v>1903.569</c:v>
                </c:pt>
                <c:pt idx="3525">
                  <c:v>1847.4</c:v>
                </c:pt>
                <c:pt idx="3526">
                  <c:v>1910.5889999999999</c:v>
                </c:pt>
                <c:pt idx="3527">
                  <c:v>1838.2739999999999</c:v>
                </c:pt>
                <c:pt idx="3528">
                  <c:v>1911.675</c:v>
                </c:pt>
                <c:pt idx="3529">
                  <c:v>1835.4050000000011</c:v>
                </c:pt>
                <c:pt idx="3530">
                  <c:v>1908.6329999999998</c:v>
                </c:pt>
                <c:pt idx="3531">
                  <c:v>1830.787</c:v>
                </c:pt>
                <c:pt idx="3532">
                  <c:v>1796.99</c:v>
                </c:pt>
                <c:pt idx="3533">
                  <c:v>1724.069</c:v>
                </c:pt>
                <c:pt idx="3534">
                  <c:v>1787.56</c:v>
                </c:pt>
                <c:pt idx="3535">
                  <c:v>1725.42</c:v>
                </c:pt>
                <c:pt idx="3536">
                  <c:v>1780.7619999999999</c:v>
                </c:pt>
                <c:pt idx="3537">
                  <c:v>1726.7260000000001</c:v>
                </c:pt>
                <c:pt idx="3538">
                  <c:v>1765.345</c:v>
                </c:pt>
                <c:pt idx="3539">
                  <c:v>1736.567</c:v>
                </c:pt>
                <c:pt idx="3540">
                  <c:v>1747.7470000000001</c:v>
                </c:pt>
                <c:pt idx="3541">
                  <c:v>1739.75</c:v>
                </c:pt>
                <c:pt idx="3542">
                  <c:v>1737.277</c:v>
                </c:pt>
                <c:pt idx="3543">
                  <c:v>1748.9739999999999</c:v>
                </c:pt>
                <c:pt idx="3544">
                  <c:v>1718.1529999999998</c:v>
                </c:pt>
                <c:pt idx="3545">
                  <c:v>1753.49</c:v>
                </c:pt>
                <c:pt idx="3546">
                  <c:v>1708.4870000000001</c:v>
                </c:pt>
                <c:pt idx="3547">
                  <c:v>1754.1989999999998</c:v>
                </c:pt>
                <c:pt idx="3548">
                  <c:v>1690.787</c:v>
                </c:pt>
                <c:pt idx="3549">
                  <c:v>1762.355</c:v>
                </c:pt>
                <c:pt idx="3550">
                  <c:v>1675.6619999999998</c:v>
                </c:pt>
                <c:pt idx="3551">
                  <c:v>1758.758</c:v>
                </c:pt>
                <c:pt idx="3552">
                  <c:v>1671.569</c:v>
                </c:pt>
                <c:pt idx="3553">
                  <c:v>1759.827</c:v>
                </c:pt>
                <c:pt idx="3554">
                  <c:v>1661.2429999999999</c:v>
                </c:pt>
                <c:pt idx="3555">
                  <c:v>1752.95</c:v>
                </c:pt>
                <c:pt idx="3556">
                  <c:v>1662.558</c:v>
                </c:pt>
                <c:pt idx="3557">
                  <c:v>1741.4070000000011</c:v>
                </c:pt>
                <c:pt idx="3558">
                  <c:v>1658.4160000000011</c:v>
                </c:pt>
                <c:pt idx="3559">
                  <c:v>1735.809</c:v>
                </c:pt>
                <c:pt idx="3560">
                  <c:v>1805.2349999999999</c:v>
                </c:pt>
                <c:pt idx="3561">
                  <c:v>1880.5219999999999</c:v>
                </c:pt>
                <c:pt idx="3562">
                  <c:v>1814.127</c:v>
                </c:pt>
                <c:pt idx="3563">
                  <c:v>1868.1579999999999</c:v>
                </c:pt>
                <c:pt idx="3564">
                  <c:v>1816.492</c:v>
                </c:pt>
                <c:pt idx="3565">
                  <c:v>1849.1329999999998</c:v>
                </c:pt>
                <c:pt idx="3566">
                  <c:v>1828.5809999999999</c:v>
                </c:pt>
                <c:pt idx="3567">
                  <c:v>1828.9270000000001</c:v>
                </c:pt>
                <c:pt idx="3568">
                  <c:v>1833.575</c:v>
                </c:pt>
                <c:pt idx="3569">
                  <c:v>1816.328</c:v>
                </c:pt>
                <c:pt idx="3570">
                  <c:v>1839.2550000000001</c:v>
                </c:pt>
                <c:pt idx="3571">
                  <c:v>1797.615</c:v>
                </c:pt>
                <c:pt idx="3572">
                  <c:v>1849.56</c:v>
                </c:pt>
                <c:pt idx="3573">
                  <c:v>1786.6509999999998</c:v>
                </c:pt>
                <c:pt idx="3574">
                  <c:v>1853.32</c:v>
                </c:pt>
                <c:pt idx="3575">
                  <c:v>1774.298</c:v>
                </c:pt>
                <c:pt idx="3576">
                  <c:v>1859.479</c:v>
                </c:pt>
                <c:pt idx="3577">
                  <c:v>1765.6439999999998</c:v>
                </c:pt>
                <c:pt idx="3578">
                  <c:v>1859.4060000000011</c:v>
                </c:pt>
                <c:pt idx="3579">
                  <c:v>1763.6759999999999</c:v>
                </c:pt>
                <c:pt idx="3580">
                  <c:v>1808.35</c:v>
                </c:pt>
                <c:pt idx="3581">
                  <c:v>1714.1509999999998</c:v>
                </c:pt>
                <c:pt idx="3582">
                  <c:v>1805.86</c:v>
                </c:pt>
                <c:pt idx="3583">
                  <c:v>1718.5309999999999</c:v>
                </c:pt>
                <c:pt idx="3584">
                  <c:v>1799.451</c:v>
                </c:pt>
                <c:pt idx="3585">
                  <c:v>1724.5889999999999</c:v>
                </c:pt>
                <c:pt idx="3586">
                  <c:v>1791.6339999999998</c:v>
                </c:pt>
                <c:pt idx="3587">
                  <c:v>1734.126</c:v>
                </c:pt>
                <c:pt idx="3588">
                  <c:v>1782.2719999999999</c:v>
                </c:pt>
                <c:pt idx="3589">
                  <c:v>1745.3789999999999</c:v>
                </c:pt>
                <c:pt idx="3590">
                  <c:v>1773.8779999999999</c:v>
                </c:pt>
                <c:pt idx="3591">
                  <c:v>1758.856</c:v>
                </c:pt>
                <c:pt idx="3592">
                  <c:v>1761.4880000000001</c:v>
                </c:pt>
                <c:pt idx="3593">
                  <c:v>1771.1109999999999</c:v>
                </c:pt>
                <c:pt idx="3594">
                  <c:v>1754.22</c:v>
                </c:pt>
                <c:pt idx="3595">
                  <c:v>1784.4680000000001</c:v>
                </c:pt>
                <c:pt idx="3596">
                  <c:v>1743.6529999999998</c:v>
                </c:pt>
                <c:pt idx="3597">
                  <c:v>1799.2280000000001</c:v>
                </c:pt>
                <c:pt idx="3598">
                  <c:v>1739.712</c:v>
                </c:pt>
                <c:pt idx="3599">
                  <c:v>1807.037</c:v>
                </c:pt>
                <c:pt idx="3600">
                  <c:v>1739.1089999999999</c:v>
                </c:pt>
                <c:pt idx="3601">
                  <c:v>1818.096</c:v>
                </c:pt>
                <c:pt idx="3602">
                  <c:v>1735.366</c:v>
                </c:pt>
                <c:pt idx="3603">
                  <c:v>1822.3629999999998</c:v>
                </c:pt>
                <c:pt idx="3604">
                  <c:v>1741.587</c:v>
                </c:pt>
                <c:pt idx="3605">
                  <c:v>1826.96</c:v>
                </c:pt>
                <c:pt idx="3606">
                  <c:v>1743.8150000000001</c:v>
                </c:pt>
                <c:pt idx="3607">
                  <c:v>1831.6239999999998</c:v>
                </c:pt>
                <c:pt idx="3608">
                  <c:v>1853.28</c:v>
                </c:pt>
                <c:pt idx="3609">
                  <c:v>1930.258</c:v>
                </c:pt>
                <c:pt idx="3610">
                  <c:v>1869.4839999999999</c:v>
                </c:pt>
                <c:pt idx="3611">
                  <c:v>1930.107</c:v>
                </c:pt>
                <c:pt idx="3612">
                  <c:v>1879.4849999999999</c:v>
                </c:pt>
                <c:pt idx="3613">
                  <c:v>1921.7860000000001</c:v>
                </c:pt>
                <c:pt idx="3614">
                  <c:v>1900.3309999999999</c:v>
                </c:pt>
                <c:pt idx="3615">
                  <c:v>1916.43</c:v>
                </c:pt>
                <c:pt idx="3616">
                  <c:v>1912.2860000000001</c:v>
                </c:pt>
                <c:pt idx="3617">
                  <c:v>1913.1039999999998</c:v>
                </c:pt>
                <c:pt idx="3618">
                  <c:v>1934.278</c:v>
                </c:pt>
                <c:pt idx="3619">
                  <c:v>1900.4110000000001</c:v>
                </c:pt>
                <c:pt idx="3620">
                  <c:v>1955.8609999999999</c:v>
                </c:pt>
                <c:pt idx="3621">
                  <c:v>1898.972</c:v>
                </c:pt>
                <c:pt idx="3622">
                  <c:v>1966.3229999999999</c:v>
                </c:pt>
                <c:pt idx="3623">
                  <c:v>1891.6669999999999</c:v>
                </c:pt>
                <c:pt idx="3624">
                  <c:v>1984.5419999999999</c:v>
                </c:pt>
                <c:pt idx="3625">
                  <c:v>1891.335</c:v>
                </c:pt>
                <c:pt idx="3626">
                  <c:v>1990.336</c:v>
                </c:pt>
                <c:pt idx="3627">
                  <c:v>1896.751</c:v>
                </c:pt>
                <c:pt idx="3628">
                  <c:v>1840.3439999999998</c:v>
                </c:pt>
                <c:pt idx="3629">
                  <c:v>1735.6319999999998</c:v>
                </c:pt>
                <c:pt idx="3630">
                  <c:v>1847.8029999999999</c:v>
                </c:pt>
                <c:pt idx="3631">
                  <c:v>1746.3989999999999</c:v>
                </c:pt>
                <c:pt idx="3632">
                  <c:v>1844.5939999999998</c:v>
                </c:pt>
                <c:pt idx="3633">
                  <c:v>1752.8129999999999</c:v>
                </c:pt>
                <c:pt idx="3634">
                  <c:v>1845.8579999999999</c:v>
                </c:pt>
                <c:pt idx="3635">
                  <c:v>1765.7449999999999</c:v>
                </c:pt>
                <c:pt idx="3636">
                  <c:v>1838.0639999999999</c:v>
                </c:pt>
                <c:pt idx="3637">
                  <c:v>1781.325</c:v>
                </c:pt>
                <c:pt idx="3638">
                  <c:v>1834.306</c:v>
                </c:pt>
                <c:pt idx="3639">
                  <c:v>1792.278</c:v>
                </c:pt>
                <c:pt idx="3640">
                  <c:v>1828.2919999999999</c:v>
                </c:pt>
                <c:pt idx="3641">
                  <c:v>1808.4580000000001</c:v>
                </c:pt>
                <c:pt idx="3642">
                  <c:v>1817.019</c:v>
                </c:pt>
                <c:pt idx="3643">
                  <c:v>1820.579</c:v>
                </c:pt>
                <c:pt idx="3644">
                  <c:v>1809.6969999999999</c:v>
                </c:pt>
                <c:pt idx="3645">
                  <c:v>1833.962</c:v>
                </c:pt>
                <c:pt idx="3646">
                  <c:v>1800.453</c:v>
                </c:pt>
                <c:pt idx="3647">
                  <c:v>1845.501</c:v>
                </c:pt>
                <c:pt idx="3648">
                  <c:v>1794.771</c:v>
                </c:pt>
                <c:pt idx="3649">
                  <c:v>1852.5729999999999</c:v>
                </c:pt>
                <c:pt idx="3650">
                  <c:v>1790.29</c:v>
                </c:pt>
                <c:pt idx="3651">
                  <c:v>1857.989</c:v>
                </c:pt>
                <c:pt idx="3652">
                  <c:v>1843.3969999999999</c:v>
                </c:pt>
                <c:pt idx="3653">
                  <c:v>1919.242</c:v>
                </c:pt>
                <c:pt idx="3654">
                  <c:v>1842.8239999999998</c:v>
                </c:pt>
                <c:pt idx="3655">
                  <c:v>1917.7639999999999</c:v>
                </c:pt>
                <c:pt idx="3656">
                  <c:v>1845.337</c:v>
                </c:pt>
                <c:pt idx="3657">
                  <c:v>1911.431</c:v>
                </c:pt>
                <c:pt idx="3658">
                  <c:v>1849.1439999999998</c:v>
                </c:pt>
                <c:pt idx="3659">
                  <c:v>1904.489</c:v>
                </c:pt>
                <c:pt idx="3660">
                  <c:v>1854.0070000000001</c:v>
                </c:pt>
                <c:pt idx="3661">
                  <c:v>1891.3229999999999</c:v>
                </c:pt>
                <c:pt idx="3662">
                  <c:v>1864.01</c:v>
                </c:pt>
                <c:pt idx="3663">
                  <c:v>1879.117</c:v>
                </c:pt>
                <c:pt idx="3664">
                  <c:v>1870.4080000000001</c:v>
                </c:pt>
                <c:pt idx="3665">
                  <c:v>1862.778</c:v>
                </c:pt>
                <c:pt idx="3666">
                  <c:v>1882.136</c:v>
                </c:pt>
                <c:pt idx="3667">
                  <c:v>1844.9150000000011</c:v>
                </c:pt>
                <c:pt idx="3668">
                  <c:v>1887.8629999999998</c:v>
                </c:pt>
                <c:pt idx="3669">
                  <c:v>1832.5250000000001</c:v>
                </c:pt>
                <c:pt idx="3670">
                  <c:v>1892.0339999999999</c:v>
                </c:pt>
                <c:pt idx="3671">
                  <c:v>1815.2439999999999</c:v>
                </c:pt>
                <c:pt idx="3672">
                  <c:v>1844.1109999999999</c:v>
                </c:pt>
                <c:pt idx="3673">
                  <c:v>1747.4549999999999</c:v>
                </c:pt>
                <c:pt idx="3674">
                  <c:v>1843.752</c:v>
                </c:pt>
                <c:pt idx="3675">
                  <c:v>1735.59</c:v>
                </c:pt>
                <c:pt idx="3676">
                  <c:v>1848.028</c:v>
                </c:pt>
                <c:pt idx="3677">
                  <c:v>1724.4580000000001</c:v>
                </c:pt>
                <c:pt idx="3678">
                  <c:v>1841.498</c:v>
                </c:pt>
                <c:pt idx="3679">
                  <c:v>1724.586</c:v>
                </c:pt>
                <c:pt idx="3680">
                  <c:v>1831.82</c:v>
                </c:pt>
                <c:pt idx="3681">
                  <c:v>1718.7809999999999</c:v>
                </c:pt>
                <c:pt idx="3682">
                  <c:v>1827.605</c:v>
                </c:pt>
                <c:pt idx="3683">
                  <c:v>1722.702</c:v>
                </c:pt>
                <c:pt idx="3684">
                  <c:v>1812.0989999999999</c:v>
                </c:pt>
                <c:pt idx="3685">
                  <c:v>1723.33</c:v>
                </c:pt>
                <c:pt idx="3686">
                  <c:v>1803.1519999999998</c:v>
                </c:pt>
                <c:pt idx="3687">
                  <c:v>1724.028</c:v>
                </c:pt>
                <c:pt idx="3688">
                  <c:v>1783.8050000000001</c:v>
                </c:pt>
                <c:pt idx="3689">
                  <c:v>1735.277</c:v>
                </c:pt>
                <c:pt idx="3690">
                  <c:v>1764.3589999999999</c:v>
                </c:pt>
                <c:pt idx="3691">
                  <c:v>1737.9</c:v>
                </c:pt>
                <c:pt idx="3692">
                  <c:v>1752.6389999999999</c:v>
                </c:pt>
                <c:pt idx="3693">
                  <c:v>1747.075</c:v>
                </c:pt>
                <c:pt idx="3694">
                  <c:v>1734.0989999999999</c:v>
                </c:pt>
                <c:pt idx="3695">
                  <c:v>1750.4570000000001</c:v>
                </c:pt>
                <c:pt idx="3696">
                  <c:v>1724.3789999999999</c:v>
                </c:pt>
                <c:pt idx="3697">
                  <c:v>1750.9560000000001</c:v>
                </c:pt>
                <c:pt idx="3698">
                  <c:v>1709.8529999999998</c:v>
                </c:pt>
                <c:pt idx="3699">
                  <c:v>1756.9060000000011</c:v>
                </c:pt>
                <c:pt idx="3700">
                  <c:v>1799.2639999999999</c:v>
                </c:pt>
                <c:pt idx="3701">
                  <c:v>1860.627</c:v>
                </c:pt>
                <c:pt idx="3702">
                  <c:v>1797.077</c:v>
                </c:pt>
                <c:pt idx="3703">
                  <c:v>1859.6789999999999</c:v>
                </c:pt>
                <c:pt idx="3704">
                  <c:v>1791.597</c:v>
                </c:pt>
                <c:pt idx="3705">
                  <c:v>1852.441</c:v>
                </c:pt>
                <c:pt idx="3706">
                  <c:v>1795.2329999999999</c:v>
                </c:pt>
                <c:pt idx="3707">
                  <c:v>1841.3339999999998</c:v>
                </c:pt>
                <c:pt idx="3708">
                  <c:v>1796.9280000000001</c:v>
                </c:pt>
                <c:pt idx="3709">
                  <c:v>1833.0329999999999</c:v>
                </c:pt>
                <c:pt idx="3710">
                  <c:v>1801.989</c:v>
                </c:pt>
                <c:pt idx="3711">
                  <c:v>1819.106</c:v>
                </c:pt>
                <c:pt idx="3712">
                  <c:v>1812.356</c:v>
                </c:pt>
                <c:pt idx="3713">
                  <c:v>1805.7929999999999</c:v>
                </c:pt>
                <c:pt idx="3714">
                  <c:v>1821.557</c:v>
                </c:pt>
                <c:pt idx="3715">
                  <c:v>1791.721</c:v>
                </c:pt>
                <c:pt idx="3716">
                  <c:v>1833.8679999999999</c:v>
                </c:pt>
                <c:pt idx="3717">
                  <c:v>1777.4110000000001</c:v>
                </c:pt>
                <c:pt idx="3718">
                  <c:v>1844.5050000000001</c:v>
                </c:pt>
                <c:pt idx="3719">
                  <c:v>1766.056</c:v>
                </c:pt>
                <c:pt idx="3720">
                  <c:v>1855.6579999999999</c:v>
                </c:pt>
                <c:pt idx="3721">
                  <c:v>1756.2429999999999</c:v>
                </c:pt>
                <c:pt idx="3722">
                  <c:v>1864.5239999999999</c:v>
                </c:pt>
                <c:pt idx="3723">
                  <c:v>1748.6509999999998</c:v>
                </c:pt>
                <c:pt idx="3724">
                  <c:v>1872.9680000000001</c:v>
                </c:pt>
                <c:pt idx="3725">
                  <c:v>1745.078</c:v>
                </c:pt>
                <c:pt idx="3726">
                  <c:v>1876.7839999999999</c:v>
                </c:pt>
                <c:pt idx="3727">
                  <c:v>1746.6579999999999</c:v>
                </c:pt>
                <c:pt idx="3728">
                  <c:v>1881.0029999999999</c:v>
                </c:pt>
                <c:pt idx="3729">
                  <c:v>1747.85</c:v>
                </c:pt>
                <c:pt idx="3730">
                  <c:v>1883.5160000000001</c:v>
                </c:pt>
                <c:pt idx="3731">
                  <c:v>1756.837</c:v>
                </c:pt>
                <c:pt idx="3732">
                  <c:v>1878.492</c:v>
                </c:pt>
                <c:pt idx="3733">
                  <c:v>1765.06</c:v>
                </c:pt>
                <c:pt idx="3734">
                  <c:v>1876.4849999999999</c:v>
                </c:pt>
                <c:pt idx="3735">
                  <c:v>1778.8719999999998</c:v>
                </c:pt>
                <c:pt idx="3736">
                  <c:v>1866.922</c:v>
                </c:pt>
                <c:pt idx="3737">
                  <c:v>1796.7760000000001</c:v>
                </c:pt>
                <c:pt idx="3738">
                  <c:v>1863.1139999999998</c:v>
                </c:pt>
                <c:pt idx="3739">
                  <c:v>1809.1469999999999</c:v>
                </c:pt>
                <c:pt idx="3740">
                  <c:v>1859.1499999999999</c:v>
                </c:pt>
                <c:pt idx="3741">
                  <c:v>1828.9929999999999</c:v>
                </c:pt>
                <c:pt idx="3742">
                  <c:v>1847.288</c:v>
                </c:pt>
                <c:pt idx="3743">
                  <c:v>1843.569</c:v>
                </c:pt>
                <c:pt idx="3744">
                  <c:v>1845.1559999999999</c:v>
                </c:pt>
                <c:pt idx="3745">
                  <c:v>1860.058</c:v>
                </c:pt>
                <c:pt idx="3746">
                  <c:v>1836.04</c:v>
                </c:pt>
                <c:pt idx="3747">
                  <c:v>1878.2329999999999</c:v>
                </c:pt>
                <c:pt idx="3748">
                  <c:v>1838.0650000000001</c:v>
                </c:pt>
                <c:pt idx="3749">
                  <c:v>1884.028</c:v>
                </c:pt>
                <c:pt idx="3750">
                  <c:v>1843.2</c:v>
                </c:pt>
                <c:pt idx="3751">
                  <c:v>1896.6439999999998</c:v>
                </c:pt>
                <c:pt idx="3752">
                  <c:v>1841.759</c:v>
                </c:pt>
                <c:pt idx="3753">
                  <c:v>1899.3329999999999</c:v>
                </c:pt>
                <c:pt idx="3754">
                  <c:v>1853.0550000000001</c:v>
                </c:pt>
                <c:pt idx="3755">
                  <c:v>1903.2429999999999</c:v>
                </c:pt>
                <c:pt idx="3756">
                  <c:v>1857.6799999999998</c:v>
                </c:pt>
                <c:pt idx="3757">
                  <c:v>1906.7750000000001</c:v>
                </c:pt>
                <c:pt idx="3758">
                  <c:v>1873.75</c:v>
                </c:pt>
                <c:pt idx="3759">
                  <c:v>1898.2539999999999</c:v>
                </c:pt>
                <c:pt idx="3760">
                  <c:v>1891.8109999999999</c:v>
                </c:pt>
                <c:pt idx="3761">
                  <c:v>1896.5839999999998</c:v>
                </c:pt>
                <c:pt idx="3762">
                  <c:v>1902.703</c:v>
                </c:pt>
                <c:pt idx="3763">
                  <c:v>1887.1729999999998</c:v>
                </c:pt>
                <c:pt idx="3764">
                  <c:v>1923.02</c:v>
                </c:pt>
                <c:pt idx="3765">
                  <c:v>1880.1729999999998</c:v>
                </c:pt>
                <c:pt idx="3766">
                  <c:v>1934.8869999999999</c:v>
                </c:pt>
                <c:pt idx="3767">
                  <c:v>1875.385</c:v>
                </c:pt>
                <c:pt idx="3768">
                  <c:v>1902.6539999999998</c:v>
                </c:pt>
                <c:pt idx="3769">
                  <c:v>1812.6729999999998</c:v>
                </c:pt>
                <c:pt idx="3770">
                  <c:v>1918.7190000000001</c:v>
                </c:pt>
                <c:pt idx="3771">
                  <c:v>1810.12</c:v>
                </c:pt>
                <c:pt idx="3772">
                  <c:v>1926.8509999999999</c:v>
                </c:pt>
                <c:pt idx="3773">
                  <c:v>1804.4180000000001</c:v>
                </c:pt>
                <c:pt idx="3774">
                  <c:v>1937.5909999999999</c:v>
                </c:pt>
                <c:pt idx="3775">
                  <c:v>1804.403</c:v>
                </c:pt>
                <c:pt idx="3776">
                  <c:v>1940.6299999999999</c:v>
                </c:pt>
                <c:pt idx="3777">
                  <c:v>1807.0150000000001</c:v>
                </c:pt>
                <c:pt idx="3778">
                  <c:v>1944.423</c:v>
                </c:pt>
                <c:pt idx="3779">
                  <c:v>1808.941</c:v>
                </c:pt>
                <c:pt idx="3780">
                  <c:v>1943.9839999999999</c:v>
                </c:pt>
                <c:pt idx="3781">
                  <c:v>1816.1319999999998</c:v>
                </c:pt>
                <c:pt idx="3782">
                  <c:v>1938.2539999999999</c:v>
                </c:pt>
                <c:pt idx="3783">
                  <c:v>1823.9380000000001</c:v>
                </c:pt>
                <c:pt idx="3784">
                  <c:v>1931.3489999999999</c:v>
                </c:pt>
                <c:pt idx="3785">
                  <c:v>1833.9690000000001</c:v>
                </c:pt>
                <c:pt idx="3786">
                  <c:v>1921.204</c:v>
                </c:pt>
                <c:pt idx="3787">
                  <c:v>1844.6869999999999</c:v>
                </c:pt>
                <c:pt idx="3788">
                  <c:v>1851.548</c:v>
                </c:pt>
                <c:pt idx="3789">
                  <c:v>1798.528</c:v>
                </c:pt>
                <c:pt idx="3790">
                  <c:v>1838.3799999999999</c:v>
                </c:pt>
                <c:pt idx="3791">
                  <c:v>1808.204</c:v>
                </c:pt>
                <c:pt idx="3792">
                  <c:v>1827.4690000000001</c:v>
                </c:pt>
                <c:pt idx="3793">
                  <c:v>1817.94</c:v>
                </c:pt>
                <c:pt idx="3794">
                  <c:v>1814.0739999999998</c:v>
                </c:pt>
                <c:pt idx="3795">
                  <c:v>1824.943</c:v>
                </c:pt>
                <c:pt idx="3796">
                  <c:v>1805.97</c:v>
                </c:pt>
                <c:pt idx="3797">
                  <c:v>1827.37</c:v>
                </c:pt>
                <c:pt idx="3798">
                  <c:v>1795.6439999999998</c:v>
                </c:pt>
                <c:pt idx="3799">
                  <c:v>1832.2529999999999</c:v>
                </c:pt>
                <c:pt idx="3800">
                  <c:v>1786.7</c:v>
                </c:pt>
                <c:pt idx="3801">
                  <c:v>1828.365</c:v>
                </c:pt>
                <c:pt idx="3802">
                  <c:v>1786.271</c:v>
                </c:pt>
                <c:pt idx="3803">
                  <c:v>1825.7249999999999</c:v>
                </c:pt>
                <c:pt idx="3804">
                  <c:v>1782.088</c:v>
                </c:pt>
                <c:pt idx="3805">
                  <c:v>1816.49</c:v>
                </c:pt>
                <c:pt idx="3806">
                  <c:v>1787.3539999999998</c:v>
                </c:pt>
                <c:pt idx="3807">
                  <c:v>1802.1039999999998</c:v>
                </c:pt>
                <c:pt idx="3808">
                  <c:v>1787.566</c:v>
                </c:pt>
                <c:pt idx="3809">
                  <c:v>1793.1039999999998</c:v>
                </c:pt>
                <c:pt idx="3810">
                  <c:v>1788.6619999999998</c:v>
                </c:pt>
                <c:pt idx="3811">
                  <c:v>1774.097</c:v>
                </c:pt>
                <c:pt idx="3812">
                  <c:v>1855.489</c:v>
                </c:pt>
                <c:pt idx="3813">
                  <c:v>1817.3039999999999</c:v>
                </c:pt>
                <c:pt idx="3814">
                  <c:v>1858.1089999999999</c:v>
                </c:pt>
                <c:pt idx="3815">
                  <c:v>1798.37</c:v>
                </c:pt>
                <c:pt idx="3816">
                  <c:v>1869.885</c:v>
                </c:pt>
                <c:pt idx="3817">
                  <c:v>1777.0339999999999</c:v>
                </c:pt>
                <c:pt idx="3818">
                  <c:v>1871.4570000000001</c:v>
                </c:pt>
                <c:pt idx="3819">
                  <c:v>1766.5329999999999</c:v>
                </c:pt>
                <c:pt idx="3820">
                  <c:v>1871.646</c:v>
                </c:pt>
                <c:pt idx="3821">
                  <c:v>1748.5739999999998</c:v>
                </c:pt>
                <c:pt idx="3822">
                  <c:v>1878.8019999999999</c:v>
                </c:pt>
                <c:pt idx="3823">
                  <c:v>1740.366</c:v>
                </c:pt>
                <c:pt idx="3824">
                  <c:v>1874.7839999999999</c:v>
                </c:pt>
                <c:pt idx="3825">
                  <c:v>1729.904</c:v>
                </c:pt>
                <c:pt idx="3826">
                  <c:v>1876.55</c:v>
                </c:pt>
                <c:pt idx="3827">
                  <c:v>1721</c:v>
                </c:pt>
                <c:pt idx="3828">
                  <c:v>1866.7839999999999</c:v>
                </c:pt>
                <c:pt idx="3829">
                  <c:v>1724.0139999999999</c:v>
                </c:pt>
                <c:pt idx="3830">
                  <c:v>1854.6519999999998</c:v>
                </c:pt>
                <c:pt idx="3831">
                  <c:v>1721.741</c:v>
                </c:pt>
                <c:pt idx="3832">
                  <c:v>1848.0029999999999</c:v>
                </c:pt>
                <c:pt idx="3833">
                  <c:v>1727.9549999999999</c:v>
                </c:pt>
                <c:pt idx="3834">
                  <c:v>1831.4370000000001</c:v>
                </c:pt>
                <c:pt idx="3835">
                  <c:v>1732.567</c:v>
                </c:pt>
                <c:pt idx="3836">
                  <c:v>1821.1029999999998</c:v>
                </c:pt>
                <c:pt idx="3837">
                  <c:v>1737.7380000000001</c:v>
                </c:pt>
                <c:pt idx="3838">
                  <c:v>1803.068</c:v>
                </c:pt>
                <c:pt idx="3839">
                  <c:v>1749.7929999999999</c:v>
                </c:pt>
                <c:pt idx="3840">
                  <c:v>1786.2739999999999</c:v>
                </c:pt>
                <c:pt idx="3841">
                  <c:v>1755.6469999999999</c:v>
                </c:pt>
                <c:pt idx="3842">
                  <c:v>1775.3209999999999</c:v>
                </c:pt>
                <c:pt idx="3843">
                  <c:v>1765.521</c:v>
                </c:pt>
                <c:pt idx="3844">
                  <c:v>1761.1679999999999</c:v>
                </c:pt>
                <c:pt idx="3845">
                  <c:v>1771.732</c:v>
                </c:pt>
                <c:pt idx="3846">
                  <c:v>1753.645</c:v>
                </c:pt>
                <c:pt idx="3847">
                  <c:v>1775.808</c:v>
                </c:pt>
                <c:pt idx="3848">
                  <c:v>1745.9480000000001</c:v>
                </c:pt>
                <c:pt idx="3849">
                  <c:v>1779.6729999999998</c:v>
                </c:pt>
                <c:pt idx="3850">
                  <c:v>1742.3119999999999</c:v>
                </c:pt>
                <c:pt idx="3851">
                  <c:v>1779.5929999999998</c:v>
                </c:pt>
                <c:pt idx="3852">
                  <c:v>1742.9080000000001</c:v>
                </c:pt>
                <c:pt idx="3853">
                  <c:v>1777.7080000000001</c:v>
                </c:pt>
                <c:pt idx="3854">
                  <c:v>1746.6239999999998</c:v>
                </c:pt>
                <c:pt idx="3855">
                  <c:v>1773.251</c:v>
                </c:pt>
                <c:pt idx="3856">
                  <c:v>1752.8150000000001</c:v>
                </c:pt>
                <c:pt idx="3857">
                  <c:v>1767.3019999999999</c:v>
                </c:pt>
                <c:pt idx="3858">
                  <c:v>1763.4270000000001</c:v>
                </c:pt>
                <c:pt idx="3859">
                  <c:v>1757.7139999999999</c:v>
                </c:pt>
                <c:pt idx="3860">
                  <c:v>1776.94</c:v>
                </c:pt>
                <c:pt idx="3861">
                  <c:v>1750.0119999999999</c:v>
                </c:pt>
                <c:pt idx="3862">
                  <c:v>1787.768</c:v>
                </c:pt>
                <c:pt idx="3863">
                  <c:v>1738.4770000000001</c:v>
                </c:pt>
                <c:pt idx="3864">
                  <c:v>1903.788</c:v>
                </c:pt>
                <c:pt idx="3865">
                  <c:v>1829.8919999999998</c:v>
                </c:pt>
                <c:pt idx="3866">
                  <c:v>1915.5229999999999</c:v>
                </c:pt>
                <c:pt idx="3867">
                  <c:v>1824.1039999999998</c:v>
                </c:pt>
                <c:pt idx="3868">
                  <c:v>1932.8829999999998</c:v>
                </c:pt>
                <c:pt idx="3869">
                  <c:v>1813.6469999999999</c:v>
                </c:pt>
                <c:pt idx="3870">
                  <c:v>1949.1979999999999</c:v>
                </c:pt>
                <c:pt idx="3871">
                  <c:v>1813.0029999999999</c:v>
                </c:pt>
                <c:pt idx="3872">
                  <c:v>1956.3129999999999</c:v>
                </c:pt>
                <c:pt idx="3873">
                  <c:v>1809.4390000000001</c:v>
                </c:pt>
                <c:pt idx="3874">
                  <c:v>1968.7270000000001</c:v>
                </c:pt>
                <c:pt idx="3875">
                  <c:v>1813.4070000000011</c:v>
                </c:pt>
                <c:pt idx="3876">
                  <c:v>1969.9570000000001</c:v>
                </c:pt>
                <c:pt idx="3877">
                  <c:v>1823.2049999999999</c:v>
                </c:pt>
                <c:pt idx="3878">
                  <c:v>1976.9190000000001</c:v>
                </c:pt>
                <c:pt idx="3879">
                  <c:v>1827.0070000000001</c:v>
                </c:pt>
                <c:pt idx="3880">
                  <c:v>1981.751</c:v>
                </c:pt>
                <c:pt idx="3881">
                  <c:v>1843.502</c:v>
                </c:pt>
                <c:pt idx="3882">
                  <c:v>1973.9060000000011</c:v>
                </c:pt>
                <c:pt idx="3883">
                  <c:v>1855.8919999999998</c:v>
                </c:pt>
                <c:pt idx="3884">
                  <c:v>1868.9639999999999</c:v>
                </c:pt>
                <c:pt idx="3885">
                  <c:v>1773.6849999999954</c:v>
                </c:pt>
                <c:pt idx="3886">
                  <c:v>1857.6029999999998</c:v>
                </c:pt>
                <c:pt idx="3887">
                  <c:v>1794.712</c:v>
                </c:pt>
                <c:pt idx="3888">
                  <c:v>1855.498</c:v>
                </c:pt>
                <c:pt idx="3889">
                  <c:v>1806.3129999999999</c:v>
                </c:pt>
                <c:pt idx="3890">
                  <c:v>1852.9690000000001</c:v>
                </c:pt>
                <c:pt idx="3891">
                  <c:v>1827.1229999999998</c:v>
                </c:pt>
                <c:pt idx="3892">
                  <c:v>1842.2850000000001</c:v>
                </c:pt>
                <c:pt idx="3893">
                  <c:v>1839.8139999999999</c:v>
                </c:pt>
                <c:pt idx="3894">
                  <c:v>1841.528</c:v>
                </c:pt>
                <c:pt idx="3895">
                  <c:v>1854.6339999999998</c:v>
                </c:pt>
                <c:pt idx="3896">
                  <c:v>1834.2239999999999</c:v>
                </c:pt>
                <c:pt idx="3897">
                  <c:v>1868.9860000000001</c:v>
                </c:pt>
                <c:pt idx="3898">
                  <c:v>1837.6719999999998</c:v>
                </c:pt>
                <c:pt idx="3899">
                  <c:v>1872.3709999999999</c:v>
                </c:pt>
                <c:pt idx="3900">
                  <c:v>1843.165</c:v>
                </c:pt>
                <c:pt idx="3901">
                  <c:v>1880.1409999999998</c:v>
                </c:pt>
                <c:pt idx="3902">
                  <c:v>1844.2539999999999</c:v>
                </c:pt>
                <c:pt idx="3903">
                  <c:v>1879.3339999999998</c:v>
                </c:pt>
                <c:pt idx="3904">
                  <c:v>1854.7270000000001</c:v>
                </c:pt>
                <c:pt idx="3905">
                  <c:v>1878.529</c:v>
                </c:pt>
                <c:pt idx="3906">
                  <c:v>1861.3519999999999</c:v>
                </c:pt>
                <c:pt idx="3907">
                  <c:v>1875.5129999999999</c:v>
                </c:pt>
                <c:pt idx="3908">
                  <c:v>1875.5029999999999</c:v>
                </c:pt>
                <c:pt idx="3909">
                  <c:v>1865.4680000000001</c:v>
                </c:pt>
                <c:pt idx="3910">
                  <c:v>1889.777</c:v>
                </c:pt>
                <c:pt idx="3911">
                  <c:v>1858.1929999999998</c:v>
                </c:pt>
                <c:pt idx="3912">
                  <c:v>1900.972</c:v>
                </c:pt>
                <c:pt idx="3913">
                  <c:v>1846.9349999999999</c:v>
                </c:pt>
                <c:pt idx="3914">
                  <c:v>1915.2329999999999</c:v>
                </c:pt>
                <c:pt idx="3915">
                  <c:v>1836.99</c:v>
                </c:pt>
                <c:pt idx="3916">
                  <c:v>1926.3729999999998</c:v>
                </c:pt>
                <c:pt idx="3917">
                  <c:v>1827.1529999999998</c:v>
                </c:pt>
                <c:pt idx="3918">
                  <c:v>1937.308</c:v>
                </c:pt>
                <c:pt idx="3919">
                  <c:v>1817.855</c:v>
                </c:pt>
                <c:pt idx="3920">
                  <c:v>1945.2060000000001</c:v>
                </c:pt>
                <c:pt idx="3921">
                  <c:v>1810.35</c:v>
                </c:pt>
                <c:pt idx="3922">
                  <c:v>1951.037</c:v>
                </c:pt>
                <c:pt idx="3923">
                  <c:v>1805.7080000000001</c:v>
                </c:pt>
                <c:pt idx="3924">
                  <c:v>1952.3969999999999</c:v>
                </c:pt>
                <c:pt idx="3925">
                  <c:v>1802.9690000000001</c:v>
                </c:pt>
                <c:pt idx="3926">
                  <c:v>1952.471</c:v>
                </c:pt>
                <c:pt idx="3927">
                  <c:v>1801.366</c:v>
                </c:pt>
                <c:pt idx="3928">
                  <c:v>1833.4760000000001</c:v>
                </c:pt>
                <c:pt idx="3929">
                  <c:v>1700.01</c:v>
                </c:pt>
                <c:pt idx="3930">
                  <c:v>1823.2550000000001</c:v>
                </c:pt>
                <c:pt idx="3931">
                  <c:v>1702.7929999999999</c:v>
                </c:pt>
                <c:pt idx="3932">
                  <c:v>1815.4680000000001</c:v>
                </c:pt>
                <c:pt idx="3933">
                  <c:v>1710.6519999999998</c:v>
                </c:pt>
                <c:pt idx="3934">
                  <c:v>1799.9690000000001</c:v>
                </c:pt>
                <c:pt idx="3935">
                  <c:v>1716.9760000000001</c:v>
                </c:pt>
                <c:pt idx="3936">
                  <c:v>1789.5419999999999</c:v>
                </c:pt>
                <c:pt idx="3937">
                  <c:v>1721.4390000000001</c:v>
                </c:pt>
                <c:pt idx="3938">
                  <c:v>1771.367</c:v>
                </c:pt>
                <c:pt idx="3939">
                  <c:v>1732.577</c:v>
                </c:pt>
                <c:pt idx="3940">
                  <c:v>1752.86</c:v>
                </c:pt>
                <c:pt idx="3941">
                  <c:v>1735.306</c:v>
                </c:pt>
                <c:pt idx="3942">
                  <c:v>1742.9080000000001</c:v>
                </c:pt>
                <c:pt idx="3943">
                  <c:v>1743.1849999999954</c:v>
                </c:pt>
                <c:pt idx="3944">
                  <c:v>1726.404</c:v>
                </c:pt>
                <c:pt idx="3945">
                  <c:v>1743.9849999999999</c:v>
                </c:pt>
                <c:pt idx="3946">
                  <c:v>1720.42</c:v>
                </c:pt>
                <c:pt idx="3947">
                  <c:v>1740.229</c:v>
                </c:pt>
                <c:pt idx="3948">
                  <c:v>1708.3489999999999</c:v>
                </c:pt>
                <c:pt idx="3949">
                  <c:v>1742.4929999999999</c:v>
                </c:pt>
                <c:pt idx="3950">
                  <c:v>1698.95</c:v>
                </c:pt>
                <c:pt idx="3951">
                  <c:v>1733.1239999999998</c:v>
                </c:pt>
                <c:pt idx="3952">
                  <c:v>1701.1599999999999</c:v>
                </c:pt>
                <c:pt idx="3953">
                  <c:v>1727.5639999999999</c:v>
                </c:pt>
                <c:pt idx="3954">
                  <c:v>1696.9839999999999</c:v>
                </c:pt>
                <c:pt idx="3955">
                  <c:v>1714.5129999999999</c:v>
                </c:pt>
                <c:pt idx="3956">
                  <c:v>1859.1849999999954</c:v>
                </c:pt>
                <c:pt idx="3957">
                  <c:v>1854.1979999999999</c:v>
                </c:pt>
                <c:pt idx="3958">
                  <c:v>1859.0989999999999</c:v>
                </c:pt>
                <c:pt idx="3959">
                  <c:v>1843.4490000000001</c:v>
                </c:pt>
                <c:pt idx="3960">
                  <c:v>1861.5150000000001</c:v>
                </c:pt>
                <c:pt idx="3961">
                  <c:v>1822.2529999999999</c:v>
                </c:pt>
                <c:pt idx="3962">
                  <c:v>1873.1109999999999</c:v>
                </c:pt>
                <c:pt idx="3963">
                  <c:v>1807.72</c:v>
                </c:pt>
                <c:pt idx="3964">
                  <c:v>1876.9460000000001</c:v>
                </c:pt>
                <c:pt idx="3965">
                  <c:v>1789.6869999999999</c:v>
                </c:pt>
                <c:pt idx="3966">
                  <c:v>1887.8799999999999</c:v>
                </c:pt>
                <c:pt idx="3967">
                  <c:v>1771.4680000000001</c:v>
                </c:pt>
                <c:pt idx="3968">
                  <c:v>1890.1299999999999</c:v>
                </c:pt>
                <c:pt idx="3969">
                  <c:v>1762.5309999999999</c:v>
                </c:pt>
                <c:pt idx="3970">
                  <c:v>1891.357</c:v>
                </c:pt>
                <c:pt idx="3971">
                  <c:v>1750.0629999999999</c:v>
                </c:pt>
                <c:pt idx="3972">
                  <c:v>1896.2139999999999</c:v>
                </c:pt>
                <c:pt idx="3973">
                  <c:v>1745.4349999999999</c:v>
                </c:pt>
                <c:pt idx="3974">
                  <c:v>1892.9929999999999</c:v>
                </c:pt>
                <c:pt idx="3975">
                  <c:v>1741.1659999999999</c:v>
                </c:pt>
                <c:pt idx="3976">
                  <c:v>1841.348</c:v>
                </c:pt>
                <c:pt idx="3977">
                  <c:v>1693.279</c:v>
                </c:pt>
                <c:pt idx="3978">
                  <c:v>1833.2249999999999</c:v>
                </c:pt>
                <c:pt idx="3979">
                  <c:v>1698.91</c:v>
                </c:pt>
                <c:pt idx="3980">
                  <c:v>1824.0539999999999</c:v>
                </c:pt>
                <c:pt idx="3981">
                  <c:v>1704.6609999999998</c:v>
                </c:pt>
                <c:pt idx="3982">
                  <c:v>1814.7270000000001</c:v>
                </c:pt>
                <c:pt idx="3983">
                  <c:v>1714.5839999999998</c:v>
                </c:pt>
                <c:pt idx="3984">
                  <c:v>1803.0539999999999</c:v>
                </c:pt>
                <c:pt idx="3985">
                  <c:v>1724.8409999999999</c:v>
                </c:pt>
                <c:pt idx="3986">
                  <c:v>1791.0529999999999</c:v>
                </c:pt>
                <c:pt idx="3987">
                  <c:v>1737.5739999999998</c:v>
                </c:pt>
                <c:pt idx="3988">
                  <c:v>1779.2139999999999</c:v>
                </c:pt>
                <c:pt idx="3989">
                  <c:v>1748.9470000000001</c:v>
                </c:pt>
                <c:pt idx="3990">
                  <c:v>1769.4939999999999</c:v>
                </c:pt>
                <c:pt idx="3991">
                  <c:v>1761.6869999999999</c:v>
                </c:pt>
                <c:pt idx="3992">
                  <c:v>1759.5070000000001</c:v>
                </c:pt>
                <c:pt idx="3993">
                  <c:v>1771.3229999999999</c:v>
                </c:pt>
                <c:pt idx="3994">
                  <c:v>1754.306</c:v>
                </c:pt>
                <c:pt idx="3995">
                  <c:v>1781.027</c:v>
                </c:pt>
                <c:pt idx="3996">
                  <c:v>1748.6989999999998</c:v>
                </c:pt>
                <c:pt idx="3997">
                  <c:v>1790.328</c:v>
                </c:pt>
                <c:pt idx="3998">
                  <c:v>1750.2750000000001</c:v>
                </c:pt>
                <c:pt idx="3999">
                  <c:v>1791.885</c:v>
                </c:pt>
                <c:pt idx="4000">
                  <c:v>1756.2470000000001</c:v>
                </c:pt>
                <c:pt idx="4001">
                  <c:v>1796.1889999999999</c:v>
                </c:pt>
                <c:pt idx="4002">
                  <c:v>1759.1769999999999</c:v>
                </c:pt>
                <c:pt idx="4003">
                  <c:v>1793.3969999999999</c:v>
                </c:pt>
                <c:pt idx="4004">
                  <c:v>1871.3709999999999</c:v>
                </c:pt>
                <c:pt idx="4005">
                  <c:v>1893.3139999999999</c:v>
                </c:pt>
                <c:pt idx="4006">
                  <c:v>1879.7149999999999</c:v>
                </c:pt>
                <c:pt idx="4007">
                  <c:v>1891.759</c:v>
                </c:pt>
                <c:pt idx="4008">
                  <c:v>1898.4839999999999</c:v>
                </c:pt>
                <c:pt idx="4009">
                  <c:v>1880.479</c:v>
                </c:pt>
                <c:pt idx="4010">
                  <c:v>1918.8789999999999</c:v>
                </c:pt>
                <c:pt idx="4011">
                  <c:v>1877.3979999999999</c:v>
                </c:pt>
                <c:pt idx="4012">
                  <c:v>1931.155</c:v>
                </c:pt>
                <c:pt idx="4013">
                  <c:v>1867.6969999999999</c:v>
                </c:pt>
                <c:pt idx="4014">
                  <c:v>1952.6419999999998</c:v>
                </c:pt>
                <c:pt idx="4015">
                  <c:v>1862.4570000000001</c:v>
                </c:pt>
                <c:pt idx="4016">
                  <c:v>1963.848</c:v>
                </c:pt>
                <c:pt idx="4017">
                  <c:v>1862.278</c:v>
                </c:pt>
                <c:pt idx="4018">
                  <c:v>1983.2460000000001</c:v>
                </c:pt>
                <c:pt idx="4019">
                  <c:v>1853.836</c:v>
                </c:pt>
                <c:pt idx="4020">
                  <c:v>2000.2839999999999</c:v>
                </c:pt>
                <c:pt idx="4021">
                  <c:v>1858.107</c:v>
                </c:pt>
                <c:pt idx="4022">
                  <c:v>2004.845</c:v>
                </c:pt>
                <c:pt idx="4023">
                  <c:v>1858.31</c:v>
                </c:pt>
                <c:pt idx="4024">
                  <c:v>1908.4680000000001</c:v>
                </c:pt>
                <c:pt idx="4025">
                  <c:v>1766.5319999999999</c:v>
                </c:pt>
                <c:pt idx="4026">
                  <c:v>1906.4570000000001</c:v>
                </c:pt>
                <c:pt idx="4027">
                  <c:v>1778.982</c:v>
                </c:pt>
                <c:pt idx="4028">
                  <c:v>1910.6439999999998</c:v>
                </c:pt>
                <c:pt idx="4029">
                  <c:v>1785.5139999999999</c:v>
                </c:pt>
                <c:pt idx="4030">
                  <c:v>1911.3229999999999</c:v>
                </c:pt>
                <c:pt idx="4031">
                  <c:v>1802.204</c:v>
                </c:pt>
                <c:pt idx="4032">
                  <c:v>1901.8539999999998</c:v>
                </c:pt>
                <c:pt idx="4033">
                  <c:v>1814.509</c:v>
                </c:pt>
                <c:pt idx="4034">
                  <c:v>1897.769</c:v>
                </c:pt>
                <c:pt idx="4035">
                  <c:v>1831.097</c:v>
                </c:pt>
                <c:pt idx="4036">
                  <c:v>1886.008</c:v>
                </c:pt>
                <c:pt idx="4037">
                  <c:v>1849.6979999999999</c:v>
                </c:pt>
                <c:pt idx="4038">
                  <c:v>1880.201</c:v>
                </c:pt>
                <c:pt idx="4039">
                  <c:v>1861.077</c:v>
                </c:pt>
                <c:pt idx="4040">
                  <c:v>1874.2429999999999</c:v>
                </c:pt>
                <c:pt idx="4041">
                  <c:v>1876.739</c:v>
                </c:pt>
                <c:pt idx="4042">
                  <c:v>1863.961</c:v>
                </c:pt>
                <c:pt idx="4043">
                  <c:v>1886.7329999999999</c:v>
                </c:pt>
                <c:pt idx="4044">
                  <c:v>1860.345</c:v>
                </c:pt>
                <c:pt idx="4045">
                  <c:v>1896.0450000000001</c:v>
                </c:pt>
                <c:pt idx="4046">
                  <c:v>1855.058</c:v>
                </c:pt>
                <c:pt idx="4047">
                  <c:v>1902.3339999999998</c:v>
                </c:pt>
                <c:pt idx="4048">
                  <c:v>1855.4560000000001</c:v>
                </c:pt>
                <c:pt idx="4049">
                  <c:v>1903.4480000000001</c:v>
                </c:pt>
                <c:pt idx="4050">
                  <c:v>1857.1659999999999</c:v>
                </c:pt>
                <c:pt idx="4051">
                  <c:v>1902.43</c:v>
                </c:pt>
                <c:pt idx="4052">
                  <c:v>1861.0239999999999</c:v>
                </c:pt>
                <c:pt idx="4053">
                  <c:v>1897.451</c:v>
                </c:pt>
                <c:pt idx="4054">
                  <c:v>1867.0160000000001</c:v>
                </c:pt>
                <c:pt idx="4055">
                  <c:v>1889.6409999999998</c:v>
                </c:pt>
                <c:pt idx="4056">
                  <c:v>1875.6409999999998</c:v>
                </c:pt>
                <c:pt idx="4057">
                  <c:v>1878.375</c:v>
                </c:pt>
                <c:pt idx="4058">
                  <c:v>1884.269</c:v>
                </c:pt>
                <c:pt idx="4059">
                  <c:v>1867.4160000000011</c:v>
                </c:pt>
                <c:pt idx="4060">
                  <c:v>1892.3969999999999</c:v>
                </c:pt>
                <c:pt idx="4061">
                  <c:v>1852.539</c:v>
                </c:pt>
                <c:pt idx="4062">
                  <c:v>1903.779</c:v>
                </c:pt>
                <c:pt idx="4063">
                  <c:v>1839.577</c:v>
                </c:pt>
                <c:pt idx="4064">
                  <c:v>1910.6279999999999</c:v>
                </c:pt>
                <c:pt idx="4065">
                  <c:v>1825.4670000000001</c:v>
                </c:pt>
                <c:pt idx="4066">
                  <c:v>1920.5909999999999</c:v>
                </c:pt>
                <c:pt idx="4067">
                  <c:v>1810.386</c:v>
                </c:pt>
                <c:pt idx="4068">
                  <c:v>1863.9929999999999</c:v>
                </c:pt>
                <c:pt idx="4069">
                  <c:v>1747.6739999999998</c:v>
                </c:pt>
                <c:pt idx="4070">
                  <c:v>1862.847</c:v>
                </c:pt>
                <c:pt idx="4071">
                  <c:v>1736.93</c:v>
                </c:pt>
                <c:pt idx="4072">
                  <c:v>1865.885</c:v>
                </c:pt>
                <c:pt idx="4073">
                  <c:v>1733.944</c:v>
                </c:pt>
                <c:pt idx="4074">
                  <c:v>1858.125</c:v>
                </c:pt>
                <c:pt idx="4075">
                  <c:v>1729.7139999999999</c:v>
                </c:pt>
                <c:pt idx="4076">
                  <c:v>1855.2719999999999</c:v>
                </c:pt>
                <c:pt idx="4077">
                  <c:v>1726.067</c:v>
                </c:pt>
                <c:pt idx="4078">
                  <c:v>1840.7909999999999</c:v>
                </c:pt>
                <c:pt idx="4079">
                  <c:v>1732.8989999999999</c:v>
                </c:pt>
                <c:pt idx="4080">
                  <c:v>1823.8829999999998</c:v>
                </c:pt>
                <c:pt idx="4081">
                  <c:v>1733.819</c:v>
                </c:pt>
                <c:pt idx="4082">
                  <c:v>1813.5819999999999</c:v>
                </c:pt>
                <c:pt idx="4083">
                  <c:v>1742.1949999999954</c:v>
                </c:pt>
                <c:pt idx="4084">
                  <c:v>1793.239</c:v>
                </c:pt>
                <c:pt idx="4085">
                  <c:v>1746.6419999999998</c:v>
                </c:pt>
                <c:pt idx="4086">
                  <c:v>1780.931</c:v>
                </c:pt>
                <c:pt idx="4087">
                  <c:v>1749.279</c:v>
                </c:pt>
                <c:pt idx="4088">
                  <c:v>1760.4010000000001</c:v>
                </c:pt>
                <c:pt idx="4089">
                  <c:v>1760.027</c:v>
                </c:pt>
                <c:pt idx="4090">
                  <c:v>1740.1819999999998</c:v>
                </c:pt>
                <c:pt idx="4091">
                  <c:v>1761.249</c:v>
                </c:pt>
                <c:pt idx="4092">
                  <c:v>1731.2850000000001</c:v>
                </c:pt>
                <c:pt idx="4093">
                  <c:v>1766.6309999999999</c:v>
                </c:pt>
                <c:pt idx="4094">
                  <c:v>1715.8409999999999</c:v>
                </c:pt>
                <c:pt idx="4095">
                  <c:v>1765.7360000000001</c:v>
                </c:pt>
                <c:pt idx="4096">
                  <c:v>1816.8039999999999</c:v>
                </c:pt>
                <c:pt idx="4097">
                  <c:v>1865.989</c:v>
                </c:pt>
                <c:pt idx="4098">
                  <c:v>1806.7939999999999</c:v>
                </c:pt>
                <c:pt idx="4099">
                  <c:v>1865.8729999999998</c:v>
                </c:pt>
                <c:pt idx="4100">
                  <c:v>1800.8969999999999</c:v>
                </c:pt>
                <c:pt idx="4101">
                  <c:v>1855.4349999999999</c:v>
                </c:pt>
                <c:pt idx="4102">
                  <c:v>1805.3939999999998</c:v>
                </c:pt>
                <c:pt idx="4103">
                  <c:v>1847.5519999999999</c:v>
                </c:pt>
                <c:pt idx="4104">
                  <c:v>1806.5829999999999</c:v>
                </c:pt>
                <c:pt idx="4105">
                  <c:v>1834.2829999999999</c:v>
                </c:pt>
                <c:pt idx="4106">
                  <c:v>1815.848</c:v>
                </c:pt>
                <c:pt idx="4107">
                  <c:v>1818.605</c:v>
                </c:pt>
                <c:pt idx="4108">
                  <c:v>1821.5029999999999</c:v>
                </c:pt>
                <c:pt idx="4109">
                  <c:v>1807.6139999999998</c:v>
                </c:pt>
                <c:pt idx="4110">
                  <c:v>1829.1219999999998</c:v>
                </c:pt>
                <c:pt idx="4111">
                  <c:v>1790.798</c:v>
                </c:pt>
                <c:pt idx="4112">
                  <c:v>1841.626</c:v>
                </c:pt>
                <c:pt idx="4113">
                  <c:v>1779.0619999999999</c:v>
                </c:pt>
                <c:pt idx="4114">
                  <c:v>1850.069</c:v>
                </c:pt>
                <c:pt idx="4115">
                  <c:v>1766.414</c:v>
                </c:pt>
                <c:pt idx="4116">
                  <c:v>1859.6329999999998</c:v>
                </c:pt>
                <c:pt idx="4117">
                  <c:v>1756.4839999999999</c:v>
                </c:pt>
                <c:pt idx="4118">
                  <c:v>1866.2550000000001</c:v>
                </c:pt>
                <c:pt idx="4119">
                  <c:v>1750.502</c:v>
                </c:pt>
                <c:pt idx="4120">
                  <c:v>1871.6119999999999</c:v>
                </c:pt>
                <c:pt idx="4121">
                  <c:v>1747.3339999999998</c:v>
                </c:pt>
                <c:pt idx="4122">
                  <c:v>1873.787</c:v>
                </c:pt>
                <c:pt idx="4123">
                  <c:v>1747.4070000000011</c:v>
                </c:pt>
                <c:pt idx="4124">
                  <c:v>1874.7070000000001</c:v>
                </c:pt>
                <c:pt idx="4125">
                  <c:v>1751.508</c:v>
                </c:pt>
                <c:pt idx="4126">
                  <c:v>1870.6889999999999</c:v>
                </c:pt>
                <c:pt idx="4127">
                  <c:v>1760.327</c:v>
                </c:pt>
                <c:pt idx="4128">
                  <c:v>1867.298</c:v>
                </c:pt>
                <c:pt idx="4129">
                  <c:v>1768.309</c:v>
                </c:pt>
                <c:pt idx="4130">
                  <c:v>1862.5989999999999</c:v>
                </c:pt>
                <c:pt idx="4131">
                  <c:v>1782.9970000000001</c:v>
                </c:pt>
                <c:pt idx="4132">
                  <c:v>1851.5219999999999</c:v>
                </c:pt>
                <c:pt idx="4133">
                  <c:v>1796.2329999999999</c:v>
                </c:pt>
                <c:pt idx="4134">
                  <c:v>1845.008</c:v>
                </c:pt>
                <c:pt idx="4135">
                  <c:v>1812.1139999999998</c:v>
                </c:pt>
                <c:pt idx="4136">
                  <c:v>1832.3529999999998</c:v>
                </c:pt>
                <c:pt idx="4137">
                  <c:v>1831.5919999999999</c:v>
                </c:pt>
                <c:pt idx="4138">
                  <c:v>1827.239</c:v>
                </c:pt>
                <c:pt idx="4139">
                  <c:v>1842.886</c:v>
                </c:pt>
                <c:pt idx="4140">
                  <c:v>1824.7439999999999</c:v>
                </c:pt>
                <c:pt idx="4141">
                  <c:v>1860.59</c:v>
                </c:pt>
                <c:pt idx="4142">
                  <c:v>1815.451</c:v>
                </c:pt>
                <c:pt idx="4143">
                  <c:v>1870.758</c:v>
                </c:pt>
                <c:pt idx="4144">
                  <c:v>1869.6569999999999</c:v>
                </c:pt>
                <c:pt idx="4145">
                  <c:v>1933.6089999999999</c:v>
                </c:pt>
                <c:pt idx="4146">
                  <c:v>1865.8639999999998</c:v>
                </c:pt>
                <c:pt idx="4147">
                  <c:v>1945.3939999999998</c:v>
                </c:pt>
                <c:pt idx="4148">
                  <c:v>1874.7760000000001</c:v>
                </c:pt>
                <c:pt idx="4149">
                  <c:v>1944.808</c:v>
                </c:pt>
                <c:pt idx="4150">
                  <c:v>1887.4739999999999</c:v>
                </c:pt>
                <c:pt idx="4151">
                  <c:v>1950.62</c:v>
                </c:pt>
                <c:pt idx="4152">
                  <c:v>1893.1379999999999</c:v>
                </c:pt>
                <c:pt idx="4153">
                  <c:v>1947.539</c:v>
                </c:pt>
                <c:pt idx="4154">
                  <c:v>1911.0409999999999</c:v>
                </c:pt>
                <c:pt idx="4155">
                  <c:v>1945.2370000000001</c:v>
                </c:pt>
                <c:pt idx="4156">
                  <c:v>1921.259</c:v>
                </c:pt>
                <c:pt idx="4157">
                  <c:v>1944.23</c:v>
                </c:pt>
                <c:pt idx="4158">
                  <c:v>1942.548</c:v>
                </c:pt>
                <c:pt idx="4159">
                  <c:v>1932.0619999999999</c:v>
                </c:pt>
                <c:pt idx="4160">
                  <c:v>1964.1639999999998</c:v>
                </c:pt>
                <c:pt idx="4161">
                  <c:v>1929.424</c:v>
                </c:pt>
                <c:pt idx="4162">
                  <c:v>1976.36</c:v>
                </c:pt>
                <c:pt idx="4163">
                  <c:v>1920.3529999999998</c:v>
                </c:pt>
                <c:pt idx="4164">
                  <c:v>1889.607</c:v>
                </c:pt>
                <c:pt idx="4165">
                  <c:v>1814.2629999999999</c:v>
                </c:pt>
                <c:pt idx="4166">
                  <c:v>1898.5429999999999</c:v>
                </c:pt>
                <c:pt idx="4167">
                  <c:v>1813.835</c:v>
                </c:pt>
                <c:pt idx="4168">
                  <c:v>1912.806</c:v>
                </c:pt>
                <c:pt idx="4169">
                  <c:v>1808.317</c:v>
                </c:pt>
                <c:pt idx="4170">
                  <c:v>1923.527</c:v>
                </c:pt>
                <c:pt idx="4171">
                  <c:v>1812.2090000000001</c:v>
                </c:pt>
                <c:pt idx="4172">
                  <c:v>1924.769</c:v>
                </c:pt>
                <c:pt idx="4173">
                  <c:v>1813.9839999999999</c:v>
                </c:pt>
                <c:pt idx="4174">
                  <c:v>1928.3819999999998</c:v>
                </c:pt>
                <c:pt idx="4175">
                  <c:v>1820.9860000000001</c:v>
                </c:pt>
                <c:pt idx="4176">
                  <c:v>1923.606</c:v>
                </c:pt>
                <c:pt idx="4177">
                  <c:v>1830.86</c:v>
                </c:pt>
                <c:pt idx="4178">
                  <c:v>1920.2629999999999</c:v>
                </c:pt>
                <c:pt idx="4179">
                  <c:v>1839.1559999999999</c:v>
                </c:pt>
                <c:pt idx="4180">
                  <c:v>1913.327</c:v>
                </c:pt>
                <c:pt idx="4181">
                  <c:v>1852.0339999999999</c:v>
                </c:pt>
                <c:pt idx="4182">
                  <c:v>1901.491</c:v>
                </c:pt>
                <c:pt idx="4183">
                  <c:v>1863.588</c:v>
                </c:pt>
                <c:pt idx="4184">
                  <c:v>1831.078</c:v>
                </c:pt>
                <c:pt idx="4185">
                  <c:v>1820.1209999999999</c:v>
                </c:pt>
                <c:pt idx="4186">
                  <c:v>1818.856</c:v>
                </c:pt>
                <c:pt idx="4187">
                  <c:v>1830.7329999999999</c:v>
                </c:pt>
                <c:pt idx="4188">
                  <c:v>1807.4549999999999</c:v>
                </c:pt>
                <c:pt idx="4189">
                  <c:v>1841.0619999999999</c:v>
                </c:pt>
                <c:pt idx="4190">
                  <c:v>1795.6209999999999</c:v>
                </c:pt>
                <c:pt idx="4191">
                  <c:v>1847.9639999999999</c:v>
                </c:pt>
                <c:pt idx="4192">
                  <c:v>1787.7439999999999</c:v>
                </c:pt>
                <c:pt idx="4193">
                  <c:v>1853.845</c:v>
                </c:pt>
                <c:pt idx="4194">
                  <c:v>1779.01</c:v>
                </c:pt>
                <c:pt idx="4195">
                  <c:v>1855.588</c:v>
                </c:pt>
                <c:pt idx="4196">
                  <c:v>1776.6769999999999</c:v>
                </c:pt>
                <c:pt idx="4197">
                  <c:v>1852.4870000000001</c:v>
                </c:pt>
                <c:pt idx="4198">
                  <c:v>1772.7170000000001</c:v>
                </c:pt>
                <c:pt idx="4199">
                  <c:v>1850.6699999999998</c:v>
                </c:pt>
                <c:pt idx="4200">
                  <c:v>1770.2819999999999</c:v>
                </c:pt>
                <c:pt idx="4201">
                  <c:v>1840.806</c:v>
                </c:pt>
                <c:pt idx="4202">
                  <c:v>1776.4970000000001</c:v>
                </c:pt>
                <c:pt idx="4203">
                  <c:v>1832.1189999999999</c:v>
                </c:pt>
                <c:pt idx="4204">
                  <c:v>1777.9490000000001</c:v>
                </c:pt>
                <c:pt idx="4205">
                  <c:v>1818.2049999999999</c:v>
                </c:pt>
                <c:pt idx="4206">
                  <c:v>1787.991</c:v>
                </c:pt>
                <c:pt idx="4207">
                  <c:v>1800.2329999999999</c:v>
                </c:pt>
                <c:pt idx="4208">
                  <c:v>1848.8879999999999</c:v>
                </c:pt>
                <c:pt idx="4209">
                  <c:v>1845.992</c:v>
                </c:pt>
                <c:pt idx="4210">
                  <c:v>1851.896</c:v>
                </c:pt>
                <c:pt idx="4211">
                  <c:v>1825.5919999999999</c:v>
                </c:pt>
                <c:pt idx="4212">
                  <c:v>1863.288</c:v>
                </c:pt>
                <c:pt idx="4213">
                  <c:v>1813.06</c:v>
                </c:pt>
                <c:pt idx="4214">
                  <c:v>1864.345</c:v>
                </c:pt>
                <c:pt idx="4215">
                  <c:v>1797.029</c:v>
                </c:pt>
                <c:pt idx="4216">
                  <c:v>1873.011</c:v>
                </c:pt>
                <c:pt idx="4217">
                  <c:v>1780.471</c:v>
                </c:pt>
                <c:pt idx="4218">
                  <c:v>1869.5129999999999</c:v>
                </c:pt>
                <c:pt idx="4219">
                  <c:v>1776.11</c:v>
                </c:pt>
                <c:pt idx="4220">
                  <c:v>1862.921</c:v>
                </c:pt>
                <c:pt idx="4221">
                  <c:v>1765.3309999999999</c:v>
                </c:pt>
                <c:pt idx="4222">
                  <c:v>1863.2539999999999</c:v>
                </c:pt>
                <c:pt idx="4223">
                  <c:v>1764.42</c:v>
                </c:pt>
                <c:pt idx="4224">
                  <c:v>1851.0229999999999</c:v>
                </c:pt>
                <c:pt idx="4225">
                  <c:v>1761.8989999999999</c:v>
                </c:pt>
                <c:pt idx="4226">
                  <c:v>1845.4570000000001</c:v>
                </c:pt>
                <c:pt idx="4227">
                  <c:v>1759.819</c:v>
                </c:pt>
                <c:pt idx="4228">
                  <c:v>1827.8529999999998</c:v>
                </c:pt>
                <c:pt idx="4229">
                  <c:v>1769.3799999999999</c:v>
                </c:pt>
                <c:pt idx="4230">
                  <c:v>1809.2049999999999</c:v>
                </c:pt>
                <c:pt idx="4231">
                  <c:v>1771.8739999999998</c:v>
                </c:pt>
                <c:pt idx="4232">
                  <c:v>1797.1809999999998</c:v>
                </c:pt>
                <c:pt idx="4233">
                  <c:v>1781.963</c:v>
                </c:pt>
                <c:pt idx="4234">
                  <c:v>1776.8639999999998</c:v>
                </c:pt>
                <c:pt idx="4235">
                  <c:v>1788.0119999999999</c:v>
                </c:pt>
                <c:pt idx="4236">
                  <c:v>1764.9170000000001</c:v>
                </c:pt>
                <c:pt idx="4237">
                  <c:v>1793.3829999999998</c:v>
                </c:pt>
                <c:pt idx="4238">
                  <c:v>1746.6689999999999</c:v>
                </c:pt>
                <c:pt idx="4239">
                  <c:v>1803.5339999999999</c:v>
                </c:pt>
                <c:pt idx="4240">
                  <c:v>1731.9260000000011</c:v>
                </c:pt>
                <c:pt idx="4241">
                  <c:v>1806.8839999999998</c:v>
                </c:pt>
                <c:pt idx="4242">
                  <c:v>1724.412</c:v>
                </c:pt>
                <c:pt idx="4243">
                  <c:v>1811.5650000000001</c:v>
                </c:pt>
                <c:pt idx="4244">
                  <c:v>1715.875</c:v>
                </c:pt>
                <c:pt idx="4245">
                  <c:v>1811.9829999999999</c:v>
                </c:pt>
                <c:pt idx="4246">
                  <c:v>1714.4250000000011</c:v>
                </c:pt>
                <c:pt idx="4247">
                  <c:v>1809.7429999999999</c:v>
                </c:pt>
                <c:pt idx="4248">
                  <c:v>1713.2729999999999</c:v>
                </c:pt>
                <c:pt idx="4249">
                  <c:v>1806.999</c:v>
                </c:pt>
                <c:pt idx="4250">
                  <c:v>1716.798</c:v>
                </c:pt>
                <c:pt idx="4251">
                  <c:v>1800.348</c:v>
                </c:pt>
                <c:pt idx="4252">
                  <c:v>1723.91</c:v>
                </c:pt>
                <c:pt idx="4253">
                  <c:v>1792.6949999999954</c:v>
                </c:pt>
                <c:pt idx="4254">
                  <c:v>1733.335</c:v>
                </c:pt>
                <c:pt idx="4255">
                  <c:v>1782.9460000000001</c:v>
                </c:pt>
                <c:pt idx="4256">
                  <c:v>1744.2639999999999</c:v>
                </c:pt>
                <c:pt idx="4257">
                  <c:v>1774.0050000000001</c:v>
                </c:pt>
                <c:pt idx="4258">
                  <c:v>1757.462</c:v>
                </c:pt>
                <c:pt idx="4259">
                  <c:v>1762.4160000000011</c:v>
                </c:pt>
                <c:pt idx="4260">
                  <c:v>1873.5739999999998</c:v>
                </c:pt>
                <c:pt idx="4261">
                  <c:v>1852.0119999999999</c:v>
                </c:pt>
                <c:pt idx="4262">
                  <c:v>1885.4460000000001</c:v>
                </c:pt>
                <c:pt idx="4263">
                  <c:v>1842.5539999999999</c:v>
                </c:pt>
                <c:pt idx="4264">
                  <c:v>1900.3339999999998</c:v>
                </c:pt>
                <c:pt idx="4265">
                  <c:v>1837.1809999999998</c:v>
                </c:pt>
                <c:pt idx="4266">
                  <c:v>1908.703</c:v>
                </c:pt>
                <c:pt idx="4267">
                  <c:v>1835.94</c:v>
                </c:pt>
                <c:pt idx="4268">
                  <c:v>1920.348</c:v>
                </c:pt>
                <c:pt idx="4269">
                  <c:v>1832.229</c:v>
                </c:pt>
                <c:pt idx="4270">
                  <c:v>1930.3919999999998</c:v>
                </c:pt>
                <c:pt idx="4271">
                  <c:v>1838.338</c:v>
                </c:pt>
                <c:pt idx="4272">
                  <c:v>1929.789</c:v>
                </c:pt>
                <c:pt idx="4273">
                  <c:v>1843.2060000000001</c:v>
                </c:pt>
                <c:pt idx="4274">
                  <c:v>1934.326</c:v>
                </c:pt>
                <c:pt idx="4275">
                  <c:v>1854.232</c:v>
                </c:pt>
                <c:pt idx="4276">
                  <c:v>1927.4739999999999</c:v>
                </c:pt>
                <c:pt idx="4277">
                  <c:v>1870.501</c:v>
                </c:pt>
                <c:pt idx="4278">
                  <c:v>1927.585</c:v>
                </c:pt>
                <c:pt idx="4279">
                  <c:v>1880.298</c:v>
                </c:pt>
                <c:pt idx="4280">
                  <c:v>1925.7470000000001</c:v>
                </c:pt>
                <c:pt idx="4281">
                  <c:v>1901.35</c:v>
                </c:pt>
                <c:pt idx="4282">
                  <c:v>1913.2950000000001</c:v>
                </c:pt>
                <c:pt idx="4283">
                  <c:v>1916.6639999999998</c:v>
                </c:pt>
                <c:pt idx="4284">
                  <c:v>1856.557</c:v>
                </c:pt>
                <c:pt idx="4285">
                  <c:v>1884.336</c:v>
                </c:pt>
                <c:pt idx="4286">
                  <c:v>1843.971</c:v>
                </c:pt>
                <c:pt idx="4287">
                  <c:v>1905.1219999999998</c:v>
                </c:pt>
                <c:pt idx="4288">
                  <c:v>1842.6</c:v>
                </c:pt>
                <c:pt idx="4289">
                  <c:v>1915.116</c:v>
                </c:pt>
                <c:pt idx="4290">
                  <c:v>1843.1219999999998</c:v>
                </c:pt>
                <c:pt idx="4291">
                  <c:v>1932.3039999999999</c:v>
                </c:pt>
                <c:pt idx="4292">
                  <c:v>1836.298</c:v>
                </c:pt>
                <c:pt idx="4293">
                  <c:v>1940.8589999999999</c:v>
                </c:pt>
                <c:pt idx="4294">
                  <c:v>1841.41</c:v>
                </c:pt>
                <c:pt idx="4295">
                  <c:v>1949.537</c:v>
                </c:pt>
                <c:pt idx="4296">
                  <c:v>1840.4460000000001</c:v>
                </c:pt>
                <c:pt idx="4297">
                  <c:v>1957.511</c:v>
                </c:pt>
                <c:pt idx="4298">
                  <c:v>1851.8319999999999</c:v>
                </c:pt>
                <c:pt idx="4299">
                  <c:v>1954.1869999999999</c:v>
                </c:pt>
                <c:pt idx="4300">
                  <c:v>1864.6499999999999</c:v>
                </c:pt>
                <c:pt idx="4301">
                  <c:v>1955.5929999999998</c:v>
                </c:pt>
                <c:pt idx="4302">
                  <c:v>1872.3029999999999</c:v>
                </c:pt>
                <c:pt idx="4303">
                  <c:v>1949.4860000000001</c:v>
                </c:pt>
                <c:pt idx="4304">
                  <c:v>1888.75</c:v>
                </c:pt>
                <c:pt idx="4305">
                  <c:v>1943.558</c:v>
                </c:pt>
                <c:pt idx="4306">
                  <c:v>1900.028</c:v>
                </c:pt>
                <c:pt idx="4307">
                  <c:v>1937.317</c:v>
                </c:pt>
                <c:pt idx="4308">
                  <c:v>1917.799</c:v>
                </c:pt>
                <c:pt idx="4309">
                  <c:v>1925.8729999999998</c:v>
                </c:pt>
                <c:pt idx="4310">
                  <c:v>1933.7329999999999</c:v>
                </c:pt>
                <c:pt idx="4311">
                  <c:v>1918.28</c:v>
                </c:pt>
                <c:pt idx="4312">
                  <c:v>1944.8929999999998</c:v>
                </c:pt>
                <c:pt idx="4313">
                  <c:v>1908.9080000000001</c:v>
                </c:pt>
                <c:pt idx="4314">
                  <c:v>1957.1229999999998</c:v>
                </c:pt>
                <c:pt idx="4315">
                  <c:v>1902.2270000000001</c:v>
                </c:pt>
                <c:pt idx="4316">
                  <c:v>1964.5409999999999</c:v>
                </c:pt>
                <c:pt idx="4317">
                  <c:v>1897.412</c:v>
                </c:pt>
                <c:pt idx="4318">
                  <c:v>1970.42</c:v>
                </c:pt>
                <c:pt idx="4319">
                  <c:v>1894.463</c:v>
                </c:pt>
                <c:pt idx="4320">
                  <c:v>1971.8</c:v>
                </c:pt>
                <c:pt idx="4321">
                  <c:v>1894.078</c:v>
                </c:pt>
                <c:pt idx="4322">
                  <c:v>1970.6019999999999</c:v>
                </c:pt>
                <c:pt idx="4323">
                  <c:v>1896.251</c:v>
                </c:pt>
                <c:pt idx="4324">
                  <c:v>1964.2729999999999</c:v>
                </c:pt>
                <c:pt idx="4325">
                  <c:v>1901.047</c:v>
                </c:pt>
                <c:pt idx="4326">
                  <c:v>1956.6789999999999</c:v>
                </c:pt>
                <c:pt idx="4327">
                  <c:v>1905.817</c:v>
                </c:pt>
                <c:pt idx="4328">
                  <c:v>1830.2729999999999</c:v>
                </c:pt>
                <c:pt idx="4329">
                  <c:v>1809.8629999999998</c:v>
                </c:pt>
                <c:pt idx="4330">
                  <c:v>1814.5239999999999</c:v>
                </c:pt>
                <c:pt idx="4331">
                  <c:v>1816.518</c:v>
                </c:pt>
                <c:pt idx="4332">
                  <c:v>1802.6679999999999</c:v>
                </c:pt>
                <c:pt idx="4333">
                  <c:v>1826.6279999999999</c:v>
                </c:pt>
                <c:pt idx="4334">
                  <c:v>1784.6079999999999</c:v>
                </c:pt>
                <c:pt idx="4335">
                  <c:v>1833.558</c:v>
                </c:pt>
                <c:pt idx="4336">
                  <c:v>1773.462</c:v>
                </c:pt>
                <c:pt idx="4337">
                  <c:v>1837.596</c:v>
                </c:pt>
                <c:pt idx="4338">
                  <c:v>1756.759</c:v>
                </c:pt>
                <c:pt idx="4339">
                  <c:v>1846.3969999999999</c:v>
                </c:pt>
                <c:pt idx="4340">
                  <c:v>1740.431</c:v>
                </c:pt>
                <c:pt idx="4341">
                  <c:v>1845.87</c:v>
                </c:pt>
                <c:pt idx="4342">
                  <c:v>1735.009</c:v>
                </c:pt>
                <c:pt idx="4343">
                  <c:v>1847.788</c:v>
                </c:pt>
                <c:pt idx="4344">
                  <c:v>1724.1559999999999</c:v>
                </c:pt>
                <c:pt idx="4345">
                  <c:v>1843.538</c:v>
                </c:pt>
                <c:pt idx="4346">
                  <c:v>1724.5409999999999</c:v>
                </c:pt>
                <c:pt idx="4347">
                  <c:v>1833.6339999999998</c:v>
                </c:pt>
                <c:pt idx="4348">
                  <c:v>1718.7950000000001</c:v>
                </c:pt>
                <c:pt idx="4349">
                  <c:v>1829.335</c:v>
                </c:pt>
                <c:pt idx="4350">
                  <c:v>1715.8609999999999</c:v>
                </c:pt>
                <c:pt idx="4351">
                  <c:v>1813.33</c:v>
                </c:pt>
                <c:pt idx="4352">
                  <c:v>1723.972</c:v>
                </c:pt>
                <c:pt idx="4353">
                  <c:v>1802.3519999999999</c:v>
                </c:pt>
                <c:pt idx="4354">
                  <c:v>1724.742</c:v>
                </c:pt>
                <c:pt idx="4355">
                  <c:v>1785.3229999999999</c:v>
                </c:pt>
                <c:pt idx="4356">
                  <c:v>1841.8579999999999</c:v>
                </c:pt>
                <c:pt idx="4357">
                  <c:v>1870.8419999999999</c:v>
                </c:pt>
                <c:pt idx="4358">
                  <c:v>1844.7049999999999</c:v>
                </c:pt>
                <c:pt idx="4359">
                  <c:v>1859.3029999999999</c:v>
                </c:pt>
                <c:pt idx="4360">
                  <c:v>1847.2619999999999</c:v>
                </c:pt>
                <c:pt idx="4361">
                  <c:v>1838.7370000000001</c:v>
                </c:pt>
                <c:pt idx="4362">
                  <c:v>1857.875</c:v>
                </c:pt>
                <c:pt idx="4363">
                  <c:v>1827.0029999999999</c:v>
                </c:pt>
                <c:pt idx="4364">
                  <c:v>1857.9570000000001</c:v>
                </c:pt>
                <c:pt idx="4365">
                  <c:v>1813.319</c:v>
                </c:pt>
                <c:pt idx="4366">
                  <c:v>1864.4360000000001</c:v>
                </c:pt>
                <c:pt idx="4367">
                  <c:v>1800.8139999999999</c:v>
                </c:pt>
                <c:pt idx="4368">
                  <c:v>1860.376</c:v>
                </c:pt>
                <c:pt idx="4369">
                  <c:v>1798.885</c:v>
                </c:pt>
                <c:pt idx="4370">
                  <c:v>1854.4780000000001</c:v>
                </c:pt>
                <c:pt idx="4371">
                  <c:v>1793.491</c:v>
                </c:pt>
                <c:pt idx="4372">
                  <c:v>1851.6589999999999</c:v>
                </c:pt>
                <c:pt idx="4373">
                  <c:v>1795.933</c:v>
                </c:pt>
                <c:pt idx="4374">
                  <c:v>1840.365</c:v>
                </c:pt>
                <c:pt idx="4375">
                  <c:v>1798.6779999999999</c:v>
                </c:pt>
                <c:pt idx="4376">
                  <c:v>1831.8919999999998</c:v>
                </c:pt>
                <c:pt idx="4377">
                  <c:v>1803.818</c:v>
                </c:pt>
                <c:pt idx="4378">
                  <c:v>1817.3629999999998</c:v>
                </c:pt>
                <c:pt idx="4379">
                  <c:v>1814.3029999999999</c:v>
                </c:pt>
                <c:pt idx="4380">
                  <c:v>1802.723</c:v>
                </c:pt>
                <c:pt idx="4381">
                  <c:v>1823.741</c:v>
                </c:pt>
                <c:pt idx="4382">
                  <c:v>1789.9490000000001</c:v>
                </c:pt>
                <c:pt idx="4383">
                  <c:v>1835.1719999999998</c:v>
                </c:pt>
                <c:pt idx="4384">
                  <c:v>1775.979</c:v>
                </c:pt>
                <c:pt idx="4385">
                  <c:v>1846.268</c:v>
                </c:pt>
                <c:pt idx="4386">
                  <c:v>1764.2739999999999</c:v>
                </c:pt>
                <c:pt idx="4387">
                  <c:v>1856.9739999999999</c:v>
                </c:pt>
                <c:pt idx="4388">
                  <c:v>1754.6429999999998</c:v>
                </c:pt>
                <c:pt idx="4389">
                  <c:v>1865.6029999999998</c:v>
                </c:pt>
                <c:pt idx="4390">
                  <c:v>1748.6219999999998</c:v>
                </c:pt>
                <c:pt idx="4391">
                  <c:v>1874.0219999999999</c:v>
                </c:pt>
                <c:pt idx="4392">
                  <c:v>1743.6949999999954</c:v>
                </c:pt>
                <c:pt idx="4393">
                  <c:v>1878.6879999999999</c:v>
                </c:pt>
                <c:pt idx="4394">
                  <c:v>1745.1399999999999</c:v>
                </c:pt>
                <c:pt idx="4395">
                  <c:v>1881.5519999999999</c:v>
                </c:pt>
                <c:pt idx="4396">
                  <c:v>1746.5939999999998</c:v>
                </c:pt>
                <c:pt idx="4397">
                  <c:v>1883.8779999999999</c:v>
                </c:pt>
                <c:pt idx="4398">
                  <c:v>1755.6219999999998</c:v>
                </c:pt>
                <c:pt idx="4399">
                  <c:v>1878.403</c:v>
                </c:pt>
                <c:pt idx="4400">
                  <c:v>1768.6039999999998</c:v>
                </c:pt>
                <c:pt idx="4401">
                  <c:v>1876.4470000000001</c:v>
                </c:pt>
                <c:pt idx="4402">
                  <c:v>1778.1849999999954</c:v>
                </c:pt>
                <c:pt idx="4403">
                  <c:v>1868.6589999999999</c:v>
                </c:pt>
                <c:pt idx="4404">
                  <c:v>1846.8579999999999</c:v>
                </c:pt>
                <c:pt idx="4405">
                  <c:v>1913.86</c:v>
                </c:pt>
                <c:pt idx="4406">
                  <c:v>1859.0029999999999</c:v>
                </c:pt>
                <c:pt idx="4407">
                  <c:v>1910.222</c:v>
                </c:pt>
                <c:pt idx="4408">
                  <c:v>1879.3819999999998</c:v>
                </c:pt>
                <c:pt idx="4409">
                  <c:v>1897.9370000000001</c:v>
                </c:pt>
                <c:pt idx="4410">
                  <c:v>1900.8739999999998</c:v>
                </c:pt>
                <c:pt idx="4411">
                  <c:v>1895.6709999999998</c:v>
                </c:pt>
                <c:pt idx="4412">
                  <c:v>1911.2280000000001</c:v>
                </c:pt>
                <c:pt idx="4413">
                  <c:v>1888.6819999999998</c:v>
                </c:pt>
                <c:pt idx="4414">
                  <c:v>1929.665</c:v>
                </c:pt>
                <c:pt idx="4415">
                  <c:v>1888.3339999999998</c:v>
                </c:pt>
                <c:pt idx="4416">
                  <c:v>1935.6219999999998</c:v>
                </c:pt>
                <c:pt idx="4417">
                  <c:v>1893.7729999999999</c:v>
                </c:pt>
                <c:pt idx="4418">
                  <c:v>1948.567</c:v>
                </c:pt>
                <c:pt idx="4419">
                  <c:v>1892.3899999999999</c:v>
                </c:pt>
                <c:pt idx="4420">
                  <c:v>1958.4970000000001</c:v>
                </c:pt>
                <c:pt idx="4421">
                  <c:v>1903.942</c:v>
                </c:pt>
                <c:pt idx="4422">
                  <c:v>1955.421</c:v>
                </c:pt>
                <c:pt idx="4423">
                  <c:v>1911.386</c:v>
                </c:pt>
                <c:pt idx="4424">
                  <c:v>1852.037</c:v>
                </c:pt>
                <c:pt idx="4425">
                  <c:v>1825.23</c:v>
                </c:pt>
                <c:pt idx="4426">
                  <c:v>1843.498</c:v>
                </c:pt>
                <c:pt idx="4427">
                  <c:v>1843.2360000000001</c:v>
                </c:pt>
                <c:pt idx="4428">
                  <c:v>1841.8739999999998</c:v>
                </c:pt>
                <c:pt idx="4429">
                  <c:v>1853.97</c:v>
                </c:pt>
                <c:pt idx="4430">
                  <c:v>1838.423</c:v>
                </c:pt>
                <c:pt idx="4431">
                  <c:v>1873.3629999999998</c:v>
                </c:pt>
                <c:pt idx="4432">
                  <c:v>1825.8219999999999</c:v>
                </c:pt>
                <c:pt idx="4433">
                  <c:v>1887.258</c:v>
                </c:pt>
                <c:pt idx="4434">
                  <c:v>1821.7739999999999</c:v>
                </c:pt>
                <c:pt idx="4435">
                  <c:v>1903.249</c:v>
                </c:pt>
                <c:pt idx="4436">
                  <c:v>1810.616</c:v>
                </c:pt>
                <c:pt idx="4437">
                  <c:v>1919.4739999999999</c:v>
                </c:pt>
                <c:pt idx="4438">
                  <c:v>1808.3609999999999</c:v>
                </c:pt>
                <c:pt idx="4439">
                  <c:v>1927.3809999999999</c:v>
                </c:pt>
                <c:pt idx="4440">
                  <c:v>1806.8519999999999</c:v>
                </c:pt>
                <c:pt idx="4441">
                  <c:v>1938.202</c:v>
                </c:pt>
                <c:pt idx="4442">
                  <c:v>1803.0150000000001</c:v>
                </c:pt>
                <c:pt idx="4443">
                  <c:v>1942.2</c:v>
                </c:pt>
                <c:pt idx="4444">
                  <c:v>1806.0309999999999</c:v>
                </c:pt>
                <c:pt idx="4445">
                  <c:v>1944.6869999999999</c:v>
                </c:pt>
                <c:pt idx="4446">
                  <c:v>1808.097</c:v>
                </c:pt>
                <c:pt idx="4447">
                  <c:v>1944.3789999999999</c:v>
                </c:pt>
                <c:pt idx="4448">
                  <c:v>1815.442</c:v>
                </c:pt>
                <c:pt idx="4449">
                  <c:v>1938.548</c:v>
                </c:pt>
                <c:pt idx="4450">
                  <c:v>1824.4549999999999</c:v>
                </c:pt>
                <c:pt idx="4451">
                  <c:v>1931.3329999999999</c:v>
                </c:pt>
                <c:pt idx="4452">
                  <c:v>1833.86</c:v>
                </c:pt>
                <c:pt idx="4453">
                  <c:v>1921.1979999999999</c:v>
                </c:pt>
                <c:pt idx="4454">
                  <c:v>1844.587</c:v>
                </c:pt>
                <c:pt idx="4455">
                  <c:v>1909.9170000000001</c:v>
                </c:pt>
                <c:pt idx="4456">
                  <c:v>1856.2060000000001</c:v>
                </c:pt>
                <c:pt idx="4457">
                  <c:v>1896.588</c:v>
                </c:pt>
                <c:pt idx="4458">
                  <c:v>1866.32</c:v>
                </c:pt>
                <c:pt idx="4459">
                  <c:v>1885.2670000000001</c:v>
                </c:pt>
                <c:pt idx="4460">
                  <c:v>1873.9470000000001</c:v>
                </c:pt>
                <c:pt idx="4461">
                  <c:v>1871.914</c:v>
                </c:pt>
                <c:pt idx="4462">
                  <c:v>1883.5929999999998</c:v>
                </c:pt>
                <c:pt idx="4463">
                  <c:v>1862.325</c:v>
                </c:pt>
                <c:pt idx="4464">
                  <c:v>1886.529</c:v>
                </c:pt>
                <c:pt idx="4465">
                  <c:v>1853.008</c:v>
                </c:pt>
                <c:pt idx="4466">
                  <c:v>1891.4639999999999</c:v>
                </c:pt>
                <c:pt idx="4467">
                  <c:v>1844.079</c:v>
                </c:pt>
                <c:pt idx="4468">
                  <c:v>1828.3679999999999</c:v>
                </c:pt>
                <c:pt idx="4469">
                  <c:v>1787.6009999999999</c:v>
                </c:pt>
                <c:pt idx="4470">
                  <c:v>1820.5319999999999</c:v>
                </c:pt>
                <c:pt idx="4471">
                  <c:v>1783.6339999999998</c:v>
                </c:pt>
                <c:pt idx="4472">
                  <c:v>1816.4160000000011</c:v>
                </c:pt>
                <c:pt idx="4473">
                  <c:v>1787.096</c:v>
                </c:pt>
                <c:pt idx="4474">
                  <c:v>1802.1499999999999</c:v>
                </c:pt>
                <c:pt idx="4475">
                  <c:v>1789.1809999999998</c:v>
                </c:pt>
                <c:pt idx="4476">
                  <c:v>1792.933</c:v>
                </c:pt>
                <c:pt idx="4477">
                  <c:v>1790.547</c:v>
                </c:pt>
                <c:pt idx="4478">
                  <c:v>1773.943</c:v>
                </c:pt>
                <c:pt idx="4479">
                  <c:v>1801.501</c:v>
                </c:pt>
                <c:pt idx="4480">
                  <c:v>1753.1429999999998</c:v>
                </c:pt>
                <c:pt idx="4481">
                  <c:v>1804.4949999999999</c:v>
                </c:pt>
                <c:pt idx="4482">
                  <c:v>1741.1689999999999</c:v>
                </c:pt>
                <c:pt idx="4483">
                  <c:v>1813.0319999999999</c:v>
                </c:pt>
                <c:pt idx="4484">
                  <c:v>1720.55</c:v>
                </c:pt>
                <c:pt idx="4485">
                  <c:v>1817.1319999999998</c:v>
                </c:pt>
                <c:pt idx="4486">
                  <c:v>1710.43</c:v>
                </c:pt>
                <c:pt idx="4487">
                  <c:v>1817.1309999999999</c:v>
                </c:pt>
                <c:pt idx="4488">
                  <c:v>1693.1619999999998</c:v>
                </c:pt>
                <c:pt idx="4489">
                  <c:v>1824.1369999999999</c:v>
                </c:pt>
                <c:pt idx="4490">
                  <c:v>1678.4180000000001</c:v>
                </c:pt>
                <c:pt idx="4491">
                  <c:v>1819.4860000000001</c:v>
                </c:pt>
                <c:pt idx="4492">
                  <c:v>1675.8929999999998</c:v>
                </c:pt>
                <c:pt idx="4493">
                  <c:v>1818.808</c:v>
                </c:pt>
                <c:pt idx="4494">
                  <c:v>1667.5029999999999</c:v>
                </c:pt>
                <c:pt idx="4495">
                  <c:v>1810.9660000000001</c:v>
                </c:pt>
                <c:pt idx="4496">
                  <c:v>1822.979</c:v>
                </c:pt>
                <c:pt idx="4497">
                  <c:v>1958.91</c:v>
                </c:pt>
                <c:pt idx="4498">
                  <c:v>1820.3909999999998</c:v>
                </c:pt>
                <c:pt idx="4499">
                  <c:v>1951.895</c:v>
                </c:pt>
                <c:pt idx="4500">
                  <c:v>1821.0639999999999</c:v>
                </c:pt>
                <c:pt idx="4501">
                  <c:v>1934.9280000000001</c:v>
                </c:pt>
                <c:pt idx="4502">
                  <c:v>1831.8579999999999</c:v>
                </c:pt>
                <c:pt idx="4503">
                  <c:v>1921.329</c:v>
                </c:pt>
                <c:pt idx="4504">
                  <c:v>1836.7660000000001</c:v>
                </c:pt>
                <c:pt idx="4505">
                  <c:v>1904.6429999999998</c:v>
                </c:pt>
                <c:pt idx="4506">
                  <c:v>1849.4050000000011</c:v>
                </c:pt>
                <c:pt idx="4507">
                  <c:v>1886.8339999999998</c:v>
                </c:pt>
                <c:pt idx="4508">
                  <c:v>1856.096</c:v>
                </c:pt>
                <c:pt idx="4509">
                  <c:v>1874.8639999999998</c:v>
                </c:pt>
                <c:pt idx="4510">
                  <c:v>1862.9</c:v>
                </c:pt>
                <c:pt idx="4511">
                  <c:v>1860.78</c:v>
                </c:pt>
                <c:pt idx="4512">
                  <c:v>1872.2550000000001</c:v>
                </c:pt>
                <c:pt idx="4513">
                  <c:v>1851.403</c:v>
                </c:pt>
                <c:pt idx="4514">
                  <c:v>1876.6609999999998</c:v>
                </c:pt>
                <c:pt idx="4515">
                  <c:v>1843.8969999999999</c:v>
                </c:pt>
                <c:pt idx="4516">
                  <c:v>1881.06</c:v>
                </c:pt>
                <c:pt idx="4517">
                  <c:v>1839.9490000000001</c:v>
                </c:pt>
                <c:pt idx="4518">
                  <c:v>1880.8879999999999</c:v>
                </c:pt>
                <c:pt idx="4519">
                  <c:v>1840.5619999999999</c:v>
                </c:pt>
                <c:pt idx="4520">
                  <c:v>1827.0350000000001</c:v>
                </c:pt>
                <c:pt idx="4521">
                  <c:v>1794.8419999999999</c:v>
                </c:pt>
                <c:pt idx="4522">
                  <c:v>1822.0729999999999</c:v>
                </c:pt>
                <c:pt idx="4523">
                  <c:v>1801.732</c:v>
                </c:pt>
                <c:pt idx="4524">
                  <c:v>1816.0709999999999</c:v>
                </c:pt>
                <c:pt idx="4525">
                  <c:v>1811.3519999999999</c:v>
                </c:pt>
                <c:pt idx="4526">
                  <c:v>1805.826</c:v>
                </c:pt>
                <c:pt idx="4527">
                  <c:v>1825.3389999999999</c:v>
                </c:pt>
                <c:pt idx="4528">
                  <c:v>1797.617</c:v>
                </c:pt>
                <c:pt idx="4529">
                  <c:v>1836.7760000000001</c:v>
                </c:pt>
                <c:pt idx="4530">
                  <c:v>1790.2329999999999</c:v>
                </c:pt>
                <c:pt idx="4531">
                  <c:v>1853.6769999999999</c:v>
                </c:pt>
                <c:pt idx="4532">
                  <c:v>1777.2370000000001</c:v>
                </c:pt>
                <c:pt idx="4533">
                  <c:v>1866.8129999999999</c:v>
                </c:pt>
                <c:pt idx="4534">
                  <c:v>1772.327</c:v>
                </c:pt>
                <c:pt idx="4535">
                  <c:v>1881.6959999999999</c:v>
                </c:pt>
                <c:pt idx="4536">
                  <c:v>1762.009</c:v>
                </c:pt>
                <c:pt idx="4537">
                  <c:v>1897.2950000000001</c:v>
                </c:pt>
                <c:pt idx="4538">
                  <c:v>1761.5219999999999</c:v>
                </c:pt>
                <c:pt idx="4539">
                  <c:v>1903.8689999999999</c:v>
                </c:pt>
                <c:pt idx="4540">
                  <c:v>1764.2829999999999</c:v>
                </c:pt>
                <c:pt idx="4541">
                  <c:v>1915.4480000000001</c:v>
                </c:pt>
                <c:pt idx="4542">
                  <c:v>1762.2939999999999</c:v>
                </c:pt>
                <c:pt idx="4543">
                  <c:v>1919.029</c:v>
                </c:pt>
                <c:pt idx="4544">
                  <c:v>1822.1799999999998</c:v>
                </c:pt>
                <c:pt idx="4545">
                  <c:v>1976.1109999999999</c:v>
                </c:pt>
                <c:pt idx="4546">
                  <c:v>1826.3689999999999</c:v>
                </c:pt>
                <c:pt idx="4547">
                  <c:v>1980.5409999999999</c:v>
                </c:pt>
                <c:pt idx="4548">
                  <c:v>1842.8529999999998</c:v>
                </c:pt>
                <c:pt idx="4549">
                  <c:v>1972.6679999999999</c:v>
                </c:pt>
                <c:pt idx="4550">
                  <c:v>1861.818</c:v>
                </c:pt>
                <c:pt idx="4551">
                  <c:v>1972.4170000000001</c:v>
                </c:pt>
                <c:pt idx="4552">
                  <c:v>1872.9</c:v>
                </c:pt>
                <c:pt idx="4553">
                  <c:v>1963.962</c:v>
                </c:pt>
                <c:pt idx="4554">
                  <c:v>1895.3709999999999</c:v>
                </c:pt>
                <c:pt idx="4555">
                  <c:v>1958.2670000000001</c:v>
                </c:pt>
                <c:pt idx="4556">
                  <c:v>1907.5809999999999</c:v>
                </c:pt>
                <c:pt idx="4557">
                  <c:v>1955.9280000000001</c:v>
                </c:pt>
                <c:pt idx="4558">
                  <c:v>1929.6769999999999</c:v>
                </c:pt>
                <c:pt idx="4559">
                  <c:v>1944.4580000000001</c:v>
                </c:pt>
                <c:pt idx="4560">
                  <c:v>1949.72</c:v>
                </c:pt>
                <c:pt idx="4561">
                  <c:v>1943.71</c:v>
                </c:pt>
                <c:pt idx="4562">
                  <c:v>1958.789</c:v>
                </c:pt>
                <c:pt idx="4563">
                  <c:v>1938.7190000000001</c:v>
                </c:pt>
                <c:pt idx="4564">
                  <c:v>1868.29</c:v>
                </c:pt>
                <c:pt idx="4565">
                  <c:v>1836.848</c:v>
                </c:pt>
                <c:pt idx="4566">
                  <c:v>1871.587</c:v>
                </c:pt>
                <c:pt idx="4567">
                  <c:v>1842.5050000000001</c:v>
                </c:pt>
                <c:pt idx="4568">
                  <c:v>1879.2819999999999</c:v>
                </c:pt>
                <c:pt idx="4569">
                  <c:v>1843.7719999999999</c:v>
                </c:pt>
                <c:pt idx="4570">
                  <c:v>1883.0619999999999</c:v>
                </c:pt>
                <c:pt idx="4571">
                  <c:v>1854.4390000000001</c:v>
                </c:pt>
                <c:pt idx="4572">
                  <c:v>1877.2929999999999</c:v>
                </c:pt>
                <c:pt idx="4573">
                  <c:v>1862.6699999999998</c:v>
                </c:pt>
                <c:pt idx="4574">
                  <c:v>1874.923</c:v>
                </c:pt>
                <c:pt idx="4575">
                  <c:v>1875.6559999999999</c:v>
                </c:pt>
                <c:pt idx="4576">
                  <c:v>1864.5160000000001</c:v>
                </c:pt>
                <c:pt idx="4577">
                  <c:v>1889.7809999999999</c:v>
                </c:pt>
                <c:pt idx="4578">
                  <c:v>1857.37</c:v>
                </c:pt>
                <c:pt idx="4579">
                  <c:v>1901.386</c:v>
                </c:pt>
                <c:pt idx="4580">
                  <c:v>1847.8819999999998</c:v>
                </c:pt>
                <c:pt idx="4581">
                  <c:v>1915.7750000000001</c:v>
                </c:pt>
                <c:pt idx="4582">
                  <c:v>1836.1629999999998</c:v>
                </c:pt>
                <c:pt idx="4583">
                  <c:v>1927.2560000000001</c:v>
                </c:pt>
                <c:pt idx="4584">
                  <c:v>1826.5450000000001</c:v>
                </c:pt>
                <c:pt idx="4585">
                  <c:v>1937.8439999999998</c:v>
                </c:pt>
                <c:pt idx="4586">
                  <c:v>1817.42</c:v>
                </c:pt>
                <c:pt idx="4587">
                  <c:v>1945.788</c:v>
                </c:pt>
                <c:pt idx="4588">
                  <c:v>1810.231</c:v>
                </c:pt>
                <c:pt idx="4589">
                  <c:v>1951.4349999999999</c:v>
                </c:pt>
                <c:pt idx="4590">
                  <c:v>1804.4449999999999</c:v>
                </c:pt>
                <c:pt idx="4591">
                  <c:v>1952.7239999999999</c:v>
                </c:pt>
                <c:pt idx="4592">
                  <c:v>1803.3129999999999</c:v>
                </c:pt>
                <c:pt idx="4593">
                  <c:v>1951.547</c:v>
                </c:pt>
                <c:pt idx="4594">
                  <c:v>1802.2170000000001</c:v>
                </c:pt>
                <c:pt idx="4595">
                  <c:v>1946.5729999999999</c:v>
                </c:pt>
                <c:pt idx="4596">
                  <c:v>1806.9880000000001</c:v>
                </c:pt>
                <c:pt idx="4597">
                  <c:v>1936.2160000000001</c:v>
                </c:pt>
                <c:pt idx="4598">
                  <c:v>1809.9449999999999</c:v>
                </c:pt>
                <c:pt idx="4599">
                  <c:v>1927.6809999999998</c:v>
                </c:pt>
                <c:pt idx="4600">
                  <c:v>1813.49</c:v>
                </c:pt>
                <c:pt idx="4601">
                  <c:v>1912.037</c:v>
                </c:pt>
                <c:pt idx="4602">
                  <c:v>1824.595</c:v>
                </c:pt>
                <c:pt idx="4603">
                  <c:v>1898.5539999999999</c:v>
                </c:pt>
                <c:pt idx="4604">
                  <c:v>1829.2919999999999</c:v>
                </c:pt>
                <c:pt idx="4605">
                  <c:v>1881.8009999999999</c:v>
                </c:pt>
                <c:pt idx="4606">
                  <c:v>1841.229</c:v>
                </c:pt>
                <c:pt idx="4607">
                  <c:v>1862.202</c:v>
                </c:pt>
                <c:pt idx="4608">
                  <c:v>1844.5419999999999</c:v>
                </c:pt>
                <c:pt idx="4609">
                  <c:v>1851.54</c:v>
                </c:pt>
                <c:pt idx="4610">
                  <c:v>1845.8939999999998</c:v>
                </c:pt>
                <c:pt idx="4611">
                  <c:v>1834.328</c:v>
                </c:pt>
                <c:pt idx="4612">
                  <c:v>1853.5239999999999</c:v>
                </c:pt>
                <c:pt idx="4613">
                  <c:v>1825.2380000000001</c:v>
                </c:pt>
                <c:pt idx="4614">
                  <c:v>1849.8209999999999</c:v>
                </c:pt>
                <c:pt idx="4615">
                  <c:v>1815.202</c:v>
                </c:pt>
                <c:pt idx="4616">
                  <c:v>1852.1579999999999</c:v>
                </c:pt>
                <c:pt idx="4617">
                  <c:v>1804.9780000000001</c:v>
                </c:pt>
                <c:pt idx="4618">
                  <c:v>1842.3209999999999</c:v>
                </c:pt>
                <c:pt idx="4619">
                  <c:v>1807.3909999999998</c:v>
                </c:pt>
                <c:pt idx="4620">
                  <c:v>1829.1969999999999</c:v>
                </c:pt>
                <c:pt idx="4621">
                  <c:v>1802.8319999999999</c:v>
                </c:pt>
                <c:pt idx="4622">
                  <c:v>1822.855</c:v>
                </c:pt>
                <c:pt idx="4623">
                  <c:v>1808.3329999999999</c:v>
                </c:pt>
                <c:pt idx="4624">
                  <c:v>1804.5619999999999</c:v>
                </c:pt>
                <c:pt idx="4625">
                  <c:v>1811.0250000000001</c:v>
                </c:pt>
                <c:pt idx="4626">
                  <c:v>1794.1809999999998</c:v>
                </c:pt>
                <c:pt idx="4627">
                  <c:v>1813.3129999999999</c:v>
                </c:pt>
                <c:pt idx="4628">
                  <c:v>1773.414</c:v>
                </c:pt>
                <c:pt idx="4629">
                  <c:v>1824.48</c:v>
                </c:pt>
                <c:pt idx="4630">
                  <c:v>1752.979</c:v>
                </c:pt>
                <c:pt idx="4631">
                  <c:v>1828.2329999999999</c:v>
                </c:pt>
                <c:pt idx="4632">
                  <c:v>1741.56</c:v>
                </c:pt>
                <c:pt idx="4633">
                  <c:v>1836.902</c:v>
                </c:pt>
                <c:pt idx="4634">
                  <c:v>1723.941</c:v>
                </c:pt>
                <c:pt idx="4635">
                  <c:v>1840.8129999999999</c:v>
                </c:pt>
                <c:pt idx="4636">
                  <c:v>1763.3119999999999</c:v>
                </c:pt>
                <c:pt idx="4637">
                  <c:v>1891.8329999999999</c:v>
                </c:pt>
                <c:pt idx="4638">
                  <c:v>1750.8119999999999</c:v>
                </c:pt>
                <c:pt idx="4639">
                  <c:v>1896.7249999999999</c:v>
                </c:pt>
                <c:pt idx="4640">
                  <c:v>1742.2190000000001</c:v>
                </c:pt>
                <c:pt idx="4641">
                  <c:v>1893.1899999999998</c:v>
                </c:pt>
                <c:pt idx="4642">
                  <c:v>1742.203</c:v>
                </c:pt>
                <c:pt idx="4643">
                  <c:v>1890.8899999999999</c:v>
                </c:pt>
                <c:pt idx="4644">
                  <c:v>1741.009</c:v>
                </c:pt>
                <c:pt idx="4645">
                  <c:v>1883.578</c:v>
                </c:pt>
                <c:pt idx="4646">
                  <c:v>1747.01</c:v>
                </c:pt>
                <c:pt idx="4647">
                  <c:v>1873.992</c:v>
                </c:pt>
                <c:pt idx="4648">
                  <c:v>1752.5989999999999</c:v>
                </c:pt>
                <c:pt idx="4649">
                  <c:v>1864.588</c:v>
                </c:pt>
                <c:pt idx="4650">
                  <c:v>1761.9090000000001</c:v>
                </c:pt>
                <c:pt idx="4651">
                  <c:v>1851.9449999999999</c:v>
                </c:pt>
                <c:pt idx="4652">
                  <c:v>1773.2329999999999</c:v>
                </c:pt>
                <c:pt idx="4653">
                  <c:v>1839.798</c:v>
                </c:pt>
                <c:pt idx="4654">
                  <c:v>1785.749</c:v>
                </c:pt>
                <c:pt idx="4655">
                  <c:v>1827.9090000000001</c:v>
                </c:pt>
                <c:pt idx="4656">
                  <c:v>1797.74</c:v>
                </c:pt>
                <c:pt idx="4657">
                  <c:v>1817.1209999999999</c:v>
                </c:pt>
                <c:pt idx="4658">
                  <c:v>1810.961</c:v>
                </c:pt>
                <c:pt idx="4659">
                  <c:v>1807.1699999999998</c:v>
                </c:pt>
                <c:pt idx="4660">
                  <c:v>1823.1889999999999</c:v>
                </c:pt>
                <c:pt idx="4661">
                  <c:v>1801.7660000000001</c:v>
                </c:pt>
                <c:pt idx="4662">
                  <c:v>1830.433</c:v>
                </c:pt>
                <c:pt idx="4663">
                  <c:v>1796.9490000000001</c:v>
                </c:pt>
                <c:pt idx="4664">
                  <c:v>1839.6139999999998</c:v>
                </c:pt>
                <c:pt idx="4665">
                  <c:v>1797.6029999999998</c:v>
                </c:pt>
                <c:pt idx="4666">
                  <c:v>1841.1949999999954</c:v>
                </c:pt>
                <c:pt idx="4667">
                  <c:v>1803.5909999999999</c:v>
                </c:pt>
                <c:pt idx="4668">
                  <c:v>1845.585</c:v>
                </c:pt>
                <c:pt idx="4669">
                  <c:v>1806.7380000000001</c:v>
                </c:pt>
                <c:pt idx="4670">
                  <c:v>1847.953</c:v>
                </c:pt>
                <c:pt idx="4671">
                  <c:v>1819.992</c:v>
                </c:pt>
                <c:pt idx="4672">
                  <c:v>1840.626</c:v>
                </c:pt>
                <c:pt idx="4673">
                  <c:v>1830.1739999999998</c:v>
                </c:pt>
                <c:pt idx="4674">
                  <c:v>1839.1489999999999</c:v>
                </c:pt>
                <c:pt idx="4675">
                  <c:v>1846.4460000000001</c:v>
                </c:pt>
                <c:pt idx="4676">
                  <c:v>1828.345</c:v>
                </c:pt>
                <c:pt idx="4677">
                  <c:v>1866.2809999999999</c:v>
                </c:pt>
                <c:pt idx="4678">
                  <c:v>1824.739</c:v>
                </c:pt>
                <c:pt idx="4679">
                  <c:v>1878.566</c:v>
                </c:pt>
                <c:pt idx="4680">
                  <c:v>1822.1759999999999</c:v>
                </c:pt>
                <c:pt idx="4681">
                  <c:v>1899.1859999999999</c:v>
                </c:pt>
                <c:pt idx="4682">
                  <c:v>1810.7349999999999</c:v>
                </c:pt>
                <c:pt idx="4683">
                  <c:v>1913.0619999999999</c:v>
                </c:pt>
                <c:pt idx="4684">
                  <c:v>1810.146</c:v>
                </c:pt>
                <c:pt idx="4685">
                  <c:v>1928.4470000000001</c:v>
                </c:pt>
                <c:pt idx="4686">
                  <c:v>1802.6889999999999</c:v>
                </c:pt>
                <c:pt idx="4687">
                  <c:v>1945.1399999999999</c:v>
                </c:pt>
                <c:pt idx="4688">
                  <c:v>1807.12</c:v>
                </c:pt>
                <c:pt idx="4689">
                  <c:v>1948.961</c:v>
                </c:pt>
                <c:pt idx="4690">
                  <c:v>1814.3119999999999</c:v>
                </c:pt>
                <c:pt idx="4691">
                  <c:v>1959.741</c:v>
                </c:pt>
                <c:pt idx="4692">
                  <c:v>1815.0229999999999</c:v>
                </c:pt>
                <c:pt idx="4693">
                  <c:v>1960.5360000000001</c:v>
                </c:pt>
                <c:pt idx="4694">
                  <c:v>1827.7470000000001</c:v>
                </c:pt>
                <c:pt idx="4695">
                  <c:v>1961.816</c:v>
                </c:pt>
                <c:pt idx="4696">
                  <c:v>1834.508</c:v>
                </c:pt>
                <c:pt idx="4697">
                  <c:v>1962.32</c:v>
                </c:pt>
                <c:pt idx="4698">
                  <c:v>1851.982</c:v>
                </c:pt>
                <c:pt idx="4699">
                  <c:v>1952.6969999999999</c:v>
                </c:pt>
                <c:pt idx="4700">
                  <c:v>1870.2460000000001</c:v>
                </c:pt>
                <c:pt idx="4701">
                  <c:v>1948.748</c:v>
                </c:pt>
                <c:pt idx="4702">
                  <c:v>1881.95</c:v>
                </c:pt>
                <c:pt idx="4703">
                  <c:v>1938.5419999999999</c:v>
                </c:pt>
                <c:pt idx="4704">
                  <c:v>1849.941</c:v>
                </c:pt>
                <c:pt idx="4705">
                  <c:v>1878.1689999999999</c:v>
                </c:pt>
                <c:pt idx="4706">
                  <c:v>1861.6309999999999</c:v>
                </c:pt>
                <c:pt idx="4707">
                  <c:v>1872.396</c:v>
                </c:pt>
                <c:pt idx="4708">
                  <c:v>1877.751</c:v>
                </c:pt>
                <c:pt idx="4709">
                  <c:v>1862.2860000000001</c:v>
                </c:pt>
                <c:pt idx="4710">
                  <c:v>1890.271</c:v>
                </c:pt>
                <c:pt idx="4711">
                  <c:v>1858.9080000000001</c:v>
                </c:pt>
                <c:pt idx="4712">
                  <c:v>1896.6989999999998</c:v>
                </c:pt>
                <c:pt idx="4713">
                  <c:v>1854.489</c:v>
                </c:pt>
                <c:pt idx="4714">
                  <c:v>1903.037</c:v>
                </c:pt>
                <c:pt idx="4715">
                  <c:v>1854.4270000000001</c:v>
                </c:pt>
                <c:pt idx="4716">
                  <c:v>1903.8209999999999</c:v>
                </c:pt>
                <c:pt idx="4717">
                  <c:v>1856.4560000000001</c:v>
                </c:pt>
                <c:pt idx="4718">
                  <c:v>1902.9549999999999</c:v>
                </c:pt>
                <c:pt idx="4719">
                  <c:v>1860.403</c:v>
                </c:pt>
                <c:pt idx="4720">
                  <c:v>1897.808</c:v>
                </c:pt>
                <c:pt idx="4721">
                  <c:v>1866.6419999999998</c:v>
                </c:pt>
                <c:pt idx="4722">
                  <c:v>1890.0360000000001</c:v>
                </c:pt>
                <c:pt idx="4723">
                  <c:v>1875.057</c:v>
                </c:pt>
                <c:pt idx="4724">
                  <c:v>1768.8019999999999</c:v>
                </c:pt>
                <c:pt idx="4725">
                  <c:v>1774.2470000000001</c:v>
                </c:pt>
                <c:pt idx="4726">
                  <c:v>1758.1629999999998</c:v>
                </c:pt>
                <c:pt idx="4727">
                  <c:v>1782.4680000000001</c:v>
                </c:pt>
                <c:pt idx="4728">
                  <c:v>1744.0550000000001</c:v>
                </c:pt>
                <c:pt idx="4729">
                  <c:v>1793.0929999999998</c:v>
                </c:pt>
                <c:pt idx="4730">
                  <c:v>1729.413</c:v>
                </c:pt>
                <c:pt idx="4731">
                  <c:v>1799.5</c:v>
                </c:pt>
                <c:pt idx="4732">
                  <c:v>1719.4549999999999</c:v>
                </c:pt>
                <c:pt idx="4733">
                  <c:v>1807.175</c:v>
                </c:pt>
                <c:pt idx="4734">
                  <c:v>1705.6659999999999</c:v>
                </c:pt>
                <c:pt idx="4735">
                  <c:v>1810.8589999999999</c:v>
                </c:pt>
                <c:pt idx="4736">
                  <c:v>1699.3639999999998</c:v>
                </c:pt>
                <c:pt idx="4737">
                  <c:v>1809.5709999999999</c:v>
                </c:pt>
                <c:pt idx="4738">
                  <c:v>1689.1039999999998</c:v>
                </c:pt>
                <c:pt idx="4739">
                  <c:v>1812.232</c:v>
                </c:pt>
                <c:pt idx="4740">
                  <c:v>1681.02</c:v>
                </c:pt>
                <c:pt idx="4741">
                  <c:v>1804.5360000000001</c:v>
                </c:pt>
                <c:pt idx="4742">
                  <c:v>1682.825</c:v>
                </c:pt>
                <c:pt idx="4743">
                  <c:v>1799.46</c:v>
                </c:pt>
                <c:pt idx="4744">
                  <c:v>1679.7950000000001</c:v>
                </c:pt>
                <c:pt idx="4745">
                  <c:v>1787.3989999999999</c:v>
                </c:pt>
                <c:pt idx="4746">
                  <c:v>1686.7060000000001</c:v>
                </c:pt>
                <c:pt idx="4747">
                  <c:v>1770.566</c:v>
                </c:pt>
                <c:pt idx="4748">
                  <c:v>1687.165</c:v>
                </c:pt>
                <c:pt idx="4749">
                  <c:v>1760.3639999999998</c:v>
                </c:pt>
                <c:pt idx="4750">
                  <c:v>1689.048</c:v>
                </c:pt>
                <c:pt idx="4751">
                  <c:v>1740.473</c:v>
                </c:pt>
                <c:pt idx="4752">
                  <c:v>1803.9649999999999</c:v>
                </c:pt>
                <c:pt idx="4753">
                  <c:v>1835.6949999999954</c:v>
                </c:pt>
                <c:pt idx="4754">
                  <c:v>1806.9449999999999</c:v>
                </c:pt>
                <c:pt idx="4755">
                  <c:v>1816.59</c:v>
                </c:pt>
                <c:pt idx="4756">
                  <c:v>1818.0519999999999</c:v>
                </c:pt>
                <c:pt idx="4757">
                  <c:v>1795.9570000000001</c:v>
                </c:pt>
                <c:pt idx="4758">
                  <c:v>1818.778</c:v>
                </c:pt>
                <c:pt idx="4759">
                  <c:v>1786.9580000000001</c:v>
                </c:pt>
                <c:pt idx="4760">
                  <c:v>1818.008</c:v>
                </c:pt>
                <c:pt idx="4761">
                  <c:v>1770.8679999999999</c:v>
                </c:pt>
                <c:pt idx="4762">
                  <c:v>1823.595</c:v>
                </c:pt>
                <c:pt idx="4763">
                  <c:v>1764.8719999999998</c:v>
                </c:pt>
                <c:pt idx="4764">
                  <c:v>1818.1389999999999</c:v>
                </c:pt>
                <c:pt idx="4765">
                  <c:v>1757.462</c:v>
                </c:pt>
                <c:pt idx="4766">
                  <c:v>1817.86</c:v>
                </c:pt>
                <c:pt idx="4767">
                  <c:v>1752.0129999999999</c:v>
                </c:pt>
                <c:pt idx="4768">
                  <c:v>1807.29</c:v>
                </c:pt>
                <c:pt idx="4769">
                  <c:v>1756.6319999999998</c:v>
                </c:pt>
                <c:pt idx="4770">
                  <c:v>1794.721</c:v>
                </c:pt>
                <c:pt idx="4771">
                  <c:v>1757.4060000000011</c:v>
                </c:pt>
                <c:pt idx="4772">
                  <c:v>1786.471</c:v>
                </c:pt>
                <c:pt idx="4773">
                  <c:v>1765.51</c:v>
                </c:pt>
                <c:pt idx="4774">
                  <c:v>1770.6699999999998</c:v>
                </c:pt>
                <c:pt idx="4775">
                  <c:v>1772.96</c:v>
                </c:pt>
                <c:pt idx="4776">
                  <c:v>1808.096</c:v>
                </c:pt>
                <c:pt idx="4777">
                  <c:v>1829.088</c:v>
                </c:pt>
                <c:pt idx="4778">
                  <c:v>1791.9549999999999</c:v>
                </c:pt>
                <c:pt idx="4779">
                  <c:v>1841.2160000000001</c:v>
                </c:pt>
                <c:pt idx="4780">
                  <c:v>1777.3939999999998</c:v>
                </c:pt>
                <c:pt idx="4781">
                  <c:v>1849.758</c:v>
                </c:pt>
                <c:pt idx="4782">
                  <c:v>1767.3519999999999</c:v>
                </c:pt>
                <c:pt idx="4783">
                  <c:v>1859.0550000000001</c:v>
                </c:pt>
                <c:pt idx="4784">
                  <c:v>1757.3329999999999</c:v>
                </c:pt>
                <c:pt idx="4785">
                  <c:v>1865.422</c:v>
                </c:pt>
                <c:pt idx="4786">
                  <c:v>1751.337</c:v>
                </c:pt>
                <c:pt idx="4787">
                  <c:v>1870.6219999999998</c:v>
                </c:pt>
                <c:pt idx="4788">
                  <c:v>1748.242</c:v>
                </c:pt>
                <c:pt idx="4789">
                  <c:v>1872.5719999999999</c:v>
                </c:pt>
                <c:pt idx="4790">
                  <c:v>1749.7909999999999</c:v>
                </c:pt>
                <c:pt idx="4791">
                  <c:v>1873.2529999999999</c:v>
                </c:pt>
                <c:pt idx="4792">
                  <c:v>1752.73</c:v>
                </c:pt>
                <c:pt idx="4793">
                  <c:v>1869.8719999999998</c:v>
                </c:pt>
                <c:pt idx="4794">
                  <c:v>1761.567</c:v>
                </c:pt>
                <c:pt idx="4795">
                  <c:v>1865.2839999999999</c:v>
                </c:pt>
                <c:pt idx="4796">
                  <c:v>1769.501</c:v>
                </c:pt>
                <c:pt idx="4797">
                  <c:v>1860.3439999999998</c:v>
                </c:pt>
                <c:pt idx="4798">
                  <c:v>1783.91</c:v>
                </c:pt>
                <c:pt idx="4799">
                  <c:v>1849.086</c:v>
                </c:pt>
                <c:pt idx="4800">
                  <c:v>1851.248</c:v>
                </c:pt>
                <c:pt idx="4801">
                  <c:v>1895.08</c:v>
                </c:pt>
                <c:pt idx="4802">
                  <c:v>1863.277</c:v>
                </c:pt>
                <c:pt idx="4803">
                  <c:v>1884.3329999999999</c:v>
                </c:pt>
                <c:pt idx="4804">
                  <c:v>1882.9490000000001</c:v>
                </c:pt>
                <c:pt idx="4805">
                  <c:v>1876.8809999999999</c:v>
                </c:pt>
                <c:pt idx="4806">
                  <c:v>1894.3879999999999</c:v>
                </c:pt>
                <c:pt idx="4807">
                  <c:v>1873.855</c:v>
                </c:pt>
                <c:pt idx="4808">
                  <c:v>1912.518</c:v>
                </c:pt>
                <c:pt idx="4809">
                  <c:v>1864.819</c:v>
                </c:pt>
                <c:pt idx="4810">
                  <c:v>1928.6669999999999</c:v>
                </c:pt>
                <c:pt idx="4811">
                  <c:v>1867.2809999999999</c:v>
                </c:pt>
                <c:pt idx="4812">
                  <c:v>1934.0509999999999</c:v>
                </c:pt>
                <c:pt idx="4813">
                  <c:v>1866.336</c:v>
                </c:pt>
                <c:pt idx="4814">
                  <c:v>1945.518</c:v>
                </c:pt>
                <c:pt idx="4815">
                  <c:v>1872.704</c:v>
                </c:pt>
                <c:pt idx="4816">
                  <c:v>1944.8509999999999</c:v>
                </c:pt>
                <c:pt idx="4817">
                  <c:v>1885.2629999999999</c:v>
                </c:pt>
                <c:pt idx="4818">
                  <c:v>1950.499</c:v>
                </c:pt>
                <c:pt idx="4819">
                  <c:v>1891.12</c:v>
                </c:pt>
                <c:pt idx="4820">
                  <c:v>1850.461</c:v>
                </c:pt>
                <c:pt idx="4821">
                  <c:v>1806.826</c:v>
                </c:pt>
                <c:pt idx="4822">
                  <c:v>1841.5929999999998</c:v>
                </c:pt>
                <c:pt idx="4823">
                  <c:v>1818.9110000000001</c:v>
                </c:pt>
                <c:pt idx="4824">
                  <c:v>1840.46</c:v>
                </c:pt>
                <c:pt idx="4825">
                  <c:v>1836.932</c:v>
                </c:pt>
                <c:pt idx="4826">
                  <c:v>1829.0239999999999</c:v>
                </c:pt>
                <c:pt idx="4827">
                  <c:v>1857.616</c:v>
                </c:pt>
                <c:pt idx="4828">
                  <c:v>1826.3889999999999</c:v>
                </c:pt>
                <c:pt idx="4829">
                  <c:v>1869.0650000000001</c:v>
                </c:pt>
                <c:pt idx="4830">
                  <c:v>1823.7349999999999</c:v>
                </c:pt>
                <c:pt idx="4831">
                  <c:v>1888.126</c:v>
                </c:pt>
                <c:pt idx="4832">
                  <c:v>1813.9680000000001</c:v>
                </c:pt>
                <c:pt idx="4833">
                  <c:v>1898.982</c:v>
                </c:pt>
                <c:pt idx="4834">
                  <c:v>1813.93</c:v>
                </c:pt>
                <c:pt idx="4835">
                  <c:v>1911.25</c:v>
                </c:pt>
                <c:pt idx="4836">
                  <c:v>1808.6949999999954</c:v>
                </c:pt>
                <c:pt idx="4837">
                  <c:v>1921.896</c:v>
                </c:pt>
                <c:pt idx="4838">
                  <c:v>1812.7180000000001</c:v>
                </c:pt>
                <c:pt idx="4839">
                  <c:v>1922.829</c:v>
                </c:pt>
                <c:pt idx="4840">
                  <c:v>1818.6079999999999</c:v>
                </c:pt>
                <c:pt idx="4841">
                  <c:v>1926.4860000000001</c:v>
                </c:pt>
                <c:pt idx="4842">
                  <c:v>1821.941</c:v>
                </c:pt>
                <c:pt idx="4843">
                  <c:v>1922.8</c:v>
                </c:pt>
                <c:pt idx="4844">
                  <c:v>1832.0450000000001</c:v>
                </c:pt>
                <c:pt idx="4845">
                  <c:v>1918.0639999999999</c:v>
                </c:pt>
                <c:pt idx="4846">
                  <c:v>1840.4739999999999</c:v>
                </c:pt>
                <c:pt idx="4847">
                  <c:v>1911.3579999999999</c:v>
                </c:pt>
                <c:pt idx="4848">
                  <c:v>1853.5739999999998</c:v>
                </c:pt>
                <c:pt idx="4849">
                  <c:v>1899.586</c:v>
                </c:pt>
                <c:pt idx="4850">
                  <c:v>1866.0929999999998</c:v>
                </c:pt>
                <c:pt idx="4851">
                  <c:v>1888.5429999999999</c:v>
                </c:pt>
                <c:pt idx="4852">
                  <c:v>1878.1559999999999</c:v>
                </c:pt>
                <c:pt idx="4853">
                  <c:v>1876.1699999999998</c:v>
                </c:pt>
                <c:pt idx="4854">
                  <c:v>1889.4180000000001</c:v>
                </c:pt>
                <c:pt idx="4855">
                  <c:v>1864.1949999999954</c:v>
                </c:pt>
                <c:pt idx="4856">
                  <c:v>1899.921</c:v>
                </c:pt>
                <c:pt idx="4857">
                  <c:v>1852.501</c:v>
                </c:pt>
                <c:pt idx="4858">
                  <c:v>1907.325</c:v>
                </c:pt>
                <c:pt idx="4859">
                  <c:v>1844.6289999999999</c:v>
                </c:pt>
                <c:pt idx="4860">
                  <c:v>1911.1429999999998</c:v>
                </c:pt>
                <c:pt idx="4861">
                  <c:v>1835.9770000000001</c:v>
                </c:pt>
                <c:pt idx="4862">
                  <c:v>1915.1469999999999</c:v>
                </c:pt>
                <c:pt idx="4863">
                  <c:v>1832.3419999999999</c:v>
                </c:pt>
                <c:pt idx="4864">
                  <c:v>1802.117</c:v>
                </c:pt>
                <c:pt idx="4865">
                  <c:v>1720.7670000000001</c:v>
                </c:pt>
                <c:pt idx="4866">
                  <c:v>1800.038</c:v>
                </c:pt>
                <c:pt idx="4867">
                  <c:v>1718.998</c:v>
                </c:pt>
                <c:pt idx="4868">
                  <c:v>1790.5260000000001</c:v>
                </c:pt>
                <c:pt idx="4869">
                  <c:v>1724.934</c:v>
                </c:pt>
                <c:pt idx="4870">
                  <c:v>1776.8509999999999</c:v>
                </c:pt>
                <c:pt idx="4871">
                  <c:v>1726.8419999999999</c:v>
                </c:pt>
                <c:pt idx="4872">
                  <c:v>1768.1109999999999</c:v>
                </c:pt>
                <c:pt idx="4873">
                  <c:v>1734.951</c:v>
                </c:pt>
                <c:pt idx="4874">
                  <c:v>1750.596</c:v>
                </c:pt>
                <c:pt idx="4875">
                  <c:v>1740.241</c:v>
                </c:pt>
                <c:pt idx="4876">
                  <c:v>1739.8989999999999</c:v>
                </c:pt>
                <c:pt idx="4877">
                  <c:v>1743.0629999999999</c:v>
                </c:pt>
                <c:pt idx="4878">
                  <c:v>1721.22</c:v>
                </c:pt>
                <c:pt idx="4879">
                  <c:v>1754.048</c:v>
                </c:pt>
                <c:pt idx="4880">
                  <c:v>1702.9770000000001</c:v>
                </c:pt>
                <c:pt idx="4881">
                  <c:v>1754.6739999999998</c:v>
                </c:pt>
                <c:pt idx="4882">
                  <c:v>1694.3489999999999</c:v>
                </c:pt>
                <c:pt idx="4883">
                  <c:v>1760.3619999999999</c:v>
                </c:pt>
                <c:pt idx="4884">
                  <c:v>1679.336</c:v>
                </c:pt>
                <c:pt idx="4885">
                  <c:v>1758.6369999999999</c:v>
                </c:pt>
                <c:pt idx="4886">
                  <c:v>1675.4050000000011</c:v>
                </c:pt>
                <c:pt idx="4887">
                  <c:v>1752.298</c:v>
                </c:pt>
                <c:pt idx="4888">
                  <c:v>1665.4560000000001</c:v>
                </c:pt>
                <c:pt idx="4889">
                  <c:v>1752.1019999999999</c:v>
                </c:pt>
                <c:pt idx="4890">
                  <c:v>1658.5229999999999</c:v>
                </c:pt>
                <c:pt idx="4891">
                  <c:v>1740.117</c:v>
                </c:pt>
                <c:pt idx="4892">
                  <c:v>1812.3009999999999</c:v>
                </c:pt>
                <c:pt idx="4893">
                  <c:v>1893.8419999999999</c:v>
                </c:pt>
                <c:pt idx="4894">
                  <c:v>1810.1329999999998</c:v>
                </c:pt>
                <c:pt idx="4895">
                  <c:v>1878.6369999999999</c:v>
                </c:pt>
                <c:pt idx="4896">
                  <c:v>1819.5989999999999</c:v>
                </c:pt>
                <c:pt idx="4897">
                  <c:v>1859.155</c:v>
                </c:pt>
                <c:pt idx="4898">
                  <c:v>1822.1889999999999</c:v>
                </c:pt>
                <c:pt idx="4899">
                  <c:v>1846.8809999999999</c:v>
                </c:pt>
                <c:pt idx="4900">
                  <c:v>1827.335</c:v>
                </c:pt>
                <c:pt idx="4901">
                  <c:v>1826.46</c:v>
                </c:pt>
                <c:pt idx="4902">
                  <c:v>1839.037</c:v>
                </c:pt>
                <c:pt idx="4903">
                  <c:v>1811.7049999999999</c:v>
                </c:pt>
                <c:pt idx="4904">
                  <c:v>1844.1299999999999</c:v>
                </c:pt>
                <c:pt idx="4905">
                  <c:v>1795.096</c:v>
                </c:pt>
                <c:pt idx="4906">
                  <c:v>1854.3799999999999</c:v>
                </c:pt>
                <c:pt idx="4907">
                  <c:v>1779.6389999999999</c:v>
                </c:pt>
                <c:pt idx="4908">
                  <c:v>1857.585</c:v>
                </c:pt>
                <c:pt idx="4909">
                  <c:v>1771.903</c:v>
                </c:pt>
                <c:pt idx="4910">
                  <c:v>1859.558</c:v>
                </c:pt>
                <c:pt idx="4911">
                  <c:v>1763.1679999999999</c:v>
                </c:pt>
                <c:pt idx="4912">
                  <c:v>1813.7190000000001</c:v>
                </c:pt>
                <c:pt idx="4913">
                  <c:v>1712.826</c:v>
                </c:pt>
                <c:pt idx="4914">
                  <c:v>1811.1409999999998</c:v>
                </c:pt>
                <c:pt idx="4915">
                  <c:v>1712.3439999999998</c:v>
                </c:pt>
                <c:pt idx="4916">
                  <c:v>1808.3579999999999</c:v>
                </c:pt>
                <c:pt idx="4917">
                  <c:v>1715.8039999999999</c:v>
                </c:pt>
                <c:pt idx="4918">
                  <c:v>1801.2470000000001</c:v>
                </c:pt>
                <c:pt idx="4919">
                  <c:v>1723.1279999999999</c:v>
                </c:pt>
                <c:pt idx="4920">
                  <c:v>1793.4110000000001</c:v>
                </c:pt>
                <c:pt idx="4921">
                  <c:v>1732.53</c:v>
                </c:pt>
                <c:pt idx="4922">
                  <c:v>1783.5350000000001</c:v>
                </c:pt>
                <c:pt idx="4923">
                  <c:v>1744.3129999999999</c:v>
                </c:pt>
                <c:pt idx="4924">
                  <c:v>1774.3229999999999</c:v>
                </c:pt>
                <c:pt idx="4925">
                  <c:v>1756.6429999999998</c:v>
                </c:pt>
                <c:pt idx="4926">
                  <c:v>1762.539</c:v>
                </c:pt>
                <c:pt idx="4927">
                  <c:v>1771.578</c:v>
                </c:pt>
                <c:pt idx="4928">
                  <c:v>1754.8739999999998</c:v>
                </c:pt>
                <c:pt idx="4929">
                  <c:v>1782.202</c:v>
                </c:pt>
                <c:pt idx="4930">
                  <c:v>1748.5650000000001</c:v>
                </c:pt>
                <c:pt idx="4931">
                  <c:v>1796.675</c:v>
                </c:pt>
                <c:pt idx="4932">
                  <c:v>1740.4590000000001</c:v>
                </c:pt>
                <c:pt idx="4933">
                  <c:v>1805.56</c:v>
                </c:pt>
                <c:pt idx="4934">
                  <c:v>1739.8319999999999</c:v>
                </c:pt>
                <c:pt idx="4935">
                  <c:v>1814.7809999999999</c:v>
                </c:pt>
                <c:pt idx="4936">
                  <c:v>1736.454</c:v>
                </c:pt>
                <c:pt idx="4937">
                  <c:v>1823.567</c:v>
                </c:pt>
                <c:pt idx="4938">
                  <c:v>1742.7360000000001</c:v>
                </c:pt>
                <c:pt idx="4939">
                  <c:v>1822.645</c:v>
                </c:pt>
                <c:pt idx="4940">
                  <c:v>1849.5519999999999</c:v>
                </c:pt>
                <c:pt idx="4941">
                  <c:v>1931.9370000000001</c:v>
                </c:pt>
                <c:pt idx="4942">
                  <c:v>1854.7619999999999</c:v>
                </c:pt>
                <c:pt idx="4943">
                  <c:v>1927.3799999999999</c:v>
                </c:pt>
                <c:pt idx="4944">
                  <c:v>1871.3309999999999</c:v>
                </c:pt>
                <c:pt idx="4945">
                  <c:v>1924.5519999999999</c:v>
                </c:pt>
                <c:pt idx="4946">
                  <c:v>1881.328</c:v>
                </c:pt>
                <c:pt idx="4947">
                  <c:v>1922.8539999999998</c:v>
                </c:pt>
                <c:pt idx="4948">
                  <c:v>1902.21</c:v>
                </c:pt>
                <c:pt idx="4949">
                  <c:v>1910.07</c:v>
                </c:pt>
                <c:pt idx="4950">
                  <c:v>1923.665</c:v>
                </c:pt>
                <c:pt idx="4951">
                  <c:v>1907.0439999999999</c:v>
                </c:pt>
                <c:pt idx="4952">
                  <c:v>1936.3339999999998</c:v>
                </c:pt>
                <c:pt idx="4953">
                  <c:v>1896.998</c:v>
                </c:pt>
                <c:pt idx="4954">
                  <c:v>1957.77</c:v>
                </c:pt>
                <c:pt idx="4955">
                  <c:v>1892.595</c:v>
                </c:pt>
                <c:pt idx="4956">
                  <c:v>1967.8719999999998</c:v>
                </c:pt>
                <c:pt idx="4957">
                  <c:v>1893.297</c:v>
                </c:pt>
                <c:pt idx="4958">
                  <c:v>1985.836</c:v>
                </c:pt>
                <c:pt idx="4959">
                  <c:v>1886.1949999999954</c:v>
                </c:pt>
                <c:pt idx="4960">
                  <c:v>1896.1339999999998</c:v>
                </c:pt>
                <c:pt idx="4961">
                  <c:v>1788.5550000000001</c:v>
                </c:pt>
                <c:pt idx="4962">
                  <c:v>1898.375</c:v>
                </c:pt>
                <c:pt idx="4963">
                  <c:v>1790.28</c:v>
                </c:pt>
                <c:pt idx="4964">
                  <c:v>1906.1829999999998</c:v>
                </c:pt>
                <c:pt idx="4965">
                  <c:v>1799.3839999999998</c:v>
                </c:pt>
                <c:pt idx="4966">
                  <c:v>1902.499</c:v>
                </c:pt>
                <c:pt idx="4967">
                  <c:v>1812.0239999999999</c:v>
                </c:pt>
                <c:pt idx="4968">
                  <c:v>1903.825</c:v>
                </c:pt>
                <c:pt idx="4969">
                  <c:v>1819.9010000000001</c:v>
                </c:pt>
                <c:pt idx="4970">
                  <c:v>1901.7349999999999</c:v>
                </c:pt>
                <c:pt idx="4971">
                  <c:v>1836.35</c:v>
                </c:pt>
                <c:pt idx="4972">
                  <c:v>1891.847</c:v>
                </c:pt>
                <c:pt idx="4973">
                  <c:v>1848.8609999999999</c:v>
                </c:pt>
                <c:pt idx="4974">
                  <c:v>1885.741</c:v>
                </c:pt>
                <c:pt idx="4975">
                  <c:v>1864.6769999999999</c:v>
                </c:pt>
                <c:pt idx="4976">
                  <c:v>1874.3439999999998</c:v>
                </c:pt>
                <c:pt idx="4977">
                  <c:v>1880.1519999999998</c:v>
                </c:pt>
                <c:pt idx="4978">
                  <c:v>1867.3889999999999</c:v>
                </c:pt>
                <c:pt idx="4979">
                  <c:v>1891.1179999999999</c:v>
                </c:pt>
                <c:pt idx="4980">
                  <c:v>1803.5809999999999</c:v>
                </c:pt>
                <c:pt idx="4981">
                  <c:v>1843.6299999999999</c:v>
                </c:pt>
                <c:pt idx="4982">
                  <c:v>1796.1389999999999</c:v>
                </c:pt>
                <c:pt idx="4983">
                  <c:v>1850.6569999999999</c:v>
                </c:pt>
                <c:pt idx="4984">
                  <c:v>1792.096</c:v>
                </c:pt>
                <c:pt idx="4985">
                  <c:v>1855.8689999999999</c:v>
                </c:pt>
                <c:pt idx="4986">
                  <c:v>1789.412</c:v>
                </c:pt>
                <c:pt idx="4987">
                  <c:v>1856.944</c:v>
                </c:pt>
                <c:pt idx="4988">
                  <c:v>1789.6909999999998</c:v>
                </c:pt>
                <c:pt idx="4989">
                  <c:v>1855.097</c:v>
                </c:pt>
                <c:pt idx="4990">
                  <c:v>1791.1119999999999</c:v>
                </c:pt>
                <c:pt idx="4991">
                  <c:v>1848.759</c:v>
                </c:pt>
                <c:pt idx="4992">
                  <c:v>1797.0450000000001</c:v>
                </c:pt>
                <c:pt idx="4993">
                  <c:v>1840.807</c:v>
                </c:pt>
                <c:pt idx="4994">
                  <c:v>1802.0250000000001</c:v>
                </c:pt>
                <c:pt idx="4995">
                  <c:v>1828.924</c:v>
                </c:pt>
                <c:pt idx="4996">
                  <c:v>1812.22</c:v>
                </c:pt>
                <c:pt idx="4997">
                  <c:v>1813.202</c:v>
                </c:pt>
                <c:pt idx="4998">
                  <c:v>1818.4770000000001</c:v>
                </c:pt>
                <c:pt idx="4999">
                  <c:v>1801.537</c:v>
                </c:pt>
                <c:pt idx="5000">
                  <c:v>1824.94</c:v>
                </c:pt>
                <c:pt idx="5001">
                  <c:v>1783.62</c:v>
                </c:pt>
                <c:pt idx="5002">
                  <c:v>1835.808</c:v>
                </c:pt>
                <c:pt idx="5003">
                  <c:v>1770.83</c:v>
                </c:pt>
                <c:pt idx="5004">
                  <c:v>1840.021</c:v>
                </c:pt>
                <c:pt idx="5005">
                  <c:v>1755.83</c:v>
                </c:pt>
                <c:pt idx="5006">
                  <c:v>1848.7249999999999</c:v>
                </c:pt>
                <c:pt idx="5007">
                  <c:v>1739.9760000000001</c:v>
                </c:pt>
                <c:pt idx="5008">
                  <c:v>1848.1669999999999</c:v>
                </c:pt>
                <c:pt idx="5009">
                  <c:v>1734.4660000000001</c:v>
                </c:pt>
                <c:pt idx="5010">
                  <c:v>1844.1009999999999</c:v>
                </c:pt>
                <c:pt idx="5011">
                  <c:v>1723.8939999999998</c:v>
                </c:pt>
                <c:pt idx="5012">
                  <c:v>1845.3429999999998</c:v>
                </c:pt>
                <c:pt idx="5013">
                  <c:v>1722.3619999999999</c:v>
                </c:pt>
                <c:pt idx="5014">
                  <c:v>1835.482</c:v>
                </c:pt>
                <c:pt idx="5015">
                  <c:v>1719.1339999999998</c:v>
                </c:pt>
                <c:pt idx="5016">
                  <c:v>1831.0729999999999</c:v>
                </c:pt>
                <c:pt idx="5017">
                  <c:v>1716.078</c:v>
                </c:pt>
                <c:pt idx="5018">
                  <c:v>1814.9570000000001</c:v>
                </c:pt>
                <c:pt idx="5019">
                  <c:v>1724.0639999999999</c:v>
                </c:pt>
                <c:pt idx="5020">
                  <c:v>1797.261</c:v>
                </c:pt>
                <c:pt idx="5021">
                  <c:v>1725.4960000000001</c:v>
                </c:pt>
                <c:pt idx="5022">
                  <c:v>1786.587</c:v>
                </c:pt>
                <c:pt idx="5023">
                  <c:v>1734.3779999999999</c:v>
                </c:pt>
                <c:pt idx="5024">
                  <c:v>1766.855</c:v>
                </c:pt>
                <c:pt idx="5025">
                  <c:v>1738.6189999999999</c:v>
                </c:pt>
                <c:pt idx="5026">
                  <c:v>1755.3029999999999</c:v>
                </c:pt>
                <c:pt idx="5027">
                  <c:v>1741.24</c:v>
                </c:pt>
                <c:pt idx="5028">
                  <c:v>1791.1579999999999</c:v>
                </c:pt>
                <c:pt idx="5029">
                  <c:v>1807.5739999999998</c:v>
                </c:pt>
                <c:pt idx="5030">
                  <c:v>1773.7729999999999</c:v>
                </c:pt>
                <c:pt idx="5031">
                  <c:v>1807.7080000000001</c:v>
                </c:pt>
                <c:pt idx="5032">
                  <c:v>1766.8509999999999</c:v>
                </c:pt>
                <c:pt idx="5033">
                  <c:v>1811.7829999999999</c:v>
                </c:pt>
                <c:pt idx="5034">
                  <c:v>1754.76</c:v>
                </c:pt>
                <c:pt idx="5035">
                  <c:v>1809.4280000000001</c:v>
                </c:pt>
                <c:pt idx="5036">
                  <c:v>1753.066</c:v>
                </c:pt>
                <c:pt idx="5037">
                  <c:v>1803.1409999999998</c:v>
                </c:pt>
                <c:pt idx="5038">
                  <c:v>1747.751</c:v>
                </c:pt>
                <c:pt idx="5039">
                  <c:v>1800.414</c:v>
                </c:pt>
                <c:pt idx="5040">
                  <c:v>1746.8629999999998</c:v>
                </c:pt>
                <c:pt idx="5041">
                  <c:v>1788.6699999999998</c:v>
                </c:pt>
                <c:pt idx="5042">
                  <c:v>1753.577</c:v>
                </c:pt>
                <c:pt idx="5043">
                  <c:v>1779.442</c:v>
                </c:pt>
                <c:pt idx="5044">
                  <c:v>1758.279</c:v>
                </c:pt>
                <c:pt idx="5045">
                  <c:v>1766.2909999999999</c:v>
                </c:pt>
                <c:pt idx="5046">
                  <c:v>1768.598</c:v>
                </c:pt>
                <c:pt idx="5047">
                  <c:v>1751.175</c:v>
                </c:pt>
                <c:pt idx="5048">
                  <c:v>1777.8429999999998</c:v>
                </c:pt>
                <c:pt idx="5049">
                  <c:v>1739.068</c:v>
                </c:pt>
                <c:pt idx="5050">
                  <c:v>1788.029</c:v>
                </c:pt>
                <c:pt idx="5051">
                  <c:v>1725.4760000000001</c:v>
                </c:pt>
                <c:pt idx="5052">
                  <c:v>1848.0929999999998</c:v>
                </c:pt>
                <c:pt idx="5053">
                  <c:v>1763.0029999999999</c:v>
                </c:pt>
                <c:pt idx="5054">
                  <c:v>1858.452</c:v>
                </c:pt>
                <c:pt idx="5055">
                  <c:v>1753.0339999999999</c:v>
                </c:pt>
                <c:pt idx="5056">
                  <c:v>1867.0919999999999</c:v>
                </c:pt>
                <c:pt idx="5057">
                  <c:v>1747.0309999999999</c:v>
                </c:pt>
                <c:pt idx="5058">
                  <c:v>1874.923</c:v>
                </c:pt>
                <c:pt idx="5059">
                  <c:v>1742.3619999999999</c:v>
                </c:pt>
                <c:pt idx="5060">
                  <c:v>1881.568</c:v>
                </c:pt>
                <c:pt idx="5061">
                  <c:v>1743.7560000000001</c:v>
                </c:pt>
                <c:pt idx="5062">
                  <c:v>1882.068</c:v>
                </c:pt>
                <c:pt idx="5063">
                  <c:v>1746.4860000000001</c:v>
                </c:pt>
                <c:pt idx="5064">
                  <c:v>1884.027</c:v>
                </c:pt>
                <c:pt idx="5065">
                  <c:v>1754.5929999999998</c:v>
                </c:pt>
                <c:pt idx="5066">
                  <c:v>1878.3689999999999</c:v>
                </c:pt>
                <c:pt idx="5067">
                  <c:v>1767.5709999999999</c:v>
                </c:pt>
                <c:pt idx="5068">
                  <c:v>1876.1909999999998</c:v>
                </c:pt>
                <c:pt idx="5069">
                  <c:v>1776.8719999999998</c:v>
                </c:pt>
                <c:pt idx="5070">
                  <c:v>1872.979</c:v>
                </c:pt>
                <c:pt idx="5071">
                  <c:v>1795.1509999999998</c:v>
                </c:pt>
                <c:pt idx="5072">
                  <c:v>1862.1849999999954</c:v>
                </c:pt>
                <c:pt idx="5073">
                  <c:v>1809.5529999999999</c:v>
                </c:pt>
                <c:pt idx="5074">
                  <c:v>1857.867</c:v>
                </c:pt>
                <c:pt idx="5075">
                  <c:v>1827.0929999999998</c:v>
                </c:pt>
                <c:pt idx="5076">
                  <c:v>1846.0160000000001</c:v>
                </c:pt>
                <c:pt idx="5077">
                  <c:v>1847.6339999999998</c:v>
                </c:pt>
                <c:pt idx="5078">
                  <c:v>1843.8799999999999</c:v>
                </c:pt>
                <c:pt idx="5079">
                  <c:v>1857.4649999999999</c:v>
                </c:pt>
                <c:pt idx="5080">
                  <c:v>1844.0419999999999</c:v>
                </c:pt>
                <c:pt idx="5081">
                  <c:v>1875.078</c:v>
                </c:pt>
                <c:pt idx="5082">
                  <c:v>1837.078</c:v>
                </c:pt>
                <c:pt idx="5083">
                  <c:v>1883.6009999999999</c:v>
                </c:pt>
                <c:pt idx="5084">
                  <c:v>1842.6799999999998</c:v>
                </c:pt>
                <c:pt idx="5085">
                  <c:v>1893.027</c:v>
                </c:pt>
                <c:pt idx="5086">
                  <c:v>1841.588</c:v>
                </c:pt>
                <c:pt idx="5087">
                  <c:v>1902.3979999999999</c:v>
                </c:pt>
                <c:pt idx="5088">
                  <c:v>1853.35</c:v>
                </c:pt>
                <c:pt idx="5089">
                  <c:v>1898.9150000000011</c:v>
                </c:pt>
                <c:pt idx="5090">
                  <c:v>1867.1109999999999</c:v>
                </c:pt>
                <c:pt idx="5091">
                  <c:v>1902.23</c:v>
                </c:pt>
                <c:pt idx="5092">
                  <c:v>1874.6599999999999</c:v>
                </c:pt>
                <c:pt idx="5093">
                  <c:v>1896.2060000000001</c:v>
                </c:pt>
                <c:pt idx="5094">
                  <c:v>1893.0029999999999</c:v>
                </c:pt>
                <c:pt idx="5095">
                  <c:v>1891.7750000000001</c:v>
                </c:pt>
                <c:pt idx="5096">
                  <c:v>1904.24</c:v>
                </c:pt>
                <c:pt idx="5097">
                  <c:v>1888.6499999999999</c:v>
                </c:pt>
                <c:pt idx="5098">
                  <c:v>1924.549</c:v>
                </c:pt>
                <c:pt idx="5099">
                  <c:v>1875.4580000000001</c:v>
                </c:pt>
                <c:pt idx="5100">
                  <c:v>1944.05</c:v>
                </c:pt>
                <c:pt idx="5101">
                  <c:v>1871.1489999999999</c:v>
                </c:pt>
                <c:pt idx="5102">
                  <c:v>1955.3439999999998</c:v>
                </c:pt>
                <c:pt idx="5103">
                  <c:v>1861.616</c:v>
                </c:pt>
                <c:pt idx="5104">
                  <c:v>1971.8209999999999</c:v>
                </c:pt>
                <c:pt idx="5105">
                  <c:v>1857.6029999999998</c:v>
                </c:pt>
                <c:pt idx="5106">
                  <c:v>1980.04</c:v>
                </c:pt>
                <c:pt idx="5107">
                  <c:v>1856.337</c:v>
                </c:pt>
                <c:pt idx="5108">
                  <c:v>1991.096</c:v>
                </c:pt>
                <c:pt idx="5109">
                  <c:v>1852.386</c:v>
                </c:pt>
                <c:pt idx="5110">
                  <c:v>1998.1419999999998</c:v>
                </c:pt>
                <c:pt idx="5111">
                  <c:v>1855.5839999999998</c:v>
                </c:pt>
                <c:pt idx="5112">
                  <c:v>1997.857</c:v>
                </c:pt>
                <c:pt idx="5113">
                  <c:v>1858.6639999999998</c:v>
                </c:pt>
                <c:pt idx="5114">
                  <c:v>1997.4660000000001</c:v>
                </c:pt>
                <c:pt idx="5115">
                  <c:v>1865.575</c:v>
                </c:pt>
                <c:pt idx="5116">
                  <c:v>1826.6519999999998</c:v>
                </c:pt>
                <c:pt idx="5117">
                  <c:v>1716.3779999999999</c:v>
                </c:pt>
                <c:pt idx="5118">
                  <c:v>1819.58</c:v>
                </c:pt>
                <c:pt idx="5119">
                  <c:v>1725.7950000000001</c:v>
                </c:pt>
                <c:pt idx="5120">
                  <c:v>1810.058</c:v>
                </c:pt>
                <c:pt idx="5121">
                  <c:v>1736.1319999999998</c:v>
                </c:pt>
                <c:pt idx="5122">
                  <c:v>1799.241</c:v>
                </c:pt>
                <c:pt idx="5123">
                  <c:v>1747.057</c:v>
                </c:pt>
                <c:pt idx="5124">
                  <c:v>1786.7560000000001</c:v>
                </c:pt>
                <c:pt idx="5125">
                  <c:v>1756.7380000000001</c:v>
                </c:pt>
                <c:pt idx="5126">
                  <c:v>1775.57</c:v>
                </c:pt>
                <c:pt idx="5127">
                  <c:v>1764.308</c:v>
                </c:pt>
                <c:pt idx="5128">
                  <c:v>1763.8109999999999</c:v>
                </c:pt>
                <c:pt idx="5129">
                  <c:v>1773.058</c:v>
                </c:pt>
                <c:pt idx="5130">
                  <c:v>1751.8939999999998</c:v>
                </c:pt>
                <c:pt idx="5131">
                  <c:v>1775.4590000000001</c:v>
                </c:pt>
                <c:pt idx="5132">
                  <c:v>1746.4749999999999</c:v>
                </c:pt>
                <c:pt idx="5133">
                  <c:v>1778.59</c:v>
                </c:pt>
                <c:pt idx="5134">
                  <c:v>1738.4639999999999</c:v>
                </c:pt>
                <c:pt idx="5135">
                  <c:v>1775.8050000000001</c:v>
                </c:pt>
                <c:pt idx="5136">
                  <c:v>1738.4870000000001</c:v>
                </c:pt>
                <c:pt idx="5137">
                  <c:v>1768.078</c:v>
                </c:pt>
                <c:pt idx="5138">
                  <c:v>1734.9739999999999</c:v>
                </c:pt>
                <c:pt idx="5139">
                  <c:v>1763.6679999999999</c:v>
                </c:pt>
                <c:pt idx="5140">
                  <c:v>1733.3419999999999</c:v>
                </c:pt>
                <c:pt idx="5141">
                  <c:v>1749.556</c:v>
                </c:pt>
                <c:pt idx="5142">
                  <c:v>1740.942</c:v>
                </c:pt>
                <c:pt idx="5143">
                  <c:v>1738.5909999999999</c:v>
                </c:pt>
                <c:pt idx="5144">
                  <c:v>1848.575</c:v>
                </c:pt>
                <c:pt idx="5145">
                  <c:v>1831.2090000000001</c:v>
                </c:pt>
                <c:pt idx="5146">
                  <c:v>1859.432</c:v>
                </c:pt>
                <c:pt idx="5147">
                  <c:v>1809.8919999999998</c:v>
                </c:pt>
                <c:pt idx="5148">
                  <c:v>1862.7380000000001</c:v>
                </c:pt>
                <c:pt idx="5149">
                  <c:v>1798.029</c:v>
                </c:pt>
                <c:pt idx="5150">
                  <c:v>1865.1039999999998</c:v>
                </c:pt>
                <c:pt idx="5151">
                  <c:v>1776.518</c:v>
                </c:pt>
                <c:pt idx="5152">
                  <c:v>1875.7090000000001</c:v>
                </c:pt>
                <c:pt idx="5153">
                  <c:v>1764.0889999999999</c:v>
                </c:pt>
                <c:pt idx="5154">
                  <c:v>1875.4470000000001</c:v>
                </c:pt>
                <c:pt idx="5155">
                  <c:v>1748.739</c:v>
                </c:pt>
                <c:pt idx="5156">
                  <c:v>1882.57</c:v>
                </c:pt>
                <c:pt idx="5157">
                  <c:v>1733.4270000000001</c:v>
                </c:pt>
                <c:pt idx="5158">
                  <c:v>1877.8979999999999</c:v>
                </c:pt>
                <c:pt idx="5159">
                  <c:v>1730.837</c:v>
                </c:pt>
                <c:pt idx="5160">
                  <c:v>1870.566</c:v>
                </c:pt>
                <c:pt idx="5161">
                  <c:v>1722.1779999999999</c:v>
                </c:pt>
                <c:pt idx="5162">
                  <c:v>1869.126</c:v>
                </c:pt>
                <c:pt idx="5163">
                  <c:v>1723.6879999999999</c:v>
                </c:pt>
                <c:pt idx="5164">
                  <c:v>1856.451</c:v>
                </c:pt>
                <c:pt idx="5165">
                  <c:v>1723.37</c:v>
                </c:pt>
                <c:pt idx="5166">
                  <c:v>1849.4090000000001</c:v>
                </c:pt>
                <c:pt idx="5167">
                  <c:v>1724.2139999999999</c:v>
                </c:pt>
                <c:pt idx="5168">
                  <c:v>1832.7629999999999</c:v>
                </c:pt>
                <c:pt idx="5169">
                  <c:v>1734.8819999999998</c:v>
                </c:pt>
                <c:pt idx="5170">
                  <c:v>1815.5429999999999</c:v>
                </c:pt>
                <c:pt idx="5171">
                  <c:v>1739.6499999999999</c:v>
                </c:pt>
                <c:pt idx="5172">
                  <c:v>1803.752</c:v>
                </c:pt>
                <c:pt idx="5173">
                  <c:v>1750.1629999999998</c:v>
                </c:pt>
                <c:pt idx="5174">
                  <c:v>1786.491</c:v>
                </c:pt>
                <c:pt idx="5175">
                  <c:v>1757.1179999999999</c:v>
                </c:pt>
                <c:pt idx="5176">
                  <c:v>1775.79</c:v>
                </c:pt>
                <c:pt idx="5177">
                  <c:v>1763.9960000000001</c:v>
                </c:pt>
                <c:pt idx="5178">
                  <c:v>1761.3239999999998</c:v>
                </c:pt>
                <c:pt idx="5179">
                  <c:v>1772.6209999999999</c:v>
                </c:pt>
                <c:pt idx="5180">
                  <c:v>1751.6039999999998</c:v>
                </c:pt>
                <c:pt idx="5181">
                  <c:v>1776.12</c:v>
                </c:pt>
                <c:pt idx="5182">
                  <c:v>1746.287</c:v>
                </c:pt>
                <c:pt idx="5183">
                  <c:v>1779.3869999999999</c:v>
                </c:pt>
                <c:pt idx="5184">
                  <c:v>1742.8609999999999</c:v>
                </c:pt>
                <c:pt idx="5185">
                  <c:v>1779.1489999999999</c:v>
                </c:pt>
                <c:pt idx="5186">
                  <c:v>1743.7049999999999</c:v>
                </c:pt>
                <c:pt idx="5187">
                  <c:v>1776.9390000000001</c:v>
                </c:pt>
                <c:pt idx="5188">
                  <c:v>1747.46</c:v>
                </c:pt>
                <c:pt idx="5189">
                  <c:v>1771.9070000000011</c:v>
                </c:pt>
                <c:pt idx="5190">
                  <c:v>1755.7439999999999</c:v>
                </c:pt>
                <c:pt idx="5191">
                  <c:v>1765.37</c:v>
                </c:pt>
                <c:pt idx="5192">
                  <c:v>1764.396</c:v>
                </c:pt>
                <c:pt idx="5193">
                  <c:v>1756.576</c:v>
                </c:pt>
                <c:pt idx="5194">
                  <c:v>1777.5989999999999</c:v>
                </c:pt>
                <c:pt idx="5195">
                  <c:v>1746.845</c:v>
                </c:pt>
                <c:pt idx="5196">
                  <c:v>1887.6389999999999</c:v>
                </c:pt>
                <c:pt idx="5197">
                  <c:v>1839.739</c:v>
                </c:pt>
                <c:pt idx="5198">
                  <c:v>1904.9460000000001</c:v>
                </c:pt>
                <c:pt idx="5199">
                  <c:v>1826.6869999999999</c:v>
                </c:pt>
                <c:pt idx="5200">
                  <c:v>1922.1299999999999</c:v>
                </c:pt>
                <c:pt idx="5201">
                  <c:v>1821.08</c:v>
                </c:pt>
                <c:pt idx="5202">
                  <c:v>1933.1909999999998</c:v>
                </c:pt>
                <c:pt idx="5203">
                  <c:v>1812.56</c:v>
                </c:pt>
                <c:pt idx="5204">
                  <c:v>1949.059</c:v>
                </c:pt>
                <c:pt idx="5205">
                  <c:v>1810.096</c:v>
                </c:pt>
                <c:pt idx="5206">
                  <c:v>1955.9560000000001</c:v>
                </c:pt>
                <c:pt idx="5207">
                  <c:v>1813.2190000000001</c:v>
                </c:pt>
                <c:pt idx="5208">
                  <c:v>1967.7149999999999</c:v>
                </c:pt>
                <c:pt idx="5209">
                  <c:v>1811.345</c:v>
                </c:pt>
                <c:pt idx="5210">
                  <c:v>1977.6809999999998</c:v>
                </c:pt>
                <c:pt idx="5211">
                  <c:v>1821.242</c:v>
                </c:pt>
                <c:pt idx="5212">
                  <c:v>1975.1909999999998</c:v>
                </c:pt>
                <c:pt idx="5213">
                  <c:v>1828.049</c:v>
                </c:pt>
                <c:pt idx="5214">
                  <c:v>1979.463</c:v>
                </c:pt>
                <c:pt idx="5215">
                  <c:v>1842.201</c:v>
                </c:pt>
                <c:pt idx="5216">
                  <c:v>1866.6389999999999</c:v>
                </c:pt>
                <c:pt idx="5217">
                  <c:v>1762.482</c:v>
                </c:pt>
                <c:pt idx="5218">
                  <c:v>1865.9260000000011</c:v>
                </c:pt>
                <c:pt idx="5219">
                  <c:v>1772.6419999999998</c:v>
                </c:pt>
                <c:pt idx="5220">
                  <c:v>1864.0539999999999</c:v>
                </c:pt>
                <c:pt idx="5221">
                  <c:v>1794.1019999999999</c:v>
                </c:pt>
                <c:pt idx="5222">
                  <c:v>1852.442</c:v>
                </c:pt>
                <c:pt idx="5223">
                  <c:v>1807.838</c:v>
                </c:pt>
                <c:pt idx="5224">
                  <c:v>1850.0829999999999</c:v>
                </c:pt>
                <c:pt idx="5225">
                  <c:v>1826.6949999999954</c:v>
                </c:pt>
                <c:pt idx="5226">
                  <c:v>1839.2819999999999</c:v>
                </c:pt>
                <c:pt idx="5227">
                  <c:v>1845.3389999999999</c:v>
                </c:pt>
                <c:pt idx="5228">
                  <c:v>1839.126</c:v>
                </c:pt>
                <c:pt idx="5229">
                  <c:v>1853.5539999999999</c:v>
                </c:pt>
                <c:pt idx="5230">
                  <c:v>1840.249</c:v>
                </c:pt>
                <c:pt idx="5231">
                  <c:v>1867.7070000000001</c:v>
                </c:pt>
                <c:pt idx="5232">
                  <c:v>1835.778</c:v>
                </c:pt>
                <c:pt idx="5233">
                  <c:v>1873.0739999999998</c:v>
                </c:pt>
                <c:pt idx="5234">
                  <c:v>1841.855</c:v>
                </c:pt>
                <c:pt idx="5235">
                  <c:v>1878.3709999999999</c:v>
                </c:pt>
                <c:pt idx="5236">
                  <c:v>1843.1939999999954</c:v>
                </c:pt>
                <c:pt idx="5237">
                  <c:v>1882.296</c:v>
                </c:pt>
                <c:pt idx="5238">
                  <c:v>1854.2249999999999</c:v>
                </c:pt>
                <c:pt idx="5239">
                  <c:v>1876.33</c:v>
                </c:pt>
                <c:pt idx="5240">
                  <c:v>1917.268</c:v>
                </c:pt>
                <c:pt idx="5241">
                  <c:v>1926.329</c:v>
                </c:pt>
                <c:pt idx="5242">
                  <c:v>1926.578</c:v>
                </c:pt>
                <c:pt idx="5243">
                  <c:v>1917.09</c:v>
                </c:pt>
                <c:pt idx="5244">
                  <c:v>1941.7049999999999</c:v>
                </c:pt>
                <c:pt idx="5245">
                  <c:v>1908.4280000000001</c:v>
                </c:pt>
                <c:pt idx="5246">
                  <c:v>1953.3719999999998</c:v>
                </c:pt>
                <c:pt idx="5247">
                  <c:v>1898.876</c:v>
                </c:pt>
                <c:pt idx="5248">
                  <c:v>1968.1779999999999</c:v>
                </c:pt>
                <c:pt idx="5249">
                  <c:v>1886.9070000000011</c:v>
                </c:pt>
                <c:pt idx="5250">
                  <c:v>1980.8779999999999</c:v>
                </c:pt>
                <c:pt idx="5251">
                  <c:v>1877.2190000000001</c:v>
                </c:pt>
                <c:pt idx="5252">
                  <c:v>1991.29</c:v>
                </c:pt>
                <c:pt idx="5253">
                  <c:v>1867.9170000000001</c:v>
                </c:pt>
                <c:pt idx="5254">
                  <c:v>1999.0450000000001</c:v>
                </c:pt>
                <c:pt idx="5255">
                  <c:v>1860.57</c:v>
                </c:pt>
                <c:pt idx="5256">
                  <c:v>2004.876</c:v>
                </c:pt>
                <c:pt idx="5257">
                  <c:v>1855.0309999999999</c:v>
                </c:pt>
                <c:pt idx="5258">
                  <c:v>2006.3709999999999</c:v>
                </c:pt>
                <c:pt idx="5259">
                  <c:v>1853.818</c:v>
                </c:pt>
                <c:pt idx="5260">
                  <c:v>1890.203</c:v>
                </c:pt>
                <c:pt idx="5261">
                  <c:v>1747.079</c:v>
                </c:pt>
                <c:pt idx="5262">
                  <c:v>1886.9390000000001</c:v>
                </c:pt>
                <c:pt idx="5263">
                  <c:v>1751.03</c:v>
                </c:pt>
                <c:pt idx="5264">
                  <c:v>1876.5719999999999</c:v>
                </c:pt>
                <c:pt idx="5265">
                  <c:v>1755.3439999999998</c:v>
                </c:pt>
                <c:pt idx="5266">
                  <c:v>1868.3899999999999</c:v>
                </c:pt>
                <c:pt idx="5267">
                  <c:v>1759.0309999999999</c:v>
                </c:pt>
                <c:pt idx="5268">
                  <c:v>1852.6339999999998</c:v>
                </c:pt>
                <c:pt idx="5269">
                  <c:v>1770.1639999999998</c:v>
                </c:pt>
                <c:pt idx="5270">
                  <c:v>1835.019</c:v>
                </c:pt>
                <c:pt idx="5271">
                  <c:v>1774.857</c:v>
                </c:pt>
                <c:pt idx="5272">
                  <c:v>1823.0529999999999</c:v>
                </c:pt>
                <c:pt idx="5273">
                  <c:v>1784.45</c:v>
                </c:pt>
                <c:pt idx="5274">
                  <c:v>1804.298</c:v>
                </c:pt>
                <c:pt idx="5275">
                  <c:v>1789.6579999999999</c:v>
                </c:pt>
                <c:pt idx="5276">
                  <c:v>1794.078</c:v>
                </c:pt>
                <c:pt idx="5277">
                  <c:v>1791.029</c:v>
                </c:pt>
                <c:pt idx="5278">
                  <c:v>1777.46</c:v>
                </c:pt>
                <c:pt idx="5279">
                  <c:v>1798.095</c:v>
                </c:pt>
                <c:pt idx="5280">
                  <c:v>1762.806</c:v>
                </c:pt>
                <c:pt idx="5281">
                  <c:v>1794.3609999999999</c:v>
                </c:pt>
                <c:pt idx="5282">
                  <c:v>1759.3689999999999</c:v>
                </c:pt>
                <c:pt idx="5283">
                  <c:v>1793.9880000000001</c:v>
                </c:pt>
                <c:pt idx="5284">
                  <c:v>1749.8509999999999</c:v>
                </c:pt>
                <c:pt idx="5285">
                  <c:v>1786.3389999999999</c:v>
                </c:pt>
                <c:pt idx="5286">
                  <c:v>1752.326</c:v>
                </c:pt>
                <c:pt idx="5287">
                  <c:v>1773.3229999999999</c:v>
                </c:pt>
                <c:pt idx="5288">
                  <c:v>1853.6369999999999</c:v>
                </c:pt>
                <c:pt idx="5289">
                  <c:v>1874.4560000000001</c:v>
                </c:pt>
                <c:pt idx="5290">
                  <c:v>1852.011</c:v>
                </c:pt>
                <c:pt idx="5291">
                  <c:v>1855.5819999999999</c:v>
                </c:pt>
                <c:pt idx="5292">
                  <c:v>1861.627</c:v>
                </c:pt>
                <c:pt idx="5293">
                  <c:v>1842.56</c:v>
                </c:pt>
                <c:pt idx="5294">
                  <c:v>1864.22</c:v>
                </c:pt>
                <c:pt idx="5295">
                  <c:v>1823.365</c:v>
                </c:pt>
                <c:pt idx="5296">
                  <c:v>1875.6979999999999</c:v>
                </c:pt>
                <c:pt idx="5297">
                  <c:v>1802.943</c:v>
                </c:pt>
                <c:pt idx="5298">
                  <c:v>1879.1289999999999</c:v>
                </c:pt>
                <c:pt idx="5299">
                  <c:v>1790.4880000000001</c:v>
                </c:pt>
                <c:pt idx="5300">
                  <c:v>1882.453</c:v>
                </c:pt>
                <c:pt idx="5301">
                  <c:v>1772.8899999999999</c:v>
                </c:pt>
                <c:pt idx="5302">
                  <c:v>1892.0809999999999</c:v>
                </c:pt>
                <c:pt idx="5303">
                  <c:v>1762.6729999999998</c:v>
                </c:pt>
                <c:pt idx="5304">
                  <c:v>1892.4739999999999</c:v>
                </c:pt>
                <c:pt idx="5305">
                  <c:v>1751.6569999999999</c:v>
                </c:pt>
                <c:pt idx="5306">
                  <c:v>1897.1039999999998</c:v>
                </c:pt>
                <c:pt idx="5307">
                  <c:v>1743.1859999999999</c:v>
                </c:pt>
                <c:pt idx="5308">
                  <c:v>1842.5</c:v>
                </c:pt>
                <c:pt idx="5309">
                  <c:v>1696.4270000000001</c:v>
                </c:pt>
                <c:pt idx="5310">
                  <c:v>1836.914</c:v>
                </c:pt>
                <c:pt idx="5311">
                  <c:v>1695.489</c:v>
                </c:pt>
                <c:pt idx="5312">
                  <c:v>1832.4280000000001</c:v>
                </c:pt>
                <c:pt idx="5313">
                  <c:v>1701.0939999999998</c:v>
                </c:pt>
                <c:pt idx="5314">
                  <c:v>1822.479</c:v>
                </c:pt>
                <c:pt idx="5315">
                  <c:v>1707.1119999999999</c:v>
                </c:pt>
                <c:pt idx="5316">
                  <c:v>1813.087</c:v>
                </c:pt>
                <c:pt idx="5317">
                  <c:v>1716.058</c:v>
                </c:pt>
                <c:pt idx="5318">
                  <c:v>1800.739</c:v>
                </c:pt>
                <c:pt idx="5319">
                  <c:v>1727.3489999999999</c:v>
                </c:pt>
                <c:pt idx="5320">
                  <c:v>1788.6139999999998</c:v>
                </c:pt>
                <c:pt idx="5321">
                  <c:v>1739.7809999999999</c:v>
                </c:pt>
                <c:pt idx="5322">
                  <c:v>1776.444</c:v>
                </c:pt>
                <c:pt idx="5323">
                  <c:v>1751.308</c:v>
                </c:pt>
                <c:pt idx="5324">
                  <c:v>1766.7070000000001</c:v>
                </c:pt>
                <c:pt idx="5325">
                  <c:v>1763.3639999999998</c:v>
                </c:pt>
                <c:pt idx="5326">
                  <c:v>1756.3639999999998</c:v>
                </c:pt>
                <c:pt idx="5327">
                  <c:v>1775.232</c:v>
                </c:pt>
                <c:pt idx="5328">
                  <c:v>1751.6889999999999</c:v>
                </c:pt>
                <c:pt idx="5329">
                  <c:v>1782.3019999999999</c:v>
                </c:pt>
                <c:pt idx="5330">
                  <c:v>1750.5629999999999</c:v>
                </c:pt>
                <c:pt idx="5331">
                  <c:v>1790.73</c:v>
                </c:pt>
                <c:pt idx="5332">
                  <c:v>1747.81</c:v>
                </c:pt>
                <c:pt idx="5333">
                  <c:v>1793.348</c:v>
                </c:pt>
                <c:pt idx="5334">
                  <c:v>1753.8389999999999</c:v>
                </c:pt>
                <c:pt idx="5335">
                  <c:v>1795.7190000000001</c:v>
                </c:pt>
                <c:pt idx="5336">
                  <c:v>1856.1</c:v>
                </c:pt>
                <c:pt idx="5337">
                  <c:v>1899.2809999999999</c:v>
                </c:pt>
                <c:pt idx="5338">
                  <c:v>1869.338</c:v>
                </c:pt>
                <c:pt idx="5339">
                  <c:v>1891.827</c:v>
                </c:pt>
                <c:pt idx="5340">
                  <c:v>1886.2919999999999</c:v>
                </c:pt>
                <c:pt idx="5341">
                  <c:v>1890.095</c:v>
                </c:pt>
                <c:pt idx="5342">
                  <c:v>1896.8729999999998</c:v>
                </c:pt>
                <c:pt idx="5343">
                  <c:v>1881.3489999999999</c:v>
                </c:pt>
                <c:pt idx="5344">
                  <c:v>1917.0429999999999</c:v>
                </c:pt>
                <c:pt idx="5345">
                  <c:v>1875.5439999999999</c:v>
                </c:pt>
                <c:pt idx="5346">
                  <c:v>1929.5539999999999</c:v>
                </c:pt>
                <c:pt idx="5347">
                  <c:v>1872.1879999999999</c:v>
                </c:pt>
                <c:pt idx="5348">
                  <c:v>1950.9280000000001</c:v>
                </c:pt>
                <c:pt idx="5349">
                  <c:v>1860.8929999999998</c:v>
                </c:pt>
                <c:pt idx="5350">
                  <c:v>1971.8709999999999</c:v>
                </c:pt>
                <c:pt idx="5351">
                  <c:v>1860.6959999999999</c:v>
                </c:pt>
                <c:pt idx="5352">
                  <c:v>1980.982</c:v>
                </c:pt>
                <c:pt idx="5353">
                  <c:v>1855.2429999999999</c:v>
                </c:pt>
                <c:pt idx="5354">
                  <c:v>1997.7570000000001</c:v>
                </c:pt>
                <c:pt idx="5355">
                  <c:v>1857.087</c:v>
                </c:pt>
                <c:pt idx="5356">
                  <c:v>1895.289</c:v>
                </c:pt>
                <c:pt idx="5357">
                  <c:v>1765.5309999999999</c:v>
                </c:pt>
                <c:pt idx="5358">
                  <c:v>1905.317</c:v>
                </c:pt>
                <c:pt idx="5359">
                  <c:v>1766.576</c:v>
                </c:pt>
                <c:pt idx="5360">
                  <c:v>1911.848</c:v>
                </c:pt>
                <c:pt idx="5361">
                  <c:v>1779.404</c:v>
                </c:pt>
                <c:pt idx="5362">
                  <c:v>1906.8639999999998</c:v>
                </c:pt>
                <c:pt idx="5363">
                  <c:v>1788.1479999999999</c:v>
                </c:pt>
                <c:pt idx="5364">
                  <c:v>1907.3739999999998</c:v>
                </c:pt>
                <c:pt idx="5365">
                  <c:v>1803.3419999999999</c:v>
                </c:pt>
                <c:pt idx="5366">
                  <c:v>1897.3219999999999</c:v>
                </c:pt>
                <c:pt idx="5367">
                  <c:v>1821.3609999999999</c:v>
                </c:pt>
                <c:pt idx="5368">
                  <c:v>1893.6949999999954</c:v>
                </c:pt>
                <c:pt idx="5369">
                  <c:v>1832.646</c:v>
                </c:pt>
                <c:pt idx="5370">
                  <c:v>1888.261</c:v>
                </c:pt>
                <c:pt idx="5371">
                  <c:v>1851.03</c:v>
                </c:pt>
                <c:pt idx="5372">
                  <c:v>1876.268</c:v>
                </c:pt>
                <c:pt idx="5373">
                  <c:v>1864.165</c:v>
                </c:pt>
                <c:pt idx="5374">
                  <c:v>1870.2809999999999</c:v>
                </c:pt>
                <c:pt idx="5375">
                  <c:v>1878.1439999999998</c:v>
                </c:pt>
                <c:pt idx="5376">
                  <c:v>1860.4849999999999</c:v>
                </c:pt>
                <c:pt idx="5377">
                  <c:v>1891.0829999999999</c:v>
                </c:pt>
                <c:pt idx="5378">
                  <c:v>1857.3639999999998</c:v>
                </c:pt>
                <c:pt idx="5379">
                  <c:v>1897.277</c:v>
                </c:pt>
                <c:pt idx="5380">
                  <c:v>1855.2739999999999</c:v>
                </c:pt>
                <c:pt idx="5381">
                  <c:v>1903.6819999999998</c:v>
                </c:pt>
                <c:pt idx="5382">
                  <c:v>1853.3529999999998</c:v>
                </c:pt>
                <c:pt idx="5383">
                  <c:v>1904.8019999999999</c:v>
                </c:pt>
                <c:pt idx="5384">
                  <c:v>1855.616</c:v>
                </c:pt>
                <c:pt idx="5385">
                  <c:v>1903.5119999999999</c:v>
                </c:pt>
                <c:pt idx="5386">
                  <c:v>1859.8109999999999</c:v>
                </c:pt>
                <c:pt idx="5387">
                  <c:v>1898.2060000000001</c:v>
                </c:pt>
                <c:pt idx="5388">
                  <c:v>1866.306</c:v>
                </c:pt>
                <c:pt idx="5389">
                  <c:v>1890.4360000000001</c:v>
                </c:pt>
                <c:pt idx="5390">
                  <c:v>1873.6529999999998</c:v>
                </c:pt>
                <c:pt idx="5391">
                  <c:v>1879.202</c:v>
                </c:pt>
                <c:pt idx="5392">
                  <c:v>1884.1769999999999</c:v>
                </c:pt>
                <c:pt idx="5393">
                  <c:v>1867.576</c:v>
                </c:pt>
                <c:pt idx="5394">
                  <c:v>1892.7</c:v>
                </c:pt>
                <c:pt idx="5395">
                  <c:v>1853.441</c:v>
                </c:pt>
                <c:pt idx="5396">
                  <c:v>1904.098</c:v>
                </c:pt>
                <c:pt idx="5397">
                  <c:v>1838.0889999999999</c:v>
                </c:pt>
                <c:pt idx="5398">
                  <c:v>1911.136</c:v>
                </c:pt>
                <c:pt idx="5399">
                  <c:v>1827.2529999999999</c:v>
                </c:pt>
                <c:pt idx="5400">
                  <c:v>1856.3819999999998</c:v>
                </c:pt>
                <c:pt idx="5401">
                  <c:v>1756.9070000000011</c:v>
                </c:pt>
                <c:pt idx="5402">
                  <c:v>1864.2639999999999</c:v>
                </c:pt>
                <c:pt idx="5403">
                  <c:v>1748.7270000000001</c:v>
                </c:pt>
                <c:pt idx="5404">
                  <c:v>1862.9939999999999</c:v>
                </c:pt>
                <c:pt idx="5405">
                  <c:v>1740.097</c:v>
                </c:pt>
                <c:pt idx="5406">
                  <c:v>1865.6709999999998</c:v>
                </c:pt>
                <c:pt idx="5407">
                  <c:v>1731.665</c:v>
                </c:pt>
                <c:pt idx="5408">
                  <c:v>1857.7629999999999</c:v>
                </c:pt>
                <c:pt idx="5409">
                  <c:v>1733.6659999999999</c:v>
                </c:pt>
                <c:pt idx="5410">
                  <c:v>1846.2</c:v>
                </c:pt>
                <c:pt idx="5411">
                  <c:v>1730.4280000000001</c:v>
                </c:pt>
                <c:pt idx="5412">
                  <c:v>1839.9170000000001</c:v>
                </c:pt>
                <c:pt idx="5413">
                  <c:v>1735.867</c:v>
                </c:pt>
                <c:pt idx="5414">
                  <c:v>1822.9690000000001</c:v>
                </c:pt>
                <c:pt idx="5415">
                  <c:v>1738.538</c:v>
                </c:pt>
                <c:pt idx="5416">
                  <c:v>1812.287</c:v>
                </c:pt>
                <c:pt idx="5417">
                  <c:v>1740.4639999999999</c:v>
                </c:pt>
                <c:pt idx="5418">
                  <c:v>1791.6819999999998</c:v>
                </c:pt>
                <c:pt idx="5419">
                  <c:v>1751.789</c:v>
                </c:pt>
                <c:pt idx="5420">
                  <c:v>1770.3489999999999</c:v>
                </c:pt>
                <c:pt idx="5421">
                  <c:v>1754.5050000000001</c:v>
                </c:pt>
                <c:pt idx="5422">
                  <c:v>1759.0250000000001</c:v>
                </c:pt>
                <c:pt idx="5423">
                  <c:v>1762.8789999999999</c:v>
                </c:pt>
                <c:pt idx="5424">
                  <c:v>1738.836</c:v>
                </c:pt>
                <c:pt idx="5425">
                  <c:v>1765.973</c:v>
                </c:pt>
                <c:pt idx="5426">
                  <c:v>1729.798</c:v>
                </c:pt>
                <c:pt idx="5427">
                  <c:v>1764.7270000000001</c:v>
                </c:pt>
                <c:pt idx="5428">
                  <c:v>1820.2839999999999</c:v>
                </c:pt>
                <c:pt idx="5429">
                  <c:v>1875.3129999999999</c:v>
                </c:pt>
                <c:pt idx="5430">
                  <c:v>1807.357</c:v>
                </c:pt>
                <c:pt idx="5431">
                  <c:v>1869.7360000000001</c:v>
                </c:pt>
                <c:pt idx="5432">
                  <c:v>1806.3019999999999</c:v>
                </c:pt>
                <c:pt idx="5433">
                  <c:v>1867.059</c:v>
                </c:pt>
                <c:pt idx="5434">
                  <c:v>1800.3789999999999</c:v>
                </c:pt>
                <c:pt idx="5435">
                  <c:v>1858.319</c:v>
                </c:pt>
                <c:pt idx="5436">
                  <c:v>1805.6179999999999</c:v>
                </c:pt>
                <c:pt idx="5437">
                  <c:v>1845.2280000000001</c:v>
                </c:pt>
                <c:pt idx="5438">
                  <c:v>1806.492</c:v>
                </c:pt>
                <c:pt idx="5439">
                  <c:v>1836.5439999999999</c:v>
                </c:pt>
                <c:pt idx="5440">
                  <c:v>1810.1119999999999</c:v>
                </c:pt>
                <c:pt idx="5441">
                  <c:v>1820.6919999999998</c:v>
                </c:pt>
                <c:pt idx="5442">
                  <c:v>1821.6709999999998</c:v>
                </c:pt>
                <c:pt idx="5443">
                  <c:v>1807.434</c:v>
                </c:pt>
                <c:pt idx="5444">
                  <c:v>1829.038</c:v>
                </c:pt>
                <c:pt idx="5445">
                  <c:v>1792.748</c:v>
                </c:pt>
                <c:pt idx="5446">
                  <c:v>1841.355</c:v>
                </c:pt>
                <c:pt idx="5447">
                  <c:v>1778.213</c:v>
                </c:pt>
                <c:pt idx="5448">
                  <c:v>1849.348</c:v>
                </c:pt>
                <c:pt idx="5449">
                  <c:v>1768.1919999999998</c:v>
                </c:pt>
                <c:pt idx="5450">
                  <c:v>1857.596</c:v>
                </c:pt>
                <c:pt idx="5451">
                  <c:v>1758.0060000000001</c:v>
                </c:pt>
                <c:pt idx="5452">
                  <c:v>1864.79</c:v>
                </c:pt>
                <c:pt idx="5453">
                  <c:v>1752.4010000000001</c:v>
                </c:pt>
                <c:pt idx="5454">
                  <c:v>1869.6739999999998</c:v>
                </c:pt>
                <c:pt idx="5455">
                  <c:v>1749.3319999999999</c:v>
                </c:pt>
                <c:pt idx="5456">
                  <c:v>1871.317</c:v>
                </c:pt>
                <c:pt idx="5457">
                  <c:v>1750.796</c:v>
                </c:pt>
                <c:pt idx="5458">
                  <c:v>1871.6869999999999</c:v>
                </c:pt>
                <c:pt idx="5459">
                  <c:v>1753.7760000000001</c:v>
                </c:pt>
                <c:pt idx="5460">
                  <c:v>1870.3829999999998</c:v>
                </c:pt>
                <c:pt idx="5461">
                  <c:v>1762.413</c:v>
                </c:pt>
                <c:pt idx="5462">
                  <c:v>1863.43</c:v>
                </c:pt>
                <c:pt idx="5463">
                  <c:v>1772.0119999999999</c:v>
                </c:pt>
                <c:pt idx="5464">
                  <c:v>1857.8629999999998</c:v>
                </c:pt>
                <c:pt idx="5465">
                  <c:v>1785.472</c:v>
                </c:pt>
                <c:pt idx="5466">
                  <c:v>1846.5809999999999</c:v>
                </c:pt>
                <c:pt idx="5467">
                  <c:v>1802.577</c:v>
                </c:pt>
                <c:pt idx="5468">
                  <c:v>1839.4849999999999</c:v>
                </c:pt>
                <c:pt idx="5469">
                  <c:v>1814.5409999999999</c:v>
                </c:pt>
                <c:pt idx="5470">
                  <c:v>1834.0719999999999</c:v>
                </c:pt>
                <c:pt idx="5471">
                  <c:v>1833.6579999999999</c:v>
                </c:pt>
                <c:pt idx="5472">
                  <c:v>1821.9349999999999</c:v>
                </c:pt>
                <c:pt idx="5473">
                  <c:v>1846.941</c:v>
                </c:pt>
                <c:pt idx="5474">
                  <c:v>1819.3639999999998</c:v>
                </c:pt>
                <c:pt idx="5475">
                  <c:v>1862.1849999999954</c:v>
                </c:pt>
                <c:pt idx="5476">
                  <c:v>1861.9880000000001</c:v>
                </c:pt>
                <c:pt idx="5477">
                  <c:v>1929.259</c:v>
                </c:pt>
                <c:pt idx="5478">
                  <c:v>1864.8150000000001</c:v>
                </c:pt>
                <c:pt idx="5479">
                  <c:v>1934.5229999999999</c:v>
                </c:pt>
                <c:pt idx="5480">
                  <c:v>1870.7950000000001</c:v>
                </c:pt>
                <c:pt idx="5481">
                  <c:v>1945.8129999999999</c:v>
                </c:pt>
                <c:pt idx="5482">
                  <c:v>1870.665</c:v>
                </c:pt>
                <c:pt idx="5483">
                  <c:v>1947.9260000000011</c:v>
                </c:pt>
                <c:pt idx="5484">
                  <c:v>1883.3579999999999</c:v>
                </c:pt>
                <c:pt idx="5485">
                  <c:v>1950.3309999999999</c:v>
                </c:pt>
                <c:pt idx="5486">
                  <c:v>1889.2070000000001</c:v>
                </c:pt>
                <c:pt idx="5487">
                  <c:v>1953.308</c:v>
                </c:pt>
                <c:pt idx="5488">
                  <c:v>1907.6179999999999</c:v>
                </c:pt>
                <c:pt idx="5489">
                  <c:v>1944.432</c:v>
                </c:pt>
                <c:pt idx="5490">
                  <c:v>1928.1119999999999</c:v>
                </c:pt>
                <c:pt idx="5491">
                  <c:v>1942.9290000000001</c:v>
                </c:pt>
                <c:pt idx="5492">
                  <c:v>1939.5909999999999</c:v>
                </c:pt>
                <c:pt idx="5493">
                  <c:v>1934.2670000000001</c:v>
                </c:pt>
                <c:pt idx="5494">
                  <c:v>1961.2270000000001</c:v>
                </c:pt>
                <c:pt idx="5495">
                  <c:v>1928.605</c:v>
                </c:pt>
                <c:pt idx="5496">
                  <c:v>1867.655</c:v>
                </c:pt>
                <c:pt idx="5497">
                  <c:v>1823.499</c:v>
                </c:pt>
                <c:pt idx="5498">
                  <c:v>1886.7249999999999</c:v>
                </c:pt>
                <c:pt idx="5499">
                  <c:v>1814.0309999999999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428544"/>
        <c:axId val="94810112"/>
      </c:lineChart>
      <c:catAx>
        <c:axId val="92428544"/>
        <c:scaling>
          <c:orientation val="minMax"/>
        </c:scaling>
        <c:delete val="1"/>
        <c:axPos val="b"/>
        <c:majorTickMark val="none"/>
        <c:minorTickMark val="none"/>
        <c:tickLblPos val="nextTo"/>
        <c:crossAx val="94810112"/>
        <c:crosses val="autoZero"/>
        <c:auto val="1"/>
        <c:lblAlgn val="ctr"/>
        <c:lblOffset val="100"/>
        <c:noMultiLvlLbl val="0"/>
      </c:catAx>
      <c:valAx>
        <c:axId val="94810112"/>
        <c:scaling>
          <c:orientation val="minMax"/>
          <c:min val="1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Delay (ps)</a:t>
                </a:r>
                <a:endParaRPr lang="en-US" dirty="0"/>
              </a:p>
            </c:rich>
          </c:tx>
          <c:layout/>
          <c:overlay val="0"/>
        </c:title>
        <c:numFmt formatCode="0.0000" sourceLinked="1"/>
        <c:majorTickMark val="none"/>
        <c:minorTickMark val="none"/>
        <c:tickLblPos val="nextTo"/>
        <c:crossAx val="92428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200MHz Source Switched OFF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SDL Delay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val>
            <c:numRef>
              <c:f>'Noise Plots'!$C$3:$C$5502</c:f>
              <c:numCache>
                <c:formatCode>0.0000</c:formatCode>
                <c:ptCount val="5500"/>
                <c:pt idx="0">
                  <c:v>1871.1</c:v>
                </c:pt>
                <c:pt idx="1">
                  <c:v>1871.1</c:v>
                </c:pt>
                <c:pt idx="2">
                  <c:v>1871.1</c:v>
                </c:pt>
                <c:pt idx="3">
                  <c:v>1871.1</c:v>
                </c:pt>
                <c:pt idx="4">
                  <c:v>1820.8</c:v>
                </c:pt>
                <c:pt idx="5">
                  <c:v>1820.8</c:v>
                </c:pt>
                <c:pt idx="6">
                  <c:v>1820.8</c:v>
                </c:pt>
                <c:pt idx="7">
                  <c:v>1820.8</c:v>
                </c:pt>
                <c:pt idx="8">
                  <c:v>1820.8</c:v>
                </c:pt>
                <c:pt idx="9">
                  <c:v>1820.8</c:v>
                </c:pt>
                <c:pt idx="10">
                  <c:v>1820.8</c:v>
                </c:pt>
                <c:pt idx="11">
                  <c:v>1820.8</c:v>
                </c:pt>
                <c:pt idx="12">
                  <c:v>1820.8</c:v>
                </c:pt>
                <c:pt idx="13">
                  <c:v>1820.8</c:v>
                </c:pt>
                <c:pt idx="14">
                  <c:v>1820.8</c:v>
                </c:pt>
                <c:pt idx="15">
                  <c:v>1820.8</c:v>
                </c:pt>
                <c:pt idx="16">
                  <c:v>1820.8</c:v>
                </c:pt>
                <c:pt idx="17">
                  <c:v>1820.8</c:v>
                </c:pt>
                <c:pt idx="18">
                  <c:v>1820.8</c:v>
                </c:pt>
                <c:pt idx="19">
                  <c:v>1820.8</c:v>
                </c:pt>
                <c:pt idx="20">
                  <c:v>1820.8</c:v>
                </c:pt>
                <c:pt idx="21">
                  <c:v>1820.8</c:v>
                </c:pt>
                <c:pt idx="22">
                  <c:v>1820.8</c:v>
                </c:pt>
                <c:pt idx="23">
                  <c:v>1820.8</c:v>
                </c:pt>
                <c:pt idx="24">
                  <c:v>1820.8</c:v>
                </c:pt>
                <c:pt idx="25">
                  <c:v>1820.8</c:v>
                </c:pt>
                <c:pt idx="26">
                  <c:v>1820.8</c:v>
                </c:pt>
                <c:pt idx="27">
                  <c:v>1820.8</c:v>
                </c:pt>
                <c:pt idx="28">
                  <c:v>1820.8</c:v>
                </c:pt>
                <c:pt idx="29">
                  <c:v>1820.8</c:v>
                </c:pt>
                <c:pt idx="30">
                  <c:v>1820.8</c:v>
                </c:pt>
                <c:pt idx="31">
                  <c:v>1820.8</c:v>
                </c:pt>
                <c:pt idx="32">
                  <c:v>1820.8</c:v>
                </c:pt>
                <c:pt idx="33">
                  <c:v>1820.8</c:v>
                </c:pt>
                <c:pt idx="34">
                  <c:v>1820.8</c:v>
                </c:pt>
                <c:pt idx="35">
                  <c:v>1820.8</c:v>
                </c:pt>
                <c:pt idx="36">
                  <c:v>1820.8</c:v>
                </c:pt>
                <c:pt idx="37">
                  <c:v>1820.8</c:v>
                </c:pt>
                <c:pt idx="38">
                  <c:v>1820.8</c:v>
                </c:pt>
                <c:pt idx="39">
                  <c:v>1820.8</c:v>
                </c:pt>
                <c:pt idx="40">
                  <c:v>1820.8</c:v>
                </c:pt>
                <c:pt idx="41">
                  <c:v>1820.8</c:v>
                </c:pt>
                <c:pt idx="42">
                  <c:v>1820.8</c:v>
                </c:pt>
                <c:pt idx="43">
                  <c:v>1820.8</c:v>
                </c:pt>
                <c:pt idx="44">
                  <c:v>1820.8</c:v>
                </c:pt>
                <c:pt idx="45">
                  <c:v>1820.8</c:v>
                </c:pt>
                <c:pt idx="46">
                  <c:v>1820.8</c:v>
                </c:pt>
                <c:pt idx="47">
                  <c:v>1820.8</c:v>
                </c:pt>
                <c:pt idx="48">
                  <c:v>1820.8</c:v>
                </c:pt>
                <c:pt idx="49">
                  <c:v>1820.8</c:v>
                </c:pt>
                <c:pt idx="50">
                  <c:v>1820.8</c:v>
                </c:pt>
                <c:pt idx="51">
                  <c:v>1820.8</c:v>
                </c:pt>
                <c:pt idx="52">
                  <c:v>1820.8</c:v>
                </c:pt>
                <c:pt idx="53">
                  <c:v>1820.8</c:v>
                </c:pt>
                <c:pt idx="54">
                  <c:v>1820.8</c:v>
                </c:pt>
                <c:pt idx="55">
                  <c:v>1820.8</c:v>
                </c:pt>
                <c:pt idx="56">
                  <c:v>1820.8</c:v>
                </c:pt>
                <c:pt idx="57">
                  <c:v>1820.8</c:v>
                </c:pt>
                <c:pt idx="58">
                  <c:v>1820.8</c:v>
                </c:pt>
                <c:pt idx="59">
                  <c:v>1820.8</c:v>
                </c:pt>
                <c:pt idx="60">
                  <c:v>1820.8</c:v>
                </c:pt>
                <c:pt idx="61">
                  <c:v>1820.8</c:v>
                </c:pt>
                <c:pt idx="62">
                  <c:v>1820.8</c:v>
                </c:pt>
                <c:pt idx="63">
                  <c:v>1820.8</c:v>
                </c:pt>
                <c:pt idx="64">
                  <c:v>1820.8</c:v>
                </c:pt>
                <c:pt idx="65">
                  <c:v>1820.8</c:v>
                </c:pt>
                <c:pt idx="66">
                  <c:v>1820.8</c:v>
                </c:pt>
                <c:pt idx="67">
                  <c:v>1820.8</c:v>
                </c:pt>
                <c:pt idx="68">
                  <c:v>1820.8</c:v>
                </c:pt>
                <c:pt idx="69">
                  <c:v>1820.8</c:v>
                </c:pt>
                <c:pt idx="70">
                  <c:v>1820.8</c:v>
                </c:pt>
                <c:pt idx="71">
                  <c:v>1820.8</c:v>
                </c:pt>
                <c:pt idx="72">
                  <c:v>1820.8</c:v>
                </c:pt>
                <c:pt idx="73">
                  <c:v>1820.8</c:v>
                </c:pt>
                <c:pt idx="74">
                  <c:v>1820.8</c:v>
                </c:pt>
                <c:pt idx="75">
                  <c:v>1820.8</c:v>
                </c:pt>
                <c:pt idx="76">
                  <c:v>1820.8</c:v>
                </c:pt>
                <c:pt idx="77">
                  <c:v>1820.8</c:v>
                </c:pt>
                <c:pt idx="78">
                  <c:v>1820.8</c:v>
                </c:pt>
                <c:pt idx="79">
                  <c:v>1820.8</c:v>
                </c:pt>
                <c:pt idx="80">
                  <c:v>1820.8</c:v>
                </c:pt>
                <c:pt idx="81">
                  <c:v>1820.8</c:v>
                </c:pt>
                <c:pt idx="82">
                  <c:v>1820.8</c:v>
                </c:pt>
                <c:pt idx="83">
                  <c:v>1820.8</c:v>
                </c:pt>
                <c:pt idx="84">
                  <c:v>1820.8</c:v>
                </c:pt>
                <c:pt idx="85">
                  <c:v>1820.8</c:v>
                </c:pt>
                <c:pt idx="86">
                  <c:v>1820.8</c:v>
                </c:pt>
                <c:pt idx="87">
                  <c:v>1820.8</c:v>
                </c:pt>
                <c:pt idx="88">
                  <c:v>1820.8</c:v>
                </c:pt>
                <c:pt idx="89">
                  <c:v>1820.8</c:v>
                </c:pt>
                <c:pt idx="90">
                  <c:v>1820.8</c:v>
                </c:pt>
                <c:pt idx="91">
                  <c:v>1820.8</c:v>
                </c:pt>
                <c:pt idx="92">
                  <c:v>1820.8</c:v>
                </c:pt>
                <c:pt idx="93">
                  <c:v>1820.8</c:v>
                </c:pt>
                <c:pt idx="94">
                  <c:v>1820.8</c:v>
                </c:pt>
                <c:pt idx="95">
                  <c:v>1820.8</c:v>
                </c:pt>
                <c:pt idx="96">
                  <c:v>1820.8</c:v>
                </c:pt>
                <c:pt idx="97">
                  <c:v>1820.8</c:v>
                </c:pt>
                <c:pt idx="98">
                  <c:v>1820.8</c:v>
                </c:pt>
                <c:pt idx="99">
                  <c:v>1820.8</c:v>
                </c:pt>
                <c:pt idx="100">
                  <c:v>1820.8</c:v>
                </c:pt>
                <c:pt idx="101">
                  <c:v>1820.8</c:v>
                </c:pt>
                <c:pt idx="102">
                  <c:v>1820.8</c:v>
                </c:pt>
                <c:pt idx="103">
                  <c:v>1820.8</c:v>
                </c:pt>
                <c:pt idx="104">
                  <c:v>1820.8</c:v>
                </c:pt>
                <c:pt idx="105">
                  <c:v>1820.8</c:v>
                </c:pt>
                <c:pt idx="106">
                  <c:v>1820.8</c:v>
                </c:pt>
                <c:pt idx="107">
                  <c:v>1820.8</c:v>
                </c:pt>
                <c:pt idx="108">
                  <c:v>1820.8</c:v>
                </c:pt>
                <c:pt idx="109">
                  <c:v>1820.8</c:v>
                </c:pt>
                <c:pt idx="110">
                  <c:v>1820.8</c:v>
                </c:pt>
                <c:pt idx="111">
                  <c:v>1820.8</c:v>
                </c:pt>
                <c:pt idx="112">
                  <c:v>1820.8</c:v>
                </c:pt>
                <c:pt idx="113">
                  <c:v>1820.8</c:v>
                </c:pt>
                <c:pt idx="114">
                  <c:v>1820.8</c:v>
                </c:pt>
                <c:pt idx="115">
                  <c:v>1820.8</c:v>
                </c:pt>
                <c:pt idx="116">
                  <c:v>1820.8</c:v>
                </c:pt>
                <c:pt idx="117">
                  <c:v>1820.8</c:v>
                </c:pt>
                <c:pt idx="118">
                  <c:v>1820.8</c:v>
                </c:pt>
                <c:pt idx="119">
                  <c:v>1820.8</c:v>
                </c:pt>
                <c:pt idx="120">
                  <c:v>1820.8</c:v>
                </c:pt>
                <c:pt idx="121">
                  <c:v>1820.8</c:v>
                </c:pt>
                <c:pt idx="122">
                  <c:v>1820.8</c:v>
                </c:pt>
                <c:pt idx="123">
                  <c:v>1820.8</c:v>
                </c:pt>
                <c:pt idx="124">
                  <c:v>1820.8</c:v>
                </c:pt>
                <c:pt idx="125">
                  <c:v>1820.8</c:v>
                </c:pt>
                <c:pt idx="126">
                  <c:v>1820.8</c:v>
                </c:pt>
                <c:pt idx="127">
                  <c:v>1820.8</c:v>
                </c:pt>
                <c:pt idx="128">
                  <c:v>1820.8</c:v>
                </c:pt>
                <c:pt idx="129">
                  <c:v>1820.8</c:v>
                </c:pt>
                <c:pt idx="130">
                  <c:v>1820.8</c:v>
                </c:pt>
                <c:pt idx="131">
                  <c:v>1820.8</c:v>
                </c:pt>
                <c:pt idx="132">
                  <c:v>1820.8</c:v>
                </c:pt>
                <c:pt idx="133">
                  <c:v>1820.8</c:v>
                </c:pt>
                <c:pt idx="134">
                  <c:v>1820.8</c:v>
                </c:pt>
                <c:pt idx="135">
                  <c:v>1820.8</c:v>
                </c:pt>
                <c:pt idx="136">
                  <c:v>1820.8</c:v>
                </c:pt>
                <c:pt idx="137">
                  <c:v>1820.8</c:v>
                </c:pt>
                <c:pt idx="138">
                  <c:v>1820.8</c:v>
                </c:pt>
                <c:pt idx="139">
                  <c:v>1820.8</c:v>
                </c:pt>
                <c:pt idx="140">
                  <c:v>1820.8</c:v>
                </c:pt>
                <c:pt idx="141">
                  <c:v>1820.8</c:v>
                </c:pt>
                <c:pt idx="142">
                  <c:v>1820.8</c:v>
                </c:pt>
                <c:pt idx="143">
                  <c:v>1820.8</c:v>
                </c:pt>
                <c:pt idx="144">
                  <c:v>1820.8</c:v>
                </c:pt>
                <c:pt idx="145">
                  <c:v>1820.8</c:v>
                </c:pt>
                <c:pt idx="146">
                  <c:v>1820.8</c:v>
                </c:pt>
                <c:pt idx="147">
                  <c:v>1820.8</c:v>
                </c:pt>
                <c:pt idx="148">
                  <c:v>1820.8</c:v>
                </c:pt>
                <c:pt idx="149">
                  <c:v>1820.8</c:v>
                </c:pt>
                <c:pt idx="150">
                  <c:v>1820.8</c:v>
                </c:pt>
                <c:pt idx="151">
                  <c:v>1820.8</c:v>
                </c:pt>
                <c:pt idx="152">
                  <c:v>1820.8</c:v>
                </c:pt>
                <c:pt idx="153">
                  <c:v>1820.8</c:v>
                </c:pt>
                <c:pt idx="154">
                  <c:v>1820.8</c:v>
                </c:pt>
                <c:pt idx="155">
                  <c:v>1820.8</c:v>
                </c:pt>
                <c:pt idx="156">
                  <c:v>1820.8</c:v>
                </c:pt>
                <c:pt idx="157">
                  <c:v>1820.8</c:v>
                </c:pt>
                <c:pt idx="158">
                  <c:v>1820.8</c:v>
                </c:pt>
                <c:pt idx="159">
                  <c:v>1820.8</c:v>
                </c:pt>
                <c:pt idx="160">
                  <c:v>1820.8</c:v>
                </c:pt>
                <c:pt idx="161">
                  <c:v>1820.8</c:v>
                </c:pt>
                <c:pt idx="162">
                  <c:v>1820.8</c:v>
                </c:pt>
                <c:pt idx="163">
                  <c:v>1820.8</c:v>
                </c:pt>
                <c:pt idx="164">
                  <c:v>1820.8</c:v>
                </c:pt>
                <c:pt idx="165">
                  <c:v>1820.8</c:v>
                </c:pt>
                <c:pt idx="166">
                  <c:v>1820.8</c:v>
                </c:pt>
                <c:pt idx="167">
                  <c:v>1820.8</c:v>
                </c:pt>
                <c:pt idx="168">
                  <c:v>1820.8</c:v>
                </c:pt>
                <c:pt idx="169">
                  <c:v>1820.8</c:v>
                </c:pt>
                <c:pt idx="170">
                  <c:v>1820.8</c:v>
                </c:pt>
                <c:pt idx="171">
                  <c:v>1820.8</c:v>
                </c:pt>
                <c:pt idx="172">
                  <c:v>1820.8</c:v>
                </c:pt>
                <c:pt idx="173">
                  <c:v>1820.8</c:v>
                </c:pt>
                <c:pt idx="174">
                  <c:v>1820.8</c:v>
                </c:pt>
                <c:pt idx="175">
                  <c:v>1820.8</c:v>
                </c:pt>
                <c:pt idx="176">
                  <c:v>1820.8</c:v>
                </c:pt>
                <c:pt idx="177">
                  <c:v>1820.8</c:v>
                </c:pt>
                <c:pt idx="178">
                  <c:v>1820.8</c:v>
                </c:pt>
                <c:pt idx="179">
                  <c:v>1820.8</c:v>
                </c:pt>
                <c:pt idx="180">
                  <c:v>1820.8</c:v>
                </c:pt>
                <c:pt idx="181">
                  <c:v>1820.8</c:v>
                </c:pt>
                <c:pt idx="182">
                  <c:v>1820.8</c:v>
                </c:pt>
                <c:pt idx="183">
                  <c:v>1820.8</c:v>
                </c:pt>
                <c:pt idx="184">
                  <c:v>1820.8</c:v>
                </c:pt>
                <c:pt idx="185">
                  <c:v>1820.8</c:v>
                </c:pt>
                <c:pt idx="186">
                  <c:v>1820.8</c:v>
                </c:pt>
                <c:pt idx="187">
                  <c:v>1820.8</c:v>
                </c:pt>
                <c:pt idx="188">
                  <c:v>1820.8</c:v>
                </c:pt>
                <c:pt idx="189">
                  <c:v>1820.8</c:v>
                </c:pt>
                <c:pt idx="190">
                  <c:v>1820.8</c:v>
                </c:pt>
                <c:pt idx="191">
                  <c:v>1820.8</c:v>
                </c:pt>
                <c:pt idx="192">
                  <c:v>1820.8</c:v>
                </c:pt>
                <c:pt idx="193">
                  <c:v>1820.8</c:v>
                </c:pt>
                <c:pt idx="194">
                  <c:v>1820.8</c:v>
                </c:pt>
                <c:pt idx="195">
                  <c:v>1820.8</c:v>
                </c:pt>
                <c:pt idx="196">
                  <c:v>1820.8</c:v>
                </c:pt>
                <c:pt idx="197">
                  <c:v>1820.8</c:v>
                </c:pt>
                <c:pt idx="198">
                  <c:v>1820.8</c:v>
                </c:pt>
                <c:pt idx="199">
                  <c:v>1820.8</c:v>
                </c:pt>
                <c:pt idx="200">
                  <c:v>1820.8</c:v>
                </c:pt>
                <c:pt idx="201">
                  <c:v>1820.8</c:v>
                </c:pt>
                <c:pt idx="202">
                  <c:v>1820.8</c:v>
                </c:pt>
                <c:pt idx="203">
                  <c:v>1820.8</c:v>
                </c:pt>
                <c:pt idx="204">
                  <c:v>1820.8</c:v>
                </c:pt>
                <c:pt idx="205">
                  <c:v>1820.8</c:v>
                </c:pt>
                <c:pt idx="206">
                  <c:v>1820.8</c:v>
                </c:pt>
                <c:pt idx="207">
                  <c:v>1820.8</c:v>
                </c:pt>
                <c:pt idx="208">
                  <c:v>1820.8</c:v>
                </c:pt>
                <c:pt idx="209">
                  <c:v>1820.8</c:v>
                </c:pt>
                <c:pt idx="210">
                  <c:v>1820.8</c:v>
                </c:pt>
                <c:pt idx="211">
                  <c:v>1820.8</c:v>
                </c:pt>
                <c:pt idx="212">
                  <c:v>1820.8</c:v>
                </c:pt>
                <c:pt idx="213">
                  <c:v>1820.8</c:v>
                </c:pt>
                <c:pt idx="214">
                  <c:v>1820.8</c:v>
                </c:pt>
                <c:pt idx="215">
                  <c:v>1820.8</c:v>
                </c:pt>
                <c:pt idx="216">
                  <c:v>1820.8</c:v>
                </c:pt>
                <c:pt idx="217">
                  <c:v>1820.8</c:v>
                </c:pt>
                <c:pt idx="218">
                  <c:v>1820.8</c:v>
                </c:pt>
                <c:pt idx="219">
                  <c:v>1820.8</c:v>
                </c:pt>
                <c:pt idx="220">
                  <c:v>1820.8</c:v>
                </c:pt>
                <c:pt idx="221">
                  <c:v>1820.8</c:v>
                </c:pt>
                <c:pt idx="222">
                  <c:v>1820.8</c:v>
                </c:pt>
                <c:pt idx="223">
                  <c:v>1820.8</c:v>
                </c:pt>
                <c:pt idx="224">
                  <c:v>1820.8</c:v>
                </c:pt>
                <c:pt idx="225">
                  <c:v>1820.8</c:v>
                </c:pt>
                <c:pt idx="226">
                  <c:v>1820.8</c:v>
                </c:pt>
                <c:pt idx="227">
                  <c:v>1820.8</c:v>
                </c:pt>
                <c:pt idx="228">
                  <c:v>1820.8</c:v>
                </c:pt>
                <c:pt idx="229">
                  <c:v>1820.8</c:v>
                </c:pt>
                <c:pt idx="230">
                  <c:v>1820.8</c:v>
                </c:pt>
                <c:pt idx="231">
                  <c:v>1820.8</c:v>
                </c:pt>
                <c:pt idx="232">
                  <c:v>1820.8</c:v>
                </c:pt>
                <c:pt idx="233">
                  <c:v>1820.8</c:v>
                </c:pt>
                <c:pt idx="234">
                  <c:v>1820.8</c:v>
                </c:pt>
                <c:pt idx="235">
                  <c:v>1820.8</c:v>
                </c:pt>
                <c:pt idx="236">
                  <c:v>1820.8</c:v>
                </c:pt>
                <c:pt idx="237">
                  <c:v>1820.8</c:v>
                </c:pt>
                <c:pt idx="238">
                  <c:v>1820.8</c:v>
                </c:pt>
                <c:pt idx="239">
                  <c:v>1820.8</c:v>
                </c:pt>
                <c:pt idx="240">
                  <c:v>1820.8</c:v>
                </c:pt>
                <c:pt idx="241">
                  <c:v>1820.8</c:v>
                </c:pt>
                <c:pt idx="242">
                  <c:v>1820.8</c:v>
                </c:pt>
                <c:pt idx="243">
                  <c:v>1820.8</c:v>
                </c:pt>
                <c:pt idx="244">
                  <c:v>1820.8</c:v>
                </c:pt>
                <c:pt idx="245">
                  <c:v>1820.8</c:v>
                </c:pt>
                <c:pt idx="246">
                  <c:v>1820.8</c:v>
                </c:pt>
                <c:pt idx="247">
                  <c:v>1820.8</c:v>
                </c:pt>
                <c:pt idx="248">
                  <c:v>1820.8</c:v>
                </c:pt>
                <c:pt idx="249">
                  <c:v>1820.8</c:v>
                </c:pt>
                <c:pt idx="250">
                  <c:v>1820.8</c:v>
                </c:pt>
                <c:pt idx="251">
                  <c:v>1820.8</c:v>
                </c:pt>
                <c:pt idx="252">
                  <c:v>1820.8</c:v>
                </c:pt>
                <c:pt idx="253">
                  <c:v>1820.8</c:v>
                </c:pt>
                <c:pt idx="254">
                  <c:v>1820.8</c:v>
                </c:pt>
                <c:pt idx="255">
                  <c:v>1820.8</c:v>
                </c:pt>
                <c:pt idx="256">
                  <c:v>1820.8</c:v>
                </c:pt>
                <c:pt idx="257">
                  <c:v>1820.8</c:v>
                </c:pt>
                <c:pt idx="258">
                  <c:v>1820.8</c:v>
                </c:pt>
                <c:pt idx="259">
                  <c:v>1820.8</c:v>
                </c:pt>
                <c:pt idx="260">
                  <c:v>1820.8</c:v>
                </c:pt>
                <c:pt idx="261">
                  <c:v>1820.8</c:v>
                </c:pt>
                <c:pt idx="262">
                  <c:v>1820.8</c:v>
                </c:pt>
                <c:pt idx="263">
                  <c:v>1820.8</c:v>
                </c:pt>
                <c:pt idx="264">
                  <c:v>1820.8</c:v>
                </c:pt>
                <c:pt idx="265">
                  <c:v>1820.8</c:v>
                </c:pt>
                <c:pt idx="266">
                  <c:v>1820.8</c:v>
                </c:pt>
                <c:pt idx="267">
                  <c:v>1820.8</c:v>
                </c:pt>
                <c:pt idx="268">
                  <c:v>1820.8</c:v>
                </c:pt>
                <c:pt idx="269">
                  <c:v>1820.8</c:v>
                </c:pt>
                <c:pt idx="270">
                  <c:v>1820.8</c:v>
                </c:pt>
                <c:pt idx="271">
                  <c:v>1820.8</c:v>
                </c:pt>
                <c:pt idx="272">
                  <c:v>1820.8</c:v>
                </c:pt>
                <c:pt idx="273">
                  <c:v>1820.8</c:v>
                </c:pt>
                <c:pt idx="274">
                  <c:v>1820.8</c:v>
                </c:pt>
                <c:pt idx="275">
                  <c:v>1820.8</c:v>
                </c:pt>
                <c:pt idx="276">
                  <c:v>1820.8</c:v>
                </c:pt>
                <c:pt idx="277">
                  <c:v>1820.8</c:v>
                </c:pt>
                <c:pt idx="278">
                  <c:v>1820.8</c:v>
                </c:pt>
                <c:pt idx="279">
                  <c:v>1820.8</c:v>
                </c:pt>
                <c:pt idx="280">
                  <c:v>1820.8</c:v>
                </c:pt>
                <c:pt idx="281">
                  <c:v>1820.8</c:v>
                </c:pt>
                <c:pt idx="282">
                  <c:v>1820.8</c:v>
                </c:pt>
                <c:pt idx="283">
                  <c:v>1820.8</c:v>
                </c:pt>
                <c:pt idx="284">
                  <c:v>1820.8</c:v>
                </c:pt>
                <c:pt idx="285">
                  <c:v>1820.8</c:v>
                </c:pt>
                <c:pt idx="286">
                  <c:v>1820.8</c:v>
                </c:pt>
                <c:pt idx="287">
                  <c:v>1820.8</c:v>
                </c:pt>
                <c:pt idx="288">
                  <c:v>1820.8</c:v>
                </c:pt>
                <c:pt idx="289">
                  <c:v>1820.8</c:v>
                </c:pt>
                <c:pt idx="290">
                  <c:v>1820.8</c:v>
                </c:pt>
                <c:pt idx="291">
                  <c:v>1820.8</c:v>
                </c:pt>
                <c:pt idx="292">
                  <c:v>1820.8</c:v>
                </c:pt>
                <c:pt idx="293">
                  <c:v>1820.8</c:v>
                </c:pt>
                <c:pt idx="294">
                  <c:v>1820.8</c:v>
                </c:pt>
                <c:pt idx="295">
                  <c:v>1820.8</c:v>
                </c:pt>
                <c:pt idx="296">
                  <c:v>1820.8</c:v>
                </c:pt>
                <c:pt idx="297">
                  <c:v>1820.8</c:v>
                </c:pt>
                <c:pt idx="298">
                  <c:v>1820.8</c:v>
                </c:pt>
                <c:pt idx="299">
                  <c:v>1820.8</c:v>
                </c:pt>
                <c:pt idx="300">
                  <c:v>1820.8</c:v>
                </c:pt>
                <c:pt idx="301">
                  <c:v>1820.8</c:v>
                </c:pt>
                <c:pt idx="302">
                  <c:v>1820.8</c:v>
                </c:pt>
                <c:pt idx="303">
                  <c:v>1820.8</c:v>
                </c:pt>
                <c:pt idx="304">
                  <c:v>1820.8</c:v>
                </c:pt>
                <c:pt idx="305">
                  <c:v>1820.8</c:v>
                </c:pt>
                <c:pt idx="306">
                  <c:v>1820.8</c:v>
                </c:pt>
                <c:pt idx="307">
                  <c:v>1820.8</c:v>
                </c:pt>
                <c:pt idx="308">
                  <c:v>1820.8</c:v>
                </c:pt>
                <c:pt idx="309">
                  <c:v>1820.8</c:v>
                </c:pt>
                <c:pt idx="310">
                  <c:v>1820.8</c:v>
                </c:pt>
                <c:pt idx="311">
                  <c:v>1820.8</c:v>
                </c:pt>
                <c:pt idx="312">
                  <c:v>1820.8</c:v>
                </c:pt>
                <c:pt idx="313">
                  <c:v>1820.8</c:v>
                </c:pt>
                <c:pt idx="314">
                  <c:v>1820.8</c:v>
                </c:pt>
                <c:pt idx="315">
                  <c:v>1820.8</c:v>
                </c:pt>
                <c:pt idx="316">
                  <c:v>1820.8</c:v>
                </c:pt>
                <c:pt idx="317">
                  <c:v>1820.8</c:v>
                </c:pt>
                <c:pt idx="318">
                  <c:v>1820.8</c:v>
                </c:pt>
                <c:pt idx="319">
                  <c:v>1820.8</c:v>
                </c:pt>
                <c:pt idx="320">
                  <c:v>1820.8</c:v>
                </c:pt>
                <c:pt idx="321">
                  <c:v>1820.8</c:v>
                </c:pt>
                <c:pt idx="322">
                  <c:v>1820.8</c:v>
                </c:pt>
                <c:pt idx="323">
                  <c:v>1820.8</c:v>
                </c:pt>
                <c:pt idx="324">
                  <c:v>1820.8</c:v>
                </c:pt>
                <c:pt idx="325">
                  <c:v>1820.8</c:v>
                </c:pt>
                <c:pt idx="326">
                  <c:v>1820.8</c:v>
                </c:pt>
                <c:pt idx="327">
                  <c:v>1820.8</c:v>
                </c:pt>
                <c:pt idx="328">
                  <c:v>1820.8</c:v>
                </c:pt>
                <c:pt idx="329">
                  <c:v>1820.8</c:v>
                </c:pt>
                <c:pt idx="330">
                  <c:v>1820.8</c:v>
                </c:pt>
                <c:pt idx="331">
                  <c:v>1820.8</c:v>
                </c:pt>
                <c:pt idx="332">
                  <c:v>1820.8</c:v>
                </c:pt>
                <c:pt idx="333">
                  <c:v>1820.8</c:v>
                </c:pt>
                <c:pt idx="334">
                  <c:v>1820.8</c:v>
                </c:pt>
                <c:pt idx="335">
                  <c:v>1820.8</c:v>
                </c:pt>
                <c:pt idx="336">
                  <c:v>1820.8</c:v>
                </c:pt>
                <c:pt idx="337">
                  <c:v>1820.8</c:v>
                </c:pt>
                <c:pt idx="338">
                  <c:v>1820.8</c:v>
                </c:pt>
                <c:pt idx="339">
                  <c:v>1820.8</c:v>
                </c:pt>
                <c:pt idx="340">
                  <c:v>1820.8</c:v>
                </c:pt>
                <c:pt idx="341">
                  <c:v>1820.8</c:v>
                </c:pt>
                <c:pt idx="342">
                  <c:v>1820.8</c:v>
                </c:pt>
                <c:pt idx="343">
                  <c:v>1820.8</c:v>
                </c:pt>
                <c:pt idx="344">
                  <c:v>1820.8</c:v>
                </c:pt>
                <c:pt idx="345">
                  <c:v>1820.8</c:v>
                </c:pt>
                <c:pt idx="346">
                  <c:v>1820.8</c:v>
                </c:pt>
                <c:pt idx="347">
                  <c:v>1820.8</c:v>
                </c:pt>
                <c:pt idx="348">
                  <c:v>1820.8</c:v>
                </c:pt>
                <c:pt idx="349">
                  <c:v>1820.8</c:v>
                </c:pt>
                <c:pt idx="350">
                  <c:v>1820.8</c:v>
                </c:pt>
                <c:pt idx="351">
                  <c:v>1820.8</c:v>
                </c:pt>
                <c:pt idx="352">
                  <c:v>1820.8</c:v>
                </c:pt>
                <c:pt idx="353">
                  <c:v>1820.8</c:v>
                </c:pt>
                <c:pt idx="354">
                  <c:v>1820.8</c:v>
                </c:pt>
                <c:pt idx="355">
                  <c:v>1820.8</c:v>
                </c:pt>
                <c:pt idx="356">
                  <c:v>1820.8</c:v>
                </c:pt>
                <c:pt idx="357">
                  <c:v>1820.8</c:v>
                </c:pt>
                <c:pt idx="358">
                  <c:v>1820.8</c:v>
                </c:pt>
                <c:pt idx="359">
                  <c:v>1820.8</c:v>
                </c:pt>
                <c:pt idx="360">
                  <c:v>1820.8</c:v>
                </c:pt>
                <c:pt idx="361">
                  <c:v>1820.8</c:v>
                </c:pt>
                <c:pt idx="362">
                  <c:v>1820.8</c:v>
                </c:pt>
                <c:pt idx="363">
                  <c:v>1820.8</c:v>
                </c:pt>
                <c:pt idx="364">
                  <c:v>1820.8</c:v>
                </c:pt>
                <c:pt idx="365">
                  <c:v>1820.8</c:v>
                </c:pt>
                <c:pt idx="366">
                  <c:v>1820.8</c:v>
                </c:pt>
                <c:pt idx="367">
                  <c:v>1820.8</c:v>
                </c:pt>
                <c:pt idx="368">
                  <c:v>1820.8</c:v>
                </c:pt>
                <c:pt idx="369">
                  <c:v>1820.8</c:v>
                </c:pt>
                <c:pt idx="370">
                  <c:v>1820.8</c:v>
                </c:pt>
                <c:pt idx="371">
                  <c:v>1820.8</c:v>
                </c:pt>
                <c:pt idx="372">
                  <c:v>1820.8</c:v>
                </c:pt>
                <c:pt idx="373">
                  <c:v>1820.8</c:v>
                </c:pt>
                <c:pt idx="374">
                  <c:v>1820.8</c:v>
                </c:pt>
                <c:pt idx="375">
                  <c:v>1820.8</c:v>
                </c:pt>
                <c:pt idx="376">
                  <c:v>1820.8</c:v>
                </c:pt>
                <c:pt idx="377">
                  <c:v>1820.8</c:v>
                </c:pt>
                <c:pt idx="378">
                  <c:v>1820.8</c:v>
                </c:pt>
                <c:pt idx="379">
                  <c:v>1820.8</c:v>
                </c:pt>
                <c:pt idx="380">
                  <c:v>1820.8</c:v>
                </c:pt>
                <c:pt idx="381">
                  <c:v>1820.8</c:v>
                </c:pt>
                <c:pt idx="382">
                  <c:v>1820.8</c:v>
                </c:pt>
                <c:pt idx="383">
                  <c:v>1820.8</c:v>
                </c:pt>
                <c:pt idx="384">
                  <c:v>1820.8</c:v>
                </c:pt>
                <c:pt idx="385">
                  <c:v>1820.8</c:v>
                </c:pt>
                <c:pt idx="386">
                  <c:v>1820.8</c:v>
                </c:pt>
                <c:pt idx="387">
                  <c:v>1820.8</c:v>
                </c:pt>
                <c:pt idx="388">
                  <c:v>1820.8</c:v>
                </c:pt>
                <c:pt idx="389">
                  <c:v>1820.8</c:v>
                </c:pt>
                <c:pt idx="390">
                  <c:v>1820.8</c:v>
                </c:pt>
                <c:pt idx="391">
                  <c:v>1820.8</c:v>
                </c:pt>
                <c:pt idx="392">
                  <c:v>1820.8</c:v>
                </c:pt>
                <c:pt idx="393">
                  <c:v>1820.8</c:v>
                </c:pt>
                <c:pt idx="394">
                  <c:v>1820.8</c:v>
                </c:pt>
                <c:pt idx="395">
                  <c:v>1820.8</c:v>
                </c:pt>
                <c:pt idx="396">
                  <c:v>1820.8</c:v>
                </c:pt>
                <c:pt idx="397">
                  <c:v>1820.8</c:v>
                </c:pt>
                <c:pt idx="398">
                  <c:v>1820.8</c:v>
                </c:pt>
                <c:pt idx="399">
                  <c:v>1820.8</c:v>
                </c:pt>
                <c:pt idx="400">
                  <c:v>1820.8</c:v>
                </c:pt>
                <c:pt idx="401">
                  <c:v>1820.8</c:v>
                </c:pt>
                <c:pt idx="402">
                  <c:v>1820.8</c:v>
                </c:pt>
                <c:pt idx="403">
                  <c:v>1820.8</c:v>
                </c:pt>
                <c:pt idx="404">
                  <c:v>1820.8</c:v>
                </c:pt>
                <c:pt idx="405">
                  <c:v>1820.8</c:v>
                </c:pt>
                <c:pt idx="406">
                  <c:v>1820.8</c:v>
                </c:pt>
                <c:pt idx="407">
                  <c:v>1820.8</c:v>
                </c:pt>
                <c:pt idx="408">
                  <c:v>1820.8</c:v>
                </c:pt>
                <c:pt idx="409">
                  <c:v>1820.8</c:v>
                </c:pt>
                <c:pt idx="410">
                  <c:v>1820.8</c:v>
                </c:pt>
                <c:pt idx="411">
                  <c:v>1820.8</c:v>
                </c:pt>
                <c:pt idx="412">
                  <c:v>1820.8</c:v>
                </c:pt>
                <c:pt idx="413">
                  <c:v>1820.8</c:v>
                </c:pt>
                <c:pt idx="414">
                  <c:v>1820.8</c:v>
                </c:pt>
                <c:pt idx="415">
                  <c:v>1820.8</c:v>
                </c:pt>
                <c:pt idx="416">
                  <c:v>1820.8</c:v>
                </c:pt>
                <c:pt idx="417">
                  <c:v>1820.8</c:v>
                </c:pt>
                <c:pt idx="418">
                  <c:v>1820.8</c:v>
                </c:pt>
                <c:pt idx="419">
                  <c:v>1820.8</c:v>
                </c:pt>
                <c:pt idx="420">
                  <c:v>1820.8</c:v>
                </c:pt>
                <c:pt idx="421">
                  <c:v>1820.8</c:v>
                </c:pt>
                <c:pt idx="422">
                  <c:v>1820.8</c:v>
                </c:pt>
                <c:pt idx="423">
                  <c:v>1820.8</c:v>
                </c:pt>
                <c:pt idx="424">
                  <c:v>1820.8</c:v>
                </c:pt>
                <c:pt idx="425">
                  <c:v>1820.8</c:v>
                </c:pt>
                <c:pt idx="426">
                  <c:v>1820.8</c:v>
                </c:pt>
                <c:pt idx="427">
                  <c:v>1820.8</c:v>
                </c:pt>
                <c:pt idx="428">
                  <c:v>1820.8</c:v>
                </c:pt>
                <c:pt idx="429">
                  <c:v>1820.8</c:v>
                </c:pt>
                <c:pt idx="430">
                  <c:v>1820.8</c:v>
                </c:pt>
                <c:pt idx="431">
                  <c:v>1820.8</c:v>
                </c:pt>
                <c:pt idx="432">
                  <c:v>1820.8</c:v>
                </c:pt>
                <c:pt idx="433">
                  <c:v>1820.8</c:v>
                </c:pt>
                <c:pt idx="434">
                  <c:v>1820.8</c:v>
                </c:pt>
                <c:pt idx="435">
                  <c:v>1820.8</c:v>
                </c:pt>
                <c:pt idx="436">
                  <c:v>1820.8</c:v>
                </c:pt>
                <c:pt idx="437">
                  <c:v>1820.8</c:v>
                </c:pt>
                <c:pt idx="438">
                  <c:v>1820.8</c:v>
                </c:pt>
                <c:pt idx="439">
                  <c:v>1820.8</c:v>
                </c:pt>
                <c:pt idx="440">
                  <c:v>1820.8</c:v>
                </c:pt>
                <c:pt idx="441">
                  <c:v>1820.8</c:v>
                </c:pt>
                <c:pt idx="442">
                  <c:v>1820.8</c:v>
                </c:pt>
                <c:pt idx="443">
                  <c:v>1820.8</c:v>
                </c:pt>
                <c:pt idx="444">
                  <c:v>1820.8</c:v>
                </c:pt>
                <c:pt idx="445">
                  <c:v>1820.8</c:v>
                </c:pt>
                <c:pt idx="446">
                  <c:v>1820.8</c:v>
                </c:pt>
                <c:pt idx="447">
                  <c:v>1820.8</c:v>
                </c:pt>
                <c:pt idx="448">
                  <c:v>1820.8</c:v>
                </c:pt>
                <c:pt idx="449">
                  <c:v>1820.8</c:v>
                </c:pt>
                <c:pt idx="450">
                  <c:v>1820.8</c:v>
                </c:pt>
                <c:pt idx="451">
                  <c:v>1820.8</c:v>
                </c:pt>
                <c:pt idx="452">
                  <c:v>1820.8</c:v>
                </c:pt>
                <c:pt idx="453">
                  <c:v>1820.8</c:v>
                </c:pt>
                <c:pt idx="454">
                  <c:v>1820.8</c:v>
                </c:pt>
                <c:pt idx="455">
                  <c:v>1820.8</c:v>
                </c:pt>
                <c:pt idx="456">
                  <c:v>1820.8</c:v>
                </c:pt>
                <c:pt idx="457">
                  <c:v>1820.8</c:v>
                </c:pt>
                <c:pt idx="458">
                  <c:v>1820.8</c:v>
                </c:pt>
                <c:pt idx="459">
                  <c:v>1820.8</c:v>
                </c:pt>
                <c:pt idx="460">
                  <c:v>1820.8</c:v>
                </c:pt>
                <c:pt idx="461">
                  <c:v>1820.8</c:v>
                </c:pt>
                <c:pt idx="462">
                  <c:v>1820.8</c:v>
                </c:pt>
                <c:pt idx="463">
                  <c:v>1820.8</c:v>
                </c:pt>
                <c:pt idx="464">
                  <c:v>1820.8</c:v>
                </c:pt>
                <c:pt idx="465">
                  <c:v>1820.8</c:v>
                </c:pt>
                <c:pt idx="466">
                  <c:v>1820.8</c:v>
                </c:pt>
                <c:pt idx="467">
                  <c:v>1820.8</c:v>
                </c:pt>
                <c:pt idx="468">
                  <c:v>1820.8</c:v>
                </c:pt>
                <c:pt idx="469">
                  <c:v>1820.8</c:v>
                </c:pt>
                <c:pt idx="470">
                  <c:v>1820.8</c:v>
                </c:pt>
                <c:pt idx="471">
                  <c:v>1820.8</c:v>
                </c:pt>
                <c:pt idx="472">
                  <c:v>1820.8</c:v>
                </c:pt>
                <c:pt idx="473">
                  <c:v>1820.8</c:v>
                </c:pt>
                <c:pt idx="474">
                  <c:v>1820.8</c:v>
                </c:pt>
                <c:pt idx="475">
                  <c:v>1820.8</c:v>
                </c:pt>
                <c:pt idx="476">
                  <c:v>1820.8</c:v>
                </c:pt>
                <c:pt idx="477">
                  <c:v>1820.8</c:v>
                </c:pt>
                <c:pt idx="478">
                  <c:v>1820.8</c:v>
                </c:pt>
                <c:pt idx="479">
                  <c:v>1820.8</c:v>
                </c:pt>
                <c:pt idx="480">
                  <c:v>1820.8</c:v>
                </c:pt>
                <c:pt idx="481">
                  <c:v>1820.8</c:v>
                </c:pt>
                <c:pt idx="482">
                  <c:v>1820.8</c:v>
                </c:pt>
                <c:pt idx="483">
                  <c:v>1820.8</c:v>
                </c:pt>
                <c:pt idx="484">
                  <c:v>1820.8</c:v>
                </c:pt>
                <c:pt idx="485">
                  <c:v>1820.8</c:v>
                </c:pt>
                <c:pt idx="486">
                  <c:v>1820.8</c:v>
                </c:pt>
                <c:pt idx="487">
                  <c:v>1820.8</c:v>
                </c:pt>
                <c:pt idx="488">
                  <c:v>1820.8</c:v>
                </c:pt>
                <c:pt idx="489">
                  <c:v>1820.8</c:v>
                </c:pt>
                <c:pt idx="490">
                  <c:v>1820.8</c:v>
                </c:pt>
                <c:pt idx="491">
                  <c:v>1820.8</c:v>
                </c:pt>
                <c:pt idx="492">
                  <c:v>1820.8</c:v>
                </c:pt>
                <c:pt idx="493">
                  <c:v>1820.8</c:v>
                </c:pt>
                <c:pt idx="494">
                  <c:v>1820.8</c:v>
                </c:pt>
                <c:pt idx="495">
                  <c:v>1820.8</c:v>
                </c:pt>
                <c:pt idx="496">
                  <c:v>1820.8</c:v>
                </c:pt>
                <c:pt idx="497">
                  <c:v>1820.8</c:v>
                </c:pt>
                <c:pt idx="498">
                  <c:v>1820.8</c:v>
                </c:pt>
                <c:pt idx="499">
                  <c:v>1820.8</c:v>
                </c:pt>
                <c:pt idx="500">
                  <c:v>1790.444</c:v>
                </c:pt>
                <c:pt idx="501">
                  <c:v>1844.3519999999999</c:v>
                </c:pt>
                <c:pt idx="502">
                  <c:v>1805.127</c:v>
                </c:pt>
                <c:pt idx="503">
                  <c:v>1811.885</c:v>
                </c:pt>
                <c:pt idx="504">
                  <c:v>1754.809</c:v>
                </c:pt>
                <c:pt idx="505">
                  <c:v>1745.473</c:v>
                </c:pt>
                <c:pt idx="506">
                  <c:v>1770.4250000000011</c:v>
                </c:pt>
                <c:pt idx="507">
                  <c:v>1723.145</c:v>
                </c:pt>
                <c:pt idx="508">
                  <c:v>1827.002</c:v>
                </c:pt>
                <c:pt idx="509">
                  <c:v>1757.4680000000001</c:v>
                </c:pt>
                <c:pt idx="510">
                  <c:v>1836.0029999999999</c:v>
                </c:pt>
                <c:pt idx="511">
                  <c:v>1741.019</c:v>
                </c:pt>
                <c:pt idx="512">
                  <c:v>1846.0909999999999</c:v>
                </c:pt>
                <c:pt idx="513">
                  <c:v>1732.306</c:v>
                </c:pt>
                <c:pt idx="514">
                  <c:v>1850.7670000000001</c:v>
                </c:pt>
                <c:pt idx="515">
                  <c:v>1725.759</c:v>
                </c:pt>
                <c:pt idx="516">
                  <c:v>1853.4639999999999</c:v>
                </c:pt>
                <c:pt idx="517">
                  <c:v>1724.8989999999999</c:v>
                </c:pt>
                <c:pt idx="518">
                  <c:v>1851.8799999999999</c:v>
                </c:pt>
                <c:pt idx="519">
                  <c:v>1728.5539999999999</c:v>
                </c:pt>
                <c:pt idx="520">
                  <c:v>1848.1229999999998</c:v>
                </c:pt>
                <c:pt idx="521">
                  <c:v>1737.5039999999999</c:v>
                </c:pt>
                <c:pt idx="522">
                  <c:v>1839.4270000000001</c:v>
                </c:pt>
                <c:pt idx="523">
                  <c:v>1749.308</c:v>
                </c:pt>
                <c:pt idx="524">
                  <c:v>1830.135</c:v>
                </c:pt>
                <c:pt idx="525">
                  <c:v>1765.1659999999999</c:v>
                </c:pt>
                <c:pt idx="526">
                  <c:v>1816.1529999999998</c:v>
                </c:pt>
                <c:pt idx="527">
                  <c:v>1785.7619999999999</c:v>
                </c:pt>
                <c:pt idx="528">
                  <c:v>1804.6019999999999</c:v>
                </c:pt>
                <c:pt idx="529">
                  <c:v>1802.595</c:v>
                </c:pt>
                <c:pt idx="530">
                  <c:v>1796.0509999999999</c:v>
                </c:pt>
                <c:pt idx="531">
                  <c:v>1825.1179999999999</c:v>
                </c:pt>
                <c:pt idx="532">
                  <c:v>1830.479</c:v>
                </c:pt>
                <c:pt idx="533">
                  <c:v>1893.4560000000001</c:v>
                </c:pt>
                <c:pt idx="534">
                  <c:v>1825.33</c:v>
                </c:pt>
                <c:pt idx="535">
                  <c:v>1912.8819999999998</c:v>
                </c:pt>
                <c:pt idx="536">
                  <c:v>1813.56</c:v>
                </c:pt>
                <c:pt idx="537">
                  <c:v>1933.1699999999998</c:v>
                </c:pt>
                <c:pt idx="538">
                  <c:v>1815.7950000000001</c:v>
                </c:pt>
                <c:pt idx="539">
                  <c:v>1940.1029999999998</c:v>
                </c:pt>
                <c:pt idx="540">
                  <c:v>1822.9649999999999</c:v>
                </c:pt>
                <c:pt idx="541">
                  <c:v>1954.1399999999999</c:v>
                </c:pt>
                <c:pt idx="542">
                  <c:v>1823.027</c:v>
                </c:pt>
                <c:pt idx="543">
                  <c:v>1956.6429999999998</c:v>
                </c:pt>
                <c:pt idx="544">
                  <c:v>1839.2860000000001</c:v>
                </c:pt>
                <c:pt idx="545">
                  <c:v>1959.3779999999999</c:v>
                </c:pt>
                <c:pt idx="546">
                  <c:v>1847.1</c:v>
                </c:pt>
                <c:pt idx="547">
                  <c:v>1962.9580000000001</c:v>
                </c:pt>
                <c:pt idx="548">
                  <c:v>1871.04</c:v>
                </c:pt>
                <c:pt idx="549">
                  <c:v>1950.412</c:v>
                </c:pt>
                <c:pt idx="550">
                  <c:v>1898.527</c:v>
                </c:pt>
                <c:pt idx="551">
                  <c:v>1948.3129999999999</c:v>
                </c:pt>
                <c:pt idx="552">
                  <c:v>1913.92</c:v>
                </c:pt>
                <c:pt idx="553">
                  <c:v>1935.9570000000001</c:v>
                </c:pt>
                <c:pt idx="554">
                  <c:v>1943.328</c:v>
                </c:pt>
                <c:pt idx="555">
                  <c:v>1928.4280000000001</c:v>
                </c:pt>
                <c:pt idx="556">
                  <c:v>1906.954</c:v>
                </c:pt>
                <c:pt idx="557">
                  <c:v>1871.9770000000001</c:v>
                </c:pt>
                <c:pt idx="558">
                  <c:v>1934.079</c:v>
                </c:pt>
                <c:pt idx="559">
                  <c:v>1858.3519999999999</c:v>
                </c:pt>
                <c:pt idx="560">
                  <c:v>1957.9560000000001</c:v>
                </c:pt>
                <c:pt idx="561">
                  <c:v>1859.1</c:v>
                </c:pt>
                <c:pt idx="562">
                  <c:v>1967.55</c:v>
                </c:pt>
                <c:pt idx="563">
                  <c:v>1854.4050000000011</c:v>
                </c:pt>
                <c:pt idx="564">
                  <c:v>1984.2460000000001</c:v>
                </c:pt>
                <c:pt idx="565">
                  <c:v>1858.4639999999999</c:v>
                </c:pt>
                <c:pt idx="566">
                  <c:v>1986.269</c:v>
                </c:pt>
                <c:pt idx="567">
                  <c:v>1868.2539999999999</c:v>
                </c:pt>
                <c:pt idx="568">
                  <c:v>1993.7</c:v>
                </c:pt>
                <c:pt idx="569">
                  <c:v>1872.5439999999999</c:v>
                </c:pt>
                <c:pt idx="570">
                  <c:v>1995.6929999999998</c:v>
                </c:pt>
                <c:pt idx="571">
                  <c:v>1888.8219999999999</c:v>
                </c:pt>
                <c:pt idx="572">
                  <c:v>1818.5309999999999</c:v>
                </c:pt>
                <c:pt idx="573">
                  <c:v>1743.434</c:v>
                </c:pt>
                <c:pt idx="574">
                  <c:v>1812.4580000000001</c:v>
                </c:pt>
                <c:pt idx="575">
                  <c:v>1760.62</c:v>
                </c:pt>
                <c:pt idx="576">
                  <c:v>1798.1669999999999</c:v>
                </c:pt>
                <c:pt idx="577">
                  <c:v>1779.0929999999998</c:v>
                </c:pt>
                <c:pt idx="578">
                  <c:v>1787.441</c:v>
                </c:pt>
                <c:pt idx="579">
                  <c:v>1794.0070000000001</c:v>
                </c:pt>
                <c:pt idx="580">
                  <c:v>1774.3679999999999</c:v>
                </c:pt>
                <c:pt idx="581">
                  <c:v>1810.462</c:v>
                </c:pt>
                <c:pt idx="582">
                  <c:v>1760.7739999999999</c:v>
                </c:pt>
                <c:pt idx="583">
                  <c:v>1823.7090000000001</c:v>
                </c:pt>
                <c:pt idx="584">
                  <c:v>1748.7049999999999</c:v>
                </c:pt>
                <c:pt idx="585">
                  <c:v>1834.9</c:v>
                </c:pt>
                <c:pt idx="586">
                  <c:v>1739.3139999999999</c:v>
                </c:pt>
                <c:pt idx="587">
                  <c:v>1841.588</c:v>
                </c:pt>
                <c:pt idx="588">
                  <c:v>1731.5709999999999</c:v>
                </c:pt>
                <c:pt idx="589">
                  <c:v>1846.1029999999998</c:v>
                </c:pt>
                <c:pt idx="590">
                  <c:v>1725.8489999999999</c:v>
                </c:pt>
                <c:pt idx="591">
                  <c:v>1843.9649999999999</c:v>
                </c:pt>
                <c:pt idx="592">
                  <c:v>1727.1489999999999</c:v>
                </c:pt>
                <c:pt idx="593">
                  <c:v>1839.72</c:v>
                </c:pt>
                <c:pt idx="594">
                  <c:v>1727.3209999999999</c:v>
                </c:pt>
                <c:pt idx="595">
                  <c:v>1829.4829999999999</c:v>
                </c:pt>
                <c:pt idx="596">
                  <c:v>1735.54</c:v>
                </c:pt>
                <c:pt idx="597">
                  <c:v>1812.8729999999998</c:v>
                </c:pt>
                <c:pt idx="598">
                  <c:v>1740.32</c:v>
                </c:pt>
                <c:pt idx="599">
                  <c:v>1800.6079999999999</c:v>
                </c:pt>
                <c:pt idx="600">
                  <c:v>1852.454</c:v>
                </c:pt>
                <c:pt idx="601">
                  <c:v>1889.903</c:v>
                </c:pt>
                <c:pt idx="602">
                  <c:v>1868.0350000000001</c:v>
                </c:pt>
                <c:pt idx="603">
                  <c:v>1870.9960000000001</c:v>
                </c:pt>
                <c:pt idx="604">
                  <c:v>1873.347</c:v>
                </c:pt>
                <c:pt idx="605">
                  <c:v>1847.999</c:v>
                </c:pt>
                <c:pt idx="606">
                  <c:v>1888.7760000000001</c:v>
                </c:pt>
                <c:pt idx="607">
                  <c:v>1822.3389999999999</c:v>
                </c:pt>
                <c:pt idx="608">
                  <c:v>1891.739</c:v>
                </c:pt>
                <c:pt idx="609">
                  <c:v>1809.6289999999999</c:v>
                </c:pt>
                <c:pt idx="610">
                  <c:v>1891.1129999999998</c:v>
                </c:pt>
                <c:pt idx="611">
                  <c:v>1787.9160000000011</c:v>
                </c:pt>
                <c:pt idx="612">
                  <c:v>1899.1839999999959</c:v>
                </c:pt>
                <c:pt idx="613">
                  <c:v>1778.8629999999998</c:v>
                </c:pt>
                <c:pt idx="614">
                  <c:v>1891.59</c:v>
                </c:pt>
                <c:pt idx="615">
                  <c:v>1767.288</c:v>
                </c:pt>
                <c:pt idx="616">
                  <c:v>1892.0739999999998</c:v>
                </c:pt>
                <c:pt idx="617">
                  <c:v>1756.5319999999999</c:v>
                </c:pt>
                <c:pt idx="618">
                  <c:v>1875.9929999999999</c:v>
                </c:pt>
                <c:pt idx="619">
                  <c:v>1762.2719999999999</c:v>
                </c:pt>
                <c:pt idx="620">
                  <c:v>1798.434</c:v>
                </c:pt>
                <c:pt idx="621">
                  <c:v>1705.2249999999999</c:v>
                </c:pt>
                <c:pt idx="622">
                  <c:v>1787.9929999999999</c:v>
                </c:pt>
                <c:pt idx="623">
                  <c:v>1714.422</c:v>
                </c:pt>
                <c:pt idx="624">
                  <c:v>1762.713</c:v>
                </c:pt>
                <c:pt idx="625">
                  <c:v>1718.962</c:v>
                </c:pt>
                <c:pt idx="626">
                  <c:v>1748.4749999999999</c:v>
                </c:pt>
                <c:pt idx="627">
                  <c:v>1723.1609999999998</c:v>
                </c:pt>
                <c:pt idx="628">
                  <c:v>1720.8589999999999</c:v>
                </c:pt>
                <c:pt idx="629">
                  <c:v>1738.8639999999998</c:v>
                </c:pt>
                <c:pt idx="630">
                  <c:v>1696.3329999999999</c:v>
                </c:pt>
                <c:pt idx="631">
                  <c:v>1743.1489999999999</c:v>
                </c:pt>
                <c:pt idx="632">
                  <c:v>1681.5719999999999</c:v>
                </c:pt>
                <c:pt idx="633">
                  <c:v>1753.9760000000001</c:v>
                </c:pt>
                <c:pt idx="634">
                  <c:v>1660.981</c:v>
                </c:pt>
                <c:pt idx="635">
                  <c:v>1757.08</c:v>
                </c:pt>
                <c:pt idx="636">
                  <c:v>1652.498</c:v>
                </c:pt>
                <c:pt idx="637">
                  <c:v>1756.9649999999999</c:v>
                </c:pt>
                <c:pt idx="638">
                  <c:v>1639.826</c:v>
                </c:pt>
                <c:pt idx="639">
                  <c:v>1760.34</c:v>
                </c:pt>
                <c:pt idx="640">
                  <c:v>1632.8529999999998</c:v>
                </c:pt>
                <c:pt idx="641">
                  <c:v>1753.8539999999998</c:v>
                </c:pt>
                <c:pt idx="642">
                  <c:v>1635.5709999999999</c:v>
                </c:pt>
                <c:pt idx="643">
                  <c:v>1748.6949999999954</c:v>
                </c:pt>
                <c:pt idx="644">
                  <c:v>1637.828</c:v>
                </c:pt>
                <c:pt idx="645">
                  <c:v>1737.3989999999999</c:v>
                </c:pt>
                <c:pt idx="646">
                  <c:v>1647.8929999999998</c:v>
                </c:pt>
                <c:pt idx="647">
                  <c:v>1723.5339999999999</c:v>
                </c:pt>
                <c:pt idx="648">
                  <c:v>1657.6589999999999</c:v>
                </c:pt>
                <c:pt idx="649">
                  <c:v>1710.25</c:v>
                </c:pt>
                <c:pt idx="650">
                  <c:v>1671.36</c:v>
                </c:pt>
                <c:pt idx="651">
                  <c:v>1694.278</c:v>
                </c:pt>
                <c:pt idx="652">
                  <c:v>1884.3429999999998</c:v>
                </c:pt>
                <c:pt idx="653">
                  <c:v>1881.482</c:v>
                </c:pt>
                <c:pt idx="654">
                  <c:v>1903.0360000000001</c:v>
                </c:pt>
                <c:pt idx="655">
                  <c:v>1865.6179999999999</c:v>
                </c:pt>
                <c:pt idx="656">
                  <c:v>1918.778</c:v>
                </c:pt>
                <c:pt idx="657">
                  <c:v>1853.847</c:v>
                </c:pt>
                <c:pt idx="658">
                  <c:v>1936.48</c:v>
                </c:pt>
                <c:pt idx="659">
                  <c:v>1841.1279999999999</c:v>
                </c:pt>
                <c:pt idx="660">
                  <c:v>1953.55</c:v>
                </c:pt>
                <c:pt idx="661">
                  <c:v>1837.3150000000001</c:v>
                </c:pt>
                <c:pt idx="662">
                  <c:v>1961.3519999999999</c:v>
                </c:pt>
                <c:pt idx="663">
                  <c:v>1833.971</c:v>
                </c:pt>
                <c:pt idx="664">
                  <c:v>1972.886</c:v>
                </c:pt>
                <c:pt idx="665">
                  <c:v>1838.0909999999999</c:v>
                </c:pt>
                <c:pt idx="666">
                  <c:v>1972.347</c:v>
                </c:pt>
                <c:pt idx="667">
                  <c:v>1850.4370000000001</c:v>
                </c:pt>
                <c:pt idx="668">
                  <c:v>1976.8239999999998</c:v>
                </c:pt>
                <c:pt idx="669">
                  <c:v>1857.3929999999998</c:v>
                </c:pt>
                <c:pt idx="670">
                  <c:v>1978.903</c:v>
                </c:pt>
                <c:pt idx="671">
                  <c:v>1879.2529999999999</c:v>
                </c:pt>
                <c:pt idx="672">
                  <c:v>1863.404</c:v>
                </c:pt>
                <c:pt idx="673">
                  <c:v>1797.8819999999998</c:v>
                </c:pt>
                <c:pt idx="674">
                  <c:v>1860.423</c:v>
                </c:pt>
                <c:pt idx="675">
                  <c:v>1821.6239999999998</c:v>
                </c:pt>
                <c:pt idx="676">
                  <c:v>1844.338</c:v>
                </c:pt>
                <c:pt idx="677">
                  <c:v>1849.165</c:v>
                </c:pt>
                <c:pt idx="678">
                  <c:v>1840.6509999999998</c:v>
                </c:pt>
                <c:pt idx="679">
                  <c:v>1865.0709999999999</c:v>
                </c:pt>
                <c:pt idx="680">
                  <c:v>1836.806</c:v>
                </c:pt>
                <c:pt idx="681">
                  <c:v>1892.329</c:v>
                </c:pt>
                <c:pt idx="682">
                  <c:v>1823.027</c:v>
                </c:pt>
                <c:pt idx="683">
                  <c:v>1909.5529999999999</c:v>
                </c:pt>
                <c:pt idx="684">
                  <c:v>1824.1299999999999</c:v>
                </c:pt>
                <c:pt idx="685">
                  <c:v>1928.6019999999999</c:v>
                </c:pt>
                <c:pt idx="686">
                  <c:v>1815.521</c:v>
                </c:pt>
                <c:pt idx="687">
                  <c:v>1948.2370000000001</c:v>
                </c:pt>
                <c:pt idx="688">
                  <c:v>1823.721</c:v>
                </c:pt>
                <c:pt idx="689">
                  <c:v>1951.1789999999999</c:v>
                </c:pt>
                <c:pt idx="690">
                  <c:v>1835.6529999999998</c:v>
                </c:pt>
                <c:pt idx="691">
                  <c:v>1962.578</c:v>
                </c:pt>
                <c:pt idx="692">
                  <c:v>1839.2080000000001</c:v>
                </c:pt>
                <c:pt idx="693">
                  <c:v>1961.0539999999999</c:v>
                </c:pt>
                <c:pt idx="694">
                  <c:v>1858.307</c:v>
                </c:pt>
                <c:pt idx="695">
                  <c:v>1960.2719999999999</c:v>
                </c:pt>
                <c:pt idx="696">
                  <c:v>1868.8029999999999</c:v>
                </c:pt>
                <c:pt idx="697">
                  <c:v>1958.8489999999999</c:v>
                </c:pt>
                <c:pt idx="698">
                  <c:v>1892.8589999999999</c:v>
                </c:pt>
                <c:pt idx="699">
                  <c:v>1944.268</c:v>
                </c:pt>
                <c:pt idx="700">
                  <c:v>1917.046</c:v>
                </c:pt>
                <c:pt idx="701">
                  <c:v>1937.836</c:v>
                </c:pt>
                <c:pt idx="702">
                  <c:v>1932.9929999999999</c:v>
                </c:pt>
                <c:pt idx="703">
                  <c:v>1923.6539999999998</c:v>
                </c:pt>
                <c:pt idx="704">
                  <c:v>1957.087</c:v>
                </c:pt>
                <c:pt idx="705">
                  <c:v>1913.635</c:v>
                </c:pt>
                <c:pt idx="706">
                  <c:v>1971.6909999999998</c:v>
                </c:pt>
                <c:pt idx="707">
                  <c:v>1906.03</c:v>
                </c:pt>
                <c:pt idx="708">
                  <c:v>1990.5889999999999</c:v>
                </c:pt>
                <c:pt idx="709">
                  <c:v>1894.365</c:v>
                </c:pt>
                <c:pt idx="710">
                  <c:v>2005.021</c:v>
                </c:pt>
                <c:pt idx="711">
                  <c:v>1891.069</c:v>
                </c:pt>
                <c:pt idx="712">
                  <c:v>1844.0529999999999</c:v>
                </c:pt>
                <c:pt idx="713">
                  <c:v>1728.6219999999998</c:v>
                </c:pt>
                <c:pt idx="714">
                  <c:v>1848.1769999999999</c:v>
                </c:pt>
                <c:pt idx="715">
                  <c:v>1730.7149999999999</c:v>
                </c:pt>
                <c:pt idx="716">
                  <c:v>1846.424</c:v>
                </c:pt>
                <c:pt idx="717">
                  <c:v>1735.1859999999999</c:v>
                </c:pt>
                <c:pt idx="718">
                  <c:v>1841.1919999999998</c:v>
                </c:pt>
                <c:pt idx="719">
                  <c:v>1743.0309999999999</c:v>
                </c:pt>
                <c:pt idx="720">
                  <c:v>1830.6119999999999</c:v>
                </c:pt>
                <c:pt idx="721">
                  <c:v>1751.635</c:v>
                </c:pt>
                <c:pt idx="722">
                  <c:v>1819.01</c:v>
                </c:pt>
                <c:pt idx="723">
                  <c:v>1764.1409999999998</c:v>
                </c:pt>
                <c:pt idx="724">
                  <c:v>1801.636</c:v>
                </c:pt>
                <c:pt idx="725">
                  <c:v>1775.7650000000001</c:v>
                </c:pt>
                <c:pt idx="726">
                  <c:v>1787.202</c:v>
                </c:pt>
                <c:pt idx="727">
                  <c:v>1785.6819999999998</c:v>
                </c:pt>
                <c:pt idx="728">
                  <c:v>1766.586</c:v>
                </c:pt>
                <c:pt idx="729">
                  <c:v>1799.982</c:v>
                </c:pt>
                <c:pt idx="730">
                  <c:v>1745.9780000000001</c:v>
                </c:pt>
                <c:pt idx="731">
                  <c:v>1806.9160000000011</c:v>
                </c:pt>
                <c:pt idx="732">
                  <c:v>1733.3579999999999</c:v>
                </c:pt>
                <c:pt idx="733">
                  <c:v>1815.6849999999954</c:v>
                </c:pt>
                <c:pt idx="734">
                  <c:v>1715.826</c:v>
                </c:pt>
                <c:pt idx="735">
                  <c:v>1818.296</c:v>
                </c:pt>
                <c:pt idx="736">
                  <c:v>1709.1239999999998</c:v>
                </c:pt>
                <c:pt idx="737">
                  <c:v>1813.8639999999998</c:v>
                </c:pt>
                <c:pt idx="738">
                  <c:v>1697.0809999999999</c:v>
                </c:pt>
                <c:pt idx="739">
                  <c:v>1815.1689999999999</c:v>
                </c:pt>
                <c:pt idx="740">
                  <c:v>1792.6989999999998</c:v>
                </c:pt>
                <c:pt idx="741">
                  <c:v>1914.1939999999954</c:v>
                </c:pt>
                <c:pt idx="742">
                  <c:v>1797.297</c:v>
                </c:pt>
                <c:pt idx="743">
                  <c:v>1904.2939999999999</c:v>
                </c:pt>
                <c:pt idx="744">
                  <c:v>1794.0150000000001</c:v>
                </c:pt>
                <c:pt idx="745">
                  <c:v>1886.105</c:v>
                </c:pt>
                <c:pt idx="746">
                  <c:v>1805.5160000000001</c:v>
                </c:pt>
                <c:pt idx="747">
                  <c:v>1860.934</c:v>
                </c:pt>
                <c:pt idx="748">
                  <c:v>1806.6859999999999</c:v>
                </c:pt>
                <c:pt idx="749">
                  <c:v>1846.076</c:v>
                </c:pt>
                <c:pt idx="750">
                  <c:v>1809.924</c:v>
                </c:pt>
                <c:pt idx="751">
                  <c:v>1817.6489999999999</c:v>
                </c:pt>
                <c:pt idx="752">
                  <c:v>1825.4010000000001</c:v>
                </c:pt>
                <c:pt idx="753">
                  <c:v>1798.3629999999998</c:v>
                </c:pt>
                <c:pt idx="754">
                  <c:v>1828.1949999999954</c:v>
                </c:pt>
                <c:pt idx="755">
                  <c:v>1774.6329999999998</c:v>
                </c:pt>
                <c:pt idx="756">
                  <c:v>1841.8029999999999</c:v>
                </c:pt>
                <c:pt idx="757">
                  <c:v>1749.0819999999999</c:v>
                </c:pt>
                <c:pt idx="758">
                  <c:v>1841.508</c:v>
                </c:pt>
                <c:pt idx="759">
                  <c:v>1739.51</c:v>
                </c:pt>
                <c:pt idx="760">
                  <c:v>1838.5519999999999</c:v>
                </c:pt>
                <c:pt idx="761">
                  <c:v>1721.49</c:v>
                </c:pt>
                <c:pt idx="762">
                  <c:v>1843.22</c:v>
                </c:pt>
                <c:pt idx="763">
                  <c:v>1716.8209999999999</c:v>
                </c:pt>
                <c:pt idx="764">
                  <c:v>1833.59</c:v>
                </c:pt>
                <c:pt idx="765">
                  <c:v>1710.1779999999999</c:v>
                </c:pt>
                <c:pt idx="766">
                  <c:v>1830.2670000000001</c:v>
                </c:pt>
                <c:pt idx="767">
                  <c:v>1706.7270000000001</c:v>
                </c:pt>
                <c:pt idx="768">
                  <c:v>1814.088</c:v>
                </c:pt>
                <c:pt idx="769">
                  <c:v>1715.576</c:v>
                </c:pt>
                <c:pt idx="770">
                  <c:v>1795.3819999999998</c:v>
                </c:pt>
                <c:pt idx="771">
                  <c:v>1719.9880000000001</c:v>
                </c:pt>
                <c:pt idx="772">
                  <c:v>1782.07</c:v>
                </c:pt>
                <c:pt idx="773">
                  <c:v>1732.2839999999999</c:v>
                </c:pt>
                <c:pt idx="774">
                  <c:v>1761.0160000000001</c:v>
                </c:pt>
                <c:pt idx="775">
                  <c:v>1743.239</c:v>
                </c:pt>
                <c:pt idx="776">
                  <c:v>1744.489</c:v>
                </c:pt>
                <c:pt idx="777">
                  <c:v>1754.951</c:v>
                </c:pt>
                <c:pt idx="778">
                  <c:v>1724.8629999999998</c:v>
                </c:pt>
                <c:pt idx="779">
                  <c:v>1769.9839999999999</c:v>
                </c:pt>
                <c:pt idx="780">
                  <c:v>1707.356</c:v>
                </c:pt>
                <c:pt idx="781">
                  <c:v>1780.5050000000001</c:v>
                </c:pt>
                <c:pt idx="782">
                  <c:v>1695.443</c:v>
                </c:pt>
                <c:pt idx="783">
                  <c:v>1791.472</c:v>
                </c:pt>
                <c:pt idx="784">
                  <c:v>1685.4660000000001</c:v>
                </c:pt>
                <c:pt idx="785">
                  <c:v>1798.7329999999999</c:v>
                </c:pt>
                <c:pt idx="786">
                  <c:v>1679.816</c:v>
                </c:pt>
                <c:pt idx="787">
                  <c:v>1804.4180000000001</c:v>
                </c:pt>
                <c:pt idx="788">
                  <c:v>1679.6589999999999</c:v>
                </c:pt>
                <c:pt idx="789">
                  <c:v>1804.3429999999998</c:v>
                </c:pt>
                <c:pt idx="790">
                  <c:v>1685.3519999999999</c:v>
                </c:pt>
                <c:pt idx="791">
                  <c:v>1803.8639999999998</c:v>
                </c:pt>
                <c:pt idx="792">
                  <c:v>1832.9470000000001</c:v>
                </c:pt>
                <c:pt idx="793">
                  <c:v>1949.6769999999999</c:v>
                </c:pt>
                <c:pt idx="794">
                  <c:v>1848.357</c:v>
                </c:pt>
                <c:pt idx="795">
                  <c:v>1942.36</c:v>
                </c:pt>
                <c:pt idx="796">
                  <c:v>1861.6809999999998</c:v>
                </c:pt>
                <c:pt idx="797">
                  <c:v>1935.2349999999999</c:v>
                </c:pt>
                <c:pt idx="798">
                  <c:v>1884.0529999999999</c:v>
                </c:pt>
                <c:pt idx="799">
                  <c:v>1919.1109999999999</c:v>
                </c:pt>
                <c:pt idx="800">
                  <c:v>1909.7919999999999</c:v>
                </c:pt>
                <c:pt idx="801">
                  <c:v>1910.6669999999999</c:v>
                </c:pt>
                <c:pt idx="802">
                  <c:v>1926.6229999999998</c:v>
                </c:pt>
                <c:pt idx="803">
                  <c:v>1896.827</c:v>
                </c:pt>
                <c:pt idx="804">
                  <c:v>1953.6419999999998</c:v>
                </c:pt>
                <c:pt idx="805">
                  <c:v>1889.2449999999999</c:v>
                </c:pt>
                <c:pt idx="806">
                  <c:v>1967.9</c:v>
                </c:pt>
                <c:pt idx="807">
                  <c:v>1887.4670000000001</c:v>
                </c:pt>
                <c:pt idx="808">
                  <c:v>1991.329</c:v>
                </c:pt>
                <c:pt idx="809">
                  <c:v>1877.6</c:v>
                </c:pt>
                <c:pt idx="810">
                  <c:v>2012.336</c:v>
                </c:pt>
                <c:pt idx="811">
                  <c:v>1884.472</c:v>
                </c:pt>
                <c:pt idx="812">
                  <c:v>1861.1</c:v>
                </c:pt>
                <c:pt idx="813">
                  <c:v>1739.116</c:v>
                </c:pt>
                <c:pt idx="814">
                  <c:v>1872.998</c:v>
                </c:pt>
                <c:pt idx="815">
                  <c:v>1751.6019999999999</c:v>
                </c:pt>
                <c:pt idx="816">
                  <c:v>1868.7860000000001</c:v>
                </c:pt>
                <c:pt idx="817">
                  <c:v>1770.47</c:v>
                </c:pt>
                <c:pt idx="818">
                  <c:v>1873.2280000000001</c:v>
                </c:pt>
                <c:pt idx="819">
                  <c:v>1780.356</c:v>
                </c:pt>
                <c:pt idx="820">
                  <c:v>1874.5609999999999</c:v>
                </c:pt>
                <c:pt idx="821">
                  <c:v>1804.9960000000001</c:v>
                </c:pt>
                <c:pt idx="822">
                  <c:v>1860.596</c:v>
                </c:pt>
                <c:pt idx="823">
                  <c:v>1822.96</c:v>
                </c:pt>
                <c:pt idx="824">
                  <c:v>1857.441</c:v>
                </c:pt>
                <c:pt idx="825">
                  <c:v>1846.9860000000001</c:v>
                </c:pt>
                <c:pt idx="826">
                  <c:v>1841.4580000000001</c:v>
                </c:pt>
                <c:pt idx="827">
                  <c:v>1874.0350000000001</c:v>
                </c:pt>
                <c:pt idx="828">
                  <c:v>1837.316</c:v>
                </c:pt>
                <c:pt idx="829">
                  <c:v>1888.778</c:v>
                </c:pt>
                <c:pt idx="830">
                  <c:v>1833.6289999999999</c:v>
                </c:pt>
                <c:pt idx="831">
                  <c:v>1911.8419999999999</c:v>
                </c:pt>
                <c:pt idx="832">
                  <c:v>1822.1539999999998</c:v>
                </c:pt>
                <c:pt idx="833">
                  <c:v>1924.999</c:v>
                </c:pt>
                <c:pt idx="834">
                  <c:v>1822.788</c:v>
                </c:pt>
                <c:pt idx="835">
                  <c:v>1938.2429999999999</c:v>
                </c:pt>
                <c:pt idx="836">
                  <c:v>1817.9490000000001</c:v>
                </c:pt>
                <c:pt idx="837">
                  <c:v>1949.289</c:v>
                </c:pt>
                <c:pt idx="838">
                  <c:v>1824.817</c:v>
                </c:pt>
                <c:pt idx="839">
                  <c:v>1948.6339999999998</c:v>
                </c:pt>
                <c:pt idx="840">
                  <c:v>1834.095</c:v>
                </c:pt>
                <c:pt idx="841">
                  <c:v>1949.9280000000001</c:v>
                </c:pt>
                <c:pt idx="842">
                  <c:v>1840.796</c:v>
                </c:pt>
                <c:pt idx="843">
                  <c:v>1943.1429999999998</c:v>
                </c:pt>
                <c:pt idx="844">
                  <c:v>1855.4690000000001</c:v>
                </c:pt>
                <c:pt idx="845">
                  <c:v>1934.5550000000001</c:v>
                </c:pt>
                <c:pt idx="846">
                  <c:v>1867.865</c:v>
                </c:pt>
                <c:pt idx="847">
                  <c:v>1923.1209999999999</c:v>
                </c:pt>
                <c:pt idx="848">
                  <c:v>1885.249</c:v>
                </c:pt>
                <c:pt idx="849">
                  <c:v>1907.5619999999999</c:v>
                </c:pt>
                <c:pt idx="850">
                  <c:v>1901.126</c:v>
                </c:pt>
                <c:pt idx="851">
                  <c:v>1892.3509999999999</c:v>
                </c:pt>
                <c:pt idx="852">
                  <c:v>1916.7060000000001</c:v>
                </c:pt>
                <c:pt idx="853">
                  <c:v>1876.28</c:v>
                </c:pt>
                <c:pt idx="854">
                  <c:v>1929.817</c:v>
                </c:pt>
                <c:pt idx="855">
                  <c:v>1861.577</c:v>
                </c:pt>
                <c:pt idx="856">
                  <c:v>1883.4449999999999</c:v>
                </c:pt>
                <c:pt idx="857">
                  <c:v>1788.8719999999998</c:v>
                </c:pt>
                <c:pt idx="858">
                  <c:v>1889.4649999999999</c:v>
                </c:pt>
                <c:pt idx="859">
                  <c:v>1781.452</c:v>
                </c:pt>
                <c:pt idx="860">
                  <c:v>1890.7239999999999</c:v>
                </c:pt>
                <c:pt idx="861">
                  <c:v>1772.1489999999999</c:v>
                </c:pt>
                <c:pt idx="862">
                  <c:v>1892.9449999999999</c:v>
                </c:pt>
                <c:pt idx="863">
                  <c:v>1770.511</c:v>
                </c:pt>
                <c:pt idx="864">
                  <c:v>1885.0550000000001</c:v>
                </c:pt>
                <c:pt idx="865">
                  <c:v>1768.942</c:v>
                </c:pt>
                <c:pt idx="866">
                  <c:v>1879.595</c:v>
                </c:pt>
                <c:pt idx="867">
                  <c:v>1768.2439999999999</c:v>
                </c:pt>
                <c:pt idx="868">
                  <c:v>1862.414</c:v>
                </c:pt>
                <c:pt idx="869">
                  <c:v>1778.57</c:v>
                </c:pt>
                <c:pt idx="870">
                  <c:v>1840.886</c:v>
                </c:pt>
                <c:pt idx="871">
                  <c:v>1782.0929999999998</c:v>
                </c:pt>
                <c:pt idx="872">
                  <c:v>1826.953</c:v>
                </c:pt>
                <c:pt idx="873">
                  <c:v>1793.5739999999998</c:v>
                </c:pt>
                <c:pt idx="874">
                  <c:v>1800.9060000000011</c:v>
                </c:pt>
                <c:pt idx="875">
                  <c:v>1801.3779999999999</c:v>
                </c:pt>
                <c:pt idx="876">
                  <c:v>1785.202</c:v>
                </c:pt>
                <c:pt idx="877">
                  <c:v>1804.617</c:v>
                </c:pt>
                <c:pt idx="878">
                  <c:v>1758.8229999999999</c:v>
                </c:pt>
                <c:pt idx="879">
                  <c:v>1818.8039999999999</c:v>
                </c:pt>
                <c:pt idx="880">
                  <c:v>1789.8579999999999</c:v>
                </c:pt>
                <c:pt idx="881">
                  <c:v>1875.8529999999998</c:v>
                </c:pt>
                <c:pt idx="882">
                  <c:v>1778.9880000000001</c:v>
                </c:pt>
                <c:pt idx="883">
                  <c:v>1881.759</c:v>
                </c:pt>
                <c:pt idx="884">
                  <c:v>1759.1779999999999</c:v>
                </c:pt>
                <c:pt idx="885">
                  <c:v>1878.3789999999999</c:v>
                </c:pt>
                <c:pt idx="886">
                  <c:v>1755.528</c:v>
                </c:pt>
                <c:pt idx="887">
                  <c:v>1867.886</c:v>
                </c:pt>
                <c:pt idx="888">
                  <c:v>1743.636</c:v>
                </c:pt>
                <c:pt idx="889">
                  <c:v>1865.731</c:v>
                </c:pt>
                <c:pt idx="890">
                  <c:v>1735.809</c:v>
                </c:pt>
                <c:pt idx="891">
                  <c:v>1847.49</c:v>
                </c:pt>
                <c:pt idx="892">
                  <c:v>1744.2470000000001</c:v>
                </c:pt>
                <c:pt idx="893">
                  <c:v>1834.5</c:v>
                </c:pt>
                <c:pt idx="894">
                  <c:v>1744.1639999999998</c:v>
                </c:pt>
                <c:pt idx="895">
                  <c:v>1813.6779999999999</c:v>
                </c:pt>
                <c:pt idx="896">
                  <c:v>1757.8389999999999</c:v>
                </c:pt>
                <c:pt idx="897">
                  <c:v>1788.252</c:v>
                </c:pt>
                <c:pt idx="898">
                  <c:v>1762.079</c:v>
                </c:pt>
                <c:pt idx="899">
                  <c:v>1772.6119999999999</c:v>
                </c:pt>
                <c:pt idx="900">
                  <c:v>1769.1309999999999</c:v>
                </c:pt>
                <c:pt idx="901">
                  <c:v>1746.912</c:v>
                </c:pt>
                <c:pt idx="902">
                  <c:v>1784.1759999999999</c:v>
                </c:pt>
                <c:pt idx="903">
                  <c:v>1730.396</c:v>
                </c:pt>
                <c:pt idx="904">
                  <c:v>1839.596</c:v>
                </c:pt>
                <c:pt idx="905">
                  <c:v>1758.886</c:v>
                </c:pt>
                <c:pt idx="906">
                  <c:v>1851.4190000000001</c:v>
                </c:pt>
                <c:pt idx="907">
                  <c:v>1742.09</c:v>
                </c:pt>
                <c:pt idx="908">
                  <c:v>1854.1479999999999</c:v>
                </c:pt>
                <c:pt idx="909">
                  <c:v>1735.2139999999999</c:v>
                </c:pt>
                <c:pt idx="910">
                  <c:v>1854.779</c:v>
                </c:pt>
                <c:pt idx="911">
                  <c:v>1727.6959999999999</c:v>
                </c:pt>
                <c:pt idx="912">
                  <c:v>1856.2839999999999</c:v>
                </c:pt>
                <c:pt idx="913">
                  <c:v>1728.3899999999999</c:v>
                </c:pt>
                <c:pt idx="914">
                  <c:v>1850.6329999999998</c:v>
                </c:pt>
                <c:pt idx="915">
                  <c:v>1731.5929999999998</c:v>
                </c:pt>
                <c:pt idx="916">
                  <c:v>1843.953</c:v>
                </c:pt>
                <c:pt idx="917">
                  <c:v>1739.8229999999999</c:v>
                </c:pt>
                <c:pt idx="918">
                  <c:v>1833.002</c:v>
                </c:pt>
                <c:pt idx="919">
                  <c:v>1752.1189999999999</c:v>
                </c:pt>
                <c:pt idx="920">
                  <c:v>1820.7650000000001</c:v>
                </c:pt>
                <c:pt idx="921">
                  <c:v>1767.54</c:v>
                </c:pt>
                <c:pt idx="922">
                  <c:v>1805.5429999999999</c:v>
                </c:pt>
                <c:pt idx="923">
                  <c:v>1784.278</c:v>
                </c:pt>
                <c:pt idx="924">
                  <c:v>1792.463</c:v>
                </c:pt>
                <c:pt idx="925">
                  <c:v>1802.7170000000001</c:v>
                </c:pt>
                <c:pt idx="926">
                  <c:v>1776.33</c:v>
                </c:pt>
                <c:pt idx="927">
                  <c:v>1824.011</c:v>
                </c:pt>
                <c:pt idx="928">
                  <c:v>1816.4829999999999</c:v>
                </c:pt>
                <c:pt idx="929">
                  <c:v>1888.432</c:v>
                </c:pt>
                <c:pt idx="930">
                  <c:v>1810.55</c:v>
                </c:pt>
                <c:pt idx="931">
                  <c:v>1907.6889999999999</c:v>
                </c:pt>
                <c:pt idx="932">
                  <c:v>1800.1959999999999</c:v>
                </c:pt>
                <c:pt idx="933">
                  <c:v>1919.204</c:v>
                </c:pt>
                <c:pt idx="934">
                  <c:v>1802.421</c:v>
                </c:pt>
                <c:pt idx="935">
                  <c:v>1930.537</c:v>
                </c:pt>
                <c:pt idx="936">
                  <c:v>1799.8679999999999</c:v>
                </c:pt>
                <c:pt idx="937">
                  <c:v>1941.8519999999999</c:v>
                </c:pt>
                <c:pt idx="938">
                  <c:v>1811.7639999999999</c:v>
                </c:pt>
                <c:pt idx="939">
                  <c:v>1938.587</c:v>
                </c:pt>
                <c:pt idx="940">
                  <c:v>1829.04</c:v>
                </c:pt>
                <c:pt idx="941">
                  <c:v>1942.635</c:v>
                </c:pt>
                <c:pt idx="942">
                  <c:v>1837.9480000000001</c:v>
                </c:pt>
                <c:pt idx="943">
                  <c:v>1935.799</c:v>
                </c:pt>
                <c:pt idx="944">
                  <c:v>1862.828</c:v>
                </c:pt>
                <c:pt idx="945">
                  <c:v>1930.4090000000001</c:v>
                </c:pt>
                <c:pt idx="946">
                  <c:v>1877.8629999999998</c:v>
                </c:pt>
                <c:pt idx="947">
                  <c:v>1927.6009999999999</c:v>
                </c:pt>
                <c:pt idx="948">
                  <c:v>1906.76</c:v>
                </c:pt>
                <c:pt idx="949">
                  <c:v>1910.837</c:v>
                </c:pt>
                <c:pt idx="950">
                  <c:v>1936.288</c:v>
                </c:pt>
                <c:pt idx="951">
                  <c:v>1907.6659999999999</c:v>
                </c:pt>
                <c:pt idx="952">
                  <c:v>1899.605</c:v>
                </c:pt>
                <c:pt idx="953">
                  <c:v>1843.4390000000001</c:v>
                </c:pt>
                <c:pt idx="954">
                  <c:v>1926.1369999999999</c:v>
                </c:pt>
                <c:pt idx="955">
                  <c:v>1840.2139999999999</c:v>
                </c:pt>
                <c:pt idx="956">
                  <c:v>1937.6339999999998</c:v>
                </c:pt>
                <c:pt idx="957">
                  <c:v>1843.0219999999999</c:v>
                </c:pt>
                <c:pt idx="958">
                  <c:v>1957.9390000000001</c:v>
                </c:pt>
                <c:pt idx="959">
                  <c:v>1837.0619999999999</c:v>
                </c:pt>
                <c:pt idx="960">
                  <c:v>1974.241</c:v>
                </c:pt>
                <c:pt idx="961">
                  <c:v>1846.7460000000001</c:v>
                </c:pt>
                <c:pt idx="962">
                  <c:v>1974.5239999999999</c:v>
                </c:pt>
                <c:pt idx="963">
                  <c:v>1851.597</c:v>
                </c:pt>
                <c:pt idx="964">
                  <c:v>1981.7950000000001</c:v>
                </c:pt>
                <c:pt idx="965">
                  <c:v>1865.5939999999998</c:v>
                </c:pt>
                <c:pt idx="966">
                  <c:v>1973.876</c:v>
                </c:pt>
                <c:pt idx="967">
                  <c:v>1884.607</c:v>
                </c:pt>
                <c:pt idx="968">
                  <c:v>1972.5409999999999</c:v>
                </c:pt>
                <c:pt idx="969">
                  <c:v>1896.99</c:v>
                </c:pt>
                <c:pt idx="970">
                  <c:v>1966.82</c:v>
                </c:pt>
                <c:pt idx="971">
                  <c:v>1919.806</c:v>
                </c:pt>
                <c:pt idx="972">
                  <c:v>1839.1019999999999</c:v>
                </c:pt>
                <c:pt idx="973">
                  <c:v>1827.768</c:v>
                </c:pt>
                <c:pt idx="974">
                  <c:v>1829.402</c:v>
                </c:pt>
                <c:pt idx="975">
                  <c:v>1847.6309999999999</c:v>
                </c:pt>
                <c:pt idx="976">
                  <c:v>1814.2660000000001</c:v>
                </c:pt>
                <c:pt idx="977">
                  <c:v>1866.027</c:v>
                </c:pt>
                <c:pt idx="978">
                  <c:v>1804.7839999999999</c:v>
                </c:pt>
                <c:pt idx="979">
                  <c:v>1879.0170000000001</c:v>
                </c:pt>
                <c:pt idx="980">
                  <c:v>1795.777</c:v>
                </c:pt>
                <c:pt idx="981">
                  <c:v>1891.5519999999999</c:v>
                </c:pt>
                <c:pt idx="982">
                  <c:v>1787.1409999999998</c:v>
                </c:pt>
                <c:pt idx="983">
                  <c:v>1898.7429999999999</c:v>
                </c:pt>
                <c:pt idx="984">
                  <c:v>1782.6629999999998</c:v>
                </c:pt>
                <c:pt idx="985">
                  <c:v>1902.6179999999999</c:v>
                </c:pt>
                <c:pt idx="986">
                  <c:v>1781.453</c:v>
                </c:pt>
                <c:pt idx="987">
                  <c:v>1900.6829999999998</c:v>
                </c:pt>
                <c:pt idx="988">
                  <c:v>1782.8589999999999</c:v>
                </c:pt>
                <c:pt idx="989">
                  <c:v>1896.615</c:v>
                </c:pt>
                <c:pt idx="990">
                  <c:v>1785.8419999999999</c:v>
                </c:pt>
                <c:pt idx="991">
                  <c:v>1885.136</c:v>
                </c:pt>
                <c:pt idx="992">
                  <c:v>1795.8229999999999</c:v>
                </c:pt>
                <c:pt idx="993">
                  <c:v>1872.6239999999998</c:v>
                </c:pt>
                <c:pt idx="994">
                  <c:v>1802.963</c:v>
                </c:pt>
                <c:pt idx="995">
                  <c:v>1855.412</c:v>
                </c:pt>
                <c:pt idx="996">
                  <c:v>1874.4880000000001</c:v>
                </c:pt>
                <c:pt idx="997">
                  <c:v>1892.3869999999999</c:v>
                </c:pt>
                <c:pt idx="998">
                  <c:v>1883.145</c:v>
                </c:pt>
                <c:pt idx="999">
                  <c:v>1876.6639999999998</c:v>
                </c:pt>
                <c:pt idx="1000">
                  <c:v>1890.0329999999999</c:v>
                </c:pt>
                <c:pt idx="1001">
                  <c:v>1852.6989999999998</c:v>
                </c:pt>
                <c:pt idx="1002">
                  <c:v>1904.752</c:v>
                </c:pt>
                <c:pt idx="1003">
                  <c:v>1835.8439999999998</c:v>
                </c:pt>
                <c:pt idx="1004">
                  <c:v>1907.981</c:v>
                </c:pt>
                <c:pt idx="1005">
                  <c:v>1816.8439999999998</c:v>
                </c:pt>
                <c:pt idx="1006">
                  <c:v>1918.0329999999999</c:v>
                </c:pt>
                <c:pt idx="1007">
                  <c:v>1797.5719999999999</c:v>
                </c:pt>
                <c:pt idx="1008">
                  <c:v>1913.9480000000001</c:v>
                </c:pt>
                <c:pt idx="1009">
                  <c:v>1792.932</c:v>
                </c:pt>
                <c:pt idx="1010">
                  <c:v>1905.1799999999998</c:v>
                </c:pt>
                <c:pt idx="1011">
                  <c:v>1780.749</c:v>
                </c:pt>
                <c:pt idx="1012">
                  <c:v>1904.335</c:v>
                </c:pt>
                <c:pt idx="1013">
                  <c:v>1781.0819999999999</c:v>
                </c:pt>
                <c:pt idx="1014">
                  <c:v>1886.7819999999999</c:v>
                </c:pt>
                <c:pt idx="1015">
                  <c:v>1778.796</c:v>
                </c:pt>
                <c:pt idx="1016">
                  <c:v>1819.9480000000001</c:v>
                </c:pt>
                <c:pt idx="1017">
                  <c:v>1722.355</c:v>
                </c:pt>
                <c:pt idx="1018">
                  <c:v>1795.711</c:v>
                </c:pt>
                <c:pt idx="1019">
                  <c:v>1735.3389999999999</c:v>
                </c:pt>
                <c:pt idx="1020">
                  <c:v>1770.002</c:v>
                </c:pt>
                <c:pt idx="1021">
                  <c:v>1737.6209999999999</c:v>
                </c:pt>
                <c:pt idx="1022">
                  <c:v>1754.336</c:v>
                </c:pt>
                <c:pt idx="1023">
                  <c:v>1750.36</c:v>
                </c:pt>
                <c:pt idx="1024">
                  <c:v>1726.8239999999998</c:v>
                </c:pt>
                <c:pt idx="1025">
                  <c:v>1756.018</c:v>
                </c:pt>
                <c:pt idx="1026">
                  <c:v>1712.078</c:v>
                </c:pt>
                <c:pt idx="1027">
                  <c:v>1759.2049999999999</c:v>
                </c:pt>
                <c:pt idx="1028">
                  <c:v>1687.414</c:v>
                </c:pt>
                <c:pt idx="1029">
                  <c:v>1770.838</c:v>
                </c:pt>
                <c:pt idx="1030">
                  <c:v>1666.808</c:v>
                </c:pt>
                <c:pt idx="1031">
                  <c:v>1770.1519999999998</c:v>
                </c:pt>
                <c:pt idx="1032">
                  <c:v>1659.4</c:v>
                </c:pt>
                <c:pt idx="1033">
                  <c:v>1773.3439999999998</c:v>
                </c:pt>
                <c:pt idx="1034">
                  <c:v>1647.075</c:v>
                </c:pt>
                <c:pt idx="1035">
                  <c:v>1768.6799999999998</c:v>
                </c:pt>
                <c:pt idx="1036">
                  <c:v>1647.473</c:v>
                </c:pt>
                <c:pt idx="1037">
                  <c:v>1758.921</c:v>
                </c:pt>
                <c:pt idx="1038">
                  <c:v>1644.1319999999998</c:v>
                </c:pt>
                <c:pt idx="1039">
                  <c:v>1752.9849999999999</c:v>
                </c:pt>
                <c:pt idx="1040">
                  <c:v>1646.038</c:v>
                </c:pt>
                <c:pt idx="1041">
                  <c:v>1737.8779999999999</c:v>
                </c:pt>
                <c:pt idx="1042">
                  <c:v>1656.6849999999954</c:v>
                </c:pt>
                <c:pt idx="1043">
                  <c:v>1724.056</c:v>
                </c:pt>
                <c:pt idx="1044">
                  <c:v>1665.973</c:v>
                </c:pt>
                <c:pt idx="1045">
                  <c:v>1706.777</c:v>
                </c:pt>
                <c:pt idx="1046">
                  <c:v>1680.1039999999998</c:v>
                </c:pt>
                <c:pt idx="1047">
                  <c:v>1688.7090000000001</c:v>
                </c:pt>
                <c:pt idx="1048">
                  <c:v>1891.6179999999999</c:v>
                </c:pt>
                <c:pt idx="1049">
                  <c:v>1874.7570000000001</c:v>
                </c:pt>
                <c:pt idx="1050">
                  <c:v>1907.8339999999998</c:v>
                </c:pt>
                <c:pt idx="1051">
                  <c:v>1857.529</c:v>
                </c:pt>
                <c:pt idx="1052">
                  <c:v>1923.34</c:v>
                </c:pt>
                <c:pt idx="1053">
                  <c:v>1843.6489999999999</c:v>
                </c:pt>
                <c:pt idx="1054">
                  <c:v>1937.6849999999954</c:v>
                </c:pt>
                <c:pt idx="1055">
                  <c:v>1833.0629999999999</c:v>
                </c:pt>
                <c:pt idx="1056">
                  <c:v>1947.6679999999999</c:v>
                </c:pt>
                <c:pt idx="1057">
                  <c:v>1828.6629999999998</c:v>
                </c:pt>
                <c:pt idx="1058">
                  <c:v>1957.5339999999999</c:v>
                </c:pt>
                <c:pt idx="1059">
                  <c:v>1824.6919999999998</c:v>
                </c:pt>
                <c:pt idx="1060">
                  <c:v>1965.2339999999999</c:v>
                </c:pt>
                <c:pt idx="1061">
                  <c:v>1830.9460000000001</c:v>
                </c:pt>
                <c:pt idx="1062">
                  <c:v>1962.972</c:v>
                </c:pt>
                <c:pt idx="1063">
                  <c:v>1837.7</c:v>
                </c:pt>
                <c:pt idx="1064">
                  <c:v>1964.019</c:v>
                </c:pt>
                <c:pt idx="1065">
                  <c:v>1851.808</c:v>
                </c:pt>
                <c:pt idx="1066">
                  <c:v>1953.7349999999999</c:v>
                </c:pt>
                <c:pt idx="1067">
                  <c:v>1872.7270000000001</c:v>
                </c:pt>
                <c:pt idx="1068">
                  <c:v>1847.4160000000011</c:v>
                </c:pt>
                <c:pt idx="1069">
                  <c:v>1790.6899999999998</c:v>
                </c:pt>
                <c:pt idx="1070">
                  <c:v>1841.8979999999999</c:v>
                </c:pt>
                <c:pt idx="1071">
                  <c:v>1816.0219999999999</c:v>
                </c:pt>
                <c:pt idx="1072">
                  <c:v>1826.0319999999999</c:v>
                </c:pt>
                <c:pt idx="1073">
                  <c:v>1835.0919999999999</c:v>
                </c:pt>
                <c:pt idx="1074">
                  <c:v>1820.5219999999999</c:v>
                </c:pt>
                <c:pt idx="1075">
                  <c:v>1858.825</c:v>
                </c:pt>
                <c:pt idx="1076">
                  <c:v>1805.2719999999999</c:v>
                </c:pt>
                <c:pt idx="1077">
                  <c:v>1885.105</c:v>
                </c:pt>
                <c:pt idx="1078">
                  <c:v>1804.105</c:v>
                </c:pt>
                <c:pt idx="1079">
                  <c:v>1896.8819999999998</c:v>
                </c:pt>
                <c:pt idx="1080">
                  <c:v>1806.6849999999954</c:v>
                </c:pt>
                <c:pt idx="1081">
                  <c:v>1918.4250000000011</c:v>
                </c:pt>
                <c:pt idx="1082">
                  <c:v>1799.4060000000011</c:v>
                </c:pt>
                <c:pt idx="1083">
                  <c:v>1927.335</c:v>
                </c:pt>
                <c:pt idx="1084">
                  <c:v>1809.5429999999999</c:v>
                </c:pt>
                <c:pt idx="1085">
                  <c:v>1937.7639999999999</c:v>
                </c:pt>
                <c:pt idx="1086">
                  <c:v>1810.5889999999999</c:v>
                </c:pt>
                <c:pt idx="1087">
                  <c:v>1947.6409999999998</c:v>
                </c:pt>
                <c:pt idx="1088">
                  <c:v>1828.588</c:v>
                </c:pt>
                <c:pt idx="1089">
                  <c:v>1940.913</c:v>
                </c:pt>
                <c:pt idx="1090">
                  <c:v>1849.7919999999999</c:v>
                </c:pt>
                <c:pt idx="1091">
                  <c:v>1943.116</c:v>
                </c:pt>
                <c:pt idx="1092">
                  <c:v>1861.6399999999999</c:v>
                </c:pt>
                <c:pt idx="1093">
                  <c:v>1933.3709999999999</c:v>
                </c:pt>
                <c:pt idx="1094">
                  <c:v>1887.201</c:v>
                </c:pt>
                <c:pt idx="1095">
                  <c:v>1926.749</c:v>
                </c:pt>
                <c:pt idx="1096">
                  <c:v>1903.038</c:v>
                </c:pt>
                <c:pt idx="1097">
                  <c:v>1920.8439999999998</c:v>
                </c:pt>
                <c:pt idx="1098">
                  <c:v>1929.56</c:v>
                </c:pt>
                <c:pt idx="1099">
                  <c:v>1904.71</c:v>
                </c:pt>
                <c:pt idx="1100">
                  <c:v>1954.5650000000001</c:v>
                </c:pt>
                <c:pt idx="1101">
                  <c:v>1899.2529999999999</c:v>
                </c:pt>
                <c:pt idx="1102">
                  <c:v>1968.8419999999999</c:v>
                </c:pt>
                <c:pt idx="1103">
                  <c:v>1888.3229999999999</c:v>
                </c:pt>
                <c:pt idx="1104">
                  <c:v>1988.4160000000011</c:v>
                </c:pt>
                <c:pt idx="1105">
                  <c:v>1884.039</c:v>
                </c:pt>
                <c:pt idx="1106">
                  <c:v>1997.069</c:v>
                </c:pt>
                <c:pt idx="1107">
                  <c:v>1883.979</c:v>
                </c:pt>
                <c:pt idx="1108">
                  <c:v>1841.0139999999999</c:v>
                </c:pt>
                <c:pt idx="1109">
                  <c:v>1723.35</c:v>
                </c:pt>
                <c:pt idx="1110">
                  <c:v>1845.4080000000001</c:v>
                </c:pt>
                <c:pt idx="1111">
                  <c:v>1729.3929999999998</c:v>
                </c:pt>
                <c:pt idx="1112">
                  <c:v>1841.999</c:v>
                </c:pt>
                <c:pt idx="1113">
                  <c:v>1735.4970000000001</c:v>
                </c:pt>
                <c:pt idx="1114">
                  <c:v>1837.1799999999998</c:v>
                </c:pt>
                <c:pt idx="1115">
                  <c:v>1746.1599999999999</c:v>
                </c:pt>
                <c:pt idx="1116">
                  <c:v>1827.2650000000001</c:v>
                </c:pt>
                <c:pt idx="1117">
                  <c:v>1758.27</c:v>
                </c:pt>
                <c:pt idx="1118">
                  <c:v>1815.0439999999999</c:v>
                </c:pt>
                <c:pt idx="1119">
                  <c:v>1771.5550000000001</c:v>
                </c:pt>
                <c:pt idx="1120">
                  <c:v>1799.346</c:v>
                </c:pt>
                <c:pt idx="1121">
                  <c:v>1785.1799999999998</c:v>
                </c:pt>
                <c:pt idx="1122">
                  <c:v>1783.9449999999999</c:v>
                </c:pt>
                <c:pt idx="1123">
                  <c:v>1798.954</c:v>
                </c:pt>
                <c:pt idx="1124">
                  <c:v>1766.4449999999999</c:v>
                </c:pt>
                <c:pt idx="1125">
                  <c:v>1810.809</c:v>
                </c:pt>
                <c:pt idx="1126">
                  <c:v>1752.5719999999999</c:v>
                </c:pt>
                <c:pt idx="1127">
                  <c:v>1818.4549999999999</c:v>
                </c:pt>
                <c:pt idx="1128">
                  <c:v>1736.422</c:v>
                </c:pt>
                <c:pt idx="1129">
                  <c:v>1828.587</c:v>
                </c:pt>
                <c:pt idx="1130">
                  <c:v>1721.1969999999999</c:v>
                </c:pt>
                <c:pt idx="1131">
                  <c:v>1829.066</c:v>
                </c:pt>
                <c:pt idx="1132">
                  <c:v>1716.105</c:v>
                </c:pt>
                <c:pt idx="1133">
                  <c:v>1830.5529999999999</c:v>
                </c:pt>
                <c:pt idx="1134">
                  <c:v>1706.8819999999998</c:v>
                </c:pt>
                <c:pt idx="1135">
                  <c:v>1824.3119999999999</c:v>
                </c:pt>
                <c:pt idx="1136">
                  <c:v>1815.4739999999999</c:v>
                </c:pt>
                <c:pt idx="1137">
                  <c:v>1923.982</c:v>
                </c:pt>
                <c:pt idx="1138">
                  <c:v>1811.75</c:v>
                </c:pt>
                <c:pt idx="1139">
                  <c:v>1915.933</c:v>
                </c:pt>
                <c:pt idx="1140">
                  <c:v>1810.8139999999999</c:v>
                </c:pt>
                <c:pt idx="1141">
                  <c:v>1893.9010000000001</c:v>
                </c:pt>
                <c:pt idx="1142">
                  <c:v>1823.021</c:v>
                </c:pt>
                <c:pt idx="1143">
                  <c:v>1876.941</c:v>
                </c:pt>
                <c:pt idx="1144">
                  <c:v>1825.77</c:v>
                </c:pt>
                <c:pt idx="1145">
                  <c:v>1853.136</c:v>
                </c:pt>
                <c:pt idx="1146">
                  <c:v>1841.057</c:v>
                </c:pt>
                <c:pt idx="1147">
                  <c:v>1824.307</c:v>
                </c:pt>
                <c:pt idx="1148">
                  <c:v>1844.6969999999999</c:v>
                </c:pt>
                <c:pt idx="1149">
                  <c:v>1808.9760000000001</c:v>
                </c:pt>
                <c:pt idx="1150">
                  <c:v>1847.0250000000001</c:v>
                </c:pt>
                <c:pt idx="1151">
                  <c:v>1782.222</c:v>
                </c:pt>
                <c:pt idx="1152">
                  <c:v>1859.9170000000001</c:v>
                </c:pt>
                <c:pt idx="1153">
                  <c:v>1767.04</c:v>
                </c:pt>
                <c:pt idx="1154">
                  <c:v>1857.818</c:v>
                </c:pt>
                <c:pt idx="1155">
                  <c:v>1749.297</c:v>
                </c:pt>
                <c:pt idx="1156">
                  <c:v>1864.9280000000001</c:v>
                </c:pt>
                <c:pt idx="1157">
                  <c:v>1732.087</c:v>
                </c:pt>
                <c:pt idx="1158">
                  <c:v>1856.145</c:v>
                </c:pt>
                <c:pt idx="1159">
                  <c:v>1731.3679999999999</c:v>
                </c:pt>
                <c:pt idx="1160">
                  <c:v>1843.9390000000001</c:v>
                </c:pt>
                <c:pt idx="1161">
                  <c:v>1723.1439999999998</c:v>
                </c:pt>
                <c:pt idx="1162">
                  <c:v>1838.9760000000001</c:v>
                </c:pt>
                <c:pt idx="1163">
                  <c:v>1727.423</c:v>
                </c:pt>
                <c:pt idx="1164">
                  <c:v>1820.1029999999998</c:v>
                </c:pt>
                <c:pt idx="1165">
                  <c:v>1730.0809999999999</c:v>
                </c:pt>
                <c:pt idx="1166">
                  <c:v>1808.1609999999998</c:v>
                </c:pt>
                <c:pt idx="1167">
                  <c:v>1733.597</c:v>
                </c:pt>
                <c:pt idx="1168">
                  <c:v>1784.5050000000001</c:v>
                </c:pt>
                <c:pt idx="1169">
                  <c:v>1748.376</c:v>
                </c:pt>
                <c:pt idx="1170">
                  <c:v>1761.287</c:v>
                </c:pt>
                <c:pt idx="1171">
                  <c:v>1755.6729999999998</c:v>
                </c:pt>
                <c:pt idx="1172">
                  <c:v>1744.952</c:v>
                </c:pt>
                <c:pt idx="1173">
                  <c:v>1770.2280000000001</c:v>
                </c:pt>
                <c:pt idx="1174">
                  <c:v>1723.048</c:v>
                </c:pt>
                <c:pt idx="1175">
                  <c:v>1780.316</c:v>
                </c:pt>
                <c:pt idx="1176">
                  <c:v>1709.6889999999999</c:v>
                </c:pt>
                <c:pt idx="1177">
                  <c:v>1788.1479999999999</c:v>
                </c:pt>
                <c:pt idx="1178">
                  <c:v>1693.7149999999999</c:v>
                </c:pt>
                <c:pt idx="1179">
                  <c:v>1797.761</c:v>
                </c:pt>
                <c:pt idx="1180">
                  <c:v>1683.345</c:v>
                </c:pt>
                <c:pt idx="1181">
                  <c:v>1801.479</c:v>
                </c:pt>
                <c:pt idx="1182">
                  <c:v>1679.23</c:v>
                </c:pt>
                <c:pt idx="1183">
                  <c:v>1803.789</c:v>
                </c:pt>
                <c:pt idx="1184">
                  <c:v>1678.5119999999999</c:v>
                </c:pt>
                <c:pt idx="1185">
                  <c:v>1801.9110000000001</c:v>
                </c:pt>
                <c:pt idx="1186">
                  <c:v>1682.528</c:v>
                </c:pt>
                <c:pt idx="1187">
                  <c:v>1797.5219999999999</c:v>
                </c:pt>
                <c:pt idx="1188">
                  <c:v>1832.6179999999999</c:v>
                </c:pt>
                <c:pt idx="1189">
                  <c:v>1939.8939999999998</c:v>
                </c:pt>
                <c:pt idx="1190">
                  <c:v>1847.489</c:v>
                </c:pt>
                <c:pt idx="1191">
                  <c:v>1930.566</c:v>
                </c:pt>
                <c:pt idx="1192">
                  <c:v>1861.6219999999998</c:v>
                </c:pt>
                <c:pt idx="1193">
                  <c:v>1916.636</c:v>
                </c:pt>
                <c:pt idx="1194">
                  <c:v>1883.0260000000001</c:v>
                </c:pt>
                <c:pt idx="1195">
                  <c:v>1904.0160000000001</c:v>
                </c:pt>
                <c:pt idx="1196">
                  <c:v>1899.5839999999998</c:v>
                </c:pt>
                <c:pt idx="1197">
                  <c:v>1893.752</c:v>
                </c:pt>
                <c:pt idx="1198">
                  <c:v>1923.7270000000001</c:v>
                </c:pt>
                <c:pt idx="1199">
                  <c:v>1877.355</c:v>
                </c:pt>
                <c:pt idx="1200">
                  <c:v>1948.4660000000001</c:v>
                </c:pt>
                <c:pt idx="1201">
                  <c:v>1872.049</c:v>
                </c:pt>
                <c:pt idx="1202">
                  <c:v>1961.9070000000011</c:v>
                </c:pt>
                <c:pt idx="1203">
                  <c:v>1862.6619999999998</c:v>
                </c:pt>
                <c:pt idx="1204">
                  <c:v>1982.6959999999999</c:v>
                </c:pt>
                <c:pt idx="1205">
                  <c:v>1862.212</c:v>
                </c:pt>
                <c:pt idx="1206">
                  <c:v>1989.627</c:v>
                </c:pt>
                <c:pt idx="1207">
                  <c:v>1869.396</c:v>
                </c:pt>
                <c:pt idx="1208">
                  <c:v>1899.9260000000011</c:v>
                </c:pt>
                <c:pt idx="1209">
                  <c:v>1772.1569999999999</c:v>
                </c:pt>
                <c:pt idx="1210">
                  <c:v>1910.155</c:v>
                </c:pt>
                <c:pt idx="1211">
                  <c:v>1788.5619999999999</c:v>
                </c:pt>
                <c:pt idx="1212">
                  <c:v>1904.248</c:v>
                </c:pt>
                <c:pt idx="1213">
                  <c:v>1799.826</c:v>
                </c:pt>
                <c:pt idx="1214">
                  <c:v>1907.2160000000001</c:v>
                </c:pt>
                <c:pt idx="1215">
                  <c:v>1820.1579999999999</c:v>
                </c:pt>
                <c:pt idx="1216">
                  <c:v>1894.5360000000001</c:v>
                </c:pt>
                <c:pt idx="1217">
                  <c:v>1846.962</c:v>
                </c:pt>
                <c:pt idx="1218">
                  <c:v>1892.539</c:v>
                </c:pt>
                <c:pt idx="1219">
                  <c:v>1862.047</c:v>
                </c:pt>
                <c:pt idx="1220">
                  <c:v>1889.348</c:v>
                </c:pt>
                <c:pt idx="1221">
                  <c:v>1890.895</c:v>
                </c:pt>
                <c:pt idx="1222">
                  <c:v>1873.098</c:v>
                </c:pt>
                <c:pt idx="1223">
                  <c:v>1910.567</c:v>
                </c:pt>
                <c:pt idx="1224">
                  <c:v>1870.069</c:v>
                </c:pt>
                <c:pt idx="1225">
                  <c:v>1933.462</c:v>
                </c:pt>
                <c:pt idx="1226">
                  <c:v>1856.41</c:v>
                </c:pt>
                <c:pt idx="1227">
                  <c:v>1957.422</c:v>
                </c:pt>
                <c:pt idx="1228">
                  <c:v>1857.6179999999999</c:v>
                </c:pt>
                <c:pt idx="1229">
                  <c:v>1966.723</c:v>
                </c:pt>
                <c:pt idx="1230">
                  <c:v>1860.885</c:v>
                </c:pt>
                <c:pt idx="1231">
                  <c:v>1983.403</c:v>
                </c:pt>
                <c:pt idx="1232">
                  <c:v>1857.366</c:v>
                </c:pt>
                <c:pt idx="1233">
                  <c:v>1988.325</c:v>
                </c:pt>
                <c:pt idx="1234">
                  <c:v>1867.539</c:v>
                </c:pt>
                <c:pt idx="1235">
                  <c:v>1992.4970000000001</c:v>
                </c:pt>
                <c:pt idx="1236">
                  <c:v>1871.9970000000001</c:v>
                </c:pt>
                <c:pt idx="1237">
                  <c:v>1994.567</c:v>
                </c:pt>
                <c:pt idx="1238">
                  <c:v>1888.4270000000001</c:v>
                </c:pt>
                <c:pt idx="1239">
                  <c:v>1984.4770000000001</c:v>
                </c:pt>
                <c:pt idx="1240">
                  <c:v>1906.288</c:v>
                </c:pt>
                <c:pt idx="1241">
                  <c:v>1978.2370000000001</c:v>
                </c:pt>
                <c:pt idx="1242">
                  <c:v>1920.097</c:v>
                </c:pt>
                <c:pt idx="1243">
                  <c:v>1964.518</c:v>
                </c:pt>
                <c:pt idx="1244">
                  <c:v>1940.1089999999999</c:v>
                </c:pt>
                <c:pt idx="1245">
                  <c:v>1951.575</c:v>
                </c:pt>
                <c:pt idx="1246">
                  <c:v>1956.3889999999999</c:v>
                </c:pt>
                <c:pt idx="1247">
                  <c:v>1937.7929999999999</c:v>
                </c:pt>
                <c:pt idx="1248">
                  <c:v>1974.5919999999999</c:v>
                </c:pt>
                <c:pt idx="1249">
                  <c:v>1922.2739999999999</c:v>
                </c:pt>
                <c:pt idx="1250">
                  <c:v>1989.5129999999999</c:v>
                </c:pt>
                <c:pt idx="1251">
                  <c:v>1909.6719999999998</c:v>
                </c:pt>
                <c:pt idx="1252">
                  <c:v>1888.808</c:v>
                </c:pt>
                <c:pt idx="1253">
                  <c:v>1790.07</c:v>
                </c:pt>
                <c:pt idx="1254">
                  <c:v>1895.8779999999999</c:v>
                </c:pt>
                <c:pt idx="1255">
                  <c:v>1782.7080000000001</c:v>
                </c:pt>
                <c:pt idx="1256">
                  <c:v>1900.5519999999999</c:v>
                </c:pt>
                <c:pt idx="1257">
                  <c:v>1777.039</c:v>
                </c:pt>
                <c:pt idx="1258">
                  <c:v>1898.3309999999999</c:v>
                </c:pt>
                <c:pt idx="1259">
                  <c:v>1778.3629999999998</c:v>
                </c:pt>
                <c:pt idx="1260">
                  <c:v>1890.2449999999999</c:v>
                </c:pt>
                <c:pt idx="1261">
                  <c:v>1778.6509999999998</c:v>
                </c:pt>
                <c:pt idx="1262">
                  <c:v>1883.6109999999999</c:v>
                </c:pt>
                <c:pt idx="1263">
                  <c:v>1785.3219999999999</c:v>
                </c:pt>
                <c:pt idx="1264">
                  <c:v>1866.6619999999998</c:v>
                </c:pt>
                <c:pt idx="1265">
                  <c:v>1792.423</c:v>
                </c:pt>
                <c:pt idx="1266">
                  <c:v>1854.088</c:v>
                </c:pt>
                <c:pt idx="1267">
                  <c:v>1797.5739999999998</c:v>
                </c:pt>
                <c:pt idx="1268">
                  <c:v>1831.204</c:v>
                </c:pt>
                <c:pt idx="1269">
                  <c:v>1812.7180000000001</c:v>
                </c:pt>
                <c:pt idx="1270">
                  <c:v>1805.7760000000001</c:v>
                </c:pt>
                <c:pt idx="1271">
                  <c:v>1818.414</c:v>
                </c:pt>
                <c:pt idx="1272">
                  <c:v>1790.5170000000001</c:v>
                </c:pt>
                <c:pt idx="1273">
                  <c:v>1830.751</c:v>
                </c:pt>
                <c:pt idx="1274">
                  <c:v>1765.6409999999998</c:v>
                </c:pt>
                <c:pt idx="1275">
                  <c:v>1835.6399999999999</c:v>
                </c:pt>
                <c:pt idx="1276">
                  <c:v>1810.24</c:v>
                </c:pt>
                <c:pt idx="1277">
                  <c:v>1893.0250000000001</c:v>
                </c:pt>
                <c:pt idx="1278">
                  <c:v>1788.752</c:v>
                </c:pt>
                <c:pt idx="1279">
                  <c:v>1900.729</c:v>
                </c:pt>
                <c:pt idx="1280">
                  <c:v>1770.5919999999999</c:v>
                </c:pt>
                <c:pt idx="1281">
                  <c:v>1893.0419999999999</c:v>
                </c:pt>
                <c:pt idx="1282">
                  <c:v>1768.548</c:v>
                </c:pt>
                <c:pt idx="1283">
                  <c:v>1889.308</c:v>
                </c:pt>
                <c:pt idx="1284">
                  <c:v>1758.2170000000001</c:v>
                </c:pt>
                <c:pt idx="1285">
                  <c:v>1877.1809999999998</c:v>
                </c:pt>
                <c:pt idx="1286">
                  <c:v>1764.1849999999954</c:v>
                </c:pt>
                <c:pt idx="1287">
                  <c:v>1856.8869999999999</c:v>
                </c:pt>
                <c:pt idx="1288">
                  <c:v>1760.796</c:v>
                </c:pt>
                <c:pt idx="1289">
                  <c:v>1846.2719999999999</c:v>
                </c:pt>
                <c:pt idx="1290">
                  <c:v>1761.5889999999999</c:v>
                </c:pt>
                <c:pt idx="1291">
                  <c:v>1819.9010000000001</c:v>
                </c:pt>
                <c:pt idx="1292">
                  <c:v>1776.0039999999999</c:v>
                </c:pt>
                <c:pt idx="1293">
                  <c:v>1802.2449999999999</c:v>
                </c:pt>
                <c:pt idx="1294">
                  <c:v>1779.8239999999998</c:v>
                </c:pt>
                <c:pt idx="1295">
                  <c:v>1777.3799999999999</c:v>
                </c:pt>
                <c:pt idx="1296">
                  <c:v>1795.53</c:v>
                </c:pt>
                <c:pt idx="1297">
                  <c:v>1750.8969999999999</c:v>
                </c:pt>
                <c:pt idx="1298">
                  <c:v>1799.9110000000001</c:v>
                </c:pt>
                <c:pt idx="1299">
                  <c:v>1736.587</c:v>
                </c:pt>
                <c:pt idx="1300">
                  <c:v>1852.886</c:v>
                </c:pt>
                <c:pt idx="1301">
                  <c:v>1763.175</c:v>
                </c:pt>
                <c:pt idx="1302">
                  <c:v>1864.0439999999999</c:v>
                </c:pt>
                <c:pt idx="1303">
                  <c:v>1751.8909999999998</c:v>
                </c:pt>
                <c:pt idx="1304">
                  <c:v>1863.4090000000001</c:v>
                </c:pt>
                <c:pt idx="1305">
                  <c:v>1740.3539999999998</c:v>
                </c:pt>
                <c:pt idx="1306">
                  <c:v>1867.1949999999954</c:v>
                </c:pt>
                <c:pt idx="1307">
                  <c:v>1732.6</c:v>
                </c:pt>
                <c:pt idx="1308">
                  <c:v>1860.3309999999999</c:v>
                </c:pt>
                <c:pt idx="1309">
                  <c:v>1735.499</c:v>
                </c:pt>
                <c:pt idx="1310">
                  <c:v>1851.1119999999999</c:v>
                </c:pt>
                <c:pt idx="1311">
                  <c:v>1737.5889999999999</c:v>
                </c:pt>
                <c:pt idx="1312">
                  <c:v>1842.6599999999999</c:v>
                </c:pt>
                <c:pt idx="1313">
                  <c:v>1747.277</c:v>
                </c:pt>
                <c:pt idx="1314">
                  <c:v>1828.778</c:v>
                </c:pt>
                <c:pt idx="1315">
                  <c:v>1757.9739999999999</c:v>
                </c:pt>
                <c:pt idx="1316">
                  <c:v>1813.7080000000001</c:v>
                </c:pt>
                <c:pt idx="1317">
                  <c:v>1772.4370000000001</c:v>
                </c:pt>
                <c:pt idx="1318">
                  <c:v>1797.751</c:v>
                </c:pt>
                <c:pt idx="1319">
                  <c:v>1787.8150000000001</c:v>
                </c:pt>
                <c:pt idx="1320">
                  <c:v>1782.2239999999999</c:v>
                </c:pt>
                <c:pt idx="1321">
                  <c:v>1805.3739999999998</c:v>
                </c:pt>
                <c:pt idx="1322">
                  <c:v>1766.433</c:v>
                </c:pt>
                <c:pt idx="1323">
                  <c:v>1821.479</c:v>
                </c:pt>
                <c:pt idx="1324">
                  <c:v>1805.1</c:v>
                </c:pt>
                <c:pt idx="1325">
                  <c:v>1888.1669999999999</c:v>
                </c:pt>
                <c:pt idx="1326">
                  <c:v>1792.8329999999999</c:v>
                </c:pt>
                <c:pt idx="1327">
                  <c:v>1904.204</c:v>
                </c:pt>
                <c:pt idx="1328">
                  <c:v>1789.2750000000001</c:v>
                </c:pt>
                <c:pt idx="1329">
                  <c:v>1911.547</c:v>
                </c:pt>
                <c:pt idx="1330">
                  <c:v>1791.338</c:v>
                </c:pt>
                <c:pt idx="1331">
                  <c:v>1921.9580000000001</c:v>
                </c:pt>
                <c:pt idx="1332">
                  <c:v>1790.441</c:v>
                </c:pt>
                <c:pt idx="1333">
                  <c:v>1923.7239999999999</c:v>
                </c:pt>
                <c:pt idx="1334">
                  <c:v>1802.84</c:v>
                </c:pt>
                <c:pt idx="1335">
                  <c:v>1924.932</c:v>
                </c:pt>
                <c:pt idx="1336">
                  <c:v>1809.933</c:v>
                </c:pt>
                <c:pt idx="1337">
                  <c:v>1926.346</c:v>
                </c:pt>
                <c:pt idx="1338">
                  <c:v>1830.97</c:v>
                </c:pt>
                <c:pt idx="1339">
                  <c:v>1914.2760000000001</c:v>
                </c:pt>
                <c:pt idx="1340">
                  <c:v>1855.3589999999999</c:v>
                </c:pt>
                <c:pt idx="1341">
                  <c:v>1911.0739999999998</c:v>
                </c:pt>
                <c:pt idx="1342">
                  <c:v>1871.365</c:v>
                </c:pt>
                <c:pt idx="1343">
                  <c:v>1897.9649999999999</c:v>
                </c:pt>
                <c:pt idx="1344">
                  <c:v>1899.9250000000011</c:v>
                </c:pt>
                <c:pt idx="1345">
                  <c:v>1890.1539999999998</c:v>
                </c:pt>
                <c:pt idx="1346">
                  <c:v>1916.088</c:v>
                </c:pt>
                <c:pt idx="1347">
                  <c:v>1887.116</c:v>
                </c:pt>
                <c:pt idx="1348">
                  <c:v>1892.075</c:v>
                </c:pt>
                <c:pt idx="1349">
                  <c:v>1820.559</c:v>
                </c:pt>
                <c:pt idx="1350">
                  <c:v>1917.6759999999999</c:v>
                </c:pt>
                <c:pt idx="1351">
                  <c:v>1821.9470000000001</c:v>
                </c:pt>
                <c:pt idx="1352">
                  <c:v>1927.701</c:v>
                </c:pt>
                <c:pt idx="1353">
                  <c:v>1817.6179999999999</c:v>
                </c:pt>
                <c:pt idx="1354">
                  <c:v>1947.3029999999999</c:v>
                </c:pt>
                <c:pt idx="1355">
                  <c:v>1822.431</c:v>
                </c:pt>
                <c:pt idx="1356">
                  <c:v>1949.8539999999998</c:v>
                </c:pt>
                <c:pt idx="1357">
                  <c:v>1834.6429999999998</c:v>
                </c:pt>
                <c:pt idx="1358">
                  <c:v>1961.1859999999999</c:v>
                </c:pt>
                <c:pt idx="1359">
                  <c:v>1838.2660000000001</c:v>
                </c:pt>
                <c:pt idx="1360">
                  <c:v>1967.424</c:v>
                </c:pt>
                <c:pt idx="1361">
                  <c:v>1857.6809999999998</c:v>
                </c:pt>
                <c:pt idx="1362">
                  <c:v>1958.422</c:v>
                </c:pt>
                <c:pt idx="1363">
                  <c:v>1871.605</c:v>
                </c:pt>
                <c:pt idx="1364">
                  <c:v>1956.991</c:v>
                </c:pt>
                <c:pt idx="1365">
                  <c:v>1892.6559999999999</c:v>
                </c:pt>
                <c:pt idx="1366">
                  <c:v>1942.557</c:v>
                </c:pt>
                <c:pt idx="1367">
                  <c:v>1917.3709999999999</c:v>
                </c:pt>
                <c:pt idx="1368">
                  <c:v>1824.6669999999999</c:v>
                </c:pt>
                <c:pt idx="1369">
                  <c:v>1825.0160000000001</c:v>
                </c:pt>
                <c:pt idx="1370">
                  <c:v>1816.9260000000011</c:v>
                </c:pt>
                <c:pt idx="1371">
                  <c:v>1846.8729999999998</c:v>
                </c:pt>
                <c:pt idx="1372">
                  <c:v>1801.971</c:v>
                </c:pt>
                <c:pt idx="1373">
                  <c:v>1862.568</c:v>
                </c:pt>
                <c:pt idx="1374">
                  <c:v>1795.213</c:v>
                </c:pt>
                <c:pt idx="1375">
                  <c:v>1878.6759999999999</c:v>
                </c:pt>
                <c:pt idx="1376">
                  <c:v>1784.7239999999999</c:v>
                </c:pt>
                <c:pt idx="1377">
                  <c:v>1892.069</c:v>
                </c:pt>
                <c:pt idx="1378">
                  <c:v>1781.8809999999999</c:v>
                </c:pt>
                <c:pt idx="1379">
                  <c:v>1897.809</c:v>
                </c:pt>
                <c:pt idx="1380">
                  <c:v>1781.047</c:v>
                </c:pt>
                <c:pt idx="1381">
                  <c:v>1902.2939999999999</c:v>
                </c:pt>
                <c:pt idx="1382">
                  <c:v>1781.5239999999999</c:v>
                </c:pt>
                <c:pt idx="1383">
                  <c:v>1900.4180000000001</c:v>
                </c:pt>
                <c:pt idx="1384">
                  <c:v>1786.2339999999999</c:v>
                </c:pt>
                <c:pt idx="1385">
                  <c:v>1895.0550000000001</c:v>
                </c:pt>
                <c:pt idx="1386">
                  <c:v>1794.2249999999999</c:v>
                </c:pt>
                <c:pt idx="1387">
                  <c:v>1884.6469999999999</c:v>
                </c:pt>
                <c:pt idx="1388">
                  <c:v>1803.6089999999999</c:v>
                </c:pt>
                <c:pt idx="1389">
                  <c:v>1872.46</c:v>
                </c:pt>
                <c:pt idx="1390">
                  <c:v>1814.0029999999999</c:v>
                </c:pt>
                <c:pt idx="1391">
                  <c:v>1854.933</c:v>
                </c:pt>
                <c:pt idx="1392">
                  <c:v>1885.8799999999999</c:v>
                </c:pt>
                <c:pt idx="1393">
                  <c:v>1897.27</c:v>
                </c:pt>
                <c:pt idx="1394">
                  <c:v>1896.529</c:v>
                </c:pt>
                <c:pt idx="1395">
                  <c:v>1877.4110000000001</c:v>
                </c:pt>
                <c:pt idx="1396">
                  <c:v>1911.8709999999999</c:v>
                </c:pt>
                <c:pt idx="1397">
                  <c:v>1855.499</c:v>
                </c:pt>
                <c:pt idx="1398">
                  <c:v>1919.1399999999999</c:v>
                </c:pt>
                <c:pt idx="1399">
                  <c:v>1842.3789999999999</c:v>
                </c:pt>
                <c:pt idx="1400">
                  <c:v>1922.58</c:v>
                </c:pt>
                <c:pt idx="1401">
                  <c:v>1823.721</c:v>
                </c:pt>
                <c:pt idx="1402">
                  <c:v>1931.489</c:v>
                </c:pt>
                <c:pt idx="1403">
                  <c:v>1814.1979999999999</c:v>
                </c:pt>
                <c:pt idx="1404">
                  <c:v>1927.1</c:v>
                </c:pt>
                <c:pt idx="1405">
                  <c:v>1803.806</c:v>
                </c:pt>
                <c:pt idx="1406">
                  <c:v>1928.703</c:v>
                </c:pt>
                <c:pt idx="1407">
                  <c:v>1794.0029999999999</c:v>
                </c:pt>
                <c:pt idx="1408">
                  <c:v>1915.001</c:v>
                </c:pt>
                <c:pt idx="1409">
                  <c:v>1798.9829999999999</c:v>
                </c:pt>
                <c:pt idx="1410">
                  <c:v>1896.9929999999999</c:v>
                </c:pt>
                <c:pt idx="1411">
                  <c:v>1795.828</c:v>
                </c:pt>
                <c:pt idx="1412">
                  <c:v>1775.539</c:v>
                </c:pt>
                <c:pt idx="1413">
                  <c:v>1700.242</c:v>
                </c:pt>
                <c:pt idx="1414">
                  <c:v>1751.6939999999954</c:v>
                </c:pt>
                <c:pt idx="1415">
                  <c:v>1704.1699999999998</c:v>
                </c:pt>
                <c:pt idx="1416">
                  <c:v>1737.1779999999999</c:v>
                </c:pt>
                <c:pt idx="1417">
                  <c:v>1707.1539999999998</c:v>
                </c:pt>
                <c:pt idx="1418">
                  <c:v>1710.481</c:v>
                </c:pt>
                <c:pt idx="1419">
                  <c:v>1721.566</c:v>
                </c:pt>
                <c:pt idx="1420">
                  <c:v>1683.453</c:v>
                </c:pt>
                <c:pt idx="1421">
                  <c:v>1724.6039999999998</c:v>
                </c:pt>
                <c:pt idx="1422">
                  <c:v>1669.288</c:v>
                </c:pt>
                <c:pt idx="1423">
                  <c:v>1734.2819999999999</c:v>
                </c:pt>
                <c:pt idx="1424">
                  <c:v>1646.0229999999999</c:v>
                </c:pt>
                <c:pt idx="1425">
                  <c:v>1736.1909999999998</c:v>
                </c:pt>
                <c:pt idx="1426">
                  <c:v>1637.1399999999999</c:v>
                </c:pt>
                <c:pt idx="1427">
                  <c:v>1732.848</c:v>
                </c:pt>
                <c:pt idx="1428">
                  <c:v>1620.7449999999999</c:v>
                </c:pt>
                <c:pt idx="1429">
                  <c:v>1736.932</c:v>
                </c:pt>
                <c:pt idx="1430">
                  <c:v>1609.088</c:v>
                </c:pt>
                <c:pt idx="1431">
                  <c:v>1727.2070000000001</c:v>
                </c:pt>
                <c:pt idx="1432">
                  <c:v>1611.0739999999998</c:v>
                </c:pt>
                <c:pt idx="1433">
                  <c:v>1721.829</c:v>
                </c:pt>
                <c:pt idx="1434">
                  <c:v>1608.0360000000001</c:v>
                </c:pt>
                <c:pt idx="1435">
                  <c:v>1707.3589999999999</c:v>
                </c:pt>
                <c:pt idx="1436">
                  <c:v>1616.931</c:v>
                </c:pt>
                <c:pt idx="1437">
                  <c:v>1689.6519999999998</c:v>
                </c:pt>
                <c:pt idx="1438">
                  <c:v>1621.5039999999999</c:v>
                </c:pt>
                <c:pt idx="1439">
                  <c:v>1676.4929999999999</c:v>
                </c:pt>
                <c:pt idx="1440">
                  <c:v>1628.931</c:v>
                </c:pt>
                <c:pt idx="1441">
                  <c:v>1656.248</c:v>
                </c:pt>
                <c:pt idx="1442">
                  <c:v>1643.421</c:v>
                </c:pt>
                <c:pt idx="1443">
                  <c:v>1640.2909999999999</c:v>
                </c:pt>
                <c:pt idx="1444">
                  <c:v>1853.12</c:v>
                </c:pt>
                <c:pt idx="1445">
                  <c:v>1822.7339999999999</c:v>
                </c:pt>
                <c:pt idx="1446">
                  <c:v>1869.491</c:v>
                </c:pt>
                <c:pt idx="1447">
                  <c:v>1804.3739999999998</c:v>
                </c:pt>
                <c:pt idx="1448">
                  <c:v>1880.848</c:v>
                </c:pt>
                <c:pt idx="1449">
                  <c:v>1791.6919999999998</c:v>
                </c:pt>
                <c:pt idx="1450">
                  <c:v>1891.9360000000001</c:v>
                </c:pt>
                <c:pt idx="1451">
                  <c:v>1780.6229999999998</c:v>
                </c:pt>
                <c:pt idx="1452">
                  <c:v>1899.8129999999999</c:v>
                </c:pt>
                <c:pt idx="1453">
                  <c:v>1775.1529999999998</c:v>
                </c:pt>
                <c:pt idx="1454">
                  <c:v>1905.6229999999998</c:v>
                </c:pt>
                <c:pt idx="1455">
                  <c:v>1774.2449999999999</c:v>
                </c:pt>
                <c:pt idx="1456">
                  <c:v>1905.6539999999998</c:v>
                </c:pt>
                <c:pt idx="1457">
                  <c:v>1779.9370000000001</c:v>
                </c:pt>
                <c:pt idx="1458">
                  <c:v>1905.211</c:v>
                </c:pt>
                <c:pt idx="1459">
                  <c:v>1786.414</c:v>
                </c:pt>
                <c:pt idx="1460">
                  <c:v>1902.2670000000001</c:v>
                </c:pt>
                <c:pt idx="1461">
                  <c:v>1801.645</c:v>
                </c:pt>
                <c:pt idx="1462">
                  <c:v>1890.8899999999999</c:v>
                </c:pt>
                <c:pt idx="1463">
                  <c:v>1816.7190000000001</c:v>
                </c:pt>
                <c:pt idx="1464">
                  <c:v>1883.952</c:v>
                </c:pt>
                <c:pt idx="1465">
                  <c:v>1837.258</c:v>
                </c:pt>
                <c:pt idx="1466">
                  <c:v>1867.3409999999999</c:v>
                </c:pt>
                <c:pt idx="1467">
                  <c:v>1862.1629999999998</c:v>
                </c:pt>
                <c:pt idx="1468">
                  <c:v>1808.1969999999999</c:v>
                </c:pt>
                <c:pt idx="1469">
                  <c:v>1827.9949999999999</c:v>
                </c:pt>
                <c:pt idx="1470">
                  <c:v>1802.223</c:v>
                </c:pt>
                <c:pt idx="1471">
                  <c:v>1852.8969999999999</c:v>
                </c:pt>
                <c:pt idx="1472">
                  <c:v>1787.519</c:v>
                </c:pt>
                <c:pt idx="1473">
                  <c:v>1869.6969999999999</c:v>
                </c:pt>
                <c:pt idx="1474">
                  <c:v>1786.951</c:v>
                </c:pt>
                <c:pt idx="1475">
                  <c:v>1888.2670000000001</c:v>
                </c:pt>
                <c:pt idx="1476">
                  <c:v>1777.5250000000001</c:v>
                </c:pt>
                <c:pt idx="1477">
                  <c:v>1907.5609999999999</c:v>
                </c:pt>
                <c:pt idx="1478">
                  <c:v>1784.444</c:v>
                </c:pt>
                <c:pt idx="1479">
                  <c:v>1911.202</c:v>
                </c:pt>
                <c:pt idx="1480">
                  <c:v>1795.7860000000001</c:v>
                </c:pt>
                <c:pt idx="1481">
                  <c:v>1923.3239999999998</c:v>
                </c:pt>
                <c:pt idx="1482">
                  <c:v>1798.606</c:v>
                </c:pt>
                <c:pt idx="1483">
                  <c:v>1922.6619999999998</c:v>
                </c:pt>
                <c:pt idx="1484">
                  <c:v>1817.8779999999999</c:v>
                </c:pt>
                <c:pt idx="1485">
                  <c:v>1923.625</c:v>
                </c:pt>
                <c:pt idx="1486">
                  <c:v>1828.5719999999999</c:v>
                </c:pt>
                <c:pt idx="1487">
                  <c:v>1924.9560000000001</c:v>
                </c:pt>
                <c:pt idx="1488">
                  <c:v>1853.7560000000001</c:v>
                </c:pt>
                <c:pt idx="1489">
                  <c:v>1910.4470000000001</c:v>
                </c:pt>
                <c:pt idx="1490">
                  <c:v>1881.3</c:v>
                </c:pt>
                <c:pt idx="1491">
                  <c:v>1907.213</c:v>
                </c:pt>
                <c:pt idx="1492">
                  <c:v>1896.8899999999999</c:v>
                </c:pt>
                <c:pt idx="1493">
                  <c:v>1894.1609999999998</c:v>
                </c:pt>
                <c:pt idx="1494">
                  <c:v>1924.8739999999998</c:v>
                </c:pt>
                <c:pt idx="1495">
                  <c:v>1886.6779999999999</c:v>
                </c:pt>
                <c:pt idx="1496">
                  <c:v>1939.62</c:v>
                </c:pt>
                <c:pt idx="1497">
                  <c:v>1883.357</c:v>
                </c:pt>
                <c:pt idx="1498">
                  <c:v>1963.787</c:v>
                </c:pt>
                <c:pt idx="1499">
                  <c:v>1871.175</c:v>
                </c:pt>
                <c:pt idx="1500">
                  <c:v>1983.9670000000001</c:v>
                </c:pt>
                <c:pt idx="1501">
                  <c:v>1872.326</c:v>
                </c:pt>
                <c:pt idx="1502">
                  <c:v>1990.9929999999999</c:v>
                </c:pt>
                <c:pt idx="1503">
                  <c:v>1869.54</c:v>
                </c:pt>
                <c:pt idx="1504">
                  <c:v>2002.3639999999998</c:v>
                </c:pt>
                <c:pt idx="1505">
                  <c:v>1874.566</c:v>
                </c:pt>
                <c:pt idx="1506">
                  <c:v>2001.626</c:v>
                </c:pt>
                <c:pt idx="1507">
                  <c:v>1884.44</c:v>
                </c:pt>
                <c:pt idx="1508">
                  <c:v>1834.9270000000001</c:v>
                </c:pt>
                <c:pt idx="1509">
                  <c:v>1733.635</c:v>
                </c:pt>
                <c:pt idx="1510">
                  <c:v>1831.1429999999998</c:v>
                </c:pt>
                <c:pt idx="1511">
                  <c:v>1747.9360000000001</c:v>
                </c:pt>
                <c:pt idx="1512">
                  <c:v>1819.327</c:v>
                </c:pt>
                <c:pt idx="1513">
                  <c:v>1760.9929999999999</c:v>
                </c:pt>
                <c:pt idx="1514">
                  <c:v>1808.7919999999999</c:v>
                </c:pt>
                <c:pt idx="1515">
                  <c:v>1776.7729999999999</c:v>
                </c:pt>
                <c:pt idx="1516">
                  <c:v>1793.4180000000001</c:v>
                </c:pt>
                <c:pt idx="1517">
                  <c:v>1792.578</c:v>
                </c:pt>
                <c:pt idx="1518">
                  <c:v>1779.4660000000001</c:v>
                </c:pt>
                <c:pt idx="1519">
                  <c:v>1806.7529999999999</c:v>
                </c:pt>
                <c:pt idx="1520">
                  <c:v>1763.5329999999999</c:v>
                </c:pt>
                <c:pt idx="1521">
                  <c:v>1819.3869999999999</c:v>
                </c:pt>
                <c:pt idx="1522">
                  <c:v>1750.9010000000001</c:v>
                </c:pt>
                <c:pt idx="1523">
                  <c:v>1830.076</c:v>
                </c:pt>
                <c:pt idx="1524">
                  <c:v>1737.4680000000001</c:v>
                </c:pt>
                <c:pt idx="1525">
                  <c:v>1836.799</c:v>
                </c:pt>
                <c:pt idx="1526">
                  <c:v>1730.3019999999999</c:v>
                </c:pt>
                <c:pt idx="1527">
                  <c:v>1837.798</c:v>
                </c:pt>
                <c:pt idx="1528">
                  <c:v>1722.002</c:v>
                </c:pt>
                <c:pt idx="1529">
                  <c:v>1839.829</c:v>
                </c:pt>
                <c:pt idx="1530">
                  <c:v>1715.8619999999999</c:v>
                </c:pt>
                <c:pt idx="1531">
                  <c:v>1831.625</c:v>
                </c:pt>
                <c:pt idx="1532">
                  <c:v>1719.73</c:v>
                </c:pt>
                <c:pt idx="1533">
                  <c:v>1823.8799999999999</c:v>
                </c:pt>
                <c:pt idx="1534">
                  <c:v>1719.3989999999999</c:v>
                </c:pt>
                <c:pt idx="1535">
                  <c:v>1809.367</c:v>
                </c:pt>
                <c:pt idx="1536">
                  <c:v>1836.1379999999999</c:v>
                </c:pt>
                <c:pt idx="1537">
                  <c:v>1900.239</c:v>
                </c:pt>
                <c:pt idx="1538">
                  <c:v>1840.232</c:v>
                </c:pt>
                <c:pt idx="1539">
                  <c:v>1886.0239999999999</c:v>
                </c:pt>
                <c:pt idx="1540">
                  <c:v>1844.1179999999999</c:v>
                </c:pt>
                <c:pt idx="1541">
                  <c:v>1858.95</c:v>
                </c:pt>
                <c:pt idx="1542">
                  <c:v>1859.845</c:v>
                </c:pt>
                <c:pt idx="1543">
                  <c:v>1840.019</c:v>
                </c:pt>
                <c:pt idx="1544">
                  <c:v>1863.6139999999998</c:v>
                </c:pt>
                <c:pt idx="1545">
                  <c:v>1816.1289999999999</c:v>
                </c:pt>
                <c:pt idx="1546">
                  <c:v>1878.0129999999999</c:v>
                </c:pt>
                <c:pt idx="1547">
                  <c:v>1790.2860000000001</c:v>
                </c:pt>
                <c:pt idx="1548">
                  <c:v>1877.5819999999999</c:v>
                </c:pt>
                <c:pt idx="1549">
                  <c:v>1780.019</c:v>
                </c:pt>
                <c:pt idx="1550">
                  <c:v>1874.3309999999999</c:v>
                </c:pt>
                <c:pt idx="1551">
                  <c:v>1759.904</c:v>
                </c:pt>
                <c:pt idx="1552">
                  <c:v>1879.8579999999999</c:v>
                </c:pt>
                <c:pt idx="1553">
                  <c:v>1753.6569999999999</c:v>
                </c:pt>
                <c:pt idx="1554">
                  <c:v>1869.1979999999999</c:v>
                </c:pt>
                <c:pt idx="1555">
                  <c:v>1744.9880000000001</c:v>
                </c:pt>
                <c:pt idx="1556">
                  <c:v>1808.924</c:v>
                </c:pt>
                <c:pt idx="1557">
                  <c:v>1683.82</c:v>
                </c:pt>
                <c:pt idx="1558">
                  <c:v>1790.9110000000001</c:v>
                </c:pt>
                <c:pt idx="1559">
                  <c:v>1691.9929999999999</c:v>
                </c:pt>
                <c:pt idx="1560">
                  <c:v>1769.8339999999998</c:v>
                </c:pt>
                <c:pt idx="1561">
                  <c:v>1692.259</c:v>
                </c:pt>
                <c:pt idx="1562">
                  <c:v>1757.655</c:v>
                </c:pt>
                <c:pt idx="1563">
                  <c:v>1703.6409999999998</c:v>
                </c:pt>
                <c:pt idx="1564">
                  <c:v>1731.9580000000001</c:v>
                </c:pt>
                <c:pt idx="1565">
                  <c:v>1710.501</c:v>
                </c:pt>
                <c:pt idx="1566">
                  <c:v>1717.355</c:v>
                </c:pt>
                <c:pt idx="1567">
                  <c:v>1716.3489999999999</c:v>
                </c:pt>
                <c:pt idx="1568">
                  <c:v>1691.83</c:v>
                </c:pt>
                <c:pt idx="1569">
                  <c:v>1731.309</c:v>
                </c:pt>
                <c:pt idx="1570">
                  <c:v>1670.2929999999999</c:v>
                </c:pt>
                <c:pt idx="1571">
                  <c:v>1736.8389999999999</c:v>
                </c:pt>
                <c:pt idx="1572">
                  <c:v>1657.538</c:v>
                </c:pt>
                <c:pt idx="1573">
                  <c:v>1746.806</c:v>
                </c:pt>
                <c:pt idx="1574">
                  <c:v>1641.779</c:v>
                </c:pt>
                <c:pt idx="1575">
                  <c:v>1749.94</c:v>
                </c:pt>
                <c:pt idx="1576">
                  <c:v>1635.78</c:v>
                </c:pt>
                <c:pt idx="1577">
                  <c:v>1750.116</c:v>
                </c:pt>
                <c:pt idx="1578">
                  <c:v>1628.9929999999999</c:v>
                </c:pt>
                <c:pt idx="1579">
                  <c:v>1750.7809999999999</c:v>
                </c:pt>
                <c:pt idx="1580">
                  <c:v>1628.1329999999998</c:v>
                </c:pt>
                <c:pt idx="1581">
                  <c:v>1744.902</c:v>
                </c:pt>
                <c:pt idx="1582">
                  <c:v>1633.6189999999999</c:v>
                </c:pt>
                <c:pt idx="1583">
                  <c:v>1737.646</c:v>
                </c:pt>
                <c:pt idx="1584">
                  <c:v>1641.72</c:v>
                </c:pt>
                <c:pt idx="1585">
                  <c:v>1726.6969999999999</c:v>
                </c:pt>
                <c:pt idx="1586">
                  <c:v>1653.3229999999999</c:v>
                </c:pt>
                <c:pt idx="1587">
                  <c:v>1715.4939999999999</c:v>
                </c:pt>
                <c:pt idx="1588">
                  <c:v>1864.2149999999999</c:v>
                </c:pt>
                <c:pt idx="1589">
                  <c:v>1904.318</c:v>
                </c:pt>
                <c:pt idx="1590">
                  <c:v>1884.0739999999998</c:v>
                </c:pt>
                <c:pt idx="1591">
                  <c:v>1891.239</c:v>
                </c:pt>
                <c:pt idx="1592">
                  <c:v>1900.6879999999999</c:v>
                </c:pt>
                <c:pt idx="1593">
                  <c:v>1874.953</c:v>
                </c:pt>
                <c:pt idx="1594">
                  <c:v>1922.412</c:v>
                </c:pt>
                <c:pt idx="1595">
                  <c:v>1863.3939999999998</c:v>
                </c:pt>
                <c:pt idx="1596">
                  <c:v>1937.586</c:v>
                </c:pt>
                <c:pt idx="1597">
                  <c:v>1856.7639999999999</c:v>
                </c:pt>
                <c:pt idx="1598">
                  <c:v>1956.807</c:v>
                </c:pt>
                <c:pt idx="1599">
                  <c:v>1846.336</c:v>
                </c:pt>
                <c:pt idx="1600">
                  <c:v>1974.845</c:v>
                </c:pt>
                <c:pt idx="1601">
                  <c:v>1848.46</c:v>
                </c:pt>
                <c:pt idx="1602">
                  <c:v>1979.94</c:v>
                </c:pt>
                <c:pt idx="1603">
                  <c:v>1848.913</c:v>
                </c:pt>
                <c:pt idx="1604">
                  <c:v>1991.3329999999999</c:v>
                </c:pt>
                <c:pt idx="1605">
                  <c:v>1858.06</c:v>
                </c:pt>
                <c:pt idx="1606">
                  <c:v>1987.91</c:v>
                </c:pt>
                <c:pt idx="1607">
                  <c:v>1876.047</c:v>
                </c:pt>
                <c:pt idx="1608">
                  <c:v>1836.713</c:v>
                </c:pt>
                <c:pt idx="1609">
                  <c:v>1740.4360000000001</c:v>
                </c:pt>
                <c:pt idx="1610">
                  <c:v>1837.8139999999999</c:v>
                </c:pt>
                <c:pt idx="1611">
                  <c:v>1764.316</c:v>
                </c:pt>
                <c:pt idx="1612">
                  <c:v>1824.29</c:v>
                </c:pt>
                <c:pt idx="1613">
                  <c:v>1781.212</c:v>
                </c:pt>
                <c:pt idx="1614">
                  <c:v>1821.605</c:v>
                </c:pt>
                <c:pt idx="1615">
                  <c:v>1805.895</c:v>
                </c:pt>
                <c:pt idx="1616">
                  <c:v>1805.327</c:v>
                </c:pt>
                <c:pt idx="1617">
                  <c:v>1834.1399999999999</c:v>
                </c:pt>
                <c:pt idx="1618">
                  <c:v>1802.626</c:v>
                </c:pt>
                <c:pt idx="1619">
                  <c:v>1849.115</c:v>
                </c:pt>
                <c:pt idx="1620">
                  <c:v>1800.4160000000011</c:v>
                </c:pt>
                <c:pt idx="1621">
                  <c:v>1874.3109999999999</c:v>
                </c:pt>
                <c:pt idx="1622">
                  <c:v>1788.511</c:v>
                </c:pt>
                <c:pt idx="1623">
                  <c:v>1888.6489999999999</c:v>
                </c:pt>
                <c:pt idx="1624">
                  <c:v>1791.258</c:v>
                </c:pt>
                <c:pt idx="1625">
                  <c:v>1904.8979999999999</c:v>
                </c:pt>
                <c:pt idx="1626">
                  <c:v>1785.981</c:v>
                </c:pt>
                <c:pt idx="1627">
                  <c:v>1920.3629999999998</c:v>
                </c:pt>
                <c:pt idx="1628">
                  <c:v>1795.8929999999998</c:v>
                </c:pt>
                <c:pt idx="1629">
                  <c:v>1920.1759999999999</c:v>
                </c:pt>
                <c:pt idx="1630">
                  <c:v>1808.9349999999999</c:v>
                </c:pt>
                <c:pt idx="1631">
                  <c:v>1927.0919999999999</c:v>
                </c:pt>
                <c:pt idx="1632">
                  <c:v>1864.85</c:v>
                </c:pt>
                <c:pt idx="1633">
                  <c:v>1975.5160000000001</c:v>
                </c:pt>
                <c:pt idx="1634">
                  <c:v>1884.252</c:v>
                </c:pt>
                <c:pt idx="1635">
                  <c:v>1970.838</c:v>
                </c:pt>
                <c:pt idx="1636">
                  <c:v>1896.87</c:v>
                </c:pt>
                <c:pt idx="1637">
                  <c:v>1965.1889999999999</c:v>
                </c:pt>
                <c:pt idx="1638">
                  <c:v>1919.751</c:v>
                </c:pt>
                <c:pt idx="1639">
                  <c:v>1949.7060000000001</c:v>
                </c:pt>
                <c:pt idx="1640">
                  <c:v>1941.7629999999999</c:v>
                </c:pt>
                <c:pt idx="1641">
                  <c:v>1939.9770000000001</c:v>
                </c:pt>
                <c:pt idx="1642">
                  <c:v>1957.9639999999999</c:v>
                </c:pt>
                <c:pt idx="1643">
                  <c:v>1925.201</c:v>
                </c:pt>
                <c:pt idx="1644">
                  <c:v>1977.6589999999999</c:v>
                </c:pt>
                <c:pt idx="1645">
                  <c:v>1913.7170000000001</c:v>
                </c:pt>
                <c:pt idx="1646">
                  <c:v>1991.1689999999999</c:v>
                </c:pt>
                <c:pt idx="1647">
                  <c:v>1904.3709999999999</c:v>
                </c:pt>
                <c:pt idx="1648">
                  <c:v>1838.2919999999999</c:v>
                </c:pt>
                <c:pt idx="1649">
                  <c:v>1735.3129999999999</c:v>
                </c:pt>
                <c:pt idx="1650">
                  <c:v>1845.5929999999998</c:v>
                </c:pt>
                <c:pt idx="1651">
                  <c:v>1731.451</c:v>
                </c:pt>
                <c:pt idx="1652">
                  <c:v>1848.606</c:v>
                </c:pt>
                <c:pt idx="1653">
                  <c:v>1730.442</c:v>
                </c:pt>
                <c:pt idx="1654">
                  <c:v>1846.7339999999999</c:v>
                </c:pt>
                <c:pt idx="1655">
                  <c:v>1732.6939999999954</c:v>
                </c:pt>
                <c:pt idx="1656">
                  <c:v>1842.0360000000001</c:v>
                </c:pt>
                <c:pt idx="1657">
                  <c:v>1736.2149999999999</c:v>
                </c:pt>
                <c:pt idx="1658">
                  <c:v>1830.979</c:v>
                </c:pt>
                <c:pt idx="1659">
                  <c:v>1745.96</c:v>
                </c:pt>
                <c:pt idx="1660">
                  <c:v>1814.8539999999998</c:v>
                </c:pt>
                <c:pt idx="1661">
                  <c:v>1753.2839999999999</c:v>
                </c:pt>
                <c:pt idx="1662">
                  <c:v>1801.989</c:v>
                </c:pt>
                <c:pt idx="1663">
                  <c:v>1766.0050000000001</c:v>
                </c:pt>
                <c:pt idx="1664">
                  <c:v>1780.3039999999999</c:v>
                </c:pt>
                <c:pt idx="1665">
                  <c:v>1775.7049999999999</c:v>
                </c:pt>
                <c:pt idx="1666">
                  <c:v>1765.6489999999999</c:v>
                </c:pt>
                <c:pt idx="1667">
                  <c:v>1782.8729999999998</c:v>
                </c:pt>
                <c:pt idx="1668">
                  <c:v>1742.6919999999998</c:v>
                </c:pt>
                <c:pt idx="1669">
                  <c:v>1796.296</c:v>
                </c:pt>
                <c:pt idx="1670">
                  <c:v>1720.9590000000001</c:v>
                </c:pt>
                <c:pt idx="1671">
                  <c:v>1799.231</c:v>
                </c:pt>
                <c:pt idx="1672">
                  <c:v>1710.1219999999998</c:v>
                </c:pt>
                <c:pt idx="1673">
                  <c:v>1805.566</c:v>
                </c:pt>
                <c:pt idx="1674">
                  <c:v>1692.4839999999999</c:v>
                </c:pt>
                <c:pt idx="1675">
                  <c:v>1804.1469999999999</c:v>
                </c:pt>
                <c:pt idx="1676">
                  <c:v>1793.92</c:v>
                </c:pt>
                <c:pt idx="1677">
                  <c:v>1906.518</c:v>
                </c:pt>
                <c:pt idx="1678">
                  <c:v>1781.912</c:v>
                </c:pt>
                <c:pt idx="1679">
                  <c:v>1905.307</c:v>
                </c:pt>
                <c:pt idx="1680">
                  <c:v>1773.4470000000001</c:v>
                </c:pt>
                <c:pt idx="1681">
                  <c:v>1887.5809999999999</c:v>
                </c:pt>
                <c:pt idx="1682">
                  <c:v>1780.93</c:v>
                </c:pt>
                <c:pt idx="1683">
                  <c:v>1875.4690000000001</c:v>
                </c:pt>
                <c:pt idx="1684">
                  <c:v>1778.87</c:v>
                </c:pt>
                <c:pt idx="1685">
                  <c:v>1854.1899999999998</c:v>
                </c:pt>
                <c:pt idx="1686">
                  <c:v>1792.1209999999999</c:v>
                </c:pt>
                <c:pt idx="1687">
                  <c:v>1827.078</c:v>
                </c:pt>
                <c:pt idx="1688">
                  <c:v>1794.5639999999999</c:v>
                </c:pt>
                <c:pt idx="1689">
                  <c:v>1811.396</c:v>
                </c:pt>
                <c:pt idx="1690">
                  <c:v>1798.3989999999999</c:v>
                </c:pt>
                <c:pt idx="1691">
                  <c:v>1783.482</c:v>
                </c:pt>
                <c:pt idx="1692">
                  <c:v>1813.6569999999999</c:v>
                </c:pt>
                <c:pt idx="1693">
                  <c:v>1764.586</c:v>
                </c:pt>
                <c:pt idx="1694">
                  <c:v>1816.6489999999999</c:v>
                </c:pt>
                <c:pt idx="1695">
                  <c:v>1742.9580000000001</c:v>
                </c:pt>
                <c:pt idx="1696">
                  <c:v>1828.655</c:v>
                </c:pt>
                <c:pt idx="1697">
                  <c:v>1721.2839999999999</c:v>
                </c:pt>
                <c:pt idx="1698">
                  <c:v>1827.473</c:v>
                </c:pt>
                <c:pt idx="1699">
                  <c:v>1713.9360000000001</c:v>
                </c:pt>
                <c:pt idx="1700">
                  <c:v>1823.9150000000011</c:v>
                </c:pt>
                <c:pt idx="1701">
                  <c:v>1700.8739999999998</c:v>
                </c:pt>
                <c:pt idx="1702">
                  <c:v>1825.837</c:v>
                </c:pt>
                <c:pt idx="1703">
                  <c:v>1699.6229999999998</c:v>
                </c:pt>
                <c:pt idx="1704">
                  <c:v>1815.7249999999999</c:v>
                </c:pt>
                <c:pt idx="1705">
                  <c:v>1697.798</c:v>
                </c:pt>
                <c:pt idx="1706">
                  <c:v>1809.549</c:v>
                </c:pt>
                <c:pt idx="1707">
                  <c:v>1699.6839999999959</c:v>
                </c:pt>
                <c:pt idx="1708">
                  <c:v>1793.422</c:v>
                </c:pt>
                <c:pt idx="1709">
                  <c:v>1710.7160000000001</c:v>
                </c:pt>
                <c:pt idx="1710">
                  <c:v>1776.4939999999999</c:v>
                </c:pt>
                <c:pt idx="1711">
                  <c:v>1720.3</c:v>
                </c:pt>
                <c:pt idx="1712">
                  <c:v>1760.9929999999999</c:v>
                </c:pt>
                <c:pt idx="1713">
                  <c:v>1734.396</c:v>
                </c:pt>
                <c:pt idx="1714">
                  <c:v>1743.1759999999999</c:v>
                </c:pt>
                <c:pt idx="1715">
                  <c:v>1748.028</c:v>
                </c:pt>
                <c:pt idx="1716">
                  <c:v>1726.3929999999998</c:v>
                </c:pt>
                <c:pt idx="1717">
                  <c:v>1762.1109999999999</c:v>
                </c:pt>
                <c:pt idx="1718">
                  <c:v>1711.396</c:v>
                </c:pt>
                <c:pt idx="1719">
                  <c:v>1776.5550000000001</c:v>
                </c:pt>
                <c:pt idx="1720">
                  <c:v>1699.2460000000001</c:v>
                </c:pt>
                <c:pt idx="1721">
                  <c:v>1789.2080000000001</c:v>
                </c:pt>
                <c:pt idx="1722">
                  <c:v>1689.232</c:v>
                </c:pt>
                <c:pt idx="1723">
                  <c:v>1798.9760000000001</c:v>
                </c:pt>
                <c:pt idx="1724">
                  <c:v>1685.365</c:v>
                </c:pt>
                <c:pt idx="1725">
                  <c:v>1806.337</c:v>
                </c:pt>
                <c:pt idx="1726">
                  <c:v>1682.489</c:v>
                </c:pt>
                <c:pt idx="1727">
                  <c:v>1812.5629999999999</c:v>
                </c:pt>
                <c:pt idx="1728">
                  <c:v>1830.3809999999999</c:v>
                </c:pt>
                <c:pt idx="1729">
                  <c:v>1962.079</c:v>
                </c:pt>
                <c:pt idx="1730">
                  <c:v>1842.6079999999999</c:v>
                </c:pt>
                <c:pt idx="1731">
                  <c:v>1962.8879999999999</c:v>
                </c:pt>
                <c:pt idx="1732">
                  <c:v>1851.575</c:v>
                </c:pt>
                <c:pt idx="1733">
                  <c:v>1954.9370000000001</c:v>
                </c:pt>
                <c:pt idx="1734">
                  <c:v>1872.527</c:v>
                </c:pt>
                <c:pt idx="1735">
                  <c:v>1947.5739999999998</c:v>
                </c:pt>
                <c:pt idx="1736">
                  <c:v>1887.125</c:v>
                </c:pt>
                <c:pt idx="1737">
                  <c:v>1942.463</c:v>
                </c:pt>
                <c:pt idx="1738">
                  <c:v>1913.6569999999999</c:v>
                </c:pt>
                <c:pt idx="1739">
                  <c:v>1925</c:v>
                </c:pt>
                <c:pt idx="1740">
                  <c:v>1942.48</c:v>
                </c:pt>
                <c:pt idx="1741">
                  <c:v>1919.6589999999999</c:v>
                </c:pt>
                <c:pt idx="1742">
                  <c:v>1958.8589999999999</c:v>
                </c:pt>
                <c:pt idx="1743">
                  <c:v>1907.422</c:v>
                </c:pt>
                <c:pt idx="1744">
                  <c:v>1986.2860000000001</c:v>
                </c:pt>
                <c:pt idx="1745">
                  <c:v>1901.8979999999999</c:v>
                </c:pt>
                <c:pt idx="1746">
                  <c:v>1998.9280000000001</c:v>
                </c:pt>
                <c:pt idx="1747">
                  <c:v>1904.606</c:v>
                </c:pt>
                <c:pt idx="1748">
                  <c:v>1917.3989999999999</c:v>
                </c:pt>
                <c:pt idx="1749">
                  <c:v>1797.9260000000011</c:v>
                </c:pt>
                <c:pt idx="1750">
                  <c:v>1935.2249999999999</c:v>
                </c:pt>
                <c:pt idx="1751">
                  <c:v>1808.1719999999998</c:v>
                </c:pt>
                <c:pt idx="1752">
                  <c:v>1936.3589999999999</c:v>
                </c:pt>
                <c:pt idx="1753">
                  <c:v>1813.002</c:v>
                </c:pt>
                <c:pt idx="1754">
                  <c:v>1946.0329999999999</c:v>
                </c:pt>
                <c:pt idx="1755">
                  <c:v>1827.768</c:v>
                </c:pt>
                <c:pt idx="1756">
                  <c:v>1939.223</c:v>
                </c:pt>
                <c:pt idx="1757">
                  <c:v>1848.962</c:v>
                </c:pt>
                <c:pt idx="1758">
                  <c:v>1941.258</c:v>
                </c:pt>
                <c:pt idx="1759">
                  <c:v>1861.175</c:v>
                </c:pt>
                <c:pt idx="1760">
                  <c:v>1939.8589999999999</c:v>
                </c:pt>
                <c:pt idx="1761">
                  <c:v>1886.951</c:v>
                </c:pt>
                <c:pt idx="1762">
                  <c:v>1924.1439999999998</c:v>
                </c:pt>
                <c:pt idx="1763">
                  <c:v>1906.078</c:v>
                </c:pt>
                <c:pt idx="1764">
                  <c:v>1918.8409999999999</c:v>
                </c:pt>
                <c:pt idx="1765">
                  <c:v>1929.7349999999999</c:v>
                </c:pt>
                <c:pt idx="1766">
                  <c:v>1902.713</c:v>
                </c:pt>
                <c:pt idx="1767">
                  <c:v>1954.5409999999999</c:v>
                </c:pt>
                <c:pt idx="1768">
                  <c:v>1845.825</c:v>
                </c:pt>
                <c:pt idx="1769">
                  <c:v>1916.2809999999999</c:v>
                </c:pt>
                <c:pt idx="1770">
                  <c:v>1841.6489999999999</c:v>
                </c:pt>
                <c:pt idx="1771">
                  <c:v>1935.2190000000001</c:v>
                </c:pt>
                <c:pt idx="1772">
                  <c:v>1831.9080000000001</c:v>
                </c:pt>
                <c:pt idx="1773">
                  <c:v>1945.2160000000001</c:v>
                </c:pt>
                <c:pt idx="1774">
                  <c:v>1832.223</c:v>
                </c:pt>
                <c:pt idx="1775">
                  <c:v>1954.03</c:v>
                </c:pt>
                <c:pt idx="1776">
                  <c:v>1830.107</c:v>
                </c:pt>
                <c:pt idx="1777">
                  <c:v>1959.2170000000001</c:v>
                </c:pt>
                <c:pt idx="1778">
                  <c:v>1836.5889999999999</c:v>
                </c:pt>
                <c:pt idx="1779">
                  <c:v>1955.751</c:v>
                </c:pt>
                <c:pt idx="1780">
                  <c:v>1845.1419999999998</c:v>
                </c:pt>
                <c:pt idx="1781">
                  <c:v>1951.1909999999998</c:v>
                </c:pt>
                <c:pt idx="1782">
                  <c:v>1854.3639999999998</c:v>
                </c:pt>
                <c:pt idx="1783">
                  <c:v>1940.845</c:v>
                </c:pt>
                <c:pt idx="1784">
                  <c:v>1867.0650000000001</c:v>
                </c:pt>
                <c:pt idx="1785">
                  <c:v>1927.914</c:v>
                </c:pt>
                <c:pt idx="1786">
                  <c:v>1881.2950000000001</c:v>
                </c:pt>
                <c:pt idx="1787">
                  <c:v>1911.6299999999999</c:v>
                </c:pt>
                <c:pt idx="1788">
                  <c:v>1837.96</c:v>
                </c:pt>
                <c:pt idx="1789">
                  <c:v>1836.299</c:v>
                </c:pt>
                <c:pt idx="1790">
                  <c:v>1850.0939999999998</c:v>
                </c:pt>
                <c:pt idx="1791">
                  <c:v>1818.3969999999999</c:v>
                </c:pt>
                <c:pt idx="1792">
                  <c:v>1864.49</c:v>
                </c:pt>
                <c:pt idx="1793">
                  <c:v>1802.7909999999999</c:v>
                </c:pt>
                <c:pt idx="1794">
                  <c:v>1872.546</c:v>
                </c:pt>
                <c:pt idx="1795">
                  <c:v>1787.7809999999999</c:v>
                </c:pt>
                <c:pt idx="1796">
                  <c:v>1882.877</c:v>
                </c:pt>
                <c:pt idx="1797">
                  <c:v>1772.2909999999999</c:v>
                </c:pt>
                <c:pt idx="1798">
                  <c:v>1883.5529999999999</c:v>
                </c:pt>
                <c:pt idx="1799">
                  <c:v>1767.24</c:v>
                </c:pt>
                <c:pt idx="1800">
                  <c:v>1879.117</c:v>
                </c:pt>
                <c:pt idx="1801">
                  <c:v>1757.8509999999999</c:v>
                </c:pt>
                <c:pt idx="1802">
                  <c:v>1878.704</c:v>
                </c:pt>
                <c:pt idx="1803">
                  <c:v>1758.4739999999999</c:v>
                </c:pt>
                <c:pt idx="1804">
                  <c:v>1865.021</c:v>
                </c:pt>
                <c:pt idx="1805">
                  <c:v>1757.423</c:v>
                </c:pt>
                <c:pt idx="1806">
                  <c:v>1857.1509999999998</c:v>
                </c:pt>
                <c:pt idx="1807">
                  <c:v>1756.848</c:v>
                </c:pt>
                <c:pt idx="1808">
                  <c:v>1782.9050000000011</c:v>
                </c:pt>
                <c:pt idx="1809">
                  <c:v>1718.8919999999998</c:v>
                </c:pt>
                <c:pt idx="1810">
                  <c:v>1758.4360000000001</c:v>
                </c:pt>
                <c:pt idx="1811">
                  <c:v>1722.2539999999999</c:v>
                </c:pt>
                <c:pt idx="1812">
                  <c:v>1743.7060000000001</c:v>
                </c:pt>
                <c:pt idx="1813">
                  <c:v>1733.8419999999999</c:v>
                </c:pt>
                <c:pt idx="1814">
                  <c:v>1716.954</c:v>
                </c:pt>
                <c:pt idx="1815">
                  <c:v>1740.0550000000001</c:v>
                </c:pt>
                <c:pt idx="1816">
                  <c:v>1702.0260000000001</c:v>
                </c:pt>
                <c:pt idx="1817">
                  <c:v>1742.075</c:v>
                </c:pt>
                <c:pt idx="1818">
                  <c:v>1677.019</c:v>
                </c:pt>
                <c:pt idx="1819">
                  <c:v>1754.2660000000001</c:v>
                </c:pt>
                <c:pt idx="1820">
                  <c:v>1654.6179999999999</c:v>
                </c:pt>
                <c:pt idx="1821">
                  <c:v>1751.8329999999999</c:v>
                </c:pt>
                <c:pt idx="1822">
                  <c:v>1646.704</c:v>
                </c:pt>
                <c:pt idx="1823">
                  <c:v>1755.1389999999999</c:v>
                </c:pt>
                <c:pt idx="1824">
                  <c:v>1631.2719999999999</c:v>
                </c:pt>
                <c:pt idx="1825">
                  <c:v>1748.9190000000001</c:v>
                </c:pt>
                <c:pt idx="1826">
                  <c:v>1630.76</c:v>
                </c:pt>
                <c:pt idx="1827">
                  <c:v>1736.7850000000001</c:v>
                </c:pt>
                <c:pt idx="1828">
                  <c:v>1623.729</c:v>
                </c:pt>
                <c:pt idx="1829">
                  <c:v>1731.558</c:v>
                </c:pt>
                <c:pt idx="1830">
                  <c:v>1620.6699999999998</c:v>
                </c:pt>
                <c:pt idx="1831">
                  <c:v>1713.088</c:v>
                </c:pt>
                <c:pt idx="1832">
                  <c:v>1630.7049999999999</c:v>
                </c:pt>
                <c:pt idx="1833">
                  <c:v>1699.5889999999999</c:v>
                </c:pt>
                <c:pt idx="1834">
                  <c:v>1634.5450000000001</c:v>
                </c:pt>
                <c:pt idx="1835">
                  <c:v>1679.31</c:v>
                </c:pt>
                <c:pt idx="1836">
                  <c:v>1648.846</c:v>
                </c:pt>
                <c:pt idx="1837">
                  <c:v>1656.296</c:v>
                </c:pt>
                <c:pt idx="1838">
                  <c:v>1656.1599999999999</c:v>
                </c:pt>
                <c:pt idx="1839">
                  <c:v>1641.335</c:v>
                </c:pt>
                <c:pt idx="1840">
                  <c:v>1865.328</c:v>
                </c:pt>
                <c:pt idx="1841">
                  <c:v>1821.145</c:v>
                </c:pt>
                <c:pt idx="1842">
                  <c:v>1880.308</c:v>
                </c:pt>
                <c:pt idx="1843">
                  <c:v>1805.787</c:v>
                </c:pt>
                <c:pt idx="1844">
                  <c:v>1888.903</c:v>
                </c:pt>
                <c:pt idx="1845">
                  <c:v>1789.9060000000011</c:v>
                </c:pt>
                <c:pt idx="1846">
                  <c:v>1899.1019999999999</c:v>
                </c:pt>
                <c:pt idx="1847">
                  <c:v>1778.8629999999998</c:v>
                </c:pt>
                <c:pt idx="1848">
                  <c:v>1903.069</c:v>
                </c:pt>
                <c:pt idx="1849">
                  <c:v>1774.345</c:v>
                </c:pt>
                <c:pt idx="1850">
                  <c:v>1904.6819999999998</c:v>
                </c:pt>
                <c:pt idx="1851">
                  <c:v>1773.3339999999998</c:v>
                </c:pt>
                <c:pt idx="1852">
                  <c:v>1903.3519999999999</c:v>
                </c:pt>
                <c:pt idx="1853">
                  <c:v>1777.6089999999999</c:v>
                </c:pt>
                <c:pt idx="1854">
                  <c:v>1898.74</c:v>
                </c:pt>
                <c:pt idx="1855">
                  <c:v>1786.7160000000001</c:v>
                </c:pt>
                <c:pt idx="1856">
                  <c:v>1889.1119999999999</c:v>
                </c:pt>
                <c:pt idx="1857">
                  <c:v>1800.8909999999998</c:v>
                </c:pt>
                <c:pt idx="1858">
                  <c:v>1879.434</c:v>
                </c:pt>
                <c:pt idx="1859">
                  <c:v>1815.1319999999998</c:v>
                </c:pt>
                <c:pt idx="1860">
                  <c:v>1870.2280000000001</c:v>
                </c:pt>
                <c:pt idx="1861">
                  <c:v>1836.1659999999999</c:v>
                </c:pt>
                <c:pt idx="1862">
                  <c:v>1852.6419999999998</c:v>
                </c:pt>
                <c:pt idx="1863">
                  <c:v>1854.7660000000001</c:v>
                </c:pt>
                <c:pt idx="1864">
                  <c:v>1792.8139999999999</c:v>
                </c:pt>
                <c:pt idx="1865">
                  <c:v>1825.1319999999998</c:v>
                </c:pt>
                <c:pt idx="1866">
                  <c:v>1776.7850000000001</c:v>
                </c:pt>
                <c:pt idx="1867">
                  <c:v>1848.3589999999999</c:v>
                </c:pt>
                <c:pt idx="1868">
                  <c:v>1771.74</c:v>
                </c:pt>
                <c:pt idx="1869">
                  <c:v>1860.48</c:v>
                </c:pt>
                <c:pt idx="1870">
                  <c:v>1770.788</c:v>
                </c:pt>
                <c:pt idx="1871">
                  <c:v>1880.0309999999999</c:v>
                </c:pt>
                <c:pt idx="1872">
                  <c:v>1763.067</c:v>
                </c:pt>
                <c:pt idx="1873">
                  <c:v>1889.076</c:v>
                </c:pt>
                <c:pt idx="1874">
                  <c:v>1770.6819999999998</c:v>
                </c:pt>
                <c:pt idx="1875">
                  <c:v>1898.85</c:v>
                </c:pt>
                <c:pt idx="1876">
                  <c:v>1771.145</c:v>
                </c:pt>
                <c:pt idx="1877">
                  <c:v>1908.5629999999999</c:v>
                </c:pt>
                <c:pt idx="1878">
                  <c:v>1787.4110000000001</c:v>
                </c:pt>
                <c:pt idx="1879">
                  <c:v>1902.4839999999999</c:v>
                </c:pt>
                <c:pt idx="1880">
                  <c:v>1808.1759999999999</c:v>
                </c:pt>
                <c:pt idx="1881">
                  <c:v>1905.241</c:v>
                </c:pt>
                <c:pt idx="1882">
                  <c:v>1819.8899999999999</c:v>
                </c:pt>
                <c:pt idx="1883">
                  <c:v>1896.2449999999999</c:v>
                </c:pt>
                <c:pt idx="1884">
                  <c:v>1846.347</c:v>
                </c:pt>
                <c:pt idx="1885">
                  <c:v>1890.3109999999999</c:v>
                </c:pt>
                <c:pt idx="1886">
                  <c:v>1861.45</c:v>
                </c:pt>
                <c:pt idx="1887">
                  <c:v>1887.3489999999999</c:v>
                </c:pt>
                <c:pt idx="1888">
                  <c:v>1890.575</c:v>
                </c:pt>
                <c:pt idx="1889">
                  <c:v>1870.6019999999999</c:v>
                </c:pt>
                <c:pt idx="1890">
                  <c:v>1918.444</c:v>
                </c:pt>
                <c:pt idx="1891">
                  <c:v>1868.2470000000001</c:v>
                </c:pt>
                <c:pt idx="1892">
                  <c:v>1933.0409999999999</c:v>
                </c:pt>
                <c:pt idx="1893">
                  <c:v>1857.8139999999999</c:v>
                </c:pt>
                <c:pt idx="1894">
                  <c:v>1956.742</c:v>
                </c:pt>
                <c:pt idx="1895">
                  <c:v>1855.6619999999998</c:v>
                </c:pt>
                <c:pt idx="1896">
                  <c:v>1966.0929999999998</c:v>
                </c:pt>
                <c:pt idx="1897">
                  <c:v>1859.5309999999999</c:v>
                </c:pt>
                <c:pt idx="1898">
                  <c:v>1982.537</c:v>
                </c:pt>
                <c:pt idx="1899">
                  <c:v>1856.1399999999999</c:v>
                </c:pt>
                <c:pt idx="1900">
                  <c:v>1993.96</c:v>
                </c:pt>
                <c:pt idx="1901">
                  <c:v>1866.799</c:v>
                </c:pt>
                <c:pt idx="1902">
                  <c:v>1991.278</c:v>
                </c:pt>
                <c:pt idx="1903">
                  <c:v>1874.0739999999998</c:v>
                </c:pt>
                <c:pt idx="1904">
                  <c:v>1825.8779999999999</c:v>
                </c:pt>
                <c:pt idx="1905">
                  <c:v>1731</c:v>
                </c:pt>
                <c:pt idx="1906">
                  <c:v>1815.779</c:v>
                </c:pt>
                <c:pt idx="1907">
                  <c:v>1748.403</c:v>
                </c:pt>
                <c:pt idx="1908">
                  <c:v>1809.7080000000001</c:v>
                </c:pt>
                <c:pt idx="1909">
                  <c:v>1761.1239999999998</c:v>
                </c:pt>
                <c:pt idx="1910">
                  <c:v>1799.954</c:v>
                </c:pt>
                <c:pt idx="1911">
                  <c:v>1780.048</c:v>
                </c:pt>
                <c:pt idx="1912">
                  <c:v>1785.117</c:v>
                </c:pt>
                <c:pt idx="1913">
                  <c:v>1795.4010000000001</c:v>
                </c:pt>
                <c:pt idx="1914">
                  <c:v>1772.7349999999999</c:v>
                </c:pt>
                <c:pt idx="1915">
                  <c:v>1812.1729999999998</c:v>
                </c:pt>
                <c:pt idx="1916">
                  <c:v>1758.568</c:v>
                </c:pt>
                <c:pt idx="1917">
                  <c:v>1825.2149999999999</c:v>
                </c:pt>
                <c:pt idx="1918">
                  <c:v>1747.6089999999999</c:v>
                </c:pt>
                <c:pt idx="1919">
                  <c:v>1836.028</c:v>
                </c:pt>
                <c:pt idx="1920">
                  <c:v>1737.2280000000001</c:v>
                </c:pt>
                <c:pt idx="1921">
                  <c:v>1842.6529999999998</c:v>
                </c:pt>
                <c:pt idx="1922">
                  <c:v>1731.6019999999999</c:v>
                </c:pt>
                <c:pt idx="1923">
                  <c:v>1846.1179999999999</c:v>
                </c:pt>
                <c:pt idx="1924">
                  <c:v>1726.595</c:v>
                </c:pt>
                <c:pt idx="1925">
                  <c:v>1844.596</c:v>
                </c:pt>
                <c:pt idx="1926">
                  <c:v>1728.2829999999999</c:v>
                </c:pt>
                <c:pt idx="1927">
                  <c:v>1836.635</c:v>
                </c:pt>
                <c:pt idx="1928">
                  <c:v>1729.2049999999999</c:v>
                </c:pt>
                <c:pt idx="1929">
                  <c:v>1829.53</c:v>
                </c:pt>
                <c:pt idx="1930">
                  <c:v>1731.4860000000001</c:v>
                </c:pt>
                <c:pt idx="1931">
                  <c:v>1813.2929999999999</c:v>
                </c:pt>
                <c:pt idx="1932">
                  <c:v>1850.2809999999999</c:v>
                </c:pt>
                <c:pt idx="1933">
                  <c:v>1910.636</c:v>
                </c:pt>
                <c:pt idx="1934">
                  <c:v>1855.8869999999999</c:v>
                </c:pt>
                <c:pt idx="1935">
                  <c:v>1890.1569999999999</c:v>
                </c:pt>
                <c:pt idx="1936">
                  <c:v>1871.5329999999999</c:v>
                </c:pt>
                <c:pt idx="1937">
                  <c:v>1864.2919999999999</c:v>
                </c:pt>
                <c:pt idx="1938">
                  <c:v>1877.3579999999999</c:v>
                </c:pt>
                <c:pt idx="1939">
                  <c:v>1848.7619999999999</c:v>
                </c:pt>
                <c:pt idx="1940">
                  <c:v>1881.9290000000001</c:v>
                </c:pt>
                <c:pt idx="1941">
                  <c:v>1822.7249999999999</c:v>
                </c:pt>
                <c:pt idx="1942">
                  <c:v>1895.329</c:v>
                </c:pt>
                <c:pt idx="1943">
                  <c:v>1808.037</c:v>
                </c:pt>
                <c:pt idx="1944">
                  <c:v>1894.8529999999998</c:v>
                </c:pt>
                <c:pt idx="1945">
                  <c:v>1789.5160000000001</c:v>
                </c:pt>
                <c:pt idx="1946">
                  <c:v>1902.402</c:v>
                </c:pt>
                <c:pt idx="1947">
                  <c:v>1771.537</c:v>
                </c:pt>
                <c:pt idx="1948">
                  <c:v>1894.4380000000001</c:v>
                </c:pt>
                <c:pt idx="1949">
                  <c:v>1769.8619999999999</c:v>
                </c:pt>
                <c:pt idx="1950">
                  <c:v>1881.8009999999999</c:v>
                </c:pt>
                <c:pt idx="1951">
                  <c:v>1759.529</c:v>
                </c:pt>
                <c:pt idx="1952">
                  <c:v>1819.9490000000001</c:v>
                </c:pt>
                <c:pt idx="1953">
                  <c:v>1708.7639999999999</c:v>
                </c:pt>
                <c:pt idx="1954">
                  <c:v>1799.797</c:v>
                </c:pt>
                <c:pt idx="1955">
                  <c:v>1708.8239999999998</c:v>
                </c:pt>
                <c:pt idx="1956">
                  <c:v>1789.1389999999999</c:v>
                </c:pt>
                <c:pt idx="1957">
                  <c:v>1708.9010000000001</c:v>
                </c:pt>
                <c:pt idx="1958">
                  <c:v>1763.5550000000001</c:v>
                </c:pt>
                <c:pt idx="1959">
                  <c:v>1723.1619999999998</c:v>
                </c:pt>
                <c:pt idx="1960">
                  <c:v>1737.3879999999999</c:v>
                </c:pt>
                <c:pt idx="1961">
                  <c:v>1727.549</c:v>
                </c:pt>
                <c:pt idx="1962">
                  <c:v>1721.6539999999998</c:v>
                </c:pt>
                <c:pt idx="1963">
                  <c:v>1740.5839999999998</c:v>
                </c:pt>
                <c:pt idx="1964">
                  <c:v>1695.9449999999999</c:v>
                </c:pt>
                <c:pt idx="1965">
                  <c:v>1746.3619999999999</c:v>
                </c:pt>
                <c:pt idx="1966">
                  <c:v>1682.3919999999998</c:v>
                </c:pt>
                <c:pt idx="1967">
                  <c:v>1750.0419999999999</c:v>
                </c:pt>
                <c:pt idx="1968">
                  <c:v>1661.434</c:v>
                </c:pt>
                <c:pt idx="1969">
                  <c:v>1759.74</c:v>
                </c:pt>
                <c:pt idx="1970">
                  <c:v>1645.518</c:v>
                </c:pt>
                <c:pt idx="1971">
                  <c:v>1758.962</c:v>
                </c:pt>
                <c:pt idx="1972">
                  <c:v>1640.9639999999999</c:v>
                </c:pt>
                <c:pt idx="1973">
                  <c:v>1760.41</c:v>
                </c:pt>
                <c:pt idx="1974">
                  <c:v>1634.0150000000001</c:v>
                </c:pt>
                <c:pt idx="1975">
                  <c:v>1754.6429999999998</c:v>
                </c:pt>
                <c:pt idx="1976">
                  <c:v>1637.2439999999999</c:v>
                </c:pt>
                <c:pt idx="1977">
                  <c:v>1745.413</c:v>
                </c:pt>
                <c:pt idx="1978">
                  <c:v>1639.4290000000001</c:v>
                </c:pt>
                <c:pt idx="1979">
                  <c:v>1736.7950000000001</c:v>
                </c:pt>
                <c:pt idx="1980">
                  <c:v>1646.912</c:v>
                </c:pt>
                <c:pt idx="1981">
                  <c:v>1722.5050000000001</c:v>
                </c:pt>
                <c:pt idx="1982">
                  <c:v>1659.4380000000001</c:v>
                </c:pt>
                <c:pt idx="1983">
                  <c:v>1709.105</c:v>
                </c:pt>
                <c:pt idx="1984">
                  <c:v>1869.777</c:v>
                </c:pt>
                <c:pt idx="1985">
                  <c:v>1896.1429999999998</c:v>
                </c:pt>
                <c:pt idx="1986">
                  <c:v>1886.231</c:v>
                </c:pt>
                <c:pt idx="1987">
                  <c:v>1880.4590000000001</c:v>
                </c:pt>
                <c:pt idx="1988">
                  <c:v>1904.1889999999999</c:v>
                </c:pt>
                <c:pt idx="1989">
                  <c:v>1863.3029999999999</c:v>
                </c:pt>
                <c:pt idx="1990">
                  <c:v>1923.0409999999999</c:v>
                </c:pt>
                <c:pt idx="1991">
                  <c:v>1851.509</c:v>
                </c:pt>
                <c:pt idx="1992">
                  <c:v>1936.991</c:v>
                </c:pt>
                <c:pt idx="1993">
                  <c:v>1840.44</c:v>
                </c:pt>
                <c:pt idx="1994">
                  <c:v>1953.367</c:v>
                </c:pt>
                <c:pt idx="1995">
                  <c:v>1835.376</c:v>
                </c:pt>
                <c:pt idx="1996">
                  <c:v>1960.751</c:v>
                </c:pt>
                <c:pt idx="1997">
                  <c:v>1837.325</c:v>
                </c:pt>
                <c:pt idx="1998">
                  <c:v>1971.37</c:v>
                </c:pt>
                <c:pt idx="1999">
                  <c:v>1836.6119999999999</c:v>
                </c:pt>
                <c:pt idx="2000">
                  <c:v>1979.3719999999998</c:v>
                </c:pt>
                <c:pt idx="2001">
                  <c:v>1849.0170000000001</c:v>
                </c:pt>
                <c:pt idx="2002">
                  <c:v>1974.087</c:v>
                </c:pt>
                <c:pt idx="2003">
                  <c:v>1859.4829999999999</c:v>
                </c:pt>
                <c:pt idx="2004">
                  <c:v>1872.1089999999999</c:v>
                </c:pt>
                <c:pt idx="2005">
                  <c:v>1781.3319999999999</c:v>
                </c:pt>
                <c:pt idx="2006">
                  <c:v>1859.6369999999999</c:v>
                </c:pt>
                <c:pt idx="2007">
                  <c:v>1805.5339999999999</c:v>
                </c:pt>
                <c:pt idx="2008">
                  <c:v>1856.479</c:v>
                </c:pt>
                <c:pt idx="2009">
                  <c:v>1820.6299999999999</c:v>
                </c:pt>
                <c:pt idx="2010">
                  <c:v>1852.2719999999999</c:v>
                </c:pt>
                <c:pt idx="2011">
                  <c:v>1848.5819999999999</c:v>
                </c:pt>
                <c:pt idx="2012">
                  <c:v>1835.97</c:v>
                </c:pt>
                <c:pt idx="2013">
                  <c:v>1868.1729999999998</c:v>
                </c:pt>
                <c:pt idx="2014">
                  <c:v>1832.377</c:v>
                </c:pt>
                <c:pt idx="2015">
                  <c:v>1891.6629999999998</c:v>
                </c:pt>
                <c:pt idx="2016">
                  <c:v>1819.1419999999998</c:v>
                </c:pt>
                <c:pt idx="2017">
                  <c:v>1917.2550000000001</c:v>
                </c:pt>
                <c:pt idx="2018">
                  <c:v>1819.8989999999999</c:v>
                </c:pt>
                <c:pt idx="2019">
                  <c:v>1927.0550000000001</c:v>
                </c:pt>
                <c:pt idx="2020">
                  <c:v>1825.1379999999999</c:v>
                </c:pt>
                <c:pt idx="2021">
                  <c:v>1946.2739999999999</c:v>
                </c:pt>
                <c:pt idx="2022">
                  <c:v>1820.9560000000001</c:v>
                </c:pt>
                <c:pt idx="2023">
                  <c:v>1952.6969999999999</c:v>
                </c:pt>
                <c:pt idx="2024">
                  <c:v>1833.4929999999999</c:v>
                </c:pt>
                <c:pt idx="2025">
                  <c:v>1959.6399999999999</c:v>
                </c:pt>
                <c:pt idx="2026">
                  <c:v>1837.375</c:v>
                </c:pt>
                <c:pt idx="2027">
                  <c:v>1965.933</c:v>
                </c:pt>
                <c:pt idx="2028">
                  <c:v>1856.9680000000001</c:v>
                </c:pt>
                <c:pt idx="2029">
                  <c:v>1956.8109999999999</c:v>
                </c:pt>
                <c:pt idx="2030">
                  <c:v>1878.509</c:v>
                </c:pt>
                <c:pt idx="2031">
                  <c:v>1955.21</c:v>
                </c:pt>
                <c:pt idx="2032">
                  <c:v>1892.2750000000001</c:v>
                </c:pt>
                <c:pt idx="2033">
                  <c:v>1943.49</c:v>
                </c:pt>
                <c:pt idx="2034">
                  <c:v>1917.1469999999999</c:v>
                </c:pt>
                <c:pt idx="2035">
                  <c:v>1934.0929999999998</c:v>
                </c:pt>
                <c:pt idx="2036">
                  <c:v>1933.4050000000011</c:v>
                </c:pt>
                <c:pt idx="2037">
                  <c:v>1925.886</c:v>
                </c:pt>
                <c:pt idx="2038">
                  <c:v>1957.423</c:v>
                </c:pt>
                <c:pt idx="2039">
                  <c:v>1910.3689999999999</c:v>
                </c:pt>
                <c:pt idx="2040">
                  <c:v>1978.2860000000001</c:v>
                </c:pt>
                <c:pt idx="2041">
                  <c:v>1903.365</c:v>
                </c:pt>
                <c:pt idx="2042">
                  <c:v>1990.825</c:v>
                </c:pt>
                <c:pt idx="2043">
                  <c:v>1893.8509999999999</c:v>
                </c:pt>
                <c:pt idx="2044">
                  <c:v>1838.817</c:v>
                </c:pt>
                <c:pt idx="2045">
                  <c:v>1730.1669999999999</c:v>
                </c:pt>
                <c:pt idx="2046">
                  <c:v>1843.7060000000001</c:v>
                </c:pt>
                <c:pt idx="2047">
                  <c:v>1729.8879999999999</c:v>
                </c:pt>
                <c:pt idx="2048">
                  <c:v>1847.8989999999999</c:v>
                </c:pt>
                <c:pt idx="2049">
                  <c:v>1730.7070000000001</c:v>
                </c:pt>
                <c:pt idx="2050">
                  <c:v>1846.3539999999998</c:v>
                </c:pt>
                <c:pt idx="2051">
                  <c:v>1735.962</c:v>
                </c:pt>
                <c:pt idx="2052">
                  <c:v>1840.3789999999999</c:v>
                </c:pt>
                <c:pt idx="2053">
                  <c:v>1743.73</c:v>
                </c:pt>
                <c:pt idx="2054">
                  <c:v>1829.8839999999998</c:v>
                </c:pt>
                <c:pt idx="2055">
                  <c:v>1753.576</c:v>
                </c:pt>
                <c:pt idx="2056">
                  <c:v>1818.0250000000001</c:v>
                </c:pt>
                <c:pt idx="2057">
                  <c:v>1763.75</c:v>
                </c:pt>
                <c:pt idx="2058">
                  <c:v>1800.848</c:v>
                </c:pt>
                <c:pt idx="2059">
                  <c:v>1778.1899999999998</c:v>
                </c:pt>
                <c:pt idx="2060">
                  <c:v>1781.45</c:v>
                </c:pt>
                <c:pt idx="2061">
                  <c:v>1788.4860000000001</c:v>
                </c:pt>
                <c:pt idx="2062">
                  <c:v>1766.1219999999998</c:v>
                </c:pt>
                <c:pt idx="2063">
                  <c:v>1801.268</c:v>
                </c:pt>
                <c:pt idx="2064">
                  <c:v>1746.0139999999999</c:v>
                </c:pt>
                <c:pt idx="2065">
                  <c:v>1809.5050000000001</c:v>
                </c:pt>
                <c:pt idx="2066">
                  <c:v>1733.6429999999998</c:v>
                </c:pt>
                <c:pt idx="2067">
                  <c:v>1812.748</c:v>
                </c:pt>
                <c:pt idx="2068">
                  <c:v>1716.5329999999999</c:v>
                </c:pt>
                <c:pt idx="2069">
                  <c:v>1820.6409999999998</c:v>
                </c:pt>
                <c:pt idx="2070">
                  <c:v>1701.3819999999998</c:v>
                </c:pt>
                <c:pt idx="2071">
                  <c:v>1816.269</c:v>
                </c:pt>
                <c:pt idx="2072">
                  <c:v>1804.941</c:v>
                </c:pt>
                <c:pt idx="2073">
                  <c:v>1926.4250000000011</c:v>
                </c:pt>
                <c:pt idx="2074">
                  <c:v>1795.2719999999999</c:v>
                </c:pt>
                <c:pt idx="2075">
                  <c:v>1915.8969999999999</c:v>
                </c:pt>
                <c:pt idx="2076">
                  <c:v>1800.51</c:v>
                </c:pt>
                <c:pt idx="2077">
                  <c:v>1897.6139999999998</c:v>
                </c:pt>
                <c:pt idx="2078">
                  <c:v>1797.559</c:v>
                </c:pt>
                <c:pt idx="2079">
                  <c:v>1887.231</c:v>
                </c:pt>
                <c:pt idx="2080">
                  <c:v>1797.278</c:v>
                </c:pt>
                <c:pt idx="2081">
                  <c:v>1861.972</c:v>
                </c:pt>
                <c:pt idx="2082">
                  <c:v>1810.9870000000001</c:v>
                </c:pt>
                <c:pt idx="2083">
                  <c:v>1843.527</c:v>
                </c:pt>
                <c:pt idx="2084">
                  <c:v>1814.106</c:v>
                </c:pt>
                <c:pt idx="2085">
                  <c:v>1818.2560000000001</c:v>
                </c:pt>
                <c:pt idx="2086">
                  <c:v>1829.6209999999999</c:v>
                </c:pt>
                <c:pt idx="2087">
                  <c:v>1789.9060000000011</c:v>
                </c:pt>
                <c:pt idx="2088">
                  <c:v>1832.2429999999999</c:v>
                </c:pt>
                <c:pt idx="2089">
                  <c:v>1775.069</c:v>
                </c:pt>
                <c:pt idx="2090">
                  <c:v>1833.6539999999998</c:v>
                </c:pt>
                <c:pt idx="2091">
                  <c:v>1750.4870000000001</c:v>
                </c:pt>
                <c:pt idx="2092">
                  <c:v>1844.9770000000001</c:v>
                </c:pt>
                <c:pt idx="2093">
                  <c:v>1738.1119999999999</c:v>
                </c:pt>
                <c:pt idx="2094">
                  <c:v>1841.41</c:v>
                </c:pt>
                <c:pt idx="2095">
                  <c:v>1723.336</c:v>
                </c:pt>
                <c:pt idx="2096">
                  <c:v>1845.8509999999999</c:v>
                </c:pt>
                <c:pt idx="2097">
                  <c:v>1710.61</c:v>
                </c:pt>
                <c:pt idx="2098">
                  <c:v>1835.412</c:v>
                </c:pt>
                <c:pt idx="2099">
                  <c:v>1712.607</c:v>
                </c:pt>
                <c:pt idx="2100">
                  <c:v>1822.3039999999999</c:v>
                </c:pt>
                <c:pt idx="2101">
                  <c:v>1709.3939999999998</c:v>
                </c:pt>
                <c:pt idx="2102">
                  <c:v>1814.5819999999999</c:v>
                </c:pt>
                <c:pt idx="2103">
                  <c:v>1716.701</c:v>
                </c:pt>
                <c:pt idx="2104">
                  <c:v>1795.7629999999999</c:v>
                </c:pt>
                <c:pt idx="2105">
                  <c:v>1722.835</c:v>
                </c:pt>
                <c:pt idx="2106">
                  <c:v>1782.04</c:v>
                </c:pt>
                <c:pt idx="2107">
                  <c:v>1730.7380000000001</c:v>
                </c:pt>
                <c:pt idx="2108">
                  <c:v>1759.952</c:v>
                </c:pt>
                <c:pt idx="2109">
                  <c:v>1746.576</c:v>
                </c:pt>
                <c:pt idx="2110">
                  <c:v>1739.22</c:v>
                </c:pt>
                <c:pt idx="2111">
                  <c:v>1757.308</c:v>
                </c:pt>
                <c:pt idx="2112">
                  <c:v>1723.7139999999999</c:v>
                </c:pt>
                <c:pt idx="2113">
                  <c:v>1771.277</c:v>
                </c:pt>
                <c:pt idx="2114">
                  <c:v>1706.365</c:v>
                </c:pt>
                <c:pt idx="2115">
                  <c:v>1782.2650000000001</c:v>
                </c:pt>
                <c:pt idx="2116">
                  <c:v>1694.299</c:v>
                </c:pt>
                <c:pt idx="2117">
                  <c:v>1791.9929999999999</c:v>
                </c:pt>
                <c:pt idx="2118">
                  <c:v>1684.6859999999999</c:v>
                </c:pt>
                <c:pt idx="2119">
                  <c:v>1799.423</c:v>
                </c:pt>
                <c:pt idx="2120">
                  <c:v>1680.3639999999998</c:v>
                </c:pt>
                <c:pt idx="2121">
                  <c:v>1804.1369999999999</c:v>
                </c:pt>
                <c:pt idx="2122">
                  <c:v>1679.241</c:v>
                </c:pt>
                <c:pt idx="2123">
                  <c:v>1804.357</c:v>
                </c:pt>
                <c:pt idx="2124">
                  <c:v>1826.241</c:v>
                </c:pt>
                <c:pt idx="2125">
                  <c:v>1954.4010000000001</c:v>
                </c:pt>
                <c:pt idx="2126">
                  <c:v>1832.7950000000001</c:v>
                </c:pt>
                <c:pt idx="2127">
                  <c:v>1951.242</c:v>
                </c:pt>
                <c:pt idx="2128">
                  <c:v>1848.6109999999999</c:v>
                </c:pt>
                <c:pt idx="2129">
                  <c:v>1939.2239999999999</c:v>
                </c:pt>
                <c:pt idx="2130">
                  <c:v>1868.7650000000001</c:v>
                </c:pt>
                <c:pt idx="2131">
                  <c:v>1931.615</c:v>
                </c:pt>
                <c:pt idx="2132">
                  <c:v>1884.213</c:v>
                </c:pt>
                <c:pt idx="2133">
                  <c:v>1918.2249999999999</c:v>
                </c:pt>
                <c:pt idx="2134">
                  <c:v>1909.479</c:v>
                </c:pt>
                <c:pt idx="2135">
                  <c:v>1906.4490000000001</c:v>
                </c:pt>
                <c:pt idx="2136">
                  <c:v>1926.8129999999999</c:v>
                </c:pt>
                <c:pt idx="2137">
                  <c:v>1900.6409999999998</c:v>
                </c:pt>
                <c:pt idx="2138">
                  <c:v>1952.941</c:v>
                </c:pt>
                <c:pt idx="2139">
                  <c:v>1884.5419999999999</c:v>
                </c:pt>
                <c:pt idx="2140">
                  <c:v>1978.556</c:v>
                </c:pt>
                <c:pt idx="2141">
                  <c:v>1883.7809999999999</c:v>
                </c:pt>
                <c:pt idx="2142">
                  <c:v>1990.146</c:v>
                </c:pt>
                <c:pt idx="2143">
                  <c:v>1877.818</c:v>
                </c:pt>
                <c:pt idx="2144">
                  <c:v>1906.627</c:v>
                </c:pt>
                <c:pt idx="2145">
                  <c:v>1782.865</c:v>
                </c:pt>
                <c:pt idx="2146">
                  <c:v>1910.096</c:v>
                </c:pt>
                <c:pt idx="2147">
                  <c:v>1794.5450000000001</c:v>
                </c:pt>
                <c:pt idx="2148">
                  <c:v>1921.9370000000001</c:v>
                </c:pt>
                <c:pt idx="2149">
                  <c:v>1797.7449999999999</c:v>
                </c:pt>
                <c:pt idx="2150">
                  <c:v>1930.1439999999998</c:v>
                </c:pt>
                <c:pt idx="2151">
                  <c:v>1817.22</c:v>
                </c:pt>
                <c:pt idx="2152">
                  <c:v>1921.423</c:v>
                </c:pt>
                <c:pt idx="2153">
                  <c:v>1831.1339999999998</c:v>
                </c:pt>
                <c:pt idx="2154">
                  <c:v>1922.443</c:v>
                </c:pt>
                <c:pt idx="2155">
                  <c:v>1853.3050000000001</c:v>
                </c:pt>
                <c:pt idx="2156">
                  <c:v>1908.2919999999999</c:v>
                </c:pt>
                <c:pt idx="2157">
                  <c:v>1881.26</c:v>
                </c:pt>
                <c:pt idx="2158">
                  <c:v>1905.28</c:v>
                </c:pt>
                <c:pt idx="2159">
                  <c:v>1896.9060000000011</c:v>
                </c:pt>
                <c:pt idx="2160">
                  <c:v>1900.8729999999998</c:v>
                </c:pt>
                <c:pt idx="2161">
                  <c:v>1924.4050000000011</c:v>
                </c:pt>
                <c:pt idx="2162">
                  <c:v>1884.877</c:v>
                </c:pt>
                <c:pt idx="2163">
                  <c:v>1943.1089999999999</c:v>
                </c:pt>
                <c:pt idx="2164">
                  <c:v>1830.4639999999999</c:v>
                </c:pt>
                <c:pt idx="2165">
                  <c:v>1911.076</c:v>
                </c:pt>
                <c:pt idx="2166">
                  <c:v>1818.848</c:v>
                </c:pt>
                <c:pt idx="2167">
                  <c:v>1930.51</c:v>
                </c:pt>
                <c:pt idx="2168">
                  <c:v>1820.3419999999999</c:v>
                </c:pt>
                <c:pt idx="2169">
                  <c:v>1937.1309999999999</c:v>
                </c:pt>
                <c:pt idx="2170">
                  <c:v>1823.953</c:v>
                </c:pt>
                <c:pt idx="2171">
                  <c:v>1947.9690000000001</c:v>
                </c:pt>
                <c:pt idx="2172">
                  <c:v>1823.5439999999999</c:v>
                </c:pt>
                <c:pt idx="2173">
                  <c:v>1948.941</c:v>
                </c:pt>
                <c:pt idx="2174">
                  <c:v>1833.4670000000001</c:v>
                </c:pt>
                <c:pt idx="2175">
                  <c:v>1948.098</c:v>
                </c:pt>
                <c:pt idx="2176">
                  <c:v>1840.8309999999999</c:v>
                </c:pt>
                <c:pt idx="2177">
                  <c:v>1944.4480000000001</c:v>
                </c:pt>
                <c:pt idx="2178">
                  <c:v>1856.146</c:v>
                </c:pt>
                <c:pt idx="2179">
                  <c:v>1932.2149999999999</c:v>
                </c:pt>
                <c:pt idx="2180">
                  <c:v>1871.742</c:v>
                </c:pt>
                <c:pt idx="2181">
                  <c:v>1920.9260000000011</c:v>
                </c:pt>
                <c:pt idx="2182">
                  <c:v>1886.492</c:v>
                </c:pt>
                <c:pt idx="2183">
                  <c:v>1905.5809999999999</c:v>
                </c:pt>
                <c:pt idx="2184">
                  <c:v>1845.2060000000001</c:v>
                </c:pt>
                <c:pt idx="2185">
                  <c:v>1831.646</c:v>
                </c:pt>
                <c:pt idx="2186">
                  <c:v>1860.1729999999998</c:v>
                </c:pt>
                <c:pt idx="2187">
                  <c:v>1815.6189999999999</c:v>
                </c:pt>
                <c:pt idx="2188">
                  <c:v>1873.1339999999998</c:v>
                </c:pt>
                <c:pt idx="2189">
                  <c:v>1802.376</c:v>
                </c:pt>
                <c:pt idx="2190">
                  <c:v>1881.952</c:v>
                </c:pt>
                <c:pt idx="2191">
                  <c:v>1788.8719999999998</c:v>
                </c:pt>
                <c:pt idx="2192">
                  <c:v>1891.1179999999999</c:v>
                </c:pt>
                <c:pt idx="2193">
                  <c:v>1780.29</c:v>
                </c:pt>
                <c:pt idx="2194">
                  <c:v>1892.258</c:v>
                </c:pt>
                <c:pt idx="2195">
                  <c:v>1773.1379999999999</c:v>
                </c:pt>
                <c:pt idx="2196">
                  <c:v>1894.1809999999998</c:v>
                </c:pt>
                <c:pt idx="2197">
                  <c:v>1767.04</c:v>
                </c:pt>
                <c:pt idx="2198">
                  <c:v>1885.981</c:v>
                </c:pt>
                <c:pt idx="2199">
                  <c:v>1771.0260000000001</c:v>
                </c:pt>
                <c:pt idx="2200">
                  <c:v>1872.2329999999999</c:v>
                </c:pt>
                <c:pt idx="2201">
                  <c:v>1771.0729999999999</c:v>
                </c:pt>
                <c:pt idx="2202">
                  <c:v>1863.028</c:v>
                </c:pt>
                <c:pt idx="2203">
                  <c:v>1779.039</c:v>
                </c:pt>
                <c:pt idx="2204">
                  <c:v>1788.6239999999998</c:v>
                </c:pt>
                <c:pt idx="2205">
                  <c:v>1735.1479999999999</c:v>
                </c:pt>
                <c:pt idx="2206">
                  <c:v>1774.4090000000001</c:v>
                </c:pt>
                <c:pt idx="2207">
                  <c:v>1739.3869999999999</c:v>
                </c:pt>
                <c:pt idx="2208">
                  <c:v>1749.5509999999999</c:v>
                </c:pt>
                <c:pt idx="2209">
                  <c:v>1754.5709999999999</c:v>
                </c:pt>
                <c:pt idx="2210">
                  <c:v>1722.951</c:v>
                </c:pt>
                <c:pt idx="2211">
                  <c:v>1757.8789999999999</c:v>
                </c:pt>
                <c:pt idx="2212">
                  <c:v>1709.221</c:v>
                </c:pt>
                <c:pt idx="2213">
                  <c:v>1768.3629999999998</c:v>
                </c:pt>
                <c:pt idx="2214">
                  <c:v>1684.7339999999999</c:v>
                </c:pt>
                <c:pt idx="2215">
                  <c:v>1770.559</c:v>
                </c:pt>
                <c:pt idx="2216">
                  <c:v>1675.55</c:v>
                </c:pt>
                <c:pt idx="2217">
                  <c:v>1767.126</c:v>
                </c:pt>
                <c:pt idx="2218">
                  <c:v>1657.3339999999998</c:v>
                </c:pt>
                <c:pt idx="2219">
                  <c:v>1771.7329999999999</c:v>
                </c:pt>
                <c:pt idx="2220">
                  <c:v>1642.819</c:v>
                </c:pt>
                <c:pt idx="2221">
                  <c:v>1761.1379999999999</c:v>
                </c:pt>
                <c:pt idx="2222">
                  <c:v>1644.067</c:v>
                </c:pt>
                <c:pt idx="2223">
                  <c:v>1755.5229999999999</c:v>
                </c:pt>
                <c:pt idx="2224">
                  <c:v>1637.472</c:v>
                </c:pt>
                <c:pt idx="2225">
                  <c:v>1740.377</c:v>
                </c:pt>
                <c:pt idx="2226">
                  <c:v>1646.008</c:v>
                </c:pt>
                <c:pt idx="2227">
                  <c:v>1719.2570000000001</c:v>
                </c:pt>
                <c:pt idx="2228">
                  <c:v>1646.222</c:v>
                </c:pt>
                <c:pt idx="2229">
                  <c:v>1707.259</c:v>
                </c:pt>
                <c:pt idx="2230">
                  <c:v>1648.998</c:v>
                </c:pt>
                <c:pt idx="2231">
                  <c:v>1682.93</c:v>
                </c:pt>
                <c:pt idx="2232">
                  <c:v>1814.1389999999999</c:v>
                </c:pt>
                <c:pt idx="2233">
                  <c:v>1819.4080000000001</c:v>
                </c:pt>
                <c:pt idx="2234">
                  <c:v>1820.95</c:v>
                </c:pt>
                <c:pt idx="2235">
                  <c:v>1796.0939999999998</c:v>
                </c:pt>
                <c:pt idx="2236">
                  <c:v>1836.739</c:v>
                </c:pt>
                <c:pt idx="2237">
                  <c:v>1772.3829999999998</c:v>
                </c:pt>
                <c:pt idx="2238">
                  <c:v>1842.2429999999999</c:v>
                </c:pt>
                <c:pt idx="2239">
                  <c:v>1759.146</c:v>
                </c:pt>
                <c:pt idx="2240">
                  <c:v>1847.4460000000001</c:v>
                </c:pt>
                <c:pt idx="2241">
                  <c:v>1742.3709999999999</c:v>
                </c:pt>
                <c:pt idx="2242">
                  <c:v>1855.902</c:v>
                </c:pt>
                <c:pt idx="2243">
                  <c:v>1734.73</c:v>
                </c:pt>
                <c:pt idx="2244">
                  <c:v>1855.9760000000001</c:v>
                </c:pt>
                <c:pt idx="2245">
                  <c:v>1728.444</c:v>
                </c:pt>
                <c:pt idx="2246">
                  <c:v>1856.78</c:v>
                </c:pt>
                <c:pt idx="2247">
                  <c:v>1727.1209999999999</c:v>
                </c:pt>
                <c:pt idx="2248">
                  <c:v>1850.4180000000001</c:v>
                </c:pt>
                <c:pt idx="2249">
                  <c:v>1732.8879999999999</c:v>
                </c:pt>
                <c:pt idx="2250">
                  <c:v>1842.3989999999999</c:v>
                </c:pt>
                <c:pt idx="2251">
                  <c:v>1741.027</c:v>
                </c:pt>
                <c:pt idx="2252">
                  <c:v>1831.2850000000001</c:v>
                </c:pt>
                <c:pt idx="2253">
                  <c:v>1753.8889999999999</c:v>
                </c:pt>
                <c:pt idx="2254">
                  <c:v>1818.8050000000001</c:v>
                </c:pt>
                <c:pt idx="2255">
                  <c:v>1768.9170000000001</c:v>
                </c:pt>
                <c:pt idx="2256">
                  <c:v>1803.4250000000011</c:v>
                </c:pt>
                <c:pt idx="2257">
                  <c:v>1788.241</c:v>
                </c:pt>
                <c:pt idx="2258">
                  <c:v>1789.6729999999998</c:v>
                </c:pt>
                <c:pt idx="2259">
                  <c:v>1804.0229999999999</c:v>
                </c:pt>
                <c:pt idx="2260">
                  <c:v>1778.8029999999999</c:v>
                </c:pt>
                <c:pt idx="2261">
                  <c:v>1824.6119999999999</c:v>
                </c:pt>
                <c:pt idx="2262">
                  <c:v>1763.5</c:v>
                </c:pt>
                <c:pt idx="2263">
                  <c:v>1839.6679999999999</c:v>
                </c:pt>
                <c:pt idx="2264">
                  <c:v>1758.069</c:v>
                </c:pt>
                <c:pt idx="2265">
                  <c:v>1856.1739999999998</c:v>
                </c:pt>
                <c:pt idx="2266">
                  <c:v>1747.9560000000001</c:v>
                </c:pt>
                <c:pt idx="2267">
                  <c:v>1872.2909999999999</c:v>
                </c:pt>
                <c:pt idx="2268">
                  <c:v>1750.723</c:v>
                </c:pt>
                <c:pt idx="2269">
                  <c:v>1876.711</c:v>
                </c:pt>
                <c:pt idx="2270">
                  <c:v>1758.655</c:v>
                </c:pt>
                <c:pt idx="2271">
                  <c:v>1886.6279999999999</c:v>
                </c:pt>
                <c:pt idx="2272">
                  <c:v>1760.7809999999999</c:v>
                </c:pt>
                <c:pt idx="2273">
                  <c:v>1886.1869999999999</c:v>
                </c:pt>
                <c:pt idx="2274">
                  <c:v>1777.924</c:v>
                </c:pt>
                <c:pt idx="2275">
                  <c:v>1886.0609999999999</c:v>
                </c:pt>
                <c:pt idx="2276">
                  <c:v>1787.539</c:v>
                </c:pt>
                <c:pt idx="2277">
                  <c:v>1887.1799999999998</c:v>
                </c:pt>
                <c:pt idx="2278">
                  <c:v>1812.2239999999999</c:v>
                </c:pt>
                <c:pt idx="2279">
                  <c:v>1872.913</c:v>
                </c:pt>
                <c:pt idx="2280">
                  <c:v>1889.7819999999999</c:v>
                </c:pt>
                <c:pt idx="2281">
                  <c:v>1923.327</c:v>
                </c:pt>
                <c:pt idx="2282">
                  <c:v>1906.0409999999999</c:v>
                </c:pt>
                <c:pt idx="2283">
                  <c:v>1910.3129999999999</c:v>
                </c:pt>
                <c:pt idx="2284">
                  <c:v>1935.4839999999999</c:v>
                </c:pt>
                <c:pt idx="2285">
                  <c:v>1902.8979999999999</c:v>
                </c:pt>
                <c:pt idx="2286">
                  <c:v>1951.08</c:v>
                </c:pt>
                <c:pt idx="2287">
                  <c:v>1901.175</c:v>
                </c:pt>
                <c:pt idx="2288">
                  <c:v>1978.04</c:v>
                </c:pt>
                <c:pt idx="2289">
                  <c:v>1888.3909999999998</c:v>
                </c:pt>
                <c:pt idx="2290">
                  <c:v>2002.46</c:v>
                </c:pt>
                <c:pt idx="2291">
                  <c:v>1891.4560000000001</c:v>
                </c:pt>
                <c:pt idx="2292">
                  <c:v>2010.5050000000001</c:v>
                </c:pt>
                <c:pt idx="2293">
                  <c:v>1889.1859999999999</c:v>
                </c:pt>
                <c:pt idx="2294">
                  <c:v>2027.028</c:v>
                </c:pt>
                <c:pt idx="2295">
                  <c:v>1896.027</c:v>
                </c:pt>
                <c:pt idx="2296">
                  <c:v>2026.972</c:v>
                </c:pt>
                <c:pt idx="2297">
                  <c:v>1909.816</c:v>
                </c:pt>
                <c:pt idx="2298">
                  <c:v>2034.1829999999998</c:v>
                </c:pt>
                <c:pt idx="2299">
                  <c:v>1916.2950000000001</c:v>
                </c:pt>
                <c:pt idx="2300">
                  <c:v>1867.395</c:v>
                </c:pt>
                <c:pt idx="2301">
                  <c:v>1777.502</c:v>
                </c:pt>
                <c:pt idx="2302">
                  <c:v>1856.42</c:v>
                </c:pt>
                <c:pt idx="2303">
                  <c:v>1791.501</c:v>
                </c:pt>
                <c:pt idx="2304">
                  <c:v>1850.73</c:v>
                </c:pt>
                <c:pt idx="2305">
                  <c:v>1811.942</c:v>
                </c:pt>
                <c:pt idx="2306">
                  <c:v>1836.0360000000001</c:v>
                </c:pt>
                <c:pt idx="2307">
                  <c:v>1832.5450000000001</c:v>
                </c:pt>
                <c:pt idx="2308">
                  <c:v>1826.385</c:v>
                </c:pt>
                <c:pt idx="2309">
                  <c:v>1848.1679999999999</c:v>
                </c:pt>
                <c:pt idx="2310">
                  <c:v>1816.0829999999999</c:v>
                </c:pt>
                <c:pt idx="2311">
                  <c:v>1866.991</c:v>
                </c:pt>
                <c:pt idx="2312">
                  <c:v>1802.742</c:v>
                </c:pt>
                <c:pt idx="2313">
                  <c:v>1880.3689999999999</c:v>
                </c:pt>
                <c:pt idx="2314">
                  <c:v>1794.1239999999998</c:v>
                </c:pt>
                <c:pt idx="2315">
                  <c:v>1892.0709999999999</c:v>
                </c:pt>
                <c:pt idx="2316">
                  <c:v>1786.05</c:v>
                </c:pt>
                <c:pt idx="2317">
                  <c:v>1899.768</c:v>
                </c:pt>
                <c:pt idx="2318">
                  <c:v>1782.365</c:v>
                </c:pt>
                <c:pt idx="2319">
                  <c:v>1902.751</c:v>
                </c:pt>
                <c:pt idx="2320">
                  <c:v>1780.6139999999998</c:v>
                </c:pt>
                <c:pt idx="2321">
                  <c:v>1900.886</c:v>
                </c:pt>
                <c:pt idx="2322">
                  <c:v>1783.855</c:v>
                </c:pt>
                <c:pt idx="2323">
                  <c:v>1895.3419999999999</c:v>
                </c:pt>
                <c:pt idx="2324">
                  <c:v>1844.3879999999999</c:v>
                </c:pt>
                <c:pt idx="2325">
                  <c:v>1945.1129999999998</c:v>
                </c:pt>
                <c:pt idx="2326">
                  <c:v>1854.7339999999999</c:v>
                </c:pt>
                <c:pt idx="2327">
                  <c:v>1928.627</c:v>
                </c:pt>
                <c:pt idx="2328">
                  <c:v>1862.5609999999999</c:v>
                </c:pt>
                <c:pt idx="2329">
                  <c:v>1914.423</c:v>
                </c:pt>
                <c:pt idx="2330">
                  <c:v>1870.7049999999999</c:v>
                </c:pt>
                <c:pt idx="2331">
                  <c:v>1892.2739999999999</c:v>
                </c:pt>
                <c:pt idx="2332">
                  <c:v>1886.346</c:v>
                </c:pt>
                <c:pt idx="2333">
                  <c:v>1874.27</c:v>
                </c:pt>
                <c:pt idx="2334">
                  <c:v>1894.0219999999999</c:v>
                </c:pt>
                <c:pt idx="2335">
                  <c:v>1852.701</c:v>
                </c:pt>
                <c:pt idx="2336">
                  <c:v>1908.2049999999999</c:v>
                </c:pt>
                <c:pt idx="2337">
                  <c:v>1829.3050000000001</c:v>
                </c:pt>
                <c:pt idx="2338">
                  <c:v>1911.3239999999998</c:v>
                </c:pt>
                <c:pt idx="2339">
                  <c:v>1817.8709999999999</c:v>
                </c:pt>
                <c:pt idx="2340">
                  <c:v>1910.2729999999999</c:v>
                </c:pt>
                <c:pt idx="2341">
                  <c:v>1799.241</c:v>
                </c:pt>
                <c:pt idx="2342">
                  <c:v>1916.826</c:v>
                </c:pt>
                <c:pt idx="2343">
                  <c:v>1792.1699999999998</c:v>
                </c:pt>
                <c:pt idx="2344">
                  <c:v>1796.491</c:v>
                </c:pt>
                <c:pt idx="2345">
                  <c:v>1678.7619999999999</c:v>
                </c:pt>
                <c:pt idx="2346">
                  <c:v>1794.856</c:v>
                </c:pt>
                <c:pt idx="2347">
                  <c:v>1671.1439999999998</c:v>
                </c:pt>
                <c:pt idx="2348">
                  <c:v>1777.6389999999999</c:v>
                </c:pt>
                <c:pt idx="2349">
                  <c:v>1678.675</c:v>
                </c:pt>
                <c:pt idx="2350">
                  <c:v>1756.9770000000001</c:v>
                </c:pt>
                <c:pt idx="2351">
                  <c:v>1677.519</c:v>
                </c:pt>
                <c:pt idx="2352">
                  <c:v>1744.9449999999999</c:v>
                </c:pt>
                <c:pt idx="2353">
                  <c:v>1687.9090000000001</c:v>
                </c:pt>
                <c:pt idx="2354">
                  <c:v>1719.5439999999999</c:v>
                </c:pt>
                <c:pt idx="2355">
                  <c:v>1692.3509999999999</c:v>
                </c:pt>
                <c:pt idx="2356">
                  <c:v>1704.547</c:v>
                </c:pt>
                <c:pt idx="2357">
                  <c:v>1696.2950000000001</c:v>
                </c:pt>
                <c:pt idx="2358">
                  <c:v>1677.326</c:v>
                </c:pt>
                <c:pt idx="2359">
                  <c:v>1710.376</c:v>
                </c:pt>
                <c:pt idx="2360">
                  <c:v>1652.087</c:v>
                </c:pt>
                <c:pt idx="2361">
                  <c:v>1713.252</c:v>
                </c:pt>
                <c:pt idx="2362">
                  <c:v>1639.6979999999999</c:v>
                </c:pt>
                <c:pt idx="2363">
                  <c:v>1721.8679999999999</c:v>
                </c:pt>
                <c:pt idx="2364">
                  <c:v>1619.86</c:v>
                </c:pt>
                <c:pt idx="2365">
                  <c:v>1722.586</c:v>
                </c:pt>
                <c:pt idx="2366">
                  <c:v>1613.3639999999998</c:v>
                </c:pt>
                <c:pt idx="2367">
                  <c:v>1718.627</c:v>
                </c:pt>
                <c:pt idx="2368">
                  <c:v>1601.4560000000001</c:v>
                </c:pt>
                <c:pt idx="2369">
                  <c:v>1719.914</c:v>
                </c:pt>
                <c:pt idx="2370">
                  <c:v>1594.846</c:v>
                </c:pt>
                <c:pt idx="2371">
                  <c:v>1709.548</c:v>
                </c:pt>
                <c:pt idx="2372">
                  <c:v>1599.3429999999998</c:v>
                </c:pt>
                <c:pt idx="2373">
                  <c:v>1702.1019999999999</c:v>
                </c:pt>
                <c:pt idx="2374">
                  <c:v>1601.702</c:v>
                </c:pt>
                <c:pt idx="2375">
                  <c:v>1687.586</c:v>
                </c:pt>
                <c:pt idx="2376">
                  <c:v>1854.5229999999999</c:v>
                </c:pt>
                <c:pt idx="2377">
                  <c:v>1926.53</c:v>
                </c:pt>
                <c:pt idx="2378">
                  <c:v>1864.028</c:v>
                </c:pt>
                <c:pt idx="2379">
                  <c:v>1911.125</c:v>
                </c:pt>
                <c:pt idx="2380">
                  <c:v>1877.085</c:v>
                </c:pt>
                <c:pt idx="2381">
                  <c:v>1890.279</c:v>
                </c:pt>
                <c:pt idx="2382">
                  <c:v>1894.498</c:v>
                </c:pt>
                <c:pt idx="2383">
                  <c:v>1873.1889999999999</c:v>
                </c:pt>
                <c:pt idx="2384">
                  <c:v>1909.635</c:v>
                </c:pt>
                <c:pt idx="2385">
                  <c:v>1855.941</c:v>
                </c:pt>
                <c:pt idx="2386">
                  <c:v>1924.739</c:v>
                </c:pt>
                <c:pt idx="2387">
                  <c:v>1842.559</c:v>
                </c:pt>
                <c:pt idx="2388">
                  <c:v>1938.422</c:v>
                </c:pt>
                <c:pt idx="2389">
                  <c:v>1831.376</c:v>
                </c:pt>
                <c:pt idx="2390">
                  <c:v>1951.3339999999998</c:v>
                </c:pt>
                <c:pt idx="2391">
                  <c:v>1826.93</c:v>
                </c:pt>
                <c:pt idx="2392">
                  <c:v>1956.9970000000001</c:v>
                </c:pt>
                <c:pt idx="2393">
                  <c:v>1825.069</c:v>
                </c:pt>
                <c:pt idx="2394">
                  <c:v>1964.0309999999999</c:v>
                </c:pt>
                <c:pt idx="2395">
                  <c:v>1829.886</c:v>
                </c:pt>
                <c:pt idx="2396">
                  <c:v>1858.912</c:v>
                </c:pt>
                <c:pt idx="2397">
                  <c:v>1746.7919999999999</c:v>
                </c:pt>
                <c:pt idx="2398">
                  <c:v>1859.1339999999998</c:v>
                </c:pt>
                <c:pt idx="2399">
                  <c:v>1755.6309999999999</c:v>
                </c:pt>
                <c:pt idx="2400">
                  <c:v>1856.972</c:v>
                </c:pt>
                <c:pt idx="2401">
                  <c:v>1776.1799999999998</c:v>
                </c:pt>
                <c:pt idx="2402">
                  <c:v>1843.5350000000001</c:v>
                </c:pt>
                <c:pt idx="2403">
                  <c:v>1792.4960000000001</c:v>
                </c:pt>
                <c:pt idx="2404">
                  <c:v>1837.896</c:v>
                </c:pt>
                <c:pt idx="2405">
                  <c:v>1815.5350000000001</c:v>
                </c:pt>
                <c:pt idx="2406">
                  <c:v>1822.2170000000001</c:v>
                </c:pt>
                <c:pt idx="2407">
                  <c:v>1842.318</c:v>
                </c:pt>
                <c:pt idx="2408">
                  <c:v>1815.9849999999999</c:v>
                </c:pt>
                <c:pt idx="2409">
                  <c:v>1858.0409999999999</c:v>
                </c:pt>
                <c:pt idx="2410">
                  <c:v>1813.4060000000011</c:v>
                </c:pt>
                <c:pt idx="2411">
                  <c:v>1883.96</c:v>
                </c:pt>
                <c:pt idx="2412">
                  <c:v>1800.1829999999998</c:v>
                </c:pt>
                <c:pt idx="2413">
                  <c:v>1899.1809999999998</c:v>
                </c:pt>
                <c:pt idx="2414">
                  <c:v>1802.6699999999998</c:v>
                </c:pt>
                <c:pt idx="2415">
                  <c:v>1916.4570000000001</c:v>
                </c:pt>
                <c:pt idx="2416">
                  <c:v>1796.404</c:v>
                </c:pt>
                <c:pt idx="2417">
                  <c:v>1934.107</c:v>
                </c:pt>
                <c:pt idx="2418">
                  <c:v>1806.8519999999999</c:v>
                </c:pt>
                <c:pt idx="2419">
                  <c:v>1934.9780000000001</c:v>
                </c:pt>
                <c:pt idx="2420">
                  <c:v>1872.07</c:v>
                </c:pt>
                <c:pt idx="2421">
                  <c:v>1998.953</c:v>
                </c:pt>
                <c:pt idx="2422">
                  <c:v>1877.902</c:v>
                </c:pt>
                <c:pt idx="2423">
                  <c:v>1995.828</c:v>
                </c:pt>
                <c:pt idx="2424">
                  <c:v>1899.587</c:v>
                </c:pt>
                <c:pt idx="2425">
                  <c:v>1993.7249999999999</c:v>
                </c:pt>
                <c:pt idx="2426">
                  <c:v>1912.2139999999999</c:v>
                </c:pt>
                <c:pt idx="2427">
                  <c:v>1992.1869999999999</c:v>
                </c:pt>
                <c:pt idx="2428">
                  <c:v>1938.6599999999999</c:v>
                </c:pt>
                <c:pt idx="2429">
                  <c:v>1976.4649999999999</c:v>
                </c:pt>
                <c:pt idx="2430">
                  <c:v>1966.1129999999998</c:v>
                </c:pt>
                <c:pt idx="2431">
                  <c:v>1971.296</c:v>
                </c:pt>
                <c:pt idx="2432">
                  <c:v>1982.6589999999999</c:v>
                </c:pt>
                <c:pt idx="2433">
                  <c:v>1958.0939999999998</c:v>
                </c:pt>
                <c:pt idx="2434">
                  <c:v>2008.3799999999999</c:v>
                </c:pt>
                <c:pt idx="2435">
                  <c:v>1949.3389999999999</c:v>
                </c:pt>
                <c:pt idx="2436">
                  <c:v>2022.924</c:v>
                </c:pt>
                <c:pt idx="2437">
                  <c:v>1944.605</c:v>
                </c:pt>
                <c:pt idx="2438">
                  <c:v>2042.8899999999999</c:v>
                </c:pt>
                <c:pt idx="2439">
                  <c:v>1934.6989999999998</c:v>
                </c:pt>
                <c:pt idx="2440">
                  <c:v>1889.8839999999998</c:v>
                </c:pt>
                <c:pt idx="2441">
                  <c:v>1774.585</c:v>
                </c:pt>
                <c:pt idx="2442">
                  <c:v>1894.0250000000001</c:v>
                </c:pt>
                <c:pt idx="2443">
                  <c:v>1774.001</c:v>
                </c:pt>
                <c:pt idx="2444">
                  <c:v>1898.6439999999998</c:v>
                </c:pt>
                <c:pt idx="2445">
                  <c:v>1779.7839999999999</c:v>
                </c:pt>
                <c:pt idx="2446">
                  <c:v>1894.9349999999999</c:v>
                </c:pt>
                <c:pt idx="2447">
                  <c:v>1788.577</c:v>
                </c:pt>
                <c:pt idx="2448">
                  <c:v>1890.1079999999999</c:v>
                </c:pt>
                <c:pt idx="2449">
                  <c:v>1797.829</c:v>
                </c:pt>
                <c:pt idx="2450">
                  <c:v>1880.846</c:v>
                </c:pt>
                <c:pt idx="2451">
                  <c:v>1810.875</c:v>
                </c:pt>
                <c:pt idx="2452">
                  <c:v>1867.1849999999954</c:v>
                </c:pt>
                <c:pt idx="2453">
                  <c:v>1824.32</c:v>
                </c:pt>
                <c:pt idx="2454">
                  <c:v>1851.5029999999999</c:v>
                </c:pt>
                <c:pt idx="2455">
                  <c:v>1838.855</c:v>
                </c:pt>
                <c:pt idx="2456">
                  <c:v>1835.54</c:v>
                </c:pt>
                <c:pt idx="2457">
                  <c:v>1851.41</c:v>
                </c:pt>
                <c:pt idx="2458">
                  <c:v>1817.8779999999999</c:v>
                </c:pt>
                <c:pt idx="2459">
                  <c:v>1865.501</c:v>
                </c:pt>
                <c:pt idx="2460">
                  <c:v>1799.1959999999999</c:v>
                </c:pt>
                <c:pt idx="2461">
                  <c:v>1873.8129999999999</c:v>
                </c:pt>
                <c:pt idx="2462">
                  <c:v>1787.56</c:v>
                </c:pt>
                <c:pt idx="2463">
                  <c:v>1882.029</c:v>
                </c:pt>
                <c:pt idx="2464">
                  <c:v>1772.712</c:v>
                </c:pt>
                <c:pt idx="2465">
                  <c:v>1884.586</c:v>
                </c:pt>
                <c:pt idx="2466">
                  <c:v>1767.8809999999999</c:v>
                </c:pt>
                <c:pt idx="2467">
                  <c:v>1880.058</c:v>
                </c:pt>
                <c:pt idx="2468">
                  <c:v>1758.8519999999999</c:v>
                </c:pt>
                <c:pt idx="2469">
                  <c:v>1879.424</c:v>
                </c:pt>
                <c:pt idx="2470">
                  <c:v>1752.51</c:v>
                </c:pt>
                <c:pt idx="2471">
                  <c:v>1865.769</c:v>
                </c:pt>
                <c:pt idx="2472">
                  <c:v>1758.8729999999998</c:v>
                </c:pt>
                <c:pt idx="2473">
                  <c:v>1854.6469999999999</c:v>
                </c:pt>
                <c:pt idx="2474">
                  <c:v>1758.6029999999998</c:v>
                </c:pt>
                <c:pt idx="2475">
                  <c:v>1836.029</c:v>
                </c:pt>
                <c:pt idx="2476">
                  <c:v>1770.779</c:v>
                </c:pt>
                <c:pt idx="2477">
                  <c:v>1810.797</c:v>
                </c:pt>
                <c:pt idx="2478">
                  <c:v>1774.1849999999954</c:v>
                </c:pt>
                <c:pt idx="2479">
                  <c:v>1795.769</c:v>
                </c:pt>
                <c:pt idx="2480">
                  <c:v>1777.1909999999998</c:v>
                </c:pt>
                <c:pt idx="2481">
                  <c:v>1768.1689999999999</c:v>
                </c:pt>
                <c:pt idx="2482">
                  <c:v>1792.7939999999999</c:v>
                </c:pt>
                <c:pt idx="2483">
                  <c:v>1750.213</c:v>
                </c:pt>
                <c:pt idx="2484">
                  <c:v>1794.6959999999999</c:v>
                </c:pt>
                <c:pt idx="2485">
                  <c:v>1727.6489999999999</c:v>
                </c:pt>
                <c:pt idx="2486">
                  <c:v>1806.8789999999999</c:v>
                </c:pt>
                <c:pt idx="2487">
                  <c:v>1703.9770000000001</c:v>
                </c:pt>
                <c:pt idx="2488">
                  <c:v>1861.3719999999998</c:v>
                </c:pt>
                <c:pt idx="2489">
                  <c:v>1751.2</c:v>
                </c:pt>
                <c:pt idx="2490">
                  <c:v>1856.0139999999999</c:v>
                </c:pt>
                <c:pt idx="2491">
                  <c:v>1734.2660000000001</c:v>
                </c:pt>
                <c:pt idx="2492">
                  <c:v>1858.559</c:v>
                </c:pt>
                <c:pt idx="2493">
                  <c:v>1731.385</c:v>
                </c:pt>
                <c:pt idx="2494">
                  <c:v>1845.797</c:v>
                </c:pt>
                <c:pt idx="2495">
                  <c:v>1725.93</c:v>
                </c:pt>
                <c:pt idx="2496">
                  <c:v>1840.49</c:v>
                </c:pt>
                <c:pt idx="2497">
                  <c:v>1722.7280000000001</c:v>
                </c:pt>
                <c:pt idx="2498">
                  <c:v>1820.942</c:v>
                </c:pt>
                <c:pt idx="2499">
                  <c:v>1733.432</c:v>
                </c:pt>
                <c:pt idx="2500">
                  <c:v>1799.0309999999999</c:v>
                </c:pt>
                <c:pt idx="2501">
                  <c:v>1736.8739999999998</c:v>
                </c:pt>
                <c:pt idx="2502">
                  <c:v>1784.972</c:v>
                </c:pt>
                <c:pt idx="2503">
                  <c:v>1749.4870000000001</c:v>
                </c:pt>
                <c:pt idx="2504">
                  <c:v>1760.288</c:v>
                </c:pt>
                <c:pt idx="2505">
                  <c:v>1759.61</c:v>
                </c:pt>
                <c:pt idx="2506">
                  <c:v>1744.7819999999999</c:v>
                </c:pt>
                <c:pt idx="2507">
                  <c:v>1768.577</c:v>
                </c:pt>
                <c:pt idx="2508">
                  <c:v>1722.6659999999999</c:v>
                </c:pt>
                <c:pt idx="2509">
                  <c:v>1782.8819999999998</c:v>
                </c:pt>
                <c:pt idx="2510">
                  <c:v>1704.529</c:v>
                </c:pt>
                <c:pt idx="2511">
                  <c:v>1789.8939999999998</c:v>
                </c:pt>
                <c:pt idx="2512">
                  <c:v>1693.6409999999998</c:v>
                </c:pt>
                <c:pt idx="2513">
                  <c:v>1798.7090000000001</c:v>
                </c:pt>
                <c:pt idx="2514">
                  <c:v>1683.1019999999999</c:v>
                </c:pt>
                <c:pt idx="2515">
                  <c:v>1802.2460000000001</c:v>
                </c:pt>
                <c:pt idx="2516">
                  <c:v>1820.942</c:v>
                </c:pt>
                <c:pt idx="2517">
                  <c:v>1954.519</c:v>
                </c:pt>
                <c:pt idx="2518">
                  <c:v>1819.8909999999998</c:v>
                </c:pt>
                <c:pt idx="2519">
                  <c:v>1952.7739999999999</c:v>
                </c:pt>
                <c:pt idx="2520">
                  <c:v>1825.0639999999999</c:v>
                </c:pt>
                <c:pt idx="2521">
                  <c:v>1947.86</c:v>
                </c:pt>
                <c:pt idx="2522">
                  <c:v>1833.4070000000011</c:v>
                </c:pt>
                <c:pt idx="2523">
                  <c:v>1939.211</c:v>
                </c:pt>
                <c:pt idx="2524">
                  <c:v>1847.9260000000011</c:v>
                </c:pt>
                <c:pt idx="2525">
                  <c:v>1927.8209999999999</c:v>
                </c:pt>
                <c:pt idx="2526">
                  <c:v>1862.453</c:v>
                </c:pt>
                <c:pt idx="2527">
                  <c:v>1917.5989999999999</c:v>
                </c:pt>
                <c:pt idx="2528">
                  <c:v>1883.1399999999999</c:v>
                </c:pt>
                <c:pt idx="2529">
                  <c:v>1900.7670000000001</c:v>
                </c:pt>
                <c:pt idx="2530">
                  <c:v>1907.0409999999999</c:v>
                </c:pt>
                <c:pt idx="2531">
                  <c:v>1890.204</c:v>
                </c:pt>
                <c:pt idx="2532">
                  <c:v>1924.1519999999998</c:v>
                </c:pt>
                <c:pt idx="2533">
                  <c:v>1876.3489999999999</c:v>
                </c:pt>
                <c:pt idx="2534">
                  <c:v>1948.1759999999999</c:v>
                </c:pt>
                <c:pt idx="2535">
                  <c:v>1868.1639999999998</c:v>
                </c:pt>
                <c:pt idx="2536">
                  <c:v>1860.1989999999998</c:v>
                </c:pt>
                <c:pt idx="2537">
                  <c:v>1769.2</c:v>
                </c:pt>
                <c:pt idx="2538">
                  <c:v>1879.3709999999999</c:v>
                </c:pt>
                <c:pt idx="2539">
                  <c:v>1761.61</c:v>
                </c:pt>
                <c:pt idx="2540">
                  <c:v>1895.8029999999999</c:v>
                </c:pt>
                <c:pt idx="2541">
                  <c:v>1769.3319999999999</c:v>
                </c:pt>
                <c:pt idx="2542">
                  <c:v>1897.6289999999999</c:v>
                </c:pt>
                <c:pt idx="2543">
                  <c:v>1773.125</c:v>
                </c:pt>
                <c:pt idx="2544">
                  <c:v>1907.038</c:v>
                </c:pt>
                <c:pt idx="2545">
                  <c:v>1786.7660000000001</c:v>
                </c:pt>
                <c:pt idx="2546">
                  <c:v>1900.796</c:v>
                </c:pt>
                <c:pt idx="2547">
                  <c:v>1807.758</c:v>
                </c:pt>
                <c:pt idx="2548">
                  <c:v>1903.451</c:v>
                </c:pt>
                <c:pt idx="2549">
                  <c:v>1818.9170000000001</c:v>
                </c:pt>
                <c:pt idx="2550">
                  <c:v>1903.5929999999998</c:v>
                </c:pt>
                <c:pt idx="2551">
                  <c:v>1846.1389999999999</c:v>
                </c:pt>
                <c:pt idx="2552">
                  <c:v>1888.3150000000001</c:v>
                </c:pt>
                <c:pt idx="2553">
                  <c:v>1864.8439999999998</c:v>
                </c:pt>
                <c:pt idx="2554">
                  <c:v>1885.087</c:v>
                </c:pt>
                <c:pt idx="2555">
                  <c:v>1890.5150000000001</c:v>
                </c:pt>
                <c:pt idx="2556">
                  <c:v>1817.6439999999998</c:v>
                </c:pt>
                <c:pt idx="2557">
                  <c:v>1867.675</c:v>
                </c:pt>
                <c:pt idx="2558">
                  <c:v>1815.21</c:v>
                </c:pt>
                <c:pt idx="2559">
                  <c:v>1881.1509999999998</c:v>
                </c:pt>
                <c:pt idx="2560">
                  <c:v>1813.845</c:v>
                </c:pt>
                <c:pt idx="2561">
                  <c:v>1904.306</c:v>
                </c:pt>
                <c:pt idx="2562">
                  <c:v>1803.7919999999999</c:v>
                </c:pt>
                <c:pt idx="2563">
                  <c:v>1916.1429999999998</c:v>
                </c:pt>
                <c:pt idx="2564">
                  <c:v>1807.8639999999998</c:v>
                </c:pt>
                <c:pt idx="2565">
                  <c:v>1928.5619999999999</c:v>
                </c:pt>
                <c:pt idx="2566">
                  <c:v>1805.1739999999998</c:v>
                </c:pt>
                <c:pt idx="2567">
                  <c:v>1939.5229999999999</c:v>
                </c:pt>
                <c:pt idx="2568">
                  <c:v>1815.8219999999999</c:v>
                </c:pt>
                <c:pt idx="2569">
                  <c:v>1936.558</c:v>
                </c:pt>
                <c:pt idx="2570">
                  <c:v>1829.26</c:v>
                </c:pt>
                <c:pt idx="2571">
                  <c:v>1938.2529999999999</c:v>
                </c:pt>
                <c:pt idx="2572">
                  <c:v>1837.806</c:v>
                </c:pt>
                <c:pt idx="2573">
                  <c:v>1929.8989999999999</c:v>
                </c:pt>
                <c:pt idx="2574">
                  <c:v>1855.962</c:v>
                </c:pt>
                <c:pt idx="2575">
                  <c:v>1921.7750000000001</c:v>
                </c:pt>
                <c:pt idx="2576">
                  <c:v>1869.7939999999999</c:v>
                </c:pt>
                <c:pt idx="2577">
                  <c:v>1911.7280000000001</c:v>
                </c:pt>
                <c:pt idx="2578">
                  <c:v>1889.723</c:v>
                </c:pt>
                <c:pt idx="2579">
                  <c:v>1895.8339999999998</c:v>
                </c:pt>
                <c:pt idx="2580">
                  <c:v>1908.1729999999998</c:v>
                </c:pt>
                <c:pt idx="2581">
                  <c:v>1882.7139999999999</c:v>
                </c:pt>
                <c:pt idx="2582">
                  <c:v>1923.299</c:v>
                </c:pt>
                <c:pt idx="2583">
                  <c:v>1868.33</c:v>
                </c:pt>
                <c:pt idx="2584">
                  <c:v>1938.0419999999999</c:v>
                </c:pt>
                <c:pt idx="2585">
                  <c:v>1856.5819999999999</c:v>
                </c:pt>
                <c:pt idx="2586">
                  <c:v>1949.2349999999999</c:v>
                </c:pt>
                <c:pt idx="2587">
                  <c:v>1845.9070000000011</c:v>
                </c:pt>
                <c:pt idx="2588">
                  <c:v>1956.6949999999954</c:v>
                </c:pt>
                <c:pt idx="2589">
                  <c:v>1839.7570000000001</c:v>
                </c:pt>
                <c:pt idx="2590">
                  <c:v>1958.4</c:v>
                </c:pt>
                <c:pt idx="2591">
                  <c:v>1834.57</c:v>
                </c:pt>
                <c:pt idx="2592">
                  <c:v>1959.069</c:v>
                </c:pt>
                <c:pt idx="2593">
                  <c:v>1834.848</c:v>
                </c:pt>
                <c:pt idx="2594">
                  <c:v>1950.9660000000001</c:v>
                </c:pt>
                <c:pt idx="2595">
                  <c:v>1837.0429999999999</c:v>
                </c:pt>
                <c:pt idx="2596">
                  <c:v>1943.6129999999998</c:v>
                </c:pt>
                <c:pt idx="2597">
                  <c:v>1839.6219999999998</c:v>
                </c:pt>
                <c:pt idx="2598">
                  <c:v>1926.704</c:v>
                </c:pt>
                <c:pt idx="2599">
                  <c:v>1851.847</c:v>
                </c:pt>
                <c:pt idx="2600">
                  <c:v>1792.8</c:v>
                </c:pt>
                <c:pt idx="2601">
                  <c:v>1750.175</c:v>
                </c:pt>
                <c:pt idx="2602">
                  <c:v>1778.32</c:v>
                </c:pt>
                <c:pt idx="2603">
                  <c:v>1762.7570000000001</c:v>
                </c:pt>
                <c:pt idx="2604">
                  <c:v>1753.6469999999999</c:v>
                </c:pt>
                <c:pt idx="2605">
                  <c:v>1770.761</c:v>
                </c:pt>
                <c:pt idx="2606">
                  <c:v>1739.2819999999999</c:v>
                </c:pt>
                <c:pt idx="2607">
                  <c:v>1774.8050000000001</c:v>
                </c:pt>
                <c:pt idx="2608">
                  <c:v>1715.3979999999999</c:v>
                </c:pt>
                <c:pt idx="2609">
                  <c:v>1787.412</c:v>
                </c:pt>
                <c:pt idx="2610">
                  <c:v>1693.1709999999998</c:v>
                </c:pt>
                <c:pt idx="2611">
                  <c:v>1786.3979999999999</c:v>
                </c:pt>
                <c:pt idx="2612">
                  <c:v>1684.7339999999999</c:v>
                </c:pt>
                <c:pt idx="2613">
                  <c:v>1790.335</c:v>
                </c:pt>
                <c:pt idx="2614">
                  <c:v>1668.3739999999998</c:v>
                </c:pt>
                <c:pt idx="2615">
                  <c:v>1785.2149999999999</c:v>
                </c:pt>
                <c:pt idx="2616">
                  <c:v>1667.2760000000001</c:v>
                </c:pt>
                <c:pt idx="2617">
                  <c:v>1772.914</c:v>
                </c:pt>
                <c:pt idx="2618">
                  <c:v>1658.1499999999999</c:v>
                </c:pt>
                <c:pt idx="2619">
                  <c:v>1768.8029999999999</c:v>
                </c:pt>
                <c:pt idx="2620">
                  <c:v>1652.4680000000001</c:v>
                </c:pt>
                <c:pt idx="2621">
                  <c:v>1749.039</c:v>
                </c:pt>
                <c:pt idx="2622">
                  <c:v>1662.2339999999999</c:v>
                </c:pt>
                <c:pt idx="2623">
                  <c:v>1735.596</c:v>
                </c:pt>
                <c:pt idx="2624">
                  <c:v>1662.8589999999999</c:v>
                </c:pt>
                <c:pt idx="2625">
                  <c:v>1713.31</c:v>
                </c:pt>
                <c:pt idx="2626">
                  <c:v>1676.778</c:v>
                </c:pt>
                <c:pt idx="2627">
                  <c:v>1687.645</c:v>
                </c:pt>
                <c:pt idx="2628">
                  <c:v>1832.1709999999998</c:v>
                </c:pt>
                <c:pt idx="2629">
                  <c:v>1827.347</c:v>
                </c:pt>
                <c:pt idx="2630">
                  <c:v>1837.6129999999998</c:v>
                </c:pt>
                <c:pt idx="2631">
                  <c:v>1800.4250000000011</c:v>
                </c:pt>
                <c:pt idx="2632">
                  <c:v>1852.4639999999999</c:v>
                </c:pt>
                <c:pt idx="2633">
                  <c:v>1783.1029999999998</c:v>
                </c:pt>
                <c:pt idx="2634">
                  <c:v>1856.2370000000001</c:v>
                </c:pt>
                <c:pt idx="2635">
                  <c:v>1763.8109999999999</c:v>
                </c:pt>
                <c:pt idx="2636">
                  <c:v>1866.742</c:v>
                </c:pt>
                <c:pt idx="2637">
                  <c:v>1746.403</c:v>
                </c:pt>
                <c:pt idx="2638">
                  <c:v>1865.588</c:v>
                </c:pt>
                <c:pt idx="2639">
                  <c:v>1741.396</c:v>
                </c:pt>
                <c:pt idx="2640">
                  <c:v>1862.0629999999999</c:v>
                </c:pt>
                <c:pt idx="2641">
                  <c:v>1733.836</c:v>
                </c:pt>
                <c:pt idx="2642">
                  <c:v>1861.21</c:v>
                </c:pt>
                <c:pt idx="2643">
                  <c:v>1736.009</c:v>
                </c:pt>
                <c:pt idx="2644">
                  <c:v>1851.1839999999959</c:v>
                </c:pt>
                <c:pt idx="2645">
                  <c:v>1739.115</c:v>
                </c:pt>
                <c:pt idx="2646">
                  <c:v>1842.4649999999999</c:v>
                </c:pt>
                <c:pt idx="2647">
                  <c:v>1747.078</c:v>
                </c:pt>
                <c:pt idx="2648">
                  <c:v>1827.069</c:v>
                </c:pt>
                <c:pt idx="2649">
                  <c:v>1760.057</c:v>
                </c:pt>
                <c:pt idx="2650">
                  <c:v>1811.6799999999998</c:v>
                </c:pt>
                <c:pt idx="2651">
                  <c:v>1774.261</c:v>
                </c:pt>
                <c:pt idx="2652">
                  <c:v>1795.798</c:v>
                </c:pt>
                <c:pt idx="2653">
                  <c:v>1790.5119999999999</c:v>
                </c:pt>
                <c:pt idx="2654">
                  <c:v>1780.1189999999999</c:v>
                </c:pt>
                <c:pt idx="2655">
                  <c:v>1807.3579999999999</c:v>
                </c:pt>
                <c:pt idx="2656">
                  <c:v>1763.9010000000001</c:v>
                </c:pt>
                <c:pt idx="2657">
                  <c:v>1825.046</c:v>
                </c:pt>
                <c:pt idx="2658">
                  <c:v>1753.213</c:v>
                </c:pt>
                <c:pt idx="2659">
                  <c:v>1837.845</c:v>
                </c:pt>
                <c:pt idx="2660">
                  <c:v>1746.0819999999999</c:v>
                </c:pt>
                <c:pt idx="2661">
                  <c:v>1852.529</c:v>
                </c:pt>
                <c:pt idx="2662">
                  <c:v>1738.1219999999998</c:v>
                </c:pt>
                <c:pt idx="2663">
                  <c:v>1860.9680000000001</c:v>
                </c:pt>
                <c:pt idx="2664">
                  <c:v>1740.509</c:v>
                </c:pt>
                <c:pt idx="2665">
                  <c:v>1868.33</c:v>
                </c:pt>
                <c:pt idx="2666">
                  <c:v>1740.271</c:v>
                </c:pt>
                <c:pt idx="2667">
                  <c:v>1875.376</c:v>
                </c:pt>
                <c:pt idx="2668">
                  <c:v>1752.5139999999999</c:v>
                </c:pt>
                <c:pt idx="2669">
                  <c:v>1869.586</c:v>
                </c:pt>
                <c:pt idx="2670">
                  <c:v>1769.7539999999999</c:v>
                </c:pt>
                <c:pt idx="2671">
                  <c:v>1870.5260000000001</c:v>
                </c:pt>
                <c:pt idx="2672">
                  <c:v>1780.55</c:v>
                </c:pt>
                <c:pt idx="2673">
                  <c:v>1860.97</c:v>
                </c:pt>
                <c:pt idx="2674">
                  <c:v>1805.7339999999999</c:v>
                </c:pt>
                <c:pt idx="2675">
                  <c:v>1854.1179999999999</c:v>
                </c:pt>
                <c:pt idx="2676">
                  <c:v>1870.82</c:v>
                </c:pt>
                <c:pt idx="2677">
                  <c:v>1902.518</c:v>
                </c:pt>
                <c:pt idx="2678">
                  <c:v>1899.04</c:v>
                </c:pt>
                <c:pt idx="2679">
                  <c:v>1885.9449999999999</c:v>
                </c:pt>
                <c:pt idx="2680">
                  <c:v>1928.02</c:v>
                </c:pt>
                <c:pt idx="2681">
                  <c:v>1882.444</c:v>
                </c:pt>
                <c:pt idx="2682">
                  <c:v>1943.1109999999999</c:v>
                </c:pt>
                <c:pt idx="2683">
                  <c:v>1871.8989999999999</c:v>
                </c:pt>
                <c:pt idx="2684">
                  <c:v>1969.509</c:v>
                </c:pt>
                <c:pt idx="2685">
                  <c:v>1869.7239999999999</c:v>
                </c:pt>
                <c:pt idx="2686">
                  <c:v>1979.4580000000001</c:v>
                </c:pt>
                <c:pt idx="2687">
                  <c:v>1875.059</c:v>
                </c:pt>
                <c:pt idx="2688">
                  <c:v>1999.242</c:v>
                </c:pt>
                <c:pt idx="2689">
                  <c:v>1870.54</c:v>
                </c:pt>
                <c:pt idx="2690">
                  <c:v>2014.48</c:v>
                </c:pt>
                <c:pt idx="2691">
                  <c:v>1883.5719999999999</c:v>
                </c:pt>
                <c:pt idx="2692">
                  <c:v>2012.9839999999999</c:v>
                </c:pt>
                <c:pt idx="2693">
                  <c:v>1891.046</c:v>
                </c:pt>
                <c:pt idx="2694">
                  <c:v>2019.423</c:v>
                </c:pt>
                <c:pt idx="2695">
                  <c:v>1908.088</c:v>
                </c:pt>
                <c:pt idx="2696">
                  <c:v>1842.9250000000011</c:v>
                </c:pt>
                <c:pt idx="2697">
                  <c:v>1772.24</c:v>
                </c:pt>
                <c:pt idx="2698">
                  <c:v>1841.33</c:v>
                </c:pt>
                <c:pt idx="2699">
                  <c:v>1785.5309999999999</c:v>
                </c:pt>
                <c:pt idx="2700">
                  <c:v>1836.2239999999999</c:v>
                </c:pt>
                <c:pt idx="2701">
                  <c:v>1809.2239999999999</c:v>
                </c:pt>
                <c:pt idx="2702">
                  <c:v>1820.991</c:v>
                </c:pt>
                <c:pt idx="2703">
                  <c:v>1826.9860000000001</c:v>
                </c:pt>
                <c:pt idx="2704">
                  <c:v>1813.6039999999998</c:v>
                </c:pt>
                <c:pt idx="2705">
                  <c:v>1847.222</c:v>
                </c:pt>
                <c:pt idx="2706">
                  <c:v>1799.2839999999999</c:v>
                </c:pt>
                <c:pt idx="2707">
                  <c:v>1867.519</c:v>
                </c:pt>
                <c:pt idx="2708">
                  <c:v>1792.6079999999999</c:v>
                </c:pt>
                <c:pt idx="2709">
                  <c:v>1878.855</c:v>
                </c:pt>
                <c:pt idx="2710">
                  <c:v>1787.421</c:v>
                </c:pt>
                <c:pt idx="2711">
                  <c:v>1892.35</c:v>
                </c:pt>
                <c:pt idx="2712">
                  <c:v>1780.5339999999999</c:v>
                </c:pt>
                <c:pt idx="2713">
                  <c:v>1898.2629999999999</c:v>
                </c:pt>
                <c:pt idx="2714">
                  <c:v>1780.585</c:v>
                </c:pt>
                <c:pt idx="2715">
                  <c:v>1901.9780000000001</c:v>
                </c:pt>
                <c:pt idx="2716">
                  <c:v>1781.46</c:v>
                </c:pt>
                <c:pt idx="2717">
                  <c:v>1900.4150000000011</c:v>
                </c:pt>
                <c:pt idx="2718">
                  <c:v>1787.088</c:v>
                </c:pt>
                <c:pt idx="2719">
                  <c:v>1894.28</c:v>
                </c:pt>
                <c:pt idx="2720">
                  <c:v>1851.136</c:v>
                </c:pt>
                <c:pt idx="2721">
                  <c:v>1943.7729999999999</c:v>
                </c:pt>
                <c:pt idx="2722">
                  <c:v>1862.3429999999998</c:v>
                </c:pt>
                <c:pt idx="2723">
                  <c:v>1930.645</c:v>
                </c:pt>
                <c:pt idx="2724">
                  <c:v>1873.3729999999998</c:v>
                </c:pt>
                <c:pt idx="2725">
                  <c:v>1913.3889999999999</c:v>
                </c:pt>
                <c:pt idx="2726">
                  <c:v>1888.606</c:v>
                </c:pt>
                <c:pt idx="2727">
                  <c:v>1892.85</c:v>
                </c:pt>
                <c:pt idx="2728">
                  <c:v>1899.6329999999998</c:v>
                </c:pt>
                <c:pt idx="2729">
                  <c:v>1876.9580000000001</c:v>
                </c:pt>
                <c:pt idx="2730">
                  <c:v>1908.1319999999998</c:v>
                </c:pt>
                <c:pt idx="2731">
                  <c:v>1855.575</c:v>
                </c:pt>
                <c:pt idx="2732">
                  <c:v>1922.0639999999999</c:v>
                </c:pt>
                <c:pt idx="2733">
                  <c:v>1840.3939999999998</c:v>
                </c:pt>
                <c:pt idx="2734">
                  <c:v>1925.587</c:v>
                </c:pt>
                <c:pt idx="2735">
                  <c:v>1824.5719999999999</c:v>
                </c:pt>
                <c:pt idx="2736">
                  <c:v>1934.1319999999998</c:v>
                </c:pt>
                <c:pt idx="2737">
                  <c:v>1808.336</c:v>
                </c:pt>
                <c:pt idx="2738">
                  <c:v>1929.5160000000001</c:v>
                </c:pt>
                <c:pt idx="2739">
                  <c:v>1805.8889999999999</c:v>
                </c:pt>
                <c:pt idx="2740">
                  <c:v>1807.845</c:v>
                </c:pt>
                <c:pt idx="2741">
                  <c:v>1691.566</c:v>
                </c:pt>
                <c:pt idx="2742">
                  <c:v>1804.607</c:v>
                </c:pt>
                <c:pt idx="2743">
                  <c:v>1694.729</c:v>
                </c:pt>
                <c:pt idx="2744">
                  <c:v>1786.8729999999998</c:v>
                </c:pt>
                <c:pt idx="2745">
                  <c:v>1694.444</c:v>
                </c:pt>
                <c:pt idx="2746">
                  <c:v>1776.7860000000001</c:v>
                </c:pt>
                <c:pt idx="2747">
                  <c:v>1694.856</c:v>
                </c:pt>
                <c:pt idx="2748">
                  <c:v>1752.336</c:v>
                </c:pt>
                <c:pt idx="2749">
                  <c:v>1707.848</c:v>
                </c:pt>
                <c:pt idx="2750">
                  <c:v>1726.135</c:v>
                </c:pt>
                <c:pt idx="2751">
                  <c:v>1711.2180000000001</c:v>
                </c:pt>
                <c:pt idx="2752">
                  <c:v>1710.713</c:v>
                </c:pt>
                <c:pt idx="2753">
                  <c:v>1723.076</c:v>
                </c:pt>
                <c:pt idx="2754">
                  <c:v>1683.9470000000001</c:v>
                </c:pt>
                <c:pt idx="2755">
                  <c:v>1728.231</c:v>
                </c:pt>
                <c:pt idx="2756">
                  <c:v>1670.5160000000001</c:v>
                </c:pt>
                <c:pt idx="2757">
                  <c:v>1729.2909999999999</c:v>
                </c:pt>
                <c:pt idx="2758">
                  <c:v>1647.1839999999959</c:v>
                </c:pt>
                <c:pt idx="2759">
                  <c:v>1739.4570000000001</c:v>
                </c:pt>
                <c:pt idx="2760">
                  <c:v>1627.635</c:v>
                </c:pt>
                <c:pt idx="2761">
                  <c:v>1735.6429999999998</c:v>
                </c:pt>
                <c:pt idx="2762">
                  <c:v>1622.451</c:v>
                </c:pt>
                <c:pt idx="2763">
                  <c:v>1736.8539999999998</c:v>
                </c:pt>
                <c:pt idx="2764">
                  <c:v>1611.1439999999998</c:v>
                </c:pt>
                <c:pt idx="2765">
                  <c:v>1728.827</c:v>
                </c:pt>
                <c:pt idx="2766">
                  <c:v>1613.462</c:v>
                </c:pt>
                <c:pt idx="2767">
                  <c:v>1715.713</c:v>
                </c:pt>
                <c:pt idx="2768">
                  <c:v>1610.557</c:v>
                </c:pt>
                <c:pt idx="2769">
                  <c:v>1707.9560000000001</c:v>
                </c:pt>
                <c:pt idx="2770">
                  <c:v>1612.24</c:v>
                </c:pt>
                <c:pt idx="2771">
                  <c:v>1689.98</c:v>
                </c:pt>
                <c:pt idx="2772">
                  <c:v>1820.81</c:v>
                </c:pt>
                <c:pt idx="2773">
                  <c:v>1881.2639999999999</c:v>
                </c:pt>
                <c:pt idx="2774">
                  <c:v>1828.424</c:v>
                </c:pt>
                <c:pt idx="2775">
                  <c:v>1860.806</c:v>
                </c:pt>
                <c:pt idx="2776">
                  <c:v>1844.7360000000001</c:v>
                </c:pt>
                <c:pt idx="2777">
                  <c:v>1837.6879999999999</c:v>
                </c:pt>
                <c:pt idx="2778">
                  <c:v>1856.366</c:v>
                </c:pt>
                <c:pt idx="2779">
                  <c:v>1821.97</c:v>
                </c:pt>
                <c:pt idx="2780">
                  <c:v>1869.1819999999998</c:v>
                </c:pt>
                <c:pt idx="2781">
                  <c:v>1802.8789999999999</c:v>
                </c:pt>
                <c:pt idx="2782">
                  <c:v>1882.779</c:v>
                </c:pt>
                <c:pt idx="2783">
                  <c:v>1790.3019999999999</c:v>
                </c:pt>
                <c:pt idx="2784">
                  <c:v>1892.751</c:v>
                </c:pt>
                <c:pt idx="2785">
                  <c:v>1779.83</c:v>
                </c:pt>
                <c:pt idx="2786">
                  <c:v>1900.462</c:v>
                </c:pt>
                <c:pt idx="2787">
                  <c:v>1775.3879999999999</c:v>
                </c:pt>
                <c:pt idx="2788">
                  <c:v>1905.3629999999998</c:v>
                </c:pt>
                <c:pt idx="2789">
                  <c:v>1773.8829999999998</c:v>
                </c:pt>
                <c:pt idx="2790">
                  <c:v>1907.98</c:v>
                </c:pt>
                <c:pt idx="2791">
                  <c:v>1779.7539999999999</c:v>
                </c:pt>
                <c:pt idx="2792">
                  <c:v>1903.367</c:v>
                </c:pt>
                <c:pt idx="2793">
                  <c:v>1787.8729999999998</c:v>
                </c:pt>
                <c:pt idx="2794">
                  <c:v>1899.9</c:v>
                </c:pt>
                <c:pt idx="2795">
                  <c:v>1802.011</c:v>
                </c:pt>
                <c:pt idx="2796">
                  <c:v>1836.473</c:v>
                </c:pt>
                <c:pt idx="2797">
                  <c:v>1772.74</c:v>
                </c:pt>
                <c:pt idx="2798">
                  <c:v>1828.4760000000001</c:v>
                </c:pt>
                <c:pt idx="2799">
                  <c:v>1787.902</c:v>
                </c:pt>
                <c:pt idx="2800">
                  <c:v>1820.998</c:v>
                </c:pt>
                <c:pt idx="2801">
                  <c:v>1811.556</c:v>
                </c:pt>
                <c:pt idx="2802">
                  <c:v>1804.6669999999999</c:v>
                </c:pt>
                <c:pt idx="2803">
                  <c:v>1830.3969999999999</c:v>
                </c:pt>
                <c:pt idx="2804">
                  <c:v>1798.079</c:v>
                </c:pt>
                <c:pt idx="2805">
                  <c:v>1852.229</c:v>
                </c:pt>
                <c:pt idx="2806">
                  <c:v>1784.2360000000001</c:v>
                </c:pt>
                <c:pt idx="2807">
                  <c:v>1876.625</c:v>
                </c:pt>
                <c:pt idx="2808">
                  <c:v>1782.904</c:v>
                </c:pt>
                <c:pt idx="2809">
                  <c:v>1886.799</c:v>
                </c:pt>
                <c:pt idx="2810">
                  <c:v>1786.3789999999999</c:v>
                </c:pt>
                <c:pt idx="2811">
                  <c:v>1905.768</c:v>
                </c:pt>
                <c:pt idx="2812">
                  <c:v>1781.6009999999999</c:v>
                </c:pt>
                <c:pt idx="2813">
                  <c:v>1912.568</c:v>
                </c:pt>
                <c:pt idx="2814">
                  <c:v>1793.2529999999999</c:v>
                </c:pt>
                <c:pt idx="2815">
                  <c:v>1920.4390000000001</c:v>
                </c:pt>
                <c:pt idx="2816">
                  <c:v>1796.82</c:v>
                </c:pt>
                <c:pt idx="2817">
                  <c:v>1928.1759999999999</c:v>
                </c:pt>
                <c:pt idx="2818">
                  <c:v>1816.7819999999999</c:v>
                </c:pt>
                <c:pt idx="2819">
                  <c:v>1919.54</c:v>
                </c:pt>
                <c:pt idx="2820">
                  <c:v>1890.9960000000001</c:v>
                </c:pt>
                <c:pt idx="2821">
                  <c:v>1974.703</c:v>
                </c:pt>
                <c:pt idx="2822">
                  <c:v>1904.3909999999998</c:v>
                </c:pt>
                <c:pt idx="2823">
                  <c:v>1964.3829999999998</c:v>
                </c:pt>
                <c:pt idx="2824">
                  <c:v>1932.29</c:v>
                </c:pt>
                <c:pt idx="2825">
                  <c:v>1956.6419999999998</c:v>
                </c:pt>
                <c:pt idx="2826">
                  <c:v>1948.703</c:v>
                </c:pt>
                <c:pt idx="2827">
                  <c:v>1952.086</c:v>
                </c:pt>
                <c:pt idx="2828">
                  <c:v>1977.1539999999998</c:v>
                </c:pt>
                <c:pt idx="2829">
                  <c:v>1936.1019999999999</c:v>
                </c:pt>
                <c:pt idx="2830">
                  <c:v>2003.8339999999998</c:v>
                </c:pt>
                <c:pt idx="2831">
                  <c:v>1932.7470000000001</c:v>
                </c:pt>
                <c:pt idx="2832">
                  <c:v>2017.0809999999999</c:v>
                </c:pt>
                <c:pt idx="2833">
                  <c:v>1923.7080000000001</c:v>
                </c:pt>
                <c:pt idx="2834">
                  <c:v>2037.9050000000011</c:v>
                </c:pt>
                <c:pt idx="2835">
                  <c:v>1922.4170000000001</c:v>
                </c:pt>
                <c:pt idx="2836">
                  <c:v>2044.8909999999998</c:v>
                </c:pt>
                <c:pt idx="2837">
                  <c:v>1926.2470000000001</c:v>
                </c:pt>
                <c:pt idx="2838">
                  <c:v>2056.5329999999999</c:v>
                </c:pt>
                <c:pt idx="2839">
                  <c:v>1925.6819999999998</c:v>
                </c:pt>
                <c:pt idx="2840">
                  <c:v>1892.6809999999998</c:v>
                </c:pt>
                <c:pt idx="2841">
                  <c:v>1776.7760000000001</c:v>
                </c:pt>
                <c:pt idx="2842">
                  <c:v>1887.1539999999998</c:v>
                </c:pt>
                <c:pt idx="2843">
                  <c:v>1785.6229999999998</c:v>
                </c:pt>
                <c:pt idx="2844">
                  <c:v>1883.1479999999999</c:v>
                </c:pt>
                <c:pt idx="2845">
                  <c:v>1799.4080000000001</c:v>
                </c:pt>
                <c:pt idx="2846">
                  <c:v>1871.1559999999999</c:v>
                </c:pt>
                <c:pt idx="2847">
                  <c:v>1815.47</c:v>
                </c:pt>
                <c:pt idx="2848">
                  <c:v>1860.4560000000001</c:v>
                </c:pt>
                <c:pt idx="2849">
                  <c:v>1829.6289999999999</c:v>
                </c:pt>
                <c:pt idx="2850">
                  <c:v>1845.87</c:v>
                </c:pt>
                <c:pt idx="2851">
                  <c:v>1846.1529999999998</c:v>
                </c:pt>
                <c:pt idx="2852">
                  <c:v>1830.713</c:v>
                </c:pt>
                <c:pt idx="2853">
                  <c:v>1860.6139999999998</c:v>
                </c:pt>
                <c:pt idx="2854">
                  <c:v>1814.6819999999998</c:v>
                </c:pt>
                <c:pt idx="2855">
                  <c:v>1873.9370000000001</c:v>
                </c:pt>
                <c:pt idx="2856">
                  <c:v>1801.8339999999998</c:v>
                </c:pt>
                <c:pt idx="2857">
                  <c:v>1882.92</c:v>
                </c:pt>
                <c:pt idx="2858">
                  <c:v>1788.6669999999999</c:v>
                </c:pt>
                <c:pt idx="2859">
                  <c:v>1891.876</c:v>
                </c:pt>
                <c:pt idx="2860">
                  <c:v>1776.9380000000001</c:v>
                </c:pt>
                <c:pt idx="2861">
                  <c:v>1893.011</c:v>
                </c:pt>
                <c:pt idx="2862">
                  <c:v>1773.6109999999999</c:v>
                </c:pt>
                <c:pt idx="2863">
                  <c:v>1893.1089999999999</c:v>
                </c:pt>
                <c:pt idx="2864">
                  <c:v>1824.3029999999999</c:v>
                </c:pt>
                <c:pt idx="2865">
                  <c:v>1946.3539999999998</c:v>
                </c:pt>
                <c:pt idx="2866">
                  <c:v>1828.4639999999999</c:v>
                </c:pt>
                <c:pt idx="2867">
                  <c:v>1932.3719999999998</c:v>
                </c:pt>
                <c:pt idx="2868">
                  <c:v>1828.5539999999999</c:v>
                </c:pt>
                <c:pt idx="2869">
                  <c:v>1922.7370000000001</c:v>
                </c:pt>
                <c:pt idx="2870">
                  <c:v>1830.04</c:v>
                </c:pt>
                <c:pt idx="2871">
                  <c:v>1900.941</c:v>
                </c:pt>
                <c:pt idx="2872">
                  <c:v>1843.8039999999999</c:v>
                </c:pt>
                <c:pt idx="2873">
                  <c:v>1883.2650000000001</c:v>
                </c:pt>
                <c:pt idx="2874">
                  <c:v>1848.316</c:v>
                </c:pt>
                <c:pt idx="2875">
                  <c:v>1859.827</c:v>
                </c:pt>
                <c:pt idx="2876">
                  <c:v>1864.057</c:v>
                </c:pt>
                <c:pt idx="2877">
                  <c:v>1831.8439999999998</c:v>
                </c:pt>
                <c:pt idx="2878">
                  <c:v>1867.5909999999999</c:v>
                </c:pt>
                <c:pt idx="2879">
                  <c:v>1817.2909999999999</c:v>
                </c:pt>
                <c:pt idx="2880">
                  <c:v>1869.6849999999954</c:v>
                </c:pt>
                <c:pt idx="2881">
                  <c:v>1791.5439999999999</c:v>
                </c:pt>
                <c:pt idx="2882">
                  <c:v>1881.2819999999999</c:v>
                </c:pt>
                <c:pt idx="2883">
                  <c:v>1778.2619999999999</c:v>
                </c:pt>
                <c:pt idx="2884">
                  <c:v>1820.0919999999999</c:v>
                </c:pt>
                <c:pt idx="2885">
                  <c:v>1707.1809999999998</c:v>
                </c:pt>
                <c:pt idx="2886">
                  <c:v>1825.0619999999999</c:v>
                </c:pt>
                <c:pt idx="2887">
                  <c:v>1692.211</c:v>
                </c:pt>
                <c:pt idx="2888">
                  <c:v>1813.9660000000001</c:v>
                </c:pt>
                <c:pt idx="2889">
                  <c:v>1693.73</c:v>
                </c:pt>
                <c:pt idx="2890">
                  <c:v>1798.963</c:v>
                </c:pt>
                <c:pt idx="2891">
                  <c:v>1686.8979999999999</c:v>
                </c:pt>
                <c:pt idx="2892">
                  <c:v>1792.377</c:v>
                </c:pt>
                <c:pt idx="2893">
                  <c:v>1693.1119999999999</c:v>
                </c:pt>
                <c:pt idx="2894">
                  <c:v>1770.6889999999999</c:v>
                </c:pt>
                <c:pt idx="2895">
                  <c:v>1696.3209999999999</c:v>
                </c:pt>
                <c:pt idx="2896">
                  <c:v>1757.8529999999998</c:v>
                </c:pt>
                <c:pt idx="2897">
                  <c:v>1699.0219999999999</c:v>
                </c:pt>
                <c:pt idx="2898">
                  <c:v>1732.596</c:v>
                </c:pt>
                <c:pt idx="2899">
                  <c:v>1714.1469999999999</c:v>
                </c:pt>
                <c:pt idx="2900">
                  <c:v>1707.7619999999999</c:v>
                </c:pt>
                <c:pt idx="2901">
                  <c:v>1719.4829999999999</c:v>
                </c:pt>
                <c:pt idx="2902">
                  <c:v>1692.24</c:v>
                </c:pt>
                <c:pt idx="2903">
                  <c:v>1732.998</c:v>
                </c:pt>
                <c:pt idx="2904">
                  <c:v>1669.54</c:v>
                </c:pt>
                <c:pt idx="2905">
                  <c:v>1739.9080000000001</c:v>
                </c:pt>
                <c:pt idx="2906">
                  <c:v>1657.9949999999999</c:v>
                </c:pt>
                <c:pt idx="2907">
                  <c:v>1744.223</c:v>
                </c:pt>
                <c:pt idx="2908">
                  <c:v>1642.029</c:v>
                </c:pt>
                <c:pt idx="2909">
                  <c:v>1751.6729999999998</c:v>
                </c:pt>
                <c:pt idx="2910">
                  <c:v>1631.6499999999999</c:v>
                </c:pt>
                <c:pt idx="2911">
                  <c:v>1751.0529999999999</c:v>
                </c:pt>
                <c:pt idx="2912">
                  <c:v>1629.7660000000001</c:v>
                </c:pt>
                <c:pt idx="2913">
                  <c:v>1750.7049999999999</c:v>
                </c:pt>
                <c:pt idx="2914">
                  <c:v>1628.8389999999999</c:v>
                </c:pt>
                <c:pt idx="2915">
                  <c:v>1744.6179999999999</c:v>
                </c:pt>
                <c:pt idx="2916">
                  <c:v>1828.241</c:v>
                </c:pt>
                <c:pt idx="2917">
                  <c:v>1943.355</c:v>
                </c:pt>
                <c:pt idx="2918">
                  <c:v>1836.355</c:v>
                </c:pt>
                <c:pt idx="2919">
                  <c:v>1932.1019999999999</c:v>
                </c:pt>
                <c:pt idx="2920">
                  <c:v>1850.5509999999999</c:v>
                </c:pt>
                <c:pt idx="2921">
                  <c:v>1918.5429999999999</c:v>
                </c:pt>
                <c:pt idx="2922">
                  <c:v>1865.3919999999998</c:v>
                </c:pt>
                <c:pt idx="2923">
                  <c:v>1903.0989999999999</c:v>
                </c:pt>
                <c:pt idx="2924">
                  <c:v>1884.886</c:v>
                </c:pt>
                <c:pt idx="2925">
                  <c:v>1887.865</c:v>
                </c:pt>
                <c:pt idx="2926">
                  <c:v>1901.4860000000001</c:v>
                </c:pt>
                <c:pt idx="2927">
                  <c:v>1875.99</c:v>
                </c:pt>
                <c:pt idx="2928">
                  <c:v>1922.9390000000001</c:v>
                </c:pt>
                <c:pt idx="2929">
                  <c:v>1860.1489999999999</c:v>
                </c:pt>
                <c:pt idx="2930">
                  <c:v>1944.568</c:v>
                </c:pt>
                <c:pt idx="2931">
                  <c:v>1853.931</c:v>
                </c:pt>
                <c:pt idx="2932">
                  <c:v>1956.4370000000001</c:v>
                </c:pt>
                <c:pt idx="2933">
                  <c:v>1846.028</c:v>
                </c:pt>
                <c:pt idx="2934">
                  <c:v>1973.6699999999998</c:v>
                </c:pt>
                <c:pt idx="2935">
                  <c:v>1846.127</c:v>
                </c:pt>
                <c:pt idx="2936">
                  <c:v>1875.941</c:v>
                </c:pt>
                <c:pt idx="2937">
                  <c:v>1757.5360000000001</c:v>
                </c:pt>
                <c:pt idx="2938">
                  <c:v>1885.489</c:v>
                </c:pt>
                <c:pt idx="2939">
                  <c:v>1760.0039999999999</c:v>
                </c:pt>
                <c:pt idx="2940">
                  <c:v>1892.585</c:v>
                </c:pt>
                <c:pt idx="2941">
                  <c:v>1777.32</c:v>
                </c:pt>
                <c:pt idx="2942">
                  <c:v>1884.4570000000001</c:v>
                </c:pt>
                <c:pt idx="2943">
                  <c:v>1789.8419999999999</c:v>
                </c:pt>
                <c:pt idx="2944">
                  <c:v>1885.1779999999999</c:v>
                </c:pt>
                <c:pt idx="2945">
                  <c:v>1811.34</c:v>
                </c:pt>
                <c:pt idx="2946">
                  <c:v>1871.046</c:v>
                </c:pt>
                <c:pt idx="2947">
                  <c:v>1838.568</c:v>
                </c:pt>
                <c:pt idx="2948">
                  <c:v>1867.6809999999998</c:v>
                </c:pt>
                <c:pt idx="2949">
                  <c:v>1854.6329999999998</c:v>
                </c:pt>
                <c:pt idx="2950">
                  <c:v>1864.2470000000001</c:v>
                </c:pt>
                <c:pt idx="2951">
                  <c:v>1883.1639999999998</c:v>
                </c:pt>
                <c:pt idx="2952">
                  <c:v>1848.5529999999999</c:v>
                </c:pt>
                <c:pt idx="2953">
                  <c:v>1902.1869999999999</c:v>
                </c:pt>
                <c:pt idx="2954">
                  <c:v>1846.4290000000001</c:v>
                </c:pt>
                <c:pt idx="2955">
                  <c:v>1924.7080000000001</c:v>
                </c:pt>
                <c:pt idx="2956">
                  <c:v>1834.2719999999999</c:v>
                </c:pt>
                <c:pt idx="2957">
                  <c:v>1947.94</c:v>
                </c:pt>
                <c:pt idx="2958">
                  <c:v>1837.886</c:v>
                </c:pt>
                <c:pt idx="2959">
                  <c:v>1955.386</c:v>
                </c:pt>
                <c:pt idx="2960">
                  <c:v>1844.72</c:v>
                </c:pt>
                <c:pt idx="2961">
                  <c:v>1971.1509999999998</c:v>
                </c:pt>
                <c:pt idx="2962">
                  <c:v>1843.2850000000001</c:v>
                </c:pt>
                <c:pt idx="2963">
                  <c:v>1974.2860000000001</c:v>
                </c:pt>
                <c:pt idx="2964">
                  <c:v>1857.1639999999998</c:v>
                </c:pt>
                <c:pt idx="2965">
                  <c:v>1977.491</c:v>
                </c:pt>
                <c:pt idx="2966">
                  <c:v>1863.6489999999999</c:v>
                </c:pt>
                <c:pt idx="2967">
                  <c:v>1979.2280000000001</c:v>
                </c:pt>
                <c:pt idx="2968">
                  <c:v>1883.749</c:v>
                </c:pt>
                <c:pt idx="2969">
                  <c:v>1967.6419999999998</c:v>
                </c:pt>
                <c:pt idx="2970">
                  <c:v>1904.961</c:v>
                </c:pt>
                <c:pt idx="2971">
                  <c:v>1962.146</c:v>
                </c:pt>
                <c:pt idx="2972">
                  <c:v>1919.818</c:v>
                </c:pt>
                <c:pt idx="2973">
                  <c:v>1948.0129999999999</c:v>
                </c:pt>
                <c:pt idx="2974">
                  <c:v>1942.5170000000001</c:v>
                </c:pt>
                <c:pt idx="2975">
                  <c:v>1936.8739999999998</c:v>
                </c:pt>
                <c:pt idx="2976">
                  <c:v>1958.4190000000001</c:v>
                </c:pt>
                <c:pt idx="2977">
                  <c:v>1925.902</c:v>
                </c:pt>
                <c:pt idx="2978">
                  <c:v>1978.7850000000001</c:v>
                </c:pt>
                <c:pt idx="2979">
                  <c:v>1911.4860000000001</c:v>
                </c:pt>
                <c:pt idx="2980">
                  <c:v>1882.7370000000001</c:v>
                </c:pt>
                <c:pt idx="2981">
                  <c:v>1793.3429999999998</c:v>
                </c:pt>
                <c:pt idx="2982">
                  <c:v>1892.499</c:v>
                </c:pt>
                <c:pt idx="2983">
                  <c:v>1785.742</c:v>
                </c:pt>
                <c:pt idx="2984">
                  <c:v>1899.989</c:v>
                </c:pt>
                <c:pt idx="2985">
                  <c:v>1782.1219999999998</c:v>
                </c:pt>
                <c:pt idx="2986">
                  <c:v>1902.7839999999999</c:v>
                </c:pt>
                <c:pt idx="2987">
                  <c:v>1780.9250000000011</c:v>
                </c:pt>
                <c:pt idx="2988">
                  <c:v>1901.0729999999999</c:v>
                </c:pt>
                <c:pt idx="2989">
                  <c:v>1784.4150000000011</c:v>
                </c:pt>
                <c:pt idx="2990">
                  <c:v>1893.1689999999999</c:v>
                </c:pt>
                <c:pt idx="2991">
                  <c:v>1788.606</c:v>
                </c:pt>
                <c:pt idx="2992">
                  <c:v>1884.9</c:v>
                </c:pt>
                <c:pt idx="2993">
                  <c:v>1797.5170000000001</c:v>
                </c:pt>
                <c:pt idx="2994">
                  <c:v>1868.3909999999998</c:v>
                </c:pt>
                <c:pt idx="2995">
                  <c:v>1807.0429999999999</c:v>
                </c:pt>
                <c:pt idx="2996">
                  <c:v>1854.92</c:v>
                </c:pt>
                <c:pt idx="2997">
                  <c:v>1815.396</c:v>
                </c:pt>
                <c:pt idx="2998">
                  <c:v>1833.07</c:v>
                </c:pt>
                <c:pt idx="2999">
                  <c:v>1830.2760000000001</c:v>
                </c:pt>
                <c:pt idx="3000">
                  <c:v>1809.83</c:v>
                </c:pt>
                <c:pt idx="3001">
                  <c:v>1837.75</c:v>
                </c:pt>
                <c:pt idx="3002">
                  <c:v>1794.5539999999999</c:v>
                </c:pt>
                <c:pt idx="3003">
                  <c:v>1849.2239999999999</c:v>
                </c:pt>
                <c:pt idx="3004">
                  <c:v>1772.4860000000001</c:v>
                </c:pt>
                <c:pt idx="3005">
                  <c:v>1854.6119999999999</c:v>
                </c:pt>
                <c:pt idx="3006">
                  <c:v>1761.731</c:v>
                </c:pt>
                <c:pt idx="3007">
                  <c:v>1853.6309999999999</c:v>
                </c:pt>
                <c:pt idx="3008">
                  <c:v>1743.941</c:v>
                </c:pt>
                <c:pt idx="3009">
                  <c:v>1859.491</c:v>
                </c:pt>
                <c:pt idx="3010">
                  <c:v>1729.086</c:v>
                </c:pt>
                <c:pt idx="3011">
                  <c:v>1850.3409999999999</c:v>
                </c:pt>
                <c:pt idx="3012">
                  <c:v>1729.3509999999999</c:v>
                </c:pt>
                <c:pt idx="3013">
                  <c:v>1845.107</c:v>
                </c:pt>
                <c:pt idx="3014">
                  <c:v>1721.6899999999998</c:v>
                </c:pt>
                <c:pt idx="3015">
                  <c:v>1830.8589999999999</c:v>
                </c:pt>
                <c:pt idx="3016">
                  <c:v>1729.471</c:v>
                </c:pt>
                <c:pt idx="3017">
                  <c:v>1809.5029999999999</c:v>
                </c:pt>
                <c:pt idx="3018">
                  <c:v>1727.665</c:v>
                </c:pt>
                <c:pt idx="3019">
                  <c:v>1797.4680000000001</c:v>
                </c:pt>
                <c:pt idx="3020">
                  <c:v>1729.479</c:v>
                </c:pt>
                <c:pt idx="3021">
                  <c:v>1770.6489999999999</c:v>
                </c:pt>
                <c:pt idx="3022">
                  <c:v>1743.6129999999998</c:v>
                </c:pt>
                <c:pt idx="3023">
                  <c:v>1752.646</c:v>
                </c:pt>
                <c:pt idx="3024">
                  <c:v>1747.4470000000001</c:v>
                </c:pt>
                <c:pt idx="3025">
                  <c:v>1727.5329999999999</c:v>
                </c:pt>
                <c:pt idx="3026">
                  <c:v>1762.0339999999999</c:v>
                </c:pt>
                <c:pt idx="3027">
                  <c:v>1701.8969999999999</c:v>
                </c:pt>
                <c:pt idx="3028">
                  <c:v>1820.556</c:v>
                </c:pt>
                <c:pt idx="3029">
                  <c:v>1743.4549999999999</c:v>
                </c:pt>
                <c:pt idx="3030">
                  <c:v>1821.21</c:v>
                </c:pt>
                <c:pt idx="3031">
                  <c:v>1722.4480000000001</c:v>
                </c:pt>
                <c:pt idx="3032">
                  <c:v>1830.556</c:v>
                </c:pt>
                <c:pt idx="3033">
                  <c:v>1713.116</c:v>
                </c:pt>
                <c:pt idx="3034">
                  <c:v>1826.0809999999999</c:v>
                </c:pt>
                <c:pt idx="3035">
                  <c:v>1702.5160000000001</c:v>
                </c:pt>
                <c:pt idx="3036">
                  <c:v>1827.5909999999999</c:v>
                </c:pt>
                <c:pt idx="3037">
                  <c:v>1695.2839999999999</c:v>
                </c:pt>
                <c:pt idx="3038">
                  <c:v>1816.595</c:v>
                </c:pt>
                <c:pt idx="3039">
                  <c:v>1700.0929999999998</c:v>
                </c:pt>
                <c:pt idx="3040">
                  <c:v>1803.45</c:v>
                </c:pt>
                <c:pt idx="3041">
                  <c:v>1701.885</c:v>
                </c:pt>
                <c:pt idx="3042">
                  <c:v>1793.4060000000011</c:v>
                </c:pt>
                <c:pt idx="3043">
                  <c:v>1712.367</c:v>
                </c:pt>
                <c:pt idx="3044">
                  <c:v>1775.81</c:v>
                </c:pt>
                <c:pt idx="3045">
                  <c:v>1722.3919999999998</c:v>
                </c:pt>
                <c:pt idx="3046">
                  <c:v>1760.1679999999999</c:v>
                </c:pt>
                <c:pt idx="3047">
                  <c:v>1734.318</c:v>
                </c:pt>
                <c:pt idx="3048">
                  <c:v>1741.8939999999998</c:v>
                </c:pt>
                <c:pt idx="3049">
                  <c:v>1749.816</c:v>
                </c:pt>
                <c:pt idx="3050">
                  <c:v>1724.0329999999999</c:v>
                </c:pt>
                <c:pt idx="3051">
                  <c:v>1763.8869999999999</c:v>
                </c:pt>
                <c:pt idx="3052">
                  <c:v>1709.4270000000001</c:v>
                </c:pt>
                <c:pt idx="3053">
                  <c:v>1778.1489999999999</c:v>
                </c:pt>
                <c:pt idx="3054">
                  <c:v>1697.4660000000001</c:v>
                </c:pt>
                <c:pt idx="3055">
                  <c:v>1790.3329999999999</c:v>
                </c:pt>
                <c:pt idx="3056">
                  <c:v>1783.739</c:v>
                </c:pt>
                <c:pt idx="3057">
                  <c:v>1902.0529999999999</c:v>
                </c:pt>
                <c:pt idx="3058">
                  <c:v>1779.5070000000001</c:v>
                </c:pt>
                <c:pt idx="3059">
                  <c:v>1907.1879999999999</c:v>
                </c:pt>
                <c:pt idx="3060">
                  <c:v>1781.6279999999999</c:v>
                </c:pt>
                <c:pt idx="3061">
                  <c:v>1913.3739999999998</c:v>
                </c:pt>
                <c:pt idx="3062">
                  <c:v>1782.8619999999999</c:v>
                </c:pt>
                <c:pt idx="3063">
                  <c:v>1912.1829999999998</c:v>
                </c:pt>
                <c:pt idx="3064">
                  <c:v>1795.201</c:v>
                </c:pt>
                <c:pt idx="3065">
                  <c:v>1909.6969999999999</c:v>
                </c:pt>
                <c:pt idx="3066">
                  <c:v>1804.155</c:v>
                </c:pt>
                <c:pt idx="3067">
                  <c:v>1907.4780000000001</c:v>
                </c:pt>
                <c:pt idx="3068">
                  <c:v>1824.96</c:v>
                </c:pt>
                <c:pt idx="3069">
                  <c:v>1894.077</c:v>
                </c:pt>
                <c:pt idx="3070">
                  <c:v>1849.3389999999999</c:v>
                </c:pt>
                <c:pt idx="3071">
                  <c:v>1887.9770000000001</c:v>
                </c:pt>
                <c:pt idx="3072">
                  <c:v>1866.078</c:v>
                </c:pt>
                <c:pt idx="3073">
                  <c:v>1874.4749999999999</c:v>
                </c:pt>
                <c:pt idx="3074">
                  <c:v>1892.769</c:v>
                </c:pt>
                <c:pt idx="3075">
                  <c:v>1865.9739999999999</c:v>
                </c:pt>
                <c:pt idx="3076">
                  <c:v>1909.0160000000001</c:v>
                </c:pt>
                <c:pt idx="3077">
                  <c:v>1862.1809999999998</c:v>
                </c:pt>
                <c:pt idx="3078">
                  <c:v>1935.348</c:v>
                </c:pt>
                <c:pt idx="3079">
                  <c:v>1849.231</c:v>
                </c:pt>
                <c:pt idx="3080">
                  <c:v>1907.3039999999999</c:v>
                </c:pt>
                <c:pt idx="3081">
                  <c:v>1801.3050000000001</c:v>
                </c:pt>
                <c:pt idx="3082">
                  <c:v>1915.702</c:v>
                </c:pt>
                <c:pt idx="3083">
                  <c:v>1797.8879999999999</c:v>
                </c:pt>
                <c:pt idx="3084">
                  <c:v>1932.9290000000001</c:v>
                </c:pt>
                <c:pt idx="3085">
                  <c:v>1805.4880000000001</c:v>
                </c:pt>
                <c:pt idx="3086">
                  <c:v>1933.558</c:v>
                </c:pt>
                <c:pt idx="3087">
                  <c:v>1820.079</c:v>
                </c:pt>
                <c:pt idx="3088">
                  <c:v>1942.972</c:v>
                </c:pt>
                <c:pt idx="3089">
                  <c:v>1825.93</c:v>
                </c:pt>
                <c:pt idx="3090">
                  <c:v>1948.04</c:v>
                </c:pt>
                <c:pt idx="3091">
                  <c:v>1847.6379999999999</c:v>
                </c:pt>
                <c:pt idx="3092">
                  <c:v>1937.328</c:v>
                </c:pt>
                <c:pt idx="3093">
                  <c:v>1863.5360000000001</c:v>
                </c:pt>
                <c:pt idx="3094">
                  <c:v>1935.54</c:v>
                </c:pt>
                <c:pt idx="3095">
                  <c:v>1886.47</c:v>
                </c:pt>
                <c:pt idx="3096">
                  <c:v>1920.2</c:v>
                </c:pt>
                <c:pt idx="3097">
                  <c:v>1913.27</c:v>
                </c:pt>
                <c:pt idx="3098">
                  <c:v>1915.0539999999999</c:v>
                </c:pt>
                <c:pt idx="3099">
                  <c:v>1929.269</c:v>
                </c:pt>
                <c:pt idx="3100">
                  <c:v>1856.778</c:v>
                </c:pt>
                <c:pt idx="3101">
                  <c:v>1902.422</c:v>
                </c:pt>
                <c:pt idx="3102">
                  <c:v>1842.3609999999999</c:v>
                </c:pt>
                <c:pt idx="3103">
                  <c:v>1918.4370000000001</c:v>
                </c:pt>
                <c:pt idx="3104">
                  <c:v>1838.847</c:v>
                </c:pt>
                <c:pt idx="3105">
                  <c:v>1934.9260000000011</c:v>
                </c:pt>
                <c:pt idx="3106">
                  <c:v>1829.2650000000001</c:v>
                </c:pt>
                <c:pt idx="3107">
                  <c:v>1949.2449999999999</c:v>
                </c:pt>
                <c:pt idx="3108">
                  <c:v>1830.6989999999998</c:v>
                </c:pt>
                <c:pt idx="3109">
                  <c:v>1953.3219999999999</c:v>
                </c:pt>
                <c:pt idx="3110">
                  <c:v>1833.85</c:v>
                </c:pt>
                <c:pt idx="3111">
                  <c:v>1958.1119999999999</c:v>
                </c:pt>
                <c:pt idx="3112">
                  <c:v>1836.376</c:v>
                </c:pt>
                <c:pt idx="3113">
                  <c:v>1955.4150000000011</c:v>
                </c:pt>
                <c:pt idx="3114">
                  <c:v>1845.6509999999998</c:v>
                </c:pt>
                <c:pt idx="3115">
                  <c:v>1949.6689999999999</c:v>
                </c:pt>
                <c:pt idx="3116">
                  <c:v>1855.3689999999999</c:v>
                </c:pt>
                <c:pt idx="3117">
                  <c:v>1940.068</c:v>
                </c:pt>
                <c:pt idx="3118">
                  <c:v>1868.431</c:v>
                </c:pt>
                <c:pt idx="3119">
                  <c:v>1926.1769999999999</c:v>
                </c:pt>
                <c:pt idx="3120">
                  <c:v>1882.117</c:v>
                </c:pt>
                <c:pt idx="3121">
                  <c:v>1910.3879999999999</c:v>
                </c:pt>
                <c:pt idx="3122">
                  <c:v>1897.615</c:v>
                </c:pt>
                <c:pt idx="3123">
                  <c:v>1893.37</c:v>
                </c:pt>
                <c:pt idx="3124">
                  <c:v>1910.808</c:v>
                </c:pt>
                <c:pt idx="3125">
                  <c:v>1876.0709999999999</c:v>
                </c:pt>
                <c:pt idx="3126">
                  <c:v>1925.1919999999998</c:v>
                </c:pt>
                <c:pt idx="3127">
                  <c:v>1856.7339999999999</c:v>
                </c:pt>
                <c:pt idx="3128">
                  <c:v>1933.7739999999999</c:v>
                </c:pt>
                <c:pt idx="3129">
                  <c:v>1845.204</c:v>
                </c:pt>
                <c:pt idx="3130">
                  <c:v>1937.8629999999998</c:v>
                </c:pt>
                <c:pt idx="3131">
                  <c:v>1829.8639999999998</c:v>
                </c:pt>
                <c:pt idx="3132">
                  <c:v>1945.0070000000001</c:v>
                </c:pt>
                <c:pt idx="3133">
                  <c:v>1822.7950000000001</c:v>
                </c:pt>
                <c:pt idx="3134">
                  <c:v>1940.4260000000011</c:v>
                </c:pt>
                <c:pt idx="3135">
                  <c:v>1815.8589999999999</c:v>
                </c:pt>
                <c:pt idx="3136">
                  <c:v>1939.848</c:v>
                </c:pt>
                <c:pt idx="3137">
                  <c:v>1809.7080000000001</c:v>
                </c:pt>
                <c:pt idx="3138">
                  <c:v>1925.722</c:v>
                </c:pt>
                <c:pt idx="3139">
                  <c:v>1816.2239999999999</c:v>
                </c:pt>
                <c:pt idx="3140">
                  <c:v>1906.797</c:v>
                </c:pt>
                <c:pt idx="3141">
                  <c:v>1816.1009999999999</c:v>
                </c:pt>
                <c:pt idx="3142">
                  <c:v>1895.1329999999998</c:v>
                </c:pt>
                <c:pt idx="3143">
                  <c:v>1825.5429999999999</c:v>
                </c:pt>
                <c:pt idx="3144">
                  <c:v>1759.165</c:v>
                </c:pt>
                <c:pt idx="3145">
                  <c:v>1725.8969999999999</c:v>
                </c:pt>
                <c:pt idx="3146">
                  <c:v>1744.106</c:v>
                </c:pt>
                <c:pt idx="3147">
                  <c:v>1729.296</c:v>
                </c:pt>
                <c:pt idx="3148">
                  <c:v>1717.6819999999998</c:v>
                </c:pt>
                <c:pt idx="3149">
                  <c:v>1744.04</c:v>
                </c:pt>
                <c:pt idx="3150">
                  <c:v>1690.8639999999998</c:v>
                </c:pt>
                <c:pt idx="3151">
                  <c:v>1745.9090000000001</c:v>
                </c:pt>
                <c:pt idx="3152">
                  <c:v>1678.298</c:v>
                </c:pt>
                <c:pt idx="3153">
                  <c:v>1754.877</c:v>
                </c:pt>
                <c:pt idx="3154">
                  <c:v>1655.6489999999999</c:v>
                </c:pt>
                <c:pt idx="3155">
                  <c:v>1755.115</c:v>
                </c:pt>
                <c:pt idx="3156">
                  <c:v>1648.4829999999999</c:v>
                </c:pt>
                <c:pt idx="3157">
                  <c:v>1749.1579999999999</c:v>
                </c:pt>
                <c:pt idx="3158">
                  <c:v>1633.2850000000001</c:v>
                </c:pt>
                <c:pt idx="3159">
                  <c:v>1751.26</c:v>
                </c:pt>
                <c:pt idx="3160">
                  <c:v>1622.3419999999999</c:v>
                </c:pt>
                <c:pt idx="3161">
                  <c:v>1738.598</c:v>
                </c:pt>
                <c:pt idx="3162">
                  <c:v>1626.3719999999998</c:v>
                </c:pt>
                <c:pt idx="3163">
                  <c:v>1730.567</c:v>
                </c:pt>
                <c:pt idx="3164">
                  <c:v>1623.617</c:v>
                </c:pt>
                <c:pt idx="3165">
                  <c:v>1714.1319999999998</c:v>
                </c:pt>
                <c:pt idx="3166">
                  <c:v>1634.1399999999999</c:v>
                </c:pt>
                <c:pt idx="3167">
                  <c:v>1693.038</c:v>
                </c:pt>
                <c:pt idx="3168">
                  <c:v>1638.0729999999999</c:v>
                </c:pt>
                <c:pt idx="3169">
                  <c:v>1678.914</c:v>
                </c:pt>
                <c:pt idx="3170">
                  <c:v>1644.037</c:v>
                </c:pt>
                <c:pt idx="3171">
                  <c:v>1656.328</c:v>
                </c:pt>
                <c:pt idx="3172">
                  <c:v>1658.97</c:v>
                </c:pt>
                <c:pt idx="3173">
                  <c:v>1639.473</c:v>
                </c:pt>
                <c:pt idx="3174">
                  <c:v>1666.7139999999999</c:v>
                </c:pt>
                <c:pt idx="3175">
                  <c:v>1620.472</c:v>
                </c:pt>
                <c:pt idx="3176">
                  <c:v>1883.1939999999954</c:v>
                </c:pt>
                <c:pt idx="3177">
                  <c:v>1801.2660000000001</c:v>
                </c:pt>
                <c:pt idx="3178">
                  <c:v>1891.001</c:v>
                </c:pt>
                <c:pt idx="3179">
                  <c:v>1789.7080000000001</c:v>
                </c:pt>
                <c:pt idx="3180">
                  <c:v>1897.6679999999999</c:v>
                </c:pt>
                <c:pt idx="3181">
                  <c:v>1778.519</c:v>
                </c:pt>
                <c:pt idx="3182">
                  <c:v>1903.8779999999999</c:v>
                </c:pt>
                <c:pt idx="3183">
                  <c:v>1774.278</c:v>
                </c:pt>
                <c:pt idx="3184">
                  <c:v>1904.751</c:v>
                </c:pt>
                <c:pt idx="3185">
                  <c:v>1773.627</c:v>
                </c:pt>
                <c:pt idx="3186">
                  <c:v>1902.8689999999999</c:v>
                </c:pt>
                <c:pt idx="3187">
                  <c:v>1778.796</c:v>
                </c:pt>
                <c:pt idx="3188">
                  <c:v>1897.2280000000001</c:v>
                </c:pt>
                <c:pt idx="3189">
                  <c:v>1787.2839999999999</c:v>
                </c:pt>
                <c:pt idx="3190">
                  <c:v>1890.213</c:v>
                </c:pt>
                <c:pt idx="3191">
                  <c:v>1801.587</c:v>
                </c:pt>
                <c:pt idx="3192">
                  <c:v>1877.222</c:v>
                </c:pt>
                <c:pt idx="3193">
                  <c:v>1817.635</c:v>
                </c:pt>
                <c:pt idx="3194">
                  <c:v>1866.3409999999999</c:v>
                </c:pt>
                <c:pt idx="3195">
                  <c:v>1836.6119999999999</c:v>
                </c:pt>
                <c:pt idx="3196">
                  <c:v>1850.01</c:v>
                </c:pt>
                <c:pt idx="3197">
                  <c:v>1859.8989999999999</c:v>
                </c:pt>
                <c:pt idx="3198">
                  <c:v>1839.6209999999999</c:v>
                </c:pt>
                <c:pt idx="3199">
                  <c:v>1875.6239999999998</c:v>
                </c:pt>
                <c:pt idx="3200">
                  <c:v>1832.402</c:v>
                </c:pt>
                <c:pt idx="3201">
                  <c:v>1899.0819999999999</c:v>
                </c:pt>
                <c:pt idx="3202">
                  <c:v>1818.5129999999999</c:v>
                </c:pt>
                <c:pt idx="3203">
                  <c:v>1914.2539999999999</c:v>
                </c:pt>
                <c:pt idx="3204">
                  <c:v>1817.4380000000001</c:v>
                </c:pt>
                <c:pt idx="3205">
                  <c:v>1930.7939999999999</c:v>
                </c:pt>
                <c:pt idx="3206">
                  <c:v>1810.0119999999999</c:v>
                </c:pt>
                <c:pt idx="3207">
                  <c:v>1947.5819999999999</c:v>
                </c:pt>
                <c:pt idx="3208">
                  <c:v>1817.9060000000011</c:v>
                </c:pt>
                <c:pt idx="3209">
                  <c:v>1949.3639999999998</c:v>
                </c:pt>
                <c:pt idx="3210">
                  <c:v>1830.723</c:v>
                </c:pt>
                <c:pt idx="3211">
                  <c:v>1958.9390000000001</c:v>
                </c:pt>
                <c:pt idx="3212">
                  <c:v>1835.646</c:v>
                </c:pt>
                <c:pt idx="3213">
                  <c:v>1956.5909999999999</c:v>
                </c:pt>
                <c:pt idx="3214">
                  <c:v>1857.546</c:v>
                </c:pt>
                <c:pt idx="3215">
                  <c:v>1954.8639999999998</c:v>
                </c:pt>
                <c:pt idx="3216">
                  <c:v>1869.268</c:v>
                </c:pt>
                <c:pt idx="3217">
                  <c:v>1954.7939999999999</c:v>
                </c:pt>
                <c:pt idx="3218">
                  <c:v>1896.646</c:v>
                </c:pt>
                <c:pt idx="3219">
                  <c:v>1939.4490000000001</c:v>
                </c:pt>
                <c:pt idx="3220">
                  <c:v>1925.3639999999998</c:v>
                </c:pt>
                <c:pt idx="3221">
                  <c:v>1935.7660000000001</c:v>
                </c:pt>
                <c:pt idx="3222">
                  <c:v>1941.9270000000001</c:v>
                </c:pt>
                <c:pt idx="3223">
                  <c:v>1922.777</c:v>
                </c:pt>
                <c:pt idx="3224">
                  <c:v>1918.0219999999999</c:v>
                </c:pt>
                <c:pt idx="3225">
                  <c:v>1864.0509999999999</c:v>
                </c:pt>
                <c:pt idx="3226">
                  <c:v>1932.1769999999999</c:v>
                </c:pt>
                <c:pt idx="3227">
                  <c:v>1862.4560000000001</c:v>
                </c:pt>
                <c:pt idx="3228">
                  <c:v>1955.8039999999999</c:v>
                </c:pt>
                <c:pt idx="3229">
                  <c:v>1852.4560000000001</c:v>
                </c:pt>
                <c:pt idx="3230">
                  <c:v>1975.7170000000001</c:v>
                </c:pt>
                <c:pt idx="3231">
                  <c:v>1856.5819999999999</c:v>
                </c:pt>
                <c:pt idx="3232">
                  <c:v>1980.7429999999999</c:v>
                </c:pt>
                <c:pt idx="3233">
                  <c:v>1856.7070000000001</c:v>
                </c:pt>
                <c:pt idx="3234">
                  <c:v>1992.019</c:v>
                </c:pt>
                <c:pt idx="3235">
                  <c:v>1865.249</c:v>
                </c:pt>
                <c:pt idx="3236">
                  <c:v>1988.9290000000001</c:v>
                </c:pt>
                <c:pt idx="3237">
                  <c:v>1879.1859999999999</c:v>
                </c:pt>
                <c:pt idx="3238">
                  <c:v>1990.729</c:v>
                </c:pt>
                <c:pt idx="3239">
                  <c:v>1887.769</c:v>
                </c:pt>
                <c:pt idx="3240">
                  <c:v>1819.56</c:v>
                </c:pt>
                <c:pt idx="3241">
                  <c:v>1748.645</c:v>
                </c:pt>
                <c:pt idx="3242">
                  <c:v>1807.127</c:v>
                </c:pt>
                <c:pt idx="3243">
                  <c:v>1762.71</c:v>
                </c:pt>
                <c:pt idx="3244">
                  <c:v>1797.588</c:v>
                </c:pt>
                <c:pt idx="3245">
                  <c:v>1781.481</c:v>
                </c:pt>
                <c:pt idx="3246">
                  <c:v>1782.4570000000001</c:v>
                </c:pt>
                <c:pt idx="3247">
                  <c:v>1798.837</c:v>
                </c:pt>
                <c:pt idx="3248">
                  <c:v>1770.518</c:v>
                </c:pt>
                <c:pt idx="3249">
                  <c:v>1813.3139999999999</c:v>
                </c:pt>
                <c:pt idx="3250">
                  <c:v>1757.942</c:v>
                </c:pt>
                <c:pt idx="3251">
                  <c:v>1826.472</c:v>
                </c:pt>
                <c:pt idx="3252">
                  <c:v>1746.627</c:v>
                </c:pt>
                <c:pt idx="3253">
                  <c:v>1837.06</c:v>
                </c:pt>
                <c:pt idx="3254">
                  <c:v>1736.7660000000001</c:v>
                </c:pt>
                <c:pt idx="3255">
                  <c:v>1843.6129999999998</c:v>
                </c:pt>
                <c:pt idx="3256">
                  <c:v>1731.527</c:v>
                </c:pt>
                <c:pt idx="3257">
                  <c:v>1845.029</c:v>
                </c:pt>
                <c:pt idx="3258">
                  <c:v>1727.3519999999999</c:v>
                </c:pt>
                <c:pt idx="3259">
                  <c:v>1845.048</c:v>
                </c:pt>
                <c:pt idx="3260">
                  <c:v>1725.1499999999999</c:v>
                </c:pt>
                <c:pt idx="3261">
                  <c:v>1837.095</c:v>
                </c:pt>
                <c:pt idx="3262">
                  <c:v>1730.9839999999999</c:v>
                </c:pt>
                <c:pt idx="3263">
                  <c:v>1828.077</c:v>
                </c:pt>
                <c:pt idx="3264">
                  <c:v>1734.0439999999999</c:v>
                </c:pt>
                <c:pt idx="3265">
                  <c:v>1813.4449999999999</c:v>
                </c:pt>
                <c:pt idx="3266">
                  <c:v>1745.7809999999999</c:v>
                </c:pt>
                <c:pt idx="3267">
                  <c:v>1792.7449999999999</c:v>
                </c:pt>
                <c:pt idx="3268">
                  <c:v>1859.5119999999999</c:v>
                </c:pt>
                <c:pt idx="3269">
                  <c:v>1890.0360000000001</c:v>
                </c:pt>
                <c:pt idx="3270">
                  <c:v>1865.885</c:v>
                </c:pt>
                <c:pt idx="3271">
                  <c:v>1864.6849999999954</c:v>
                </c:pt>
                <c:pt idx="3272">
                  <c:v>1881.2839999999999</c:v>
                </c:pt>
                <c:pt idx="3273">
                  <c:v>1846.0519999999999</c:v>
                </c:pt>
                <c:pt idx="3274">
                  <c:v>1885.73</c:v>
                </c:pt>
                <c:pt idx="3275">
                  <c:v>1823.577</c:v>
                </c:pt>
                <c:pt idx="3276">
                  <c:v>1898.8589999999999</c:v>
                </c:pt>
                <c:pt idx="3277">
                  <c:v>1800.1879999999999</c:v>
                </c:pt>
                <c:pt idx="3278">
                  <c:v>1898.0909999999999</c:v>
                </c:pt>
                <c:pt idx="3279">
                  <c:v>1791.1539999999998</c:v>
                </c:pt>
                <c:pt idx="3280">
                  <c:v>1893.2829999999999</c:v>
                </c:pt>
                <c:pt idx="3281">
                  <c:v>1773.7</c:v>
                </c:pt>
                <c:pt idx="3282">
                  <c:v>1897.0889999999999</c:v>
                </c:pt>
                <c:pt idx="3283">
                  <c:v>1769.3150000000001</c:v>
                </c:pt>
                <c:pt idx="3284">
                  <c:v>1884.1579999999999</c:v>
                </c:pt>
                <c:pt idx="3285">
                  <c:v>1762.9470000000001</c:v>
                </c:pt>
                <c:pt idx="3286">
                  <c:v>1879.835</c:v>
                </c:pt>
                <c:pt idx="3287">
                  <c:v>1756.8319999999999</c:v>
                </c:pt>
                <c:pt idx="3288">
                  <c:v>1801.0719999999999</c:v>
                </c:pt>
                <c:pt idx="3289">
                  <c:v>1712.4460000000001</c:v>
                </c:pt>
                <c:pt idx="3290">
                  <c:v>1778.1309999999999</c:v>
                </c:pt>
                <c:pt idx="3291">
                  <c:v>1712.4660000000001</c:v>
                </c:pt>
                <c:pt idx="3292">
                  <c:v>1764.3439999999998</c:v>
                </c:pt>
                <c:pt idx="3293">
                  <c:v>1725.0429999999999</c:v>
                </c:pt>
                <c:pt idx="3294">
                  <c:v>1737.7</c:v>
                </c:pt>
                <c:pt idx="3295">
                  <c:v>1731.1609999999998</c:v>
                </c:pt>
                <c:pt idx="3296">
                  <c:v>1722.4749999999999</c:v>
                </c:pt>
                <c:pt idx="3297">
                  <c:v>1735.9580000000001</c:v>
                </c:pt>
                <c:pt idx="3298">
                  <c:v>1695.96</c:v>
                </c:pt>
                <c:pt idx="3299">
                  <c:v>1749.8009999999999</c:v>
                </c:pt>
                <c:pt idx="3300">
                  <c:v>1673.3329999999999</c:v>
                </c:pt>
                <c:pt idx="3301">
                  <c:v>1752.982</c:v>
                </c:pt>
                <c:pt idx="3302">
                  <c:v>1662.2339999999999</c:v>
                </c:pt>
                <c:pt idx="3303">
                  <c:v>1760.6829999999998</c:v>
                </c:pt>
                <c:pt idx="3304">
                  <c:v>1646.3919999999998</c:v>
                </c:pt>
                <c:pt idx="3305">
                  <c:v>1760.857</c:v>
                </c:pt>
                <c:pt idx="3306">
                  <c:v>1642.1849999999954</c:v>
                </c:pt>
                <c:pt idx="3307">
                  <c:v>1756.7639999999999</c:v>
                </c:pt>
                <c:pt idx="3308">
                  <c:v>1635.1729999999998</c:v>
                </c:pt>
                <c:pt idx="3309">
                  <c:v>1755.472</c:v>
                </c:pt>
                <c:pt idx="3310">
                  <c:v>1634.1539999999998</c:v>
                </c:pt>
                <c:pt idx="3311">
                  <c:v>1745.2719999999999</c:v>
                </c:pt>
                <c:pt idx="3312">
                  <c:v>1641.298</c:v>
                </c:pt>
                <c:pt idx="3313">
                  <c:v>1735.6699999999998</c:v>
                </c:pt>
                <c:pt idx="3314">
                  <c:v>1648.5719999999999</c:v>
                </c:pt>
                <c:pt idx="3315">
                  <c:v>1721.5619999999999</c:v>
                </c:pt>
                <c:pt idx="3316">
                  <c:v>1661.595</c:v>
                </c:pt>
                <c:pt idx="3317">
                  <c:v>1706.1329999999998</c:v>
                </c:pt>
                <c:pt idx="3318">
                  <c:v>1674.8609999999999</c:v>
                </c:pt>
                <c:pt idx="3319">
                  <c:v>1690.931</c:v>
                </c:pt>
                <c:pt idx="3320">
                  <c:v>1888.701</c:v>
                </c:pt>
                <c:pt idx="3321">
                  <c:v>1878.08</c:v>
                </c:pt>
                <c:pt idx="3322">
                  <c:v>1905.42</c:v>
                </c:pt>
                <c:pt idx="3323">
                  <c:v>1861.91</c:v>
                </c:pt>
                <c:pt idx="3324">
                  <c:v>1923.8389999999999</c:v>
                </c:pt>
                <c:pt idx="3325">
                  <c:v>1849.1639999999998</c:v>
                </c:pt>
                <c:pt idx="3326">
                  <c:v>1937.6019999999999</c:v>
                </c:pt>
                <c:pt idx="3327">
                  <c:v>1841.797</c:v>
                </c:pt>
                <c:pt idx="3328">
                  <c:v>1953.0029999999999</c:v>
                </c:pt>
                <c:pt idx="3329">
                  <c:v>1833.2829999999999</c:v>
                </c:pt>
                <c:pt idx="3330">
                  <c:v>1967.0709999999999</c:v>
                </c:pt>
                <c:pt idx="3331">
                  <c:v>1835.3969999999999</c:v>
                </c:pt>
                <c:pt idx="3332">
                  <c:v>1969.8429999999998</c:v>
                </c:pt>
                <c:pt idx="3333">
                  <c:v>1837.6299999999999</c:v>
                </c:pt>
                <c:pt idx="3334">
                  <c:v>1977.1599999999999</c:v>
                </c:pt>
                <c:pt idx="3335">
                  <c:v>1847.6969999999999</c:v>
                </c:pt>
                <c:pt idx="3336">
                  <c:v>1971.325</c:v>
                </c:pt>
                <c:pt idx="3337">
                  <c:v>1865.953</c:v>
                </c:pt>
                <c:pt idx="3338">
                  <c:v>1971.8119999999999</c:v>
                </c:pt>
                <c:pt idx="3339">
                  <c:v>1877.1799999999998</c:v>
                </c:pt>
                <c:pt idx="3340">
                  <c:v>1867.002</c:v>
                </c:pt>
                <c:pt idx="3341">
                  <c:v>1804.7170000000001</c:v>
                </c:pt>
                <c:pt idx="3342">
                  <c:v>1852.3389999999999</c:v>
                </c:pt>
                <c:pt idx="3343">
                  <c:v>1822.8829999999998</c:v>
                </c:pt>
                <c:pt idx="3344">
                  <c:v>1847.578</c:v>
                </c:pt>
                <c:pt idx="3345">
                  <c:v>1847.771</c:v>
                </c:pt>
                <c:pt idx="3346">
                  <c:v>1831.288</c:v>
                </c:pt>
                <c:pt idx="3347">
                  <c:v>1876.0250000000001</c:v>
                </c:pt>
                <c:pt idx="3348">
                  <c:v>1828.5119999999999</c:v>
                </c:pt>
                <c:pt idx="3349">
                  <c:v>1890.5039999999999</c:v>
                </c:pt>
                <c:pt idx="3350">
                  <c:v>1827.5539999999999</c:v>
                </c:pt>
                <c:pt idx="3351">
                  <c:v>1915.7339999999999</c:v>
                </c:pt>
                <c:pt idx="3352">
                  <c:v>1816.473</c:v>
                </c:pt>
                <c:pt idx="3353">
                  <c:v>1929.1129999999998</c:v>
                </c:pt>
                <c:pt idx="3354">
                  <c:v>1821.9360000000001</c:v>
                </c:pt>
                <c:pt idx="3355">
                  <c:v>1944.1319999999998</c:v>
                </c:pt>
                <c:pt idx="3356">
                  <c:v>1818.1839999999959</c:v>
                </c:pt>
                <c:pt idx="3357">
                  <c:v>1958.7060000000001</c:v>
                </c:pt>
                <c:pt idx="3358">
                  <c:v>1831.31</c:v>
                </c:pt>
                <c:pt idx="3359">
                  <c:v>1956.6979999999999</c:v>
                </c:pt>
                <c:pt idx="3360">
                  <c:v>1847.4590000000001</c:v>
                </c:pt>
                <c:pt idx="3361">
                  <c:v>1962.713</c:v>
                </c:pt>
                <c:pt idx="3362">
                  <c:v>1855.732</c:v>
                </c:pt>
                <c:pt idx="3363">
                  <c:v>1956.4960000000001</c:v>
                </c:pt>
                <c:pt idx="3364">
                  <c:v>1878.0909999999999</c:v>
                </c:pt>
                <c:pt idx="3365">
                  <c:v>1951.702</c:v>
                </c:pt>
                <c:pt idx="3366">
                  <c:v>1891.8819999999998</c:v>
                </c:pt>
                <c:pt idx="3367">
                  <c:v>1946.5839999999998</c:v>
                </c:pt>
                <c:pt idx="3368">
                  <c:v>1916.941</c:v>
                </c:pt>
                <c:pt idx="3369">
                  <c:v>1930.2939999999999</c:v>
                </c:pt>
                <c:pt idx="3370">
                  <c:v>1941.8139999999999</c:v>
                </c:pt>
                <c:pt idx="3371">
                  <c:v>1922.6879999999999</c:v>
                </c:pt>
                <c:pt idx="3372">
                  <c:v>1957.434</c:v>
                </c:pt>
                <c:pt idx="3373">
                  <c:v>1909.1179999999999</c:v>
                </c:pt>
                <c:pt idx="3374">
                  <c:v>1978.7550000000001</c:v>
                </c:pt>
                <c:pt idx="3375">
                  <c:v>1900.6699999999998</c:v>
                </c:pt>
                <c:pt idx="3376">
                  <c:v>1990.848</c:v>
                </c:pt>
                <c:pt idx="3377">
                  <c:v>1895.3679999999999</c:v>
                </c:pt>
                <c:pt idx="3378">
                  <c:v>2005.2819999999999</c:v>
                </c:pt>
                <c:pt idx="3379">
                  <c:v>1888.0829999999999</c:v>
                </c:pt>
                <c:pt idx="3380">
                  <c:v>1846.4270000000001</c:v>
                </c:pt>
                <c:pt idx="3381">
                  <c:v>1729.424</c:v>
                </c:pt>
                <c:pt idx="3382">
                  <c:v>1847.4580000000001</c:v>
                </c:pt>
                <c:pt idx="3383">
                  <c:v>1730.8639999999998</c:v>
                </c:pt>
                <c:pt idx="3384">
                  <c:v>1845.6969999999999</c:v>
                </c:pt>
                <c:pt idx="3385">
                  <c:v>1736.825</c:v>
                </c:pt>
                <c:pt idx="3386">
                  <c:v>1839.6429999999998</c:v>
                </c:pt>
                <c:pt idx="3387">
                  <c:v>1744.3979999999999</c:v>
                </c:pt>
                <c:pt idx="3388">
                  <c:v>1829.066</c:v>
                </c:pt>
                <c:pt idx="3389">
                  <c:v>1755.759</c:v>
                </c:pt>
                <c:pt idx="3390">
                  <c:v>1814.1769999999999</c:v>
                </c:pt>
                <c:pt idx="3391">
                  <c:v>1765.7719999999999</c:v>
                </c:pt>
                <c:pt idx="3392">
                  <c:v>1799.9949999999999</c:v>
                </c:pt>
                <c:pt idx="3393">
                  <c:v>1779.547</c:v>
                </c:pt>
                <c:pt idx="3394">
                  <c:v>1780.8789999999999</c:v>
                </c:pt>
                <c:pt idx="3395">
                  <c:v>1790.934</c:v>
                </c:pt>
                <c:pt idx="3396">
                  <c:v>1765.866</c:v>
                </c:pt>
                <c:pt idx="3397">
                  <c:v>1799.8039999999999</c:v>
                </c:pt>
                <c:pt idx="3398">
                  <c:v>1745.787</c:v>
                </c:pt>
                <c:pt idx="3399">
                  <c:v>1812.278</c:v>
                </c:pt>
                <c:pt idx="3400">
                  <c:v>1726.3789999999999</c:v>
                </c:pt>
                <c:pt idx="3401">
                  <c:v>1815.4960000000001</c:v>
                </c:pt>
                <c:pt idx="3402">
                  <c:v>1717.326</c:v>
                </c:pt>
                <c:pt idx="3403">
                  <c:v>1820.7570000000001</c:v>
                </c:pt>
                <c:pt idx="3404">
                  <c:v>1702.8719999999998</c:v>
                </c:pt>
                <c:pt idx="3405">
                  <c:v>1818.5319999999999</c:v>
                </c:pt>
                <c:pt idx="3406">
                  <c:v>1700.798</c:v>
                </c:pt>
                <c:pt idx="3407">
                  <c:v>1808.8619999999999</c:v>
                </c:pt>
                <c:pt idx="3408">
                  <c:v>1797.827</c:v>
                </c:pt>
                <c:pt idx="3409">
                  <c:v>1917.6699999999998</c:v>
                </c:pt>
                <c:pt idx="3410">
                  <c:v>1792.1899999999998</c:v>
                </c:pt>
                <c:pt idx="3411">
                  <c:v>1898.998</c:v>
                </c:pt>
                <c:pt idx="3412">
                  <c:v>1800.886</c:v>
                </c:pt>
                <c:pt idx="3413">
                  <c:v>1884.865</c:v>
                </c:pt>
                <c:pt idx="3414">
                  <c:v>1801.316</c:v>
                </c:pt>
                <c:pt idx="3415">
                  <c:v>1862.7239999999999</c:v>
                </c:pt>
                <c:pt idx="3416">
                  <c:v>1815.0939999999998</c:v>
                </c:pt>
                <c:pt idx="3417">
                  <c:v>1834.8529999999998</c:v>
                </c:pt>
                <c:pt idx="3418">
                  <c:v>1818.5909999999999</c:v>
                </c:pt>
                <c:pt idx="3419">
                  <c:v>1819.1419999999998</c:v>
                </c:pt>
                <c:pt idx="3420">
                  <c:v>1821.2739999999999</c:v>
                </c:pt>
                <c:pt idx="3421">
                  <c:v>1790.829</c:v>
                </c:pt>
                <c:pt idx="3422">
                  <c:v>1836.5609999999999</c:v>
                </c:pt>
                <c:pt idx="3423">
                  <c:v>1772.5629999999999</c:v>
                </c:pt>
                <c:pt idx="3424">
                  <c:v>1837.8050000000001</c:v>
                </c:pt>
                <c:pt idx="3425">
                  <c:v>1751.944</c:v>
                </c:pt>
                <c:pt idx="3426">
                  <c:v>1848.6179999999999</c:v>
                </c:pt>
                <c:pt idx="3427">
                  <c:v>1730.471</c:v>
                </c:pt>
                <c:pt idx="3428">
                  <c:v>1844.318</c:v>
                </c:pt>
                <c:pt idx="3429">
                  <c:v>1725.2619999999999</c:v>
                </c:pt>
                <c:pt idx="3430">
                  <c:v>1837.5070000000001</c:v>
                </c:pt>
                <c:pt idx="3431">
                  <c:v>1712.7280000000001</c:v>
                </c:pt>
                <c:pt idx="3432">
                  <c:v>1837.277</c:v>
                </c:pt>
                <c:pt idx="3433">
                  <c:v>1713.1079999999999</c:v>
                </c:pt>
                <c:pt idx="3434">
                  <c:v>1823.49</c:v>
                </c:pt>
                <c:pt idx="3435">
                  <c:v>1712.01</c:v>
                </c:pt>
                <c:pt idx="3436">
                  <c:v>1815.2329999999999</c:v>
                </c:pt>
                <c:pt idx="3437">
                  <c:v>1713.395</c:v>
                </c:pt>
                <c:pt idx="3438">
                  <c:v>1795.848</c:v>
                </c:pt>
                <c:pt idx="3439">
                  <c:v>1726.0260000000001</c:v>
                </c:pt>
                <c:pt idx="3440">
                  <c:v>1775.2280000000001</c:v>
                </c:pt>
                <c:pt idx="3441">
                  <c:v>1734.0529999999999</c:v>
                </c:pt>
                <c:pt idx="3442">
                  <c:v>1759.481</c:v>
                </c:pt>
                <c:pt idx="3443">
                  <c:v>1747.8789999999999</c:v>
                </c:pt>
                <c:pt idx="3444">
                  <c:v>1738.3519999999999</c:v>
                </c:pt>
                <c:pt idx="3445">
                  <c:v>1759.74</c:v>
                </c:pt>
                <c:pt idx="3446">
                  <c:v>1722.731</c:v>
                </c:pt>
                <c:pt idx="3447">
                  <c:v>1770.82</c:v>
                </c:pt>
                <c:pt idx="3448">
                  <c:v>1705.3919999999998</c:v>
                </c:pt>
                <c:pt idx="3449">
                  <c:v>1784.126</c:v>
                </c:pt>
                <c:pt idx="3450">
                  <c:v>1692.3519999999999</c:v>
                </c:pt>
                <c:pt idx="3451">
                  <c:v>1793.212</c:v>
                </c:pt>
                <c:pt idx="3452">
                  <c:v>1683.85</c:v>
                </c:pt>
                <c:pt idx="3453">
                  <c:v>1800.3939999999998</c:v>
                </c:pt>
                <c:pt idx="3454">
                  <c:v>1679.6909999999998</c:v>
                </c:pt>
                <c:pt idx="3455">
                  <c:v>1803.816</c:v>
                </c:pt>
                <c:pt idx="3456">
                  <c:v>1678.9590000000001</c:v>
                </c:pt>
                <c:pt idx="3457">
                  <c:v>1805.6299999999999</c:v>
                </c:pt>
                <c:pt idx="3458">
                  <c:v>1684.8129999999999</c:v>
                </c:pt>
                <c:pt idx="3459">
                  <c:v>1800.8979999999999</c:v>
                </c:pt>
                <c:pt idx="3460">
                  <c:v>1837.857</c:v>
                </c:pt>
                <c:pt idx="3461">
                  <c:v>1948.5989999999999</c:v>
                </c:pt>
                <c:pt idx="3462">
                  <c:v>1848.74</c:v>
                </c:pt>
                <c:pt idx="3463">
                  <c:v>1938.3739999999998</c:v>
                </c:pt>
                <c:pt idx="3464">
                  <c:v>1868.84</c:v>
                </c:pt>
                <c:pt idx="3465">
                  <c:v>1928.479</c:v>
                </c:pt>
                <c:pt idx="3466">
                  <c:v>1885.318</c:v>
                </c:pt>
                <c:pt idx="3467">
                  <c:v>1920.2270000000001</c:v>
                </c:pt>
                <c:pt idx="3468">
                  <c:v>1910.056</c:v>
                </c:pt>
                <c:pt idx="3469">
                  <c:v>1902.8209999999999</c:v>
                </c:pt>
                <c:pt idx="3470">
                  <c:v>1936.6229999999998</c:v>
                </c:pt>
                <c:pt idx="3471">
                  <c:v>1896.8419999999999</c:v>
                </c:pt>
                <c:pt idx="3472">
                  <c:v>1952.7160000000001</c:v>
                </c:pt>
                <c:pt idx="3473">
                  <c:v>1884.1949999999954</c:v>
                </c:pt>
                <c:pt idx="3474">
                  <c:v>1977.3939999999998</c:v>
                </c:pt>
                <c:pt idx="3475">
                  <c:v>1880.241</c:v>
                </c:pt>
                <c:pt idx="3476">
                  <c:v>1988.8919999999998</c:v>
                </c:pt>
                <c:pt idx="3477">
                  <c:v>1883.3439999999998</c:v>
                </c:pt>
                <c:pt idx="3478">
                  <c:v>2008.4949999999999</c:v>
                </c:pt>
                <c:pt idx="3479">
                  <c:v>1878.2349999999999</c:v>
                </c:pt>
                <c:pt idx="3480">
                  <c:v>1920.068</c:v>
                </c:pt>
                <c:pt idx="3481">
                  <c:v>1792.1539999999998</c:v>
                </c:pt>
                <c:pt idx="3482">
                  <c:v>1919.011</c:v>
                </c:pt>
                <c:pt idx="3483">
                  <c:v>1798.7839999999999</c:v>
                </c:pt>
                <c:pt idx="3484">
                  <c:v>1926.5550000000001</c:v>
                </c:pt>
                <c:pt idx="3485">
                  <c:v>1815.5619999999999</c:v>
                </c:pt>
                <c:pt idx="3486">
                  <c:v>1917.798</c:v>
                </c:pt>
                <c:pt idx="3487">
                  <c:v>1839.3719999999998</c:v>
                </c:pt>
                <c:pt idx="3488">
                  <c:v>1918.491</c:v>
                </c:pt>
                <c:pt idx="3489">
                  <c:v>1852.72</c:v>
                </c:pt>
                <c:pt idx="3490">
                  <c:v>1916.9939999999999</c:v>
                </c:pt>
                <c:pt idx="3491">
                  <c:v>1880.3709999999999</c:v>
                </c:pt>
                <c:pt idx="3492">
                  <c:v>1900.586</c:v>
                </c:pt>
                <c:pt idx="3493">
                  <c:v>1899.92</c:v>
                </c:pt>
                <c:pt idx="3494">
                  <c:v>1896.6019999999999</c:v>
                </c:pt>
                <c:pt idx="3495">
                  <c:v>1923.9649999999999</c:v>
                </c:pt>
                <c:pt idx="3496">
                  <c:v>1880.4680000000001</c:v>
                </c:pt>
                <c:pt idx="3497">
                  <c:v>1949.817</c:v>
                </c:pt>
                <c:pt idx="3498">
                  <c:v>1878.12</c:v>
                </c:pt>
                <c:pt idx="3499">
                  <c:v>1962.5719999999999</c:v>
                </c:pt>
                <c:pt idx="3500">
                  <c:v>1825.3519999999999</c:v>
                </c:pt>
                <c:pt idx="3501">
                  <c:v>1929.597</c:v>
                </c:pt>
                <c:pt idx="3502">
                  <c:v>1817.818</c:v>
                </c:pt>
                <c:pt idx="3503">
                  <c:v>1938.453</c:v>
                </c:pt>
                <c:pt idx="3504">
                  <c:v>1822.2560000000001</c:v>
                </c:pt>
                <c:pt idx="3505">
                  <c:v>1946.5309999999999</c:v>
                </c:pt>
                <c:pt idx="3506">
                  <c:v>1822.335</c:v>
                </c:pt>
                <c:pt idx="3507">
                  <c:v>1951.826</c:v>
                </c:pt>
                <c:pt idx="3508">
                  <c:v>1833.0029999999999</c:v>
                </c:pt>
                <c:pt idx="3509">
                  <c:v>1946.1329999999998</c:v>
                </c:pt>
                <c:pt idx="3510">
                  <c:v>1845.8139999999999</c:v>
                </c:pt>
                <c:pt idx="3511">
                  <c:v>1942.252</c:v>
                </c:pt>
                <c:pt idx="3512">
                  <c:v>1856.3929999999998</c:v>
                </c:pt>
                <c:pt idx="3513">
                  <c:v>1931.0409999999999</c:v>
                </c:pt>
                <c:pt idx="3514">
                  <c:v>1873.2750000000001</c:v>
                </c:pt>
                <c:pt idx="3515">
                  <c:v>1918.903</c:v>
                </c:pt>
                <c:pt idx="3516">
                  <c:v>1887.7239999999999</c:v>
                </c:pt>
                <c:pt idx="3517">
                  <c:v>1904.54</c:v>
                </c:pt>
                <c:pt idx="3518">
                  <c:v>1904.7429999999999</c:v>
                </c:pt>
                <c:pt idx="3519">
                  <c:v>1888.3329999999999</c:v>
                </c:pt>
                <c:pt idx="3520">
                  <c:v>1861.066</c:v>
                </c:pt>
                <c:pt idx="3521">
                  <c:v>1814.2439999999999</c:v>
                </c:pt>
                <c:pt idx="3522">
                  <c:v>1875.1579999999999</c:v>
                </c:pt>
                <c:pt idx="3523">
                  <c:v>1800.819</c:v>
                </c:pt>
                <c:pt idx="3524">
                  <c:v>1883.77</c:v>
                </c:pt>
                <c:pt idx="3525">
                  <c:v>1788.6279999999999</c:v>
                </c:pt>
                <c:pt idx="3526">
                  <c:v>1892.835</c:v>
                </c:pt>
                <c:pt idx="3527">
                  <c:v>1777.2829999999999</c:v>
                </c:pt>
                <c:pt idx="3528">
                  <c:v>1893.806</c:v>
                </c:pt>
                <c:pt idx="3529">
                  <c:v>1774.0629999999999</c:v>
                </c:pt>
                <c:pt idx="3530">
                  <c:v>1889.3899999999999</c:v>
                </c:pt>
                <c:pt idx="3531">
                  <c:v>1768.6869999999999</c:v>
                </c:pt>
                <c:pt idx="3532">
                  <c:v>1886.9490000000001</c:v>
                </c:pt>
                <c:pt idx="3533">
                  <c:v>1771.2329999999999</c:v>
                </c:pt>
                <c:pt idx="3534">
                  <c:v>1873.2160000000001</c:v>
                </c:pt>
                <c:pt idx="3535">
                  <c:v>1773.8909999999998</c:v>
                </c:pt>
                <c:pt idx="3536">
                  <c:v>1863.5909999999999</c:v>
                </c:pt>
                <c:pt idx="3537">
                  <c:v>1775.6689999999999</c:v>
                </c:pt>
                <c:pt idx="3538">
                  <c:v>1842.095</c:v>
                </c:pt>
                <c:pt idx="3539">
                  <c:v>1789.1489999999999</c:v>
                </c:pt>
                <c:pt idx="3540">
                  <c:v>1817.067</c:v>
                </c:pt>
                <c:pt idx="3541">
                  <c:v>1793.6429999999998</c:v>
                </c:pt>
                <c:pt idx="3542">
                  <c:v>1801.732</c:v>
                </c:pt>
                <c:pt idx="3543">
                  <c:v>1806.2380000000001</c:v>
                </c:pt>
                <c:pt idx="3544">
                  <c:v>1774.702</c:v>
                </c:pt>
                <c:pt idx="3545">
                  <c:v>1813.1729999999998</c:v>
                </c:pt>
                <c:pt idx="3546">
                  <c:v>1760.646</c:v>
                </c:pt>
                <c:pt idx="3547">
                  <c:v>1814.29</c:v>
                </c:pt>
                <c:pt idx="3548">
                  <c:v>1736.0129999999999</c:v>
                </c:pt>
                <c:pt idx="3549">
                  <c:v>1825.7370000000001</c:v>
                </c:pt>
                <c:pt idx="3550">
                  <c:v>1714.576</c:v>
                </c:pt>
                <c:pt idx="3551">
                  <c:v>1821.885</c:v>
                </c:pt>
                <c:pt idx="3552">
                  <c:v>1708.067</c:v>
                </c:pt>
                <c:pt idx="3553">
                  <c:v>1823.355</c:v>
                </c:pt>
                <c:pt idx="3554">
                  <c:v>1693.5439999999999</c:v>
                </c:pt>
                <c:pt idx="3555">
                  <c:v>1815.1129999999998</c:v>
                </c:pt>
                <c:pt idx="3556">
                  <c:v>1694.9760000000001</c:v>
                </c:pt>
                <c:pt idx="3557">
                  <c:v>1799.98</c:v>
                </c:pt>
                <c:pt idx="3558">
                  <c:v>1688.75</c:v>
                </c:pt>
                <c:pt idx="3559">
                  <c:v>1793.125</c:v>
                </c:pt>
                <c:pt idx="3560">
                  <c:v>1685.848</c:v>
                </c:pt>
                <c:pt idx="3561">
                  <c:v>1771.2239999999999</c:v>
                </c:pt>
                <c:pt idx="3562">
                  <c:v>1697.5650000000001</c:v>
                </c:pt>
                <c:pt idx="3563">
                  <c:v>1756.1919999999998</c:v>
                </c:pt>
                <c:pt idx="3564">
                  <c:v>1700.931</c:v>
                </c:pt>
                <c:pt idx="3565">
                  <c:v>1732.914</c:v>
                </c:pt>
                <c:pt idx="3566">
                  <c:v>1716.4010000000001</c:v>
                </c:pt>
                <c:pt idx="3567">
                  <c:v>1707.722</c:v>
                </c:pt>
                <c:pt idx="3568">
                  <c:v>1721.6129999999998</c:v>
                </c:pt>
                <c:pt idx="3569">
                  <c:v>1692.1799999999998</c:v>
                </c:pt>
                <c:pt idx="3570">
                  <c:v>1728.2090000000001</c:v>
                </c:pt>
                <c:pt idx="3571">
                  <c:v>1669.7760000000001</c:v>
                </c:pt>
                <c:pt idx="3572">
                  <c:v>1845.2719999999999</c:v>
                </c:pt>
                <c:pt idx="3573">
                  <c:v>1757.6039999999998</c:v>
                </c:pt>
                <c:pt idx="3574">
                  <c:v>1849.7360000000001</c:v>
                </c:pt>
                <c:pt idx="3575">
                  <c:v>1742.6329999999998</c:v>
                </c:pt>
                <c:pt idx="3576">
                  <c:v>1857.8909999999998</c:v>
                </c:pt>
                <c:pt idx="3577">
                  <c:v>1731.2529999999999</c:v>
                </c:pt>
                <c:pt idx="3578">
                  <c:v>1857.241</c:v>
                </c:pt>
                <c:pt idx="3579">
                  <c:v>1729.231</c:v>
                </c:pt>
                <c:pt idx="3580">
                  <c:v>1854.0319999999999</c:v>
                </c:pt>
                <c:pt idx="3581">
                  <c:v>1727.8709999999999</c:v>
                </c:pt>
                <c:pt idx="3582">
                  <c:v>1850.316</c:v>
                </c:pt>
                <c:pt idx="3583">
                  <c:v>1734.0160000000001</c:v>
                </c:pt>
                <c:pt idx="3584">
                  <c:v>1841.046</c:v>
                </c:pt>
                <c:pt idx="3585">
                  <c:v>1742.3929999999998</c:v>
                </c:pt>
                <c:pt idx="3586">
                  <c:v>1829.8709999999999</c:v>
                </c:pt>
                <c:pt idx="3587">
                  <c:v>1755.5039999999999</c:v>
                </c:pt>
                <c:pt idx="3588">
                  <c:v>1816.9370000000001</c:v>
                </c:pt>
                <c:pt idx="3589">
                  <c:v>1770.1369999999999</c:v>
                </c:pt>
                <c:pt idx="3590">
                  <c:v>1803.529</c:v>
                </c:pt>
                <c:pt idx="3591">
                  <c:v>1789.1399999999999</c:v>
                </c:pt>
                <c:pt idx="3592">
                  <c:v>1787.2349999999999</c:v>
                </c:pt>
                <c:pt idx="3593">
                  <c:v>1806.1289999999999</c:v>
                </c:pt>
                <c:pt idx="3594">
                  <c:v>1775.7650000000001</c:v>
                </c:pt>
                <c:pt idx="3595">
                  <c:v>1824.7190000000001</c:v>
                </c:pt>
                <c:pt idx="3596">
                  <c:v>1810.759</c:v>
                </c:pt>
                <c:pt idx="3597">
                  <c:v>1895.5339999999999</c:v>
                </c:pt>
                <c:pt idx="3598">
                  <c:v>1804.8839999999998</c:v>
                </c:pt>
                <c:pt idx="3599">
                  <c:v>1907.146</c:v>
                </c:pt>
                <c:pt idx="3600">
                  <c:v>1803.212</c:v>
                </c:pt>
                <c:pt idx="3601">
                  <c:v>1923.1469999999999</c:v>
                </c:pt>
                <c:pt idx="3602">
                  <c:v>1797.7439999999999</c:v>
                </c:pt>
                <c:pt idx="3603">
                  <c:v>1930.5250000000001</c:v>
                </c:pt>
                <c:pt idx="3604">
                  <c:v>1805.777</c:v>
                </c:pt>
                <c:pt idx="3605">
                  <c:v>1936.9739999999999</c:v>
                </c:pt>
                <c:pt idx="3606">
                  <c:v>1808.367</c:v>
                </c:pt>
                <c:pt idx="3607">
                  <c:v>1943.9770000000001</c:v>
                </c:pt>
                <c:pt idx="3608">
                  <c:v>1825.9929999999999</c:v>
                </c:pt>
                <c:pt idx="3609">
                  <c:v>1935.7349999999999</c:v>
                </c:pt>
                <c:pt idx="3610">
                  <c:v>1848.559</c:v>
                </c:pt>
                <c:pt idx="3611">
                  <c:v>1936.25</c:v>
                </c:pt>
                <c:pt idx="3612">
                  <c:v>1861.4160000000011</c:v>
                </c:pt>
                <c:pt idx="3613">
                  <c:v>1925.5029999999999</c:v>
                </c:pt>
                <c:pt idx="3614">
                  <c:v>1889.2149999999999</c:v>
                </c:pt>
                <c:pt idx="3615">
                  <c:v>1918.739</c:v>
                </c:pt>
                <c:pt idx="3616">
                  <c:v>1905.3239999999998</c:v>
                </c:pt>
                <c:pt idx="3617">
                  <c:v>1915.0729999999999</c:v>
                </c:pt>
                <c:pt idx="3618">
                  <c:v>1934.7239999999999</c:v>
                </c:pt>
                <c:pt idx="3619">
                  <c:v>1898.6419999999998</c:v>
                </c:pt>
                <c:pt idx="3620">
                  <c:v>1910.5450000000001</c:v>
                </c:pt>
                <c:pt idx="3621">
                  <c:v>1844.5039999999999</c:v>
                </c:pt>
                <c:pt idx="3622">
                  <c:v>1923.941</c:v>
                </c:pt>
                <c:pt idx="3623">
                  <c:v>1835.857</c:v>
                </c:pt>
                <c:pt idx="3624">
                  <c:v>1947.1519999999998</c:v>
                </c:pt>
                <c:pt idx="3625">
                  <c:v>1836.2239999999999</c:v>
                </c:pt>
                <c:pt idx="3626">
                  <c:v>1954.3319999999999</c:v>
                </c:pt>
                <c:pt idx="3627">
                  <c:v>1843.1959999999999</c:v>
                </c:pt>
                <c:pt idx="3628">
                  <c:v>1970.05</c:v>
                </c:pt>
                <c:pt idx="3629">
                  <c:v>1842.046</c:v>
                </c:pt>
                <c:pt idx="3630">
                  <c:v>1980.566</c:v>
                </c:pt>
                <c:pt idx="3631">
                  <c:v>1856.4490000000001</c:v>
                </c:pt>
                <c:pt idx="3632">
                  <c:v>1975.9480000000001</c:v>
                </c:pt>
                <c:pt idx="3633">
                  <c:v>1865.7280000000001</c:v>
                </c:pt>
                <c:pt idx="3634">
                  <c:v>1977.7449999999999</c:v>
                </c:pt>
                <c:pt idx="3635">
                  <c:v>1883.481</c:v>
                </c:pt>
                <c:pt idx="3636">
                  <c:v>1965.6949999999954</c:v>
                </c:pt>
                <c:pt idx="3637">
                  <c:v>1904.8150000000001</c:v>
                </c:pt>
                <c:pt idx="3638">
                  <c:v>1960.511</c:v>
                </c:pt>
                <c:pt idx="3639">
                  <c:v>1919.9470000000001</c:v>
                </c:pt>
                <c:pt idx="3640">
                  <c:v>1839.3129999999999</c:v>
                </c:pt>
                <c:pt idx="3641">
                  <c:v>1833.5919999999999</c:v>
                </c:pt>
                <c:pt idx="3642">
                  <c:v>1823.8489999999999</c:v>
                </c:pt>
                <c:pt idx="3643">
                  <c:v>1850.3109999999999</c:v>
                </c:pt>
                <c:pt idx="3644">
                  <c:v>1813.7460000000001</c:v>
                </c:pt>
                <c:pt idx="3645">
                  <c:v>1867.8639999999998</c:v>
                </c:pt>
                <c:pt idx="3646">
                  <c:v>1800.356</c:v>
                </c:pt>
                <c:pt idx="3647">
                  <c:v>1883.433</c:v>
                </c:pt>
                <c:pt idx="3648">
                  <c:v>1792.4660000000001</c:v>
                </c:pt>
                <c:pt idx="3649">
                  <c:v>1892.6029999999998</c:v>
                </c:pt>
                <c:pt idx="3650">
                  <c:v>1786.34</c:v>
                </c:pt>
                <c:pt idx="3651">
                  <c:v>1900.4110000000001</c:v>
                </c:pt>
                <c:pt idx="3652">
                  <c:v>1782.0050000000001</c:v>
                </c:pt>
                <c:pt idx="3653">
                  <c:v>1902.6759999999999</c:v>
                </c:pt>
                <c:pt idx="3654">
                  <c:v>1781.1659999999999</c:v>
                </c:pt>
                <c:pt idx="3655">
                  <c:v>1901.0070000000001</c:v>
                </c:pt>
                <c:pt idx="3656">
                  <c:v>1784.7470000000001</c:v>
                </c:pt>
                <c:pt idx="3657">
                  <c:v>1893.097</c:v>
                </c:pt>
                <c:pt idx="3658">
                  <c:v>1789.3939999999998</c:v>
                </c:pt>
                <c:pt idx="3659">
                  <c:v>1884.8039999999999</c:v>
                </c:pt>
                <c:pt idx="3660">
                  <c:v>1795.6569999999999</c:v>
                </c:pt>
                <c:pt idx="3661">
                  <c:v>1868.5819999999999</c:v>
                </c:pt>
                <c:pt idx="3662">
                  <c:v>1808.7090000000001</c:v>
                </c:pt>
                <c:pt idx="3663">
                  <c:v>1852.7909999999999</c:v>
                </c:pt>
                <c:pt idx="3664">
                  <c:v>1873.777</c:v>
                </c:pt>
                <c:pt idx="3665">
                  <c:v>1892.085</c:v>
                </c:pt>
                <c:pt idx="3666">
                  <c:v>1889.471</c:v>
                </c:pt>
                <c:pt idx="3667">
                  <c:v>1867.971</c:v>
                </c:pt>
                <c:pt idx="3668">
                  <c:v>1897.1469999999999</c:v>
                </c:pt>
                <c:pt idx="3669">
                  <c:v>1852.6799999999998</c:v>
                </c:pt>
                <c:pt idx="3670">
                  <c:v>1902.3709999999999</c:v>
                </c:pt>
                <c:pt idx="3671">
                  <c:v>1829.895</c:v>
                </c:pt>
                <c:pt idx="3672">
                  <c:v>1914.588</c:v>
                </c:pt>
                <c:pt idx="3673">
                  <c:v>1816.288</c:v>
                </c:pt>
                <c:pt idx="3674">
                  <c:v>1913.3799999999999</c:v>
                </c:pt>
                <c:pt idx="3675">
                  <c:v>1800.875</c:v>
                </c:pt>
                <c:pt idx="3676">
                  <c:v>1919.5989999999999</c:v>
                </c:pt>
                <c:pt idx="3677">
                  <c:v>1785.595</c:v>
                </c:pt>
                <c:pt idx="3678">
                  <c:v>1910.1469999999999</c:v>
                </c:pt>
                <c:pt idx="3679">
                  <c:v>1785.923</c:v>
                </c:pt>
                <c:pt idx="3680">
                  <c:v>1896.1789999999999</c:v>
                </c:pt>
                <c:pt idx="3681">
                  <c:v>1777.921</c:v>
                </c:pt>
                <c:pt idx="3682">
                  <c:v>1890.2529999999999</c:v>
                </c:pt>
                <c:pt idx="3683">
                  <c:v>1783.068</c:v>
                </c:pt>
                <c:pt idx="3684">
                  <c:v>1810.2270000000001</c:v>
                </c:pt>
                <c:pt idx="3685">
                  <c:v>1729.8579999999999</c:v>
                </c:pt>
                <c:pt idx="3686">
                  <c:v>1797.8719999999998</c:v>
                </c:pt>
                <c:pt idx="3687">
                  <c:v>1731.088</c:v>
                </c:pt>
                <c:pt idx="3688">
                  <c:v>1771.1909999999998</c:v>
                </c:pt>
                <c:pt idx="3689">
                  <c:v>1745.511</c:v>
                </c:pt>
                <c:pt idx="3690">
                  <c:v>1743.6809999999998</c:v>
                </c:pt>
                <c:pt idx="3691">
                  <c:v>1749.31</c:v>
                </c:pt>
                <c:pt idx="3692">
                  <c:v>1728.0129999999999</c:v>
                </c:pt>
                <c:pt idx="3693">
                  <c:v>1761.5139999999999</c:v>
                </c:pt>
                <c:pt idx="3694">
                  <c:v>1701.8929999999998</c:v>
                </c:pt>
                <c:pt idx="3695">
                  <c:v>1766.4280000000001</c:v>
                </c:pt>
                <c:pt idx="3696">
                  <c:v>1689.42</c:v>
                </c:pt>
                <c:pt idx="3697">
                  <c:v>1767.1879999999999</c:v>
                </c:pt>
                <c:pt idx="3698">
                  <c:v>1668.8899999999999</c:v>
                </c:pt>
                <c:pt idx="3699">
                  <c:v>1775.4939999999999</c:v>
                </c:pt>
                <c:pt idx="3700">
                  <c:v>1652.856</c:v>
                </c:pt>
                <c:pt idx="3701">
                  <c:v>1770.902</c:v>
                </c:pt>
                <c:pt idx="3702">
                  <c:v>1650.2149999999999</c:v>
                </c:pt>
                <c:pt idx="3703">
                  <c:v>1770.1209999999999</c:v>
                </c:pt>
                <c:pt idx="3704">
                  <c:v>1643.4260000000011</c:v>
                </c:pt>
                <c:pt idx="3705">
                  <c:v>1760.7860000000001</c:v>
                </c:pt>
                <c:pt idx="3706">
                  <c:v>1648.49</c:v>
                </c:pt>
                <c:pt idx="3707">
                  <c:v>1747.6889999999999</c:v>
                </c:pt>
                <c:pt idx="3708">
                  <c:v>1650.432</c:v>
                </c:pt>
                <c:pt idx="3709">
                  <c:v>1736.9449999999999</c:v>
                </c:pt>
                <c:pt idx="3710">
                  <c:v>1656.9660000000001</c:v>
                </c:pt>
                <c:pt idx="3711">
                  <c:v>1719.8679999999999</c:v>
                </c:pt>
                <c:pt idx="3712">
                  <c:v>1670.6129999999998</c:v>
                </c:pt>
                <c:pt idx="3713">
                  <c:v>1703.6429999999998</c:v>
                </c:pt>
                <c:pt idx="3714">
                  <c:v>1682.798</c:v>
                </c:pt>
                <c:pt idx="3715">
                  <c:v>1686.1619999999998</c:v>
                </c:pt>
                <c:pt idx="3716">
                  <c:v>1896.6589999999999</c:v>
                </c:pt>
                <c:pt idx="3717">
                  <c:v>1869.991</c:v>
                </c:pt>
                <c:pt idx="3718">
                  <c:v>1911.258</c:v>
                </c:pt>
                <c:pt idx="3719">
                  <c:v>1854.316</c:v>
                </c:pt>
                <c:pt idx="3720">
                  <c:v>1926.847</c:v>
                </c:pt>
                <c:pt idx="3721">
                  <c:v>1840.6579999999999</c:v>
                </c:pt>
                <c:pt idx="3722">
                  <c:v>1939.2650000000001</c:v>
                </c:pt>
                <c:pt idx="3723">
                  <c:v>1830.829</c:v>
                </c:pt>
                <c:pt idx="3724">
                  <c:v>1951.3529999999998</c:v>
                </c:pt>
                <c:pt idx="3725">
                  <c:v>1825.5529999999999</c:v>
                </c:pt>
                <c:pt idx="3726">
                  <c:v>1956.627</c:v>
                </c:pt>
                <c:pt idx="3727">
                  <c:v>1827.6769999999999</c:v>
                </c:pt>
                <c:pt idx="3728">
                  <c:v>1962.6559999999999</c:v>
                </c:pt>
                <c:pt idx="3729">
                  <c:v>1829.079</c:v>
                </c:pt>
                <c:pt idx="3730">
                  <c:v>1966.1039999999998</c:v>
                </c:pt>
                <c:pt idx="3731">
                  <c:v>1841.57</c:v>
                </c:pt>
                <c:pt idx="3732">
                  <c:v>1958.8409999999999</c:v>
                </c:pt>
                <c:pt idx="3733">
                  <c:v>1853.298</c:v>
                </c:pt>
                <c:pt idx="3734">
                  <c:v>1956.2060000000001</c:v>
                </c:pt>
                <c:pt idx="3735">
                  <c:v>1872.0829999999999</c:v>
                </c:pt>
                <c:pt idx="3736">
                  <c:v>1839.9849999999999</c:v>
                </c:pt>
                <c:pt idx="3737">
                  <c:v>1799.135</c:v>
                </c:pt>
                <c:pt idx="3738">
                  <c:v>1834.1889999999999</c:v>
                </c:pt>
                <c:pt idx="3739">
                  <c:v>1815.097</c:v>
                </c:pt>
                <c:pt idx="3740">
                  <c:v>1828.423</c:v>
                </c:pt>
                <c:pt idx="3741">
                  <c:v>1841.6409999999998</c:v>
                </c:pt>
                <c:pt idx="3742">
                  <c:v>1812.3219999999999</c:v>
                </c:pt>
                <c:pt idx="3743">
                  <c:v>1860.6769999999999</c:v>
                </c:pt>
                <c:pt idx="3744">
                  <c:v>1809.4870000000001</c:v>
                </c:pt>
                <c:pt idx="3745">
                  <c:v>1882.7639999999999</c:v>
                </c:pt>
                <c:pt idx="3746">
                  <c:v>1796.3539999999998</c:v>
                </c:pt>
                <c:pt idx="3747">
                  <c:v>1906.4749999999999</c:v>
                </c:pt>
                <c:pt idx="3748">
                  <c:v>1799.239</c:v>
                </c:pt>
                <c:pt idx="3749">
                  <c:v>1914.499</c:v>
                </c:pt>
                <c:pt idx="3750">
                  <c:v>1806.2539999999999</c:v>
                </c:pt>
                <c:pt idx="3751">
                  <c:v>1931.8150000000001</c:v>
                </c:pt>
                <c:pt idx="3752">
                  <c:v>1804.2349999999999</c:v>
                </c:pt>
                <c:pt idx="3753">
                  <c:v>1935.835</c:v>
                </c:pt>
                <c:pt idx="3754">
                  <c:v>1819.2049999999999</c:v>
                </c:pt>
                <c:pt idx="3755">
                  <c:v>1941.453</c:v>
                </c:pt>
                <c:pt idx="3756">
                  <c:v>1825.307</c:v>
                </c:pt>
                <c:pt idx="3757">
                  <c:v>1946.251</c:v>
                </c:pt>
                <c:pt idx="3758">
                  <c:v>1847.1959999999999</c:v>
                </c:pt>
                <c:pt idx="3759">
                  <c:v>1935.2339999999999</c:v>
                </c:pt>
                <c:pt idx="3760">
                  <c:v>1923.414</c:v>
                </c:pt>
                <c:pt idx="3761">
                  <c:v>1988.058</c:v>
                </c:pt>
                <c:pt idx="3762">
                  <c:v>1938.6089999999999</c:v>
                </c:pt>
                <c:pt idx="3763">
                  <c:v>1975.7939999999999</c:v>
                </c:pt>
                <c:pt idx="3764">
                  <c:v>1965.8439999999998</c:v>
                </c:pt>
                <c:pt idx="3765">
                  <c:v>1967.4170000000001</c:v>
                </c:pt>
                <c:pt idx="3766">
                  <c:v>1982.3489999999999</c:v>
                </c:pt>
                <c:pt idx="3767">
                  <c:v>1961.1919999999998</c:v>
                </c:pt>
                <c:pt idx="3768">
                  <c:v>2008.27</c:v>
                </c:pt>
                <c:pt idx="3769">
                  <c:v>1945.752</c:v>
                </c:pt>
                <c:pt idx="3770">
                  <c:v>2031.2</c:v>
                </c:pt>
                <c:pt idx="3771">
                  <c:v>1941.877</c:v>
                </c:pt>
                <c:pt idx="3772">
                  <c:v>2042.5509999999999</c:v>
                </c:pt>
                <c:pt idx="3773">
                  <c:v>1934.3619999999999</c:v>
                </c:pt>
                <c:pt idx="3774">
                  <c:v>2057.9409999999998</c:v>
                </c:pt>
                <c:pt idx="3775">
                  <c:v>1933.386</c:v>
                </c:pt>
                <c:pt idx="3776">
                  <c:v>1839.1819999999998</c:v>
                </c:pt>
                <c:pt idx="3777">
                  <c:v>1726.1959999999999</c:v>
                </c:pt>
                <c:pt idx="3778">
                  <c:v>1843.51</c:v>
                </c:pt>
                <c:pt idx="3779">
                  <c:v>1729.0309999999999</c:v>
                </c:pt>
                <c:pt idx="3780">
                  <c:v>1842.404</c:v>
                </c:pt>
                <c:pt idx="3781">
                  <c:v>1738.3889999999999</c:v>
                </c:pt>
                <c:pt idx="3782">
                  <c:v>1834.4150000000011</c:v>
                </c:pt>
                <c:pt idx="3783">
                  <c:v>1748.2670000000001</c:v>
                </c:pt>
                <c:pt idx="3784">
                  <c:v>1825.1879999999999</c:v>
                </c:pt>
                <c:pt idx="3785">
                  <c:v>1761.088</c:v>
                </c:pt>
                <c:pt idx="3786">
                  <c:v>1811.808</c:v>
                </c:pt>
                <c:pt idx="3787">
                  <c:v>1774.6799999999998</c:v>
                </c:pt>
                <c:pt idx="3788">
                  <c:v>1796.8319999999999</c:v>
                </c:pt>
                <c:pt idx="3789">
                  <c:v>1788.6909999999998</c:v>
                </c:pt>
                <c:pt idx="3790">
                  <c:v>1779.008</c:v>
                </c:pt>
                <c:pt idx="3791">
                  <c:v>1801.6389999999999</c:v>
                </c:pt>
                <c:pt idx="3792">
                  <c:v>1764.098</c:v>
                </c:pt>
                <c:pt idx="3793">
                  <c:v>1814.1209999999999</c:v>
                </c:pt>
                <c:pt idx="3794">
                  <c:v>1746.944</c:v>
                </c:pt>
                <c:pt idx="3795">
                  <c:v>1823.521</c:v>
                </c:pt>
                <c:pt idx="3796">
                  <c:v>1736.0919999999999</c:v>
                </c:pt>
                <c:pt idx="3797">
                  <c:v>1826.6729999999998</c:v>
                </c:pt>
                <c:pt idx="3798">
                  <c:v>1722.6689999999999</c:v>
                </c:pt>
                <c:pt idx="3799">
                  <c:v>1833.1569999999999</c:v>
                </c:pt>
                <c:pt idx="3800">
                  <c:v>1710.8929999999998</c:v>
                </c:pt>
                <c:pt idx="3801">
                  <c:v>1828.325</c:v>
                </c:pt>
                <c:pt idx="3802">
                  <c:v>1710.4370000000001</c:v>
                </c:pt>
                <c:pt idx="3803">
                  <c:v>1824.91</c:v>
                </c:pt>
                <c:pt idx="3804">
                  <c:v>1810.8809999999999</c:v>
                </c:pt>
                <c:pt idx="3805">
                  <c:v>1926.2850000000001</c:v>
                </c:pt>
                <c:pt idx="3806">
                  <c:v>1817.732</c:v>
                </c:pt>
                <c:pt idx="3807">
                  <c:v>1907.4060000000011</c:v>
                </c:pt>
                <c:pt idx="3808">
                  <c:v>1817.9390000000001</c:v>
                </c:pt>
                <c:pt idx="3809">
                  <c:v>1895.4880000000001</c:v>
                </c:pt>
                <c:pt idx="3810">
                  <c:v>1819.076</c:v>
                </c:pt>
                <c:pt idx="3811">
                  <c:v>1870.0129999999999</c:v>
                </c:pt>
                <c:pt idx="3812">
                  <c:v>1834.07</c:v>
                </c:pt>
                <c:pt idx="3813">
                  <c:v>1850.7760000000001</c:v>
                </c:pt>
                <c:pt idx="3814">
                  <c:v>1837.6689999999999</c:v>
                </c:pt>
                <c:pt idx="3815">
                  <c:v>1826.279</c:v>
                </c:pt>
                <c:pt idx="3816">
                  <c:v>1853.5060000000001</c:v>
                </c:pt>
                <c:pt idx="3817">
                  <c:v>1797.904</c:v>
                </c:pt>
                <c:pt idx="3818">
                  <c:v>1855.414</c:v>
                </c:pt>
                <c:pt idx="3819">
                  <c:v>1784.5039999999999</c:v>
                </c:pt>
                <c:pt idx="3820">
                  <c:v>1855.203</c:v>
                </c:pt>
                <c:pt idx="3821">
                  <c:v>1760.577</c:v>
                </c:pt>
                <c:pt idx="3822">
                  <c:v>1864.8489999999999</c:v>
                </c:pt>
                <c:pt idx="3823">
                  <c:v>1750.268</c:v>
                </c:pt>
                <c:pt idx="3824">
                  <c:v>1801.6959999999999</c:v>
                </c:pt>
                <c:pt idx="3825">
                  <c:v>1682.4590000000001</c:v>
                </c:pt>
                <c:pt idx="3826">
                  <c:v>1803.759</c:v>
                </c:pt>
                <c:pt idx="3827">
                  <c:v>1671.1519999999998</c:v>
                </c:pt>
                <c:pt idx="3828">
                  <c:v>1790.5829999999999</c:v>
                </c:pt>
                <c:pt idx="3829">
                  <c:v>1675.3539999999998</c:v>
                </c:pt>
                <c:pt idx="3830">
                  <c:v>1774.0989999999999</c:v>
                </c:pt>
                <c:pt idx="3831">
                  <c:v>1672.6849999999954</c:v>
                </c:pt>
                <c:pt idx="3832">
                  <c:v>1764.954</c:v>
                </c:pt>
                <c:pt idx="3833">
                  <c:v>1681.1319999999998</c:v>
                </c:pt>
                <c:pt idx="3834">
                  <c:v>1742.962</c:v>
                </c:pt>
                <c:pt idx="3835">
                  <c:v>1686.9649999999999</c:v>
                </c:pt>
                <c:pt idx="3836">
                  <c:v>1729.309</c:v>
                </c:pt>
                <c:pt idx="3837">
                  <c:v>1693.3779999999999</c:v>
                </c:pt>
                <c:pt idx="3838">
                  <c:v>1704.979</c:v>
                </c:pt>
                <c:pt idx="3839">
                  <c:v>1709.1489999999999</c:v>
                </c:pt>
                <c:pt idx="3840">
                  <c:v>1682.5509999999999</c:v>
                </c:pt>
                <c:pt idx="3841">
                  <c:v>1716.7929999999999</c:v>
                </c:pt>
                <c:pt idx="3842">
                  <c:v>1668.25</c:v>
                </c:pt>
                <c:pt idx="3843">
                  <c:v>1729.441</c:v>
                </c:pt>
                <c:pt idx="3844">
                  <c:v>1650.047</c:v>
                </c:pt>
                <c:pt idx="3845">
                  <c:v>1737.1</c:v>
                </c:pt>
                <c:pt idx="3846">
                  <c:v>1640.1879999999999</c:v>
                </c:pt>
                <c:pt idx="3847">
                  <c:v>1742.6909999999998</c:v>
                </c:pt>
                <c:pt idx="3848">
                  <c:v>1630.106</c:v>
                </c:pt>
                <c:pt idx="3849">
                  <c:v>1747.6929999999998</c:v>
                </c:pt>
                <c:pt idx="3850">
                  <c:v>1625.8119999999999</c:v>
                </c:pt>
                <c:pt idx="3851">
                  <c:v>1747.577</c:v>
                </c:pt>
                <c:pt idx="3852">
                  <c:v>1626.85</c:v>
                </c:pt>
                <c:pt idx="3853">
                  <c:v>1745.0419999999999</c:v>
                </c:pt>
                <c:pt idx="3854">
                  <c:v>1631.9639999999999</c:v>
                </c:pt>
                <c:pt idx="3855">
                  <c:v>1739.2460000000001</c:v>
                </c:pt>
                <c:pt idx="3856">
                  <c:v>1834.2529999999999</c:v>
                </c:pt>
                <c:pt idx="3857">
                  <c:v>1938.923</c:v>
                </c:pt>
                <c:pt idx="3858">
                  <c:v>1848.655</c:v>
                </c:pt>
                <c:pt idx="3859">
                  <c:v>1925.424</c:v>
                </c:pt>
                <c:pt idx="3860">
                  <c:v>1868.165</c:v>
                </c:pt>
                <c:pt idx="3861">
                  <c:v>1914.7639999999999</c:v>
                </c:pt>
                <c:pt idx="3862">
                  <c:v>1884.127</c:v>
                </c:pt>
                <c:pt idx="3863">
                  <c:v>1898.9649999999999</c:v>
                </c:pt>
                <c:pt idx="3864">
                  <c:v>1908.5170000000001</c:v>
                </c:pt>
                <c:pt idx="3865">
                  <c:v>1886.9839999999999</c:v>
                </c:pt>
                <c:pt idx="3866">
                  <c:v>1924.7060000000001</c:v>
                </c:pt>
                <c:pt idx="3867">
                  <c:v>1879.2360000000001</c:v>
                </c:pt>
                <c:pt idx="3868">
                  <c:v>1947.9570000000001</c:v>
                </c:pt>
                <c:pt idx="3869">
                  <c:v>1864.82</c:v>
                </c:pt>
                <c:pt idx="3870">
                  <c:v>1970.576</c:v>
                </c:pt>
                <c:pt idx="3871">
                  <c:v>1863.777</c:v>
                </c:pt>
                <c:pt idx="3872">
                  <c:v>1980.1779999999999</c:v>
                </c:pt>
                <c:pt idx="3873">
                  <c:v>1859.3139999999999</c:v>
                </c:pt>
                <c:pt idx="3874">
                  <c:v>1997.3689999999999</c:v>
                </c:pt>
                <c:pt idx="3875">
                  <c:v>1864.1819999999998</c:v>
                </c:pt>
                <c:pt idx="3876">
                  <c:v>1895.3629999999998</c:v>
                </c:pt>
                <c:pt idx="3877">
                  <c:v>1779.9349999999999</c:v>
                </c:pt>
                <c:pt idx="3878">
                  <c:v>1904.08</c:v>
                </c:pt>
                <c:pt idx="3879">
                  <c:v>1785.027</c:v>
                </c:pt>
                <c:pt idx="3880">
                  <c:v>1909.9449999999999</c:v>
                </c:pt>
                <c:pt idx="3881">
                  <c:v>1806.088</c:v>
                </c:pt>
                <c:pt idx="3882">
                  <c:v>1899.3619999999999</c:v>
                </c:pt>
                <c:pt idx="3883">
                  <c:v>1821.4260000000011</c:v>
                </c:pt>
                <c:pt idx="3884">
                  <c:v>1899.25</c:v>
                </c:pt>
                <c:pt idx="3885">
                  <c:v>1845.1029999999998</c:v>
                </c:pt>
                <c:pt idx="3886">
                  <c:v>1883.588</c:v>
                </c:pt>
                <c:pt idx="3887">
                  <c:v>1873.5650000000001</c:v>
                </c:pt>
                <c:pt idx="3888">
                  <c:v>1880.808</c:v>
                </c:pt>
                <c:pt idx="3889">
                  <c:v>1889.317</c:v>
                </c:pt>
                <c:pt idx="3890">
                  <c:v>1876.7660000000001</c:v>
                </c:pt>
                <c:pt idx="3891">
                  <c:v>1917.6599999999999</c:v>
                </c:pt>
                <c:pt idx="3892">
                  <c:v>1861.748</c:v>
                </c:pt>
                <c:pt idx="3893">
                  <c:v>1935.0809999999999</c:v>
                </c:pt>
                <c:pt idx="3894">
                  <c:v>1860.539</c:v>
                </c:pt>
                <c:pt idx="3895">
                  <c:v>1955.1419999999998</c:v>
                </c:pt>
                <c:pt idx="3896">
                  <c:v>1850.749</c:v>
                </c:pt>
                <c:pt idx="3897">
                  <c:v>1975.1009999999999</c:v>
                </c:pt>
                <c:pt idx="3898">
                  <c:v>1855.3929999999998</c:v>
                </c:pt>
                <c:pt idx="3899">
                  <c:v>1979.9170000000001</c:v>
                </c:pt>
                <c:pt idx="3900">
                  <c:v>1863.048</c:v>
                </c:pt>
                <c:pt idx="3901">
                  <c:v>1990.9590000000001</c:v>
                </c:pt>
                <c:pt idx="3902">
                  <c:v>1864.3619999999999</c:v>
                </c:pt>
                <c:pt idx="3903">
                  <c:v>1990.519</c:v>
                </c:pt>
                <c:pt idx="3904">
                  <c:v>1878.7349999999999</c:v>
                </c:pt>
                <c:pt idx="3905">
                  <c:v>1989.242</c:v>
                </c:pt>
                <c:pt idx="3906">
                  <c:v>1887.7939999999999</c:v>
                </c:pt>
                <c:pt idx="3907">
                  <c:v>1985.9760000000001</c:v>
                </c:pt>
                <c:pt idx="3908">
                  <c:v>1907.0309999999999</c:v>
                </c:pt>
                <c:pt idx="3909">
                  <c:v>1972.3939999999998</c:v>
                </c:pt>
                <c:pt idx="3910">
                  <c:v>1926.6799999999998</c:v>
                </c:pt>
                <c:pt idx="3911">
                  <c:v>1962.5309999999999</c:v>
                </c:pt>
                <c:pt idx="3912">
                  <c:v>1942.336</c:v>
                </c:pt>
                <c:pt idx="3913">
                  <c:v>1947.0929999999998</c:v>
                </c:pt>
                <c:pt idx="3914">
                  <c:v>1961.761</c:v>
                </c:pt>
                <c:pt idx="3915">
                  <c:v>1933.1589999999999</c:v>
                </c:pt>
                <c:pt idx="3916">
                  <c:v>1976.8629999999998</c:v>
                </c:pt>
                <c:pt idx="3917">
                  <c:v>1919.856</c:v>
                </c:pt>
                <c:pt idx="3918">
                  <c:v>1992.3439999999998</c:v>
                </c:pt>
                <c:pt idx="3919">
                  <c:v>1906.8319999999999</c:v>
                </c:pt>
                <c:pt idx="3920">
                  <c:v>1890.615</c:v>
                </c:pt>
                <c:pt idx="3921">
                  <c:v>1787.8389999999999</c:v>
                </c:pt>
                <c:pt idx="3922">
                  <c:v>1897.92</c:v>
                </c:pt>
                <c:pt idx="3923">
                  <c:v>1781.9880000000001</c:v>
                </c:pt>
                <c:pt idx="3924">
                  <c:v>1899.5919999999999</c:v>
                </c:pt>
                <c:pt idx="3925">
                  <c:v>1778.4829999999999</c:v>
                </c:pt>
                <c:pt idx="3926">
                  <c:v>1899.463</c:v>
                </c:pt>
                <c:pt idx="3927">
                  <c:v>1776.4490000000001</c:v>
                </c:pt>
                <c:pt idx="3928">
                  <c:v>1891.44</c:v>
                </c:pt>
                <c:pt idx="3929">
                  <c:v>1782.5260000000001</c:v>
                </c:pt>
                <c:pt idx="3930">
                  <c:v>1877.645</c:v>
                </c:pt>
                <c:pt idx="3931">
                  <c:v>1785.87</c:v>
                </c:pt>
                <c:pt idx="3932">
                  <c:v>1867.2660000000001</c:v>
                </c:pt>
                <c:pt idx="3933">
                  <c:v>1796.1599999999999</c:v>
                </c:pt>
                <c:pt idx="3934">
                  <c:v>1845.9670000000001</c:v>
                </c:pt>
                <c:pt idx="3935">
                  <c:v>1804.78</c:v>
                </c:pt>
                <c:pt idx="3936">
                  <c:v>1831.1569999999999</c:v>
                </c:pt>
                <c:pt idx="3937">
                  <c:v>1810.5309999999999</c:v>
                </c:pt>
                <c:pt idx="3938">
                  <c:v>1805.913</c:v>
                </c:pt>
                <c:pt idx="3939">
                  <c:v>1825.6399999999999</c:v>
                </c:pt>
                <c:pt idx="3940">
                  <c:v>1781.2149999999999</c:v>
                </c:pt>
                <c:pt idx="3941">
                  <c:v>1830.08</c:v>
                </c:pt>
                <c:pt idx="3942">
                  <c:v>1767.0529999999999</c:v>
                </c:pt>
                <c:pt idx="3943">
                  <c:v>1839.5429999999999</c:v>
                </c:pt>
                <c:pt idx="3944">
                  <c:v>1800.866</c:v>
                </c:pt>
                <c:pt idx="3945">
                  <c:v>1899.82</c:v>
                </c:pt>
                <c:pt idx="3946">
                  <c:v>1791.96</c:v>
                </c:pt>
                <c:pt idx="3947">
                  <c:v>1894.921</c:v>
                </c:pt>
                <c:pt idx="3948">
                  <c:v>1774.944</c:v>
                </c:pt>
                <c:pt idx="3949">
                  <c:v>1898.3429999999998</c:v>
                </c:pt>
                <c:pt idx="3950">
                  <c:v>1761.278</c:v>
                </c:pt>
                <c:pt idx="3951">
                  <c:v>1885.306</c:v>
                </c:pt>
                <c:pt idx="3952">
                  <c:v>1764.2660000000001</c:v>
                </c:pt>
                <c:pt idx="3953">
                  <c:v>1877.326</c:v>
                </c:pt>
                <c:pt idx="3954">
                  <c:v>1758.4280000000001</c:v>
                </c:pt>
                <c:pt idx="3955">
                  <c:v>1859.8909999999998</c:v>
                </c:pt>
                <c:pt idx="3956">
                  <c:v>1769.1519999999998</c:v>
                </c:pt>
                <c:pt idx="3957">
                  <c:v>1835.7170000000001</c:v>
                </c:pt>
                <c:pt idx="3958">
                  <c:v>1769.0839999999998</c:v>
                </c:pt>
                <c:pt idx="3959">
                  <c:v>1821.6959999999999</c:v>
                </c:pt>
                <c:pt idx="3960">
                  <c:v>1772.2839999999999</c:v>
                </c:pt>
                <c:pt idx="3961">
                  <c:v>1794.097</c:v>
                </c:pt>
                <c:pt idx="3962">
                  <c:v>1787.7139999999999</c:v>
                </c:pt>
                <c:pt idx="3963">
                  <c:v>1775.316</c:v>
                </c:pt>
                <c:pt idx="3964">
                  <c:v>1792.6599999999999</c:v>
                </c:pt>
                <c:pt idx="3965">
                  <c:v>1751.9349999999999</c:v>
                </c:pt>
                <c:pt idx="3966">
                  <c:v>1806.9849999999999</c:v>
                </c:pt>
                <c:pt idx="3967">
                  <c:v>1727.9639999999999</c:v>
                </c:pt>
                <c:pt idx="3968">
                  <c:v>1859.788</c:v>
                </c:pt>
                <c:pt idx="3969">
                  <c:v>1764.1789999999999</c:v>
                </c:pt>
                <c:pt idx="3970">
                  <c:v>1861.009</c:v>
                </c:pt>
                <c:pt idx="3971">
                  <c:v>1747.3819999999998</c:v>
                </c:pt>
                <c:pt idx="3972">
                  <c:v>1867.7539999999999</c:v>
                </c:pt>
                <c:pt idx="3973">
                  <c:v>1740.9839999999999</c:v>
                </c:pt>
                <c:pt idx="3974">
                  <c:v>1863.3839999999998</c:v>
                </c:pt>
                <c:pt idx="3975">
                  <c:v>1735.2939999999999</c:v>
                </c:pt>
                <c:pt idx="3976">
                  <c:v>1862.0919999999999</c:v>
                </c:pt>
                <c:pt idx="3977">
                  <c:v>1733.71</c:v>
                </c:pt>
                <c:pt idx="3978">
                  <c:v>1851.2280000000001</c:v>
                </c:pt>
                <c:pt idx="3979">
                  <c:v>1741.2139999999999</c:v>
                </c:pt>
                <c:pt idx="3980">
                  <c:v>1838.9180000000001</c:v>
                </c:pt>
                <c:pt idx="3981">
                  <c:v>1748.787</c:v>
                </c:pt>
                <c:pt idx="3982">
                  <c:v>1825.9649999999999</c:v>
                </c:pt>
                <c:pt idx="3983">
                  <c:v>1761.8839999999998</c:v>
                </c:pt>
                <c:pt idx="3984">
                  <c:v>1810.4250000000011</c:v>
                </c:pt>
                <c:pt idx="3985">
                  <c:v>1775.9829999999999</c:v>
                </c:pt>
                <c:pt idx="3986">
                  <c:v>1793.11</c:v>
                </c:pt>
                <c:pt idx="3987">
                  <c:v>1793.0650000000001</c:v>
                </c:pt>
                <c:pt idx="3988">
                  <c:v>1778.1319999999998</c:v>
                </c:pt>
                <c:pt idx="3989">
                  <c:v>1808.6219999999998</c:v>
                </c:pt>
                <c:pt idx="3990">
                  <c:v>1764.31</c:v>
                </c:pt>
                <c:pt idx="3991">
                  <c:v>1825.7170000000001</c:v>
                </c:pt>
                <c:pt idx="3992">
                  <c:v>1800.605</c:v>
                </c:pt>
                <c:pt idx="3993">
                  <c:v>1890.395</c:v>
                </c:pt>
                <c:pt idx="3994">
                  <c:v>1793.3389999999999</c:v>
                </c:pt>
                <c:pt idx="3995">
                  <c:v>1903.6919999999998</c:v>
                </c:pt>
                <c:pt idx="3996">
                  <c:v>1785.3679999999999</c:v>
                </c:pt>
                <c:pt idx="3997">
                  <c:v>1916.6679999999999</c:v>
                </c:pt>
                <c:pt idx="3998">
                  <c:v>1787.586</c:v>
                </c:pt>
                <c:pt idx="3999">
                  <c:v>1918.9760000000001</c:v>
                </c:pt>
                <c:pt idx="4000">
                  <c:v>1796.0609999999999</c:v>
                </c:pt>
                <c:pt idx="4001">
                  <c:v>1925.55</c:v>
                </c:pt>
                <c:pt idx="4002">
                  <c:v>1800.1179999999999</c:v>
                </c:pt>
                <c:pt idx="4003">
                  <c:v>1922.2750000000001</c:v>
                </c:pt>
                <c:pt idx="4004">
                  <c:v>1818.127</c:v>
                </c:pt>
                <c:pt idx="4005">
                  <c:v>1919.6809999999998</c:v>
                </c:pt>
                <c:pt idx="4006">
                  <c:v>1829.6339999999998</c:v>
                </c:pt>
                <c:pt idx="4007">
                  <c:v>1917.7470000000001</c:v>
                </c:pt>
                <c:pt idx="4008">
                  <c:v>1854.8219999999999</c:v>
                </c:pt>
                <c:pt idx="4009">
                  <c:v>1902.5509999999999</c:v>
                </c:pt>
                <c:pt idx="4010">
                  <c:v>1882.1399999999999</c:v>
                </c:pt>
                <c:pt idx="4011">
                  <c:v>1898.0450000000001</c:v>
                </c:pt>
                <c:pt idx="4012">
                  <c:v>1898.7239999999999</c:v>
                </c:pt>
                <c:pt idx="4013">
                  <c:v>1884.675</c:v>
                </c:pt>
                <c:pt idx="4014">
                  <c:v>1927.501</c:v>
                </c:pt>
                <c:pt idx="4015">
                  <c:v>1877.7239999999999</c:v>
                </c:pt>
                <c:pt idx="4016">
                  <c:v>1890.0339999999999</c:v>
                </c:pt>
                <c:pt idx="4017">
                  <c:v>1825.646</c:v>
                </c:pt>
                <c:pt idx="4018">
                  <c:v>1915.2939999999999</c:v>
                </c:pt>
                <c:pt idx="4019">
                  <c:v>1814.713</c:v>
                </c:pt>
                <c:pt idx="4020">
                  <c:v>1937.21</c:v>
                </c:pt>
                <c:pt idx="4021">
                  <c:v>1820.0989999999999</c:v>
                </c:pt>
                <c:pt idx="4022">
                  <c:v>1943.038</c:v>
                </c:pt>
                <c:pt idx="4023">
                  <c:v>1820.1709999999998</c:v>
                </c:pt>
                <c:pt idx="4024">
                  <c:v>1957.4470000000001</c:v>
                </c:pt>
                <c:pt idx="4025">
                  <c:v>1830.0309999999999</c:v>
                </c:pt>
                <c:pt idx="4026">
                  <c:v>1955.079</c:v>
                </c:pt>
                <c:pt idx="4027">
                  <c:v>1846.8819999999998</c:v>
                </c:pt>
                <c:pt idx="4028">
                  <c:v>1961.165</c:v>
                </c:pt>
                <c:pt idx="4029">
                  <c:v>1855.1509999999998</c:v>
                </c:pt>
                <c:pt idx="4030">
                  <c:v>1962.5139999999999</c:v>
                </c:pt>
                <c:pt idx="4031">
                  <c:v>1877.6089999999999</c:v>
                </c:pt>
                <c:pt idx="4032">
                  <c:v>1949.57</c:v>
                </c:pt>
                <c:pt idx="4033">
                  <c:v>1894.6639999999998</c:v>
                </c:pt>
                <c:pt idx="4034">
                  <c:v>1944.6769999999999</c:v>
                </c:pt>
                <c:pt idx="4035">
                  <c:v>1916.9390000000001</c:v>
                </c:pt>
                <c:pt idx="4036">
                  <c:v>1817.7950000000001</c:v>
                </c:pt>
                <c:pt idx="4037">
                  <c:v>1832.798</c:v>
                </c:pt>
                <c:pt idx="4038">
                  <c:v>1810.479</c:v>
                </c:pt>
                <c:pt idx="4039">
                  <c:v>1847.5339999999999</c:v>
                </c:pt>
                <c:pt idx="4040">
                  <c:v>1802.875</c:v>
                </c:pt>
                <c:pt idx="4041">
                  <c:v>1867.6869999999999</c:v>
                </c:pt>
                <c:pt idx="4042">
                  <c:v>1789.989</c:v>
                </c:pt>
                <c:pt idx="4043">
                  <c:v>1880.396</c:v>
                </c:pt>
                <c:pt idx="4044">
                  <c:v>1785.75</c:v>
                </c:pt>
                <c:pt idx="4045">
                  <c:v>1892.3209999999999</c:v>
                </c:pt>
                <c:pt idx="4046">
                  <c:v>1779.1739999999998</c:v>
                </c:pt>
                <c:pt idx="4047">
                  <c:v>1900.2149999999999</c:v>
                </c:pt>
                <c:pt idx="4048">
                  <c:v>1780.0070000000001</c:v>
                </c:pt>
                <c:pt idx="4049">
                  <c:v>1901.4449999999999</c:v>
                </c:pt>
                <c:pt idx="4050">
                  <c:v>1782.72</c:v>
                </c:pt>
                <c:pt idx="4051">
                  <c:v>1899.8719999999998</c:v>
                </c:pt>
                <c:pt idx="4052">
                  <c:v>1787.9490000000001</c:v>
                </c:pt>
                <c:pt idx="4053">
                  <c:v>1893.1499999999999</c:v>
                </c:pt>
                <c:pt idx="4054">
                  <c:v>1796.0260000000001</c:v>
                </c:pt>
                <c:pt idx="4055">
                  <c:v>1882.4870000000001</c:v>
                </c:pt>
                <c:pt idx="4056">
                  <c:v>1807.4849999999999</c:v>
                </c:pt>
                <c:pt idx="4057">
                  <c:v>1867.6839999999959</c:v>
                </c:pt>
                <c:pt idx="4058">
                  <c:v>1818.5939999999998</c:v>
                </c:pt>
                <c:pt idx="4059">
                  <c:v>1852.7160000000001</c:v>
                </c:pt>
                <c:pt idx="4060">
                  <c:v>1886.6559999999999</c:v>
                </c:pt>
                <c:pt idx="4061">
                  <c:v>1892.2909999999999</c:v>
                </c:pt>
                <c:pt idx="4062">
                  <c:v>1902.125</c:v>
                </c:pt>
                <c:pt idx="4063">
                  <c:v>1874.204</c:v>
                </c:pt>
                <c:pt idx="4064">
                  <c:v>1911.396</c:v>
                </c:pt>
                <c:pt idx="4065">
                  <c:v>1855.414</c:v>
                </c:pt>
                <c:pt idx="4066">
                  <c:v>1924.7839999999999</c:v>
                </c:pt>
                <c:pt idx="4067">
                  <c:v>1834.7670000000001</c:v>
                </c:pt>
                <c:pt idx="4068">
                  <c:v>1928.616</c:v>
                </c:pt>
                <c:pt idx="4069">
                  <c:v>1825.3429999999998</c:v>
                </c:pt>
                <c:pt idx="4070">
                  <c:v>1927.5309999999999</c:v>
                </c:pt>
                <c:pt idx="4071">
                  <c:v>1809.9590000000001</c:v>
                </c:pt>
                <c:pt idx="4072">
                  <c:v>1931.8829999999998</c:v>
                </c:pt>
                <c:pt idx="4073">
                  <c:v>1805.2809999999999</c:v>
                </c:pt>
                <c:pt idx="4074">
                  <c:v>1921.9649999999999</c:v>
                </c:pt>
                <c:pt idx="4075">
                  <c:v>1799.2190000000001</c:v>
                </c:pt>
                <c:pt idx="4076">
                  <c:v>1918.549</c:v>
                </c:pt>
                <c:pt idx="4077">
                  <c:v>1793.712</c:v>
                </c:pt>
                <c:pt idx="4078">
                  <c:v>1899.5629999999999</c:v>
                </c:pt>
                <c:pt idx="4079">
                  <c:v>1802.732</c:v>
                </c:pt>
                <c:pt idx="4080">
                  <c:v>1766.1439999999998</c:v>
                </c:pt>
                <c:pt idx="4081">
                  <c:v>1698.4080000000001</c:v>
                </c:pt>
                <c:pt idx="4082">
                  <c:v>1753.2149999999999</c:v>
                </c:pt>
                <c:pt idx="4083">
                  <c:v>1709.6189999999999</c:v>
                </c:pt>
                <c:pt idx="4084">
                  <c:v>1727.1859999999999</c:v>
                </c:pt>
                <c:pt idx="4085">
                  <c:v>1715.0070000000001</c:v>
                </c:pt>
                <c:pt idx="4086">
                  <c:v>1711.471</c:v>
                </c:pt>
                <c:pt idx="4087">
                  <c:v>1718.3109999999999</c:v>
                </c:pt>
                <c:pt idx="4088">
                  <c:v>1684.9939999999999</c:v>
                </c:pt>
                <c:pt idx="4089">
                  <c:v>1732.0939999999998</c:v>
                </c:pt>
                <c:pt idx="4090">
                  <c:v>1659.4290000000001</c:v>
                </c:pt>
                <c:pt idx="4091">
                  <c:v>1733.001</c:v>
                </c:pt>
                <c:pt idx="4092">
                  <c:v>1648.421</c:v>
                </c:pt>
                <c:pt idx="4093">
                  <c:v>1740.269</c:v>
                </c:pt>
                <c:pt idx="4094">
                  <c:v>1629.0519999999999</c:v>
                </c:pt>
                <c:pt idx="4095">
                  <c:v>1738.586</c:v>
                </c:pt>
                <c:pt idx="4096">
                  <c:v>1624.269</c:v>
                </c:pt>
                <c:pt idx="4097">
                  <c:v>1731.2809999999999</c:v>
                </c:pt>
                <c:pt idx="4098">
                  <c:v>1613.1329999999998</c:v>
                </c:pt>
                <c:pt idx="4099">
                  <c:v>1730.5909999999999</c:v>
                </c:pt>
                <c:pt idx="4100">
                  <c:v>1606.6479999999999</c:v>
                </c:pt>
                <c:pt idx="4101">
                  <c:v>1716.9380000000001</c:v>
                </c:pt>
                <c:pt idx="4102">
                  <c:v>1613.1719999999998</c:v>
                </c:pt>
                <c:pt idx="4103">
                  <c:v>1707.1509999999998</c:v>
                </c:pt>
                <c:pt idx="4104">
                  <c:v>1614.9949999999999</c:v>
                </c:pt>
                <c:pt idx="4105">
                  <c:v>1689.646</c:v>
                </c:pt>
                <c:pt idx="4106">
                  <c:v>1626.7550000000001</c:v>
                </c:pt>
                <c:pt idx="4107">
                  <c:v>1669.7060000000001</c:v>
                </c:pt>
                <c:pt idx="4108">
                  <c:v>1634.3439999999998</c:v>
                </c:pt>
                <c:pt idx="4109">
                  <c:v>1654.9380000000001</c:v>
                </c:pt>
                <c:pt idx="4110">
                  <c:v>1644.2550000000001</c:v>
                </c:pt>
                <c:pt idx="4111">
                  <c:v>1634.73</c:v>
                </c:pt>
                <c:pt idx="4112">
                  <c:v>1859.442</c:v>
                </c:pt>
                <c:pt idx="4113">
                  <c:v>1819.796</c:v>
                </c:pt>
                <c:pt idx="4114">
                  <c:v>1870.94</c:v>
                </c:pt>
                <c:pt idx="4115">
                  <c:v>1802.22</c:v>
                </c:pt>
                <c:pt idx="4116">
                  <c:v>1884.548</c:v>
                </c:pt>
                <c:pt idx="4117">
                  <c:v>1788.1039999999998</c:v>
                </c:pt>
                <c:pt idx="4118">
                  <c:v>1893.931</c:v>
                </c:pt>
                <c:pt idx="4119">
                  <c:v>1779.1819999999998</c:v>
                </c:pt>
                <c:pt idx="4120">
                  <c:v>1901.7249999999999</c:v>
                </c:pt>
                <c:pt idx="4121">
                  <c:v>1774.538</c:v>
                </c:pt>
                <c:pt idx="4122">
                  <c:v>1905.249</c:v>
                </c:pt>
                <c:pt idx="4123">
                  <c:v>1774.211</c:v>
                </c:pt>
                <c:pt idx="4124">
                  <c:v>1906.9010000000001</c:v>
                </c:pt>
                <c:pt idx="4125">
                  <c:v>1779.568</c:v>
                </c:pt>
                <c:pt idx="4126">
                  <c:v>1901.885</c:v>
                </c:pt>
                <c:pt idx="4127">
                  <c:v>1791.106</c:v>
                </c:pt>
                <c:pt idx="4128">
                  <c:v>1897.6179999999999</c:v>
                </c:pt>
                <c:pt idx="4129">
                  <c:v>1802.296</c:v>
                </c:pt>
                <c:pt idx="4130">
                  <c:v>1891.713</c:v>
                </c:pt>
                <c:pt idx="4131">
                  <c:v>1821.8679999999999</c:v>
                </c:pt>
                <c:pt idx="4132">
                  <c:v>1876.7750000000001</c:v>
                </c:pt>
                <c:pt idx="4133">
                  <c:v>1839.51</c:v>
                </c:pt>
                <c:pt idx="4134">
                  <c:v>1869.0609999999999</c:v>
                </c:pt>
                <c:pt idx="4135">
                  <c:v>1861.492</c:v>
                </c:pt>
                <c:pt idx="4136">
                  <c:v>1800.6539999999998</c:v>
                </c:pt>
                <c:pt idx="4137">
                  <c:v>1837.2950000000001</c:v>
                </c:pt>
                <c:pt idx="4138">
                  <c:v>1794.4449999999999</c:v>
                </c:pt>
                <c:pt idx="4139">
                  <c:v>1852.0360000000001</c:v>
                </c:pt>
                <c:pt idx="4140">
                  <c:v>1791.249</c:v>
                </c:pt>
                <c:pt idx="4141">
                  <c:v>1875.5839999999998</c:v>
                </c:pt>
                <c:pt idx="4142">
                  <c:v>1779.277</c:v>
                </c:pt>
                <c:pt idx="4143">
                  <c:v>1888.8989999999999</c:v>
                </c:pt>
                <c:pt idx="4144">
                  <c:v>1783.288</c:v>
                </c:pt>
                <c:pt idx="4145">
                  <c:v>1903.8909999999998</c:v>
                </c:pt>
                <c:pt idx="4146">
                  <c:v>1778.72</c:v>
                </c:pt>
                <c:pt idx="4147">
                  <c:v>1918.818</c:v>
                </c:pt>
                <c:pt idx="4148">
                  <c:v>1790.857</c:v>
                </c:pt>
                <c:pt idx="4149">
                  <c:v>1917.6289999999999</c:v>
                </c:pt>
                <c:pt idx="4150">
                  <c:v>1807.6409999999998</c:v>
                </c:pt>
                <c:pt idx="4151">
                  <c:v>1924.8209999999999</c:v>
                </c:pt>
                <c:pt idx="4152">
                  <c:v>1815.1309999999999</c:v>
                </c:pt>
                <c:pt idx="4153">
                  <c:v>1919.8329999999999</c:v>
                </c:pt>
                <c:pt idx="4154">
                  <c:v>1838.7839999999999</c:v>
                </c:pt>
                <c:pt idx="4155">
                  <c:v>1916.617</c:v>
                </c:pt>
                <c:pt idx="4156">
                  <c:v>1852.2670000000001</c:v>
                </c:pt>
                <c:pt idx="4157">
                  <c:v>1914.819</c:v>
                </c:pt>
                <c:pt idx="4158">
                  <c:v>1880.058</c:v>
                </c:pt>
                <c:pt idx="4159">
                  <c:v>1898.3529999999998</c:v>
                </c:pt>
                <c:pt idx="4160">
                  <c:v>1907.8939999999998</c:v>
                </c:pt>
                <c:pt idx="4161">
                  <c:v>1894.461</c:v>
                </c:pt>
                <c:pt idx="4162">
                  <c:v>1923.9929999999999</c:v>
                </c:pt>
                <c:pt idx="4163">
                  <c:v>1881.7439999999999</c:v>
                </c:pt>
                <c:pt idx="4164">
                  <c:v>1949.5239999999999</c:v>
                </c:pt>
                <c:pt idx="4165">
                  <c:v>1875.8639999999998</c:v>
                </c:pt>
                <c:pt idx="4166">
                  <c:v>1962.277</c:v>
                </c:pt>
                <c:pt idx="4167">
                  <c:v>1874.932</c:v>
                </c:pt>
                <c:pt idx="4168">
                  <c:v>1981.9449999999999</c:v>
                </c:pt>
                <c:pt idx="4169">
                  <c:v>1867.0029999999999</c:v>
                </c:pt>
                <c:pt idx="4170">
                  <c:v>1997.1679999999999</c:v>
                </c:pt>
                <c:pt idx="4171">
                  <c:v>1871.752</c:v>
                </c:pt>
                <c:pt idx="4172">
                  <c:v>1999.3989999999999</c:v>
                </c:pt>
                <c:pt idx="4173">
                  <c:v>1874.098</c:v>
                </c:pt>
                <c:pt idx="4174">
                  <c:v>2005.048</c:v>
                </c:pt>
                <c:pt idx="4175">
                  <c:v>1883.0260000000001</c:v>
                </c:pt>
                <c:pt idx="4176">
                  <c:v>1831.2180000000001</c:v>
                </c:pt>
                <c:pt idx="4177">
                  <c:v>1738.6809999999998</c:v>
                </c:pt>
                <c:pt idx="4178">
                  <c:v>1826.9360000000001</c:v>
                </c:pt>
                <c:pt idx="4179">
                  <c:v>1748.9380000000001</c:v>
                </c:pt>
                <c:pt idx="4180">
                  <c:v>1818.5</c:v>
                </c:pt>
                <c:pt idx="4181">
                  <c:v>1765.36</c:v>
                </c:pt>
                <c:pt idx="4182">
                  <c:v>1804.3009999999999</c:v>
                </c:pt>
                <c:pt idx="4183">
                  <c:v>1779.829</c:v>
                </c:pt>
                <c:pt idx="4184">
                  <c:v>1791.28</c:v>
                </c:pt>
                <c:pt idx="4185">
                  <c:v>1795.819</c:v>
                </c:pt>
                <c:pt idx="4186">
                  <c:v>1775.6469999999999</c:v>
                </c:pt>
                <c:pt idx="4187">
                  <c:v>1809.6479999999999</c:v>
                </c:pt>
                <c:pt idx="4188">
                  <c:v>1761.509</c:v>
                </c:pt>
                <c:pt idx="4189">
                  <c:v>1822.8989999999999</c:v>
                </c:pt>
                <c:pt idx="4190">
                  <c:v>1746.441</c:v>
                </c:pt>
                <c:pt idx="4191">
                  <c:v>1831.6489999999999</c:v>
                </c:pt>
                <c:pt idx="4192">
                  <c:v>1737.0550000000001</c:v>
                </c:pt>
                <c:pt idx="4193">
                  <c:v>1838.818</c:v>
                </c:pt>
                <c:pt idx="4194">
                  <c:v>1726.5729999999999</c:v>
                </c:pt>
                <c:pt idx="4195">
                  <c:v>1840.6389999999999</c:v>
                </c:pt>
                <c:pt idx="4196">
                  <c:v>1723.8</c:v>
                </c:pt>
                <c:pt idx="4197">
                  <c:v>1836.1789999999999</c:v>
                </c:pt>
                <c:pt idx="4198">
                  <c:v>1719.2270000000001</c:v>
                </c:pt>
                <c:pt idx="4199">
                  <c:v>1833.4839999999999</c:v>
                </c:pt>
                <c:pt idx="4200">
                  <c:v>1716.6559999999999</c:v>
                </c:pt>
                <c:pt idx="4201">
                  <c:v>1819.8979999999999</c:v>
                </c:pt>
                <c:pt idx="4202">
                  <c:v>1724.8219999999999</c:v>
                </c:pt>
                <c:pt idx="4203">
                  <c:v>1807.6949999999954</c:v>
                </c:pt>
                <c:pt idx="4204">
                  <c:v>1833.8209999999999</c:v>
                </c:pt>
                <c:pt idx="4205">
                  <c:v>1901.4929999999999</c:v>
                </c:pt>
                <c:pt idx="4206">
                  <c:v>1847.6029999999998</c:v>
                </c:pt>
                <c:pt idx="4207">
                  <c:v>1875.989</c:v>
                </c:pt>
                <c:pt idx="4208">
                  <c:v>1852.48</c:v>
                </c:pt>
                <c:pt idx="4209">
                  <c:v>1860.3929999999998</c:v>
                </c:pt>
                <c:pt idx="4210">
                  <c:v>1856.3109999999999</c:v>
                </c:pt>
                <c:pt idx="4211">
                  <c:v>1832.336</c:v>
                </c:pt>
                <c:pt idx="4212">
                  <c:v>1871.5319999999999</c:v>
                </c:pt>
                <c:pt idx="4213">
                  <c:v>1814.981</c:v>
                </c:pt>
                <c:pt idx="4214">
                  <c:v>1873.8039999999999</c:v>
                </c:pt>
                <c:pt idx="4215">
                  <c:v>1792.7429999999999</c:v>
                </c:pt>
                <c:pt idx="4216">
                  <c:v>1884.8529999999998</c:v>
                </c:pt>
                <c:pt idx="4217">
                  <c:v>1770.376</c:v>
                </c:pt>
                <c:pt idx="4218">
                  <c:v>1880.92</c:v>
                </c:pt>
                <c:pt idx="4219">
                  <c:v>1764.1839999999959</c:v>
                </c:pt>
                <c:pt idx="4220">
                  <c:v>1873.202</c:v>
                </c:pt>
                <c:pt idx="4221">
                  <c:v>1749.145</c:v>
                </c:pt>
                <c:pt idx="4222">
                  <c:v>1873.9970000000001</c:v>
                </c:pt>
                <c:pt idx="4223">
                  <c:v>1748.018</c:v>
                </c:pt>
                <c:pt idx="4224">
                  <c:v>1800.8439999999998</c:v>
                </c:pt>
                <c:pt idx="4225">
                  <c:v>1690.0909999999999</c:v>
                </c:pt>
                <c:pt idx="4226">
                  <c:v>1793.797</c:v>
                </c:pt>
                <c:pt idx="4227">
                  <c:v>1687.557</c:v>
                </c:pt>
                <c:pt idx="4228">
                  <c:v>1771.6139999999998</c:v>
                </c:pt>
                <c:pt idx="4229">
                  <c:v>1699.752</c:v>
                </c:pt>
                <c:pt idx="4230">
                  <c:v>1747.7090000000001</c:v>
                </c:pt>
                <c:pt idx="4231">
                  <c:v>1702.3589999999999</c:v>
                </c:pt>
                <c:pt idx="4232">
                  <c:v>1733.27</c:v>
                </c:pt>
                <c:pt idx="4233">
                  <c:v>1715.3799999999999</c:v>
                </c:pt>
                <c:pt idx="4234">
                  <c:v>1707.1109999999999</c:v>
                </c:pt>
                <c:pt idx="4235">
                  <c:v>1723.4360000000001</c:v>
                </c:pt>
                <c:pt idx="4236">
                  <c:v>1692.7090000000001</c:v>
                </c:pt>
                <c:pt idx="4237">
                  <c:v>1730.0909999999999</c:v>
                </c:pt>
                <c:pt idx="4238">
                  <c:v>1669.6989999999998</c:v>
                </c:pt>
                <c:pt idx="4239">
                  <c:v>1742.6939999999954</c:v>
                </c:pt>
                <c:pt idx="4240">
                  <c:v>1651.3219999999999</c:v>
                </c:pt>
                <c:pt idx="4241">
                  <c:v>1746.326</c:v>
                </c:pt>
                <c:pt idx="4242">
                  <c:v>1642.4460000000001</c:v>
                </c:pt>
                <c:pt idx="4243">
                  <c:v>1752.4460000000001</c:v>
                </c:pt>
                <c:pt idx="4244">
                  <c:v>1631.9649999999999</c:v>
                </c:pt>
                <c:pt idx="4245">
                  <c:v>1752.2070000000001</c:v>
                </c:pt>
                <c:pt idx="4246">
                  <c:v>1630.723</c:v>
                </c:pt>
                <c:pt idx="4247">
                  <c:v>1748.5219999999999</c:v>
                </c:pt>
                <c:pt idx="4248">
                  <c:v>1629.845</c:v>
                </c:pt>
                <c:pt idx="4249">
                  <c:v>1744.441</c:v>
                </c:pt>
                <c:pt idx="4250">
                  <c:v>1634.6569999999999</c:v>
                </c:pt>
                <c:pt idx="4251">
                  <c:v>1735.01</c:v>
                </c:pt>
                <c:pt idx="4252">
                  <c:v>1644.2239999999999</c:v>
                </c:pt>
                <c:pt idx="4253">
                  <c:v>1724.508</c:v>
                </c:pt>
                <c:pt idx="4254">
                  <c:v>1656.912</c:v>
                </c:pt>
                <c:pt idx="4255">
                  <c:v>1710.7850000000001</c:v>
                </c:pt>
                <c:pt idx="4256">
                  <c:v>1866.866</c:v>
                </c:pt>
                <c:pt idx="4257">
                  <c:v>1903.0729999999999</c:v>
                </c:pt>
                <c:pt idx="4258">
                  <c:v>1886.0360000000001</c:v>
                </c:pt>
                <c:pt idx="4259">
                  <c:v>1884.8789999999999</c:v>
                </c:pt>
                <c:pt idx="4260">
                  <c:v>1908.0360000000001</c:v>
                </c:pt>
                <c:pt idx="4261">
                  <c:v>1873.221</c:v>
                </c:pt>
                <c:pt idx="4262">
                  <c:v>1924.0829999999999</c:v>
                </c:pt>
                <c:pt idx="4263">
                  <c:v>1858.941</c:v>
                </c:pt>
                <c:pt idx="4264">
                  <c:v>1944.5409999999999</c:v>
                </c:pt>
                <c:pt idx="4265">
                  <c:v>1851.1239999999998</c:v>
                </c:pt>
                <c:pt idx="4266">
                  <c:v>1956.1569999999999</c:v>
                </c:pt>
                <c:pt idx="4267">
                  <c:v>1849.3539999999998</c:v>
                </c:pt>
                <c:pt idx="4268">
                  <c:v>1972.5650000000001</c:v>
                </c:pt>
                <c:pt idx="4269">
                  <c:v>1843.72</c:v>
                </c:pt>
                <c:pt idx="4270">
                  <c:v>1986.6639999999998</c:v>
                </c:pt>
                <c:pt idx="4271">
                  <c:v>1851.9590000000001</c:v>
                </c:pt>
                <c:pt idx="4272">
                  <c:v>1986.4739999999999</c:v>
                </c:pt>
                <c:pt idx="4273">
                  <c:v>1858.0319999999999</c:v>
                </c:pt>
                <c:pt idx="4274">
                  <c:v>1993.4449999999999</c:v>
                </c:pt>
                <c:pt idx="4275">
                  <c:v>1872.6819999999998</c:v>
                </c:pt>
                <c:pt idx="4276">
                  <c:v>1829.962</c:v>
                </c:pt>
                <c:pt idx="4277">
                  <c:v>1749.646</c:v>
                </c:pt>
                <c:pt idx="4278">
                  <c:v>1830.3339999999998</c:v>
                </c:pt>
                <c:pt idx="4279">
                  <c:v>1762.1619999999998</c:v>
                </c:pt>
                <c:pt idx="4280">
                  <c:v>1828.0170000000001</c:v>
                </c:pt>
                <c:pt idx="4281">
                  <c:v>1789.126</c:v>
                </c:pt>
                <c:pt idx="4282">
                  <c:v>1812.7280000000001</c:v>
                </c:pt>
                <c:pt idx="4283">
                  <c:v>1807.3329999999999</c:v>
                </c:pt>
                <c:pt idx="4284">
                  <c:v>1809.1579999999999</c:v>
                </c:pt>
                <c:pt idx="4285">
                  <c:v>1832.3009999999999</c:v>
                </c:pt>
                <c:pt idx="4286">
                  <c:v>1793.934</c:v>
                </c:pt>
                <c:pt idx="4287">
                  <c:v>1859.2650000000001</c:v>
                </c:pt>
                <c:pt idx="4288">
                  <c:v>1792.6849999999954</c:v>
                </c:pt>
                <c:pt idx="4289">
                  <c:v>1872.2670000000001</c:v>
                </c:pt>
                <c:pt idx="4290">
                  <c:v>1793.43</c:v>
                </c:pt>
                <c:pt idx="4291">
                  <c:v>1894.345</c:v>
                </c:pt>
                <c:pt idx="4292">
                  <c:v>1785.07</c:v>
                </c:pt>
                <c:pt idx="4293">
                  <c:v>1904.8819999999998</c:v>
                </c:pt>
                <c:pt idx="4294">
                  <c:v>1792.261</c:v>
                </c:pt>
                <c:pt idx="4295">
                  <c:v>1916.029</c:v>
                </c:pt>
                <c:pt idx="4296">
                  <c:v>1791.412</c:v>
                </c:pt>
                <c:pt idx="4297">
                  <c:v>1926.1429999999998</c:v>
                </c:pt>
                <c:pt idx="4298">
                  <c:v>1805.7809999999999</c:v>
                </c:pt>
                <c:pt idx="4299">
                  <c:v>1921.1019999999999</c:v>
                </c:pt>
                <c:pt idx="4300">
                  <c:v>1872.62</c:v>
                </c:pt>
                <c:pt idx="4301">
                  <c:v>1976.2439999999999</c:v>
                </c:pt>
                <c:pt idx="4302">
                  <c:v>1883.3929999999998</c:v>
                </c:pt>
                <c:pt idx="4303">
                  <c:v>1967.2349999999999</c:v>
                </c:pt>
                <c:pt idx="4304">
                  <c:v>1905.09</c:v>
                </c:pt>
                <c:pt idx="4305">
                  <c:v>1958.771</c:v>
                </c:pt>
                <c:pt idx="4306">
                  <c:v>1919.817</c:v>
                </c:pt>
                <c:pt idx="4307">
                  <c:v>1949.941</c:v>
                </c:pt>
                <c:pt idx="4308">
                  <c:v>1943.2</c:v>
                </c:pt>
                <c:pt idx="4309">
                  <c:v>1933.6709999999998</c:v>
                </c:pt>
                <c:pt idx="4310">
                  <c:v>1964.2550000000001</c:v>
                </c:pt>
                <c:pt idx="4311">
                  <c:v>1923.4739999999999</c:v>
                </c:pt>
                <c:pt idx="4312">
                  <c:v>1979.345</c:v>
                </c:pt>
                <c:pt idx="4313">
                  <c:v>1910.3819999999998</c:v>
                </c:pt>
                <c:pt idx="4314">
                  <c:v>1995.7719999999999</c:v>
                </c:pt>
                <c:pt idx="4315">
                  <c:v>1900.982</c:v>
                </c:pt>
                <c:pt idx="4316">
                  <c:v>1839.3439999999998</c:v>
                </c:pt>
                <c:pt idx="4317">
                  <c:v>1734.6569999999999</c:v>
                </c:pt>
                <c:pt idx="4318">
                  <c:v>1846.4849999999999</c:v>
                </c:pt>
                <c:pt idx="4319">
                  <c:v>1730.8689999999999</c:v>
                </c:pt>
                <c:pt idx="4320">
                  <c:v>1848.1809999999998</c:v>
                </c:pt>
                <c:pt idx="4321">
                  <c:v>1730.675</c:v>
                </c:pt>
                <c:pt idx="4322">
                  <c:v>1846.731</c:v>
                </c:pt>
                <c:pt idx="4323">
                  <c:v>1733.9760000000001</c:v>
                </c:pt>
                <c:pt idx="4324">
                  <c:v>1838.9</c:v>
                </c:pt>
                <c:pt idx="4325">
                  <c:v>1739.7739999999999</c:v>
                </c:pt>
                <c:pt idx="4326">
                  <c:v>1830.1909999999998</c:v>
                </c:pt>
                <c:pt idx="4327">
                  <c:v>1745.6759999999999</c:v>
                </c:pt>
                <c:pt idx="4328">
                  <c:v>1814.2760000000001</c:v>
                </c:pt>
                <c:pt idx="4329">
                  <c:v>1758.8589999999999</c:v>
                </c:pt>
                <c:pt idx="4330">
                  <c:v>1794.998</c:v>
                </c:pt>
                <c:pt idx="4331">
                  <c:v>1767.145</c:v>
                </c:pt>
                <c:pt idx="4332">
                  <c:v>1780.0550000000001</c:v>
                </c:pt>
                <c:pt idx="4333">
                  <c:v>1780.319</c:v>
                </c:pt>
                <c:pt idx="4334">
                  <c:v>1757.3879999999999</c:v>
                </c:pt>
                <c:pt idx="4335">
                  <c:v>1788.867</c:v>
                </c:pt>
                <c:pt idx="4336">
                  <c:v>1743.32</c:v>
                </c:pt>
                <c:pt idx="4337">
                  <c:v>1794.087</c:v>
                </c:pt>
                <c:pt idx="4338">
                  <c:v>1721.912</c:v>
                </c:pt>
                <c:pt idx="4339">
                  <c:v>1805.146</c:v>
                </c:pt>
                <c:pt idx="4340">
                  <c:v>1702.319</c:v>
                </c:pt>
                <c:pt idx="4341">
                  <c:v>1804.165</c:v>
                </c:pt>
                <c:pt idx="4342">
                  <c:v>1695.423</c:v>
                </c:pt>
                <c:pt idx="4343">
                  <c:v>1806.3209999999999</c:v>
                </c:pt>
                <c:pt idx="4344">
                  <c:v>1786.7249999999999</c:v>
                </c:pt>
                <c:pt idx="4345">
                  <c:v>1911.4260000000011</c:v>
                </c:pt>
                <c:pt idx="4346">
                  <c:v>1787.35</c:v>
                </c:pt>
                <c:pt idx="4347">
                  <c:v>1897.1559999999999</c:v>
                </c:pt>
                <c:pt idx="4348">
                  <c:v>1779.6239999999998</c:v>
                </c:pt>
                <c:pt idx="4349">
                  <c:v>1891.0629999999999</c:v>
                </c:pt>
                <c:pt idx="4350">
                  <c:v>1775.4480000000001</c:v>
                </c:pt>
                <c:pt idx="4351">
                  <c:v>1868.595</c:v>
                </c:pt>
                <c:pt idx="4352">
                  <c:v>1786.8579999999999</c:v>
                </c:pt>
                <c:pt idx="4353">
                  <c:v>1852.73</c:v>
                </c:pt>
                <c:pt idx="4354">
                  <c:v>1788.423</c:v>
                </c:pt>
                <c:pt idx="4355">
                  <c:v>1828.6699999999998</c:v>
                </c:pt>
                <c:pt idx="4356">
                  <c:v>1803.1409999999998</c:v>
                </c:pt>
                <c:pt idx="4357">
                  <c:v>1800.76</c:v>
                </c:pt>
                <c:pt idx="4358">
                  <c:v>1806.587</c:v>
                </c:pt>
                <c:pt idx="4359">
                  <c:v>1784.0450000000001</c:v>
                </c:pt>
                <c:pt idx="4360">
                  <c:v>1810.078</c:v>
                </c:pt>
                <c:pt idx="4361">
                  <c:v>1758.0119999999999</c:v>
                </c:pt>
                <c:pt idx="4362">
                  <c:v>1823.999</c:v>
                </c:pt>
                <c:pt idx="4363">
                  <c:v>1741.7829999999999</c:v>
                </c:pt>
                <c:pt idx="4364">
                  <c:v>1824.72</c:v>
                </c:pt>
                <c:pt idx="4365">
                  <c:v>1723.6809999999998</c:v>
                </c:pt>
                <c:pt idx="4366">
                  <c:v>1833.327</c:v>
                </c:pt>
                <c:pt idx="4367">
                  <c:v>1706.896</c:v>
                </c:pt>
                <c:pt idx="4368">
                  <c:v>1828.271</c:v>
                </c:pt>
                <c:pt idx="4369">
                  <c:v>1704.326</c:v>
                </c:pt>
                <c:pt idx="4370">
                  <c:v>1820.8639999999998</c:v>
                </c:pt>
                <c:pt idx="4371">
                  <c:v>1697.1379999999999</c:v>
                </c:pt>
                <c:pt idx="4372">
                  <c:v>1817.559</c:v>
                </c:pt>
                <c:pt idx="4373">
                  <c:v>1700.9460000000001</c:v>
                </c:pt>
                <c:pt idx="4374">
                  <c:v>1803.828</c:v>
                </c:pt>
                <c:pt idx="4375">
                  <c:v>1704.222</c:v>
                </c:pt>
                <c:pt idx="4376">
                  <c:v>1793.3119999999999</c:v>
                </c:pt>
                <c:pt idx="4377">
                  <c:v>1711.146</c:v>
                </c:pt>
                <c:pt idx="4378">
                  <c:v>1774.4939999999999</c:v>
                </c:pt>
                <c:pt idx="4379">
                  <c:v>1724.5609999999999</c:v>
                </c:pt>
                <c:pt idx="4380">
                  <c:v>1756.1659999999999</c:v>
                </c:pt>
                <c:pt idx="4381">
                  <c:v>1736.7</c:v>
                </c:pt>
                <c:pt idx="4382">
                  <c:v>1739.8909999999998</c:v>
                </c:pt>
                <c:pt idx="4383">
                  <c:v>1751.8339999999998</c:v>
                </c:pt>
                <c:pt idx="4384">
                  <c:v>1722.7719999999999</c:v>
                </c:pt>
                <c:pt idx="4385">
                  <c:v>1766.556</c:v>
                </c:pt>
                <c:pt idx="4386">
                  <c:v>1707.835</c:v>
                </c:pt>
                <c:pt idx="4387">
                  <c:v>1779.788</c:v>
                </c:pt>
                <c:pt idx="4388">
                  <c:v>1696.1589999999999</c:v>
                </c:pt>
                <c:pt idx="4389">
                  <c:v>1791.08</c:v>
                </c:pt>
                <c:pt idx="4390">
                  <c:v>1688.6079999999999</c:v>
                </c:pt>
                <c:pt idx="4391">
                  <c:v>1801.106</c:v>
                </c:pt>
                <c:pt idx="4392">
                  <c:v>1682.9180000000001</c:v>
                </c:pt>
                <c:pt idx="4393">
                  <c:v>1806.558</c:v>
                </c:pt>
                <c:pt idx="4394">
                  <c:v>1685.1479999999999</c:v>
                </c:pt>
                <c:pt idx="4395">
                  <c:v>1810.0709999999999</c:v>
                </c:pt>
                <c:pt idx="4396">
                  <c:v>1828.6409999999998</c:v>
                </c:pt>
                <c:pt idx="4397">
                  <c:v>1965.0170000000001</c:v>
                </c:pt>
                <c:pt idx="4398">
                  <c:v>1841.1969999999999</c:v>
                </c:pt>
                <c:pt idx="4399">
                  <c:v>1957.4010000000001</c:v>
                </c:pt>
                <c:pt idx="4400">
                  <c:v>1858.8929999999998</c:v>
                </c:pt>
                <c:pt idx="4401">
                  <c:v>1954.56</c:v>
                </c:pt>
                <c:pt idx="4402">
                  <c:v>1872.3919999999998</c:v>
                </c:pt>
                <c:pt idx="4403">
                  <c:v>1943.2149999999999</c:v>
                </c:pt>
                <c:pt idx="4404">
                  <c:v>1897.1569999999999</c:v>
                </c:pt>
                <c:pt idx="4405">
                  <c:v>1933.7449999999999</c:v>
                </c:pt>
                <c:pt idx="4406">
                  <c:v>1913.6629999999998</c:v>
                </c:pt>
                <c:pt idx="4407">
                  <c:v>1928.1709999999998</c:v>
                </c:pt>
                <c:pt idx="4408">
                  <c:v>1941.499</c:v>
                </c:pt>
                <c:pt idx="4409">
                  <c:v>1910.7149999999999</c:v>
                </c:pt>
                <c:pt idx="4410">
                  <c:v>1969.6819999999998</c:v>
                </c:pt>
                <c:pt idx="4411">
                  <c:v>1907.453</c:v>
                </c:pt>
                <c:pt idx="4412">
                  <c:v>1984.606</c:v>
                </c:pt>
                <c:pt idx="4413">
                  <c:v>1897.904</c:v>
                </c:pt>
                <c:pt idx="4414">
                  <c:v>2009.2739999999999</c:v>
                </c:pt>
                <c:pt idx="4415">
                  <c:v>1896.7439999999999</c:v>
                </c:pt>
                <c:pt idx="4416">
                  <c:v>1913.759</c:v>
                </c:pt>
                <c:pt idx="4417">
                  <c:v>1804.635</c:v>
                </c:pt>
                <c:pt idx="4418">
                  <c:v>1930.6319999999998</c:v>
                </c:pt>
                <c:pt idx="4419">
                  <c:v>1802.8239999999998</c:v>
                </c:pt>
                <c:pt idx="4420">
                  <c:v>1943.5450000000001</c:v>
                </c:pt>
                <c:pt idx="4421">
                  <c:v>1817.941</c:v>
                </c:pt>
                <c:pt idx="4422">
                  <c:v>1939.7260000000001</c:v>
                </c:pt>
                <c:pt idx="4423">
                  <c:v>1827.8679999999999</c:v>
                </c:pt>
                <c:pt idx="4424">
                  <c:v>1944.395</c:v>
                </c:pt>
                <c:pt idx="4425">
                  <c:v>1846.711</c:v>
                </c:pt>
                <c:pt idx="4426">
                  <c:v>1933.402</c:v>
                </c:pt>
                <c:pt idx="4427">
                  <c:v>1871.2950000000001</c:v>
                </c:pt>
                <c:pt idx="4428">
                  <c:v>1931.6639999999998</c:v>
                </c:pt>
                <c:pt idx="4429">
                  <c:v>1885.99</c:v>
                </c:pt>
                <c:pt idx="4430">
                  <c:v>1927.48</c:v>
                </c:pt>
                <c:pt idx="4431">
                  <c:v>1912.76</c:v>
                </c:pt>
                <c:pt idx="4432">
                  <c:v>1910.6729999999998</c:v>
                </c:pt>
                <c:pt idx="4433">
                  <c:v>1931.7619999999999</c:v>
                </c:pt>
                <c:pt idx="4434">
                  <c:v>1905.1919999999998</c:v>
                </c:pt>
                <c:pt idx="4435">
                  <c:v>1954.414</c:v>
                </c:pt>
                <c:pt idx="4436">
                  <c:v>1839.0839999999998</c:v>
                </c:pt>
                <c:pt idx="4437">
                  <c:v>1923.9070000000011</c:v>
                </c:pt>
                <c:pt idx="4438">
                  <c:v>1835.8309999999999</c:v>
                </c:pt>
                <c:pt idx="4439">
                  <c:v>1934.4060000000011</c:v>
                </c:pt>
                <c:pt idx="4440">
                  <c:v>1834.1509999999998</c:v>
                </c:pt>
                <c:pt idx="4441">
                  <c:v>1948.6139999999998</c:v>
                </c:pt>
                <c:pt idx="4442">
                  <c:v>1829.066</c:v>
                </c:pt>
                <c:pt idx="4443">
                  <c:v>1953.922</c:v>
                </c:pt>
                <c:pt idx="4444">
                  <c:v>1833.1179999999999</c:v>
                </c:pt>
                <c:pt idx="4445">
                  <c:v>1957.037</c:v>
                </c:pt>
                <c:pt idx="4446">
                  <c:v>1835.9829999999999</c:v>
                </c:pt>
                <c:pt idx="4447">
                  <c:v>1956.2439999999999</c:v>
                </c:pt>
                <c:pt idx="4448">
                  <c:v>1845.886</c:v>
                </c:pt>
                <c:pt idx="4449">
                  <c:v>1948.2060000000001</c:v>
                </c:pt>
                <c:pt idx="4450">
                  <c:v>1857.6719999999998</c:v>
                </c:pt>
                <c:pt idx="4451">
                  <c:v>1938.2049999999999</c:v>
                </c:pt>
                <c:pt idx="4452">
                  <c:v>1870.0429999999999</c:v>
                </c:pt>
                <c:pt idx="4453">
                  <c:v>1924.473</c:v>
                </c:pt>
                <c:pt idx="4454">
                  <c:v>1884.5550000000001</c:v>
                </c:pt>
                <c:pt idx="4455">
                  <c:v>1908.511</c:v>
                </c:pt>
                <c:pt idx="4456">
                  <c:v>1841.9780000000001</c:v>
                </c:pt>
                <c:pt idx="4457">
                  <c:v>1831.4160000000011</c:v>
                </c:pt>
                <c:pt idx="4458">
                  <c:v>1855.02</c:v>
                </c:pt>
                <c:pt idx="4459">
                  <c:v>1816.251</c:v>
                </c:pt>
                <c:pt idx="4460">
                  <c:v>1864.9939999999999</c:v>
                </c:pt>
                <c:pt idx="4461">
                  <c:v>1798.8989999999999</c:v>
                </c:pt>
                <c:pt idx="4462">
                  <c:v>1877.22</c:v>
                </c:pt>
                <c:pt idx="4463">
                  <c:v>1786.001</c:v>
                </c:pt>
                <c:pt idx="4464">
                  <c:v>1881.0909999999999</c:v>
                </c:pt>
                <c:pt idx="4465">
                  <c:v>1773.807</c:v>
                </c:pt>
                <c:pt idx="4466">
                  <c:v>1887.7060000000001</c:v>
                </c:pt>
                <c:pt idx="4467">
                  <c:v>1761.866</c:v>
                </c:pt>
                <c:pt idx="4468">
                  <c:v>1882.6779999999999</c:v>
                </c:pt>
                <c:pt idx="4469">
                  <c:v>1761.5639999999999</c:v>
                </c:pt>
                <c:pt idx="4470">
                  <c:v>1872.7360000000001</c:v>
                </c:pt>
                <c:pt idx="4471">
                  <c:v>1756.2829999999999</c:v>
                </c:pt>
                <c:pt idx="4472">
                  <c:v>1867.5309999999999</c:v>
                </c:pt>
                <c:pt idx="4473">
                  <c:v>1761.04</c:v>
                </c:pt>
                <c:pt idx="4474">
                  <c:v>1848.979</c:v>
                </c:pt>
                <c:pt idx="4475">
                  <c:v>1763.6329999999998</c:v>
                </c:pt>
                <c:pt idx="4476">
                  <c:v>1783.9739999999999</c:v>
                </c:pt>
                <c:pt idx="4477">
                  <c:v>1715.847</c:v>
                </c:pt>
                <c:pt idx="4478">
                  <c:v>1760.125</c:v>
                </c:pt>
                <c:pt idx="4479">
                  <c:v>1729.7919999999999</c:v>
                </c:pt>
                <c:pt idx="4480">
                  <c:v>1733.3419999999999</c:v>
                </c:pt>
                <c:pt idx="4481">
                  <c:v>1733.579</c:v>
                </c:pt>
                <c:pt idx="4482">
                  <c:v>1718.1729999999998</c:v>
                </c:pt>
                <c:pt idx="4483">
                  <c:v>1744.96</c:v>
                </c:pt>
                <c:pt idx="4484">
                  <c:v>1691.748</c:v>
                </c:pt>
                <c:pt idx="4485">
                  <c:v>1749.9280000000001</c:v>
                </c:pt>
                <c:pt idx="4486">
                  <c:v>1679.4470000000001</c:v>
                </c:pt>
                <c:pt idx="4487">
                  <c:v>1749.3689999999999</c:v>
                </c:pt>
                <c:pt idx="4488">
                  <c:v>1657.126</c:v>
                </c:pt>
                <c:pt idx="4489">
                  <c:v>1758.328</c:v>
                </c:pt>
                <c:pt idx="4490">
                  <c:v>1638.646</c:v>
                </c:pt>
                <c:pt idx="4491">
                  <c:v>1751.8509999999999</c:v>
                </c:pt>
                <c:pt idx="4492">
                  <c:v>1635.3729999999998</c:v>
                </c:pt>
                <c:pt idx="4493">
                  <c:v>1751.0029999999999</c:v>
                </c:pt>
                <c:pt idx="4494">
                  <c:v>1624.91</c:v>
                </c:pt>
                <c:pt idx="4495">
                  <c:v>1740.318</c:v>
                </c:pt>
                <c:pt idx="4496">
                  <c:v>1629.069</c:v>
                </c:pt>
                <c:pt idx="4497">
                  <c:v>1723.8809999999999</c:v>
                </c:pt>
                <c:pt idx="4498">
                  <c:v>1626.4949999999999</c:v>
                </c:pt>
                <c:pt idx="4499">
                  <c:v>1714.797</c:v>
                </c:pt>
                <c:pt idx="4500">
                  <c:v>1628.08</c:v>
                </c:pt>
                <c:pt idx="4501">
                  <c:v>1693.096</c:v>
                </c:pt>
                <c:pt idx="4502">
                  <c:v>1641.12</c:v>
                </c:pt>
                <c:pt idx="4503">
                  <c:v>1677.1809999999998</c:v>
                </c:pt>
                <c:pt idx="4504">
                  <c:v>1646.876</c:v>
                </c:pt>
                <c:pt idx="4505">
                  <c:v>1656.1439999999998</c:v>
                </c:pt>
                <c:pt idx="4506">
                  <c:v>1661.818</c:v>
                </c:pt>
                <c:pt idx="4507">
                  <c:v>1633.819</c:v>
                </c:pt>
                <c:pt idx="4508">
                  <c:v>1871.28</c:v>
                </c:pt>
                <c:pt idx="4509">
                  <c:v>1820.5729999999999</c:v>
                </c:pt>
                <c:pt idx="4510">
                  <c:v>1880.75</c:v>
                </c:pt>
                <c:pt idx="4511">
                  <c:v>1800.7349999999999</c:v>
                </c:pt>
                <c:pt idx="4512">
                  <c:v>1893.221</c:v>
                </c:pt>
                <c:pt idx="4513">
                  <c:v>1788.711</c:v>
                </c:pt>
                <c:pt idx="4514">
                  <c:v>1899.0889999999999</c:v>
                </c:pt>
                <c:pt idx="4515">
                  <c:v>1778.3329999999999</c:v>
                </c:pt>
                <c:pt idx="4516">
                  <c:v>1904.799</c:v>
                </c:pt>
                <c:pt idx="4517">
                  <c:v>1773.1659999999999</c:v>
                </c:pt>
                <c:pt idx="4518">
                  <c:v>1904.9449999999999</c:v>
                </c:pt>
                <c:pt idx="4519">
                  <c:v>1774.05</c:v>
                </c:pt>
                <c:pt idx="4520">
                  <c:v>1902.7070000000001</c:v>
                </c:pt>
                <c:pt idx="4521">
                  <c:v>1779.2760000000001</c:v>
                </c:pt>
                <c:pt idx="4522">
                  <c:v>1896.126</c:v>
                </c:pt>
                <c:pt idx="4523">
                  <c:v>1788.943</c:v>
                </c:pt>
                <c:pt idx="4524">
                  <c:v>1888.1579999999999</c:v>
                </c:pt>
                <c:pt idx="4525">
                  <c:v>1802.442</c:v>
                </c:pt>
                <c:pt idx="4526">
                  <c:v>1874.7429999999999</c:v>
                </c:pt>
                <c:pt idx="4527">
                  <c:v>1821.5919999999999</c:v>
                </c:pt>
                <c:pt idx="4528">
                  <c:v>1863.3579999999999</c:v>
                </c:pt>
                <c:pt idx="4529">
                  <c:v>1837.1399999999999</c:v>
                </c:pt>
                <c:pt idx="4530">
                  <c:v>1853.778</c:v>
                </c:pt>
                <c:pt idx="4531">
                  <c:v>1860.0639999999999</c:v>
                </c:pt>
                <c:pt idx="4532">
                  <c:v>1785.221</c:v>
                </c:pt>
                <c:pt idx="4533">
                  <c:v>1827.6029999999998</c:v>
                </c:pt>
                <c:pt idx="4534">
                  <c:v>1778.7260000000001</c:v>
                </c:pt>
                <c:pt idx="4535">
                  <c:v>1847.6969999999999</c:v>
                </c:pt>
                <c:pt idx="4536">
                  <c:v>1765.12</c:v>
                </c:pt>
                <c:pt idx="4537">
                  <c:v>1868.7090000000001</c:v>
                </c:pt>
                <c:pt idx="4538">
                  <c:v>1764.51</c:v>
                </c:pt>
                <c:pt idx="4539">
                  <c:v>1877.3109999999999</c:v>
                </c:pt>
                <c:pt idx="4540">
                  <c:v>1768.5139999999999</c:v>
                </c:pt>
                <c:pt idx="4541">
                  <c:v>1892.998</c:v>
                </c:pt>
                <c:pt idx="4542">
                  <c:v>1765.751</c:v>
                </c:pt>
                <c:pt idx="4543">
                  <c:v>1897.6119999999999</c:v>
                </c:pt>
                <c:pt idx="4544">
                  <c:v>1778.817</c:v>
                </c:pt>
                <c:pt idx="4545">
                  <c:v>1902.575</c:v>
                </c:pt>
                <c:pt idx="4546">
                  <c:v>1784.472</c:v>
                </c:pt>
                <c:pt idx="4547">
                  <c:v>1908.1799999999998</c:v>
                </c:pt>
                <c:pt idx="4548">
                  <c:v>1805.625</c:v>
                </c:pt>
                <c:pt idx="4549">
                  <c:v>1897.3209999999999</c:v>
                </c:pt>
                <c:pt idx="4550">
                  <c:v>1830.441</c:v>
                </c:pt>
                <c:pt idx="4551">
                  <c:v>1897.087</c:v>
                </c:pt>
                <c:pt idx="4552">
                  <c:v>1844.422</c:v>
                </c:pt>
                <c:pt idx="4553">
                  <c:v>1885.1609999999998</c:v>
                </c:pt>
                <c:pt idx="4554">
                  <c:v>1873.22</c:v>
                </c:pt>
                <c:pt idx="4555">
                  <c:v>1878.009</c:v>
                </c:pt>
                <c:pt idx="4556">
                  <c:v>1888.9849999999999</c:v>
                </c:pt>
                <c:pt idx="4557">
                  <c:v>1874.558</c:v>
                </c:pt>
                <c:pt idx="4558">
                  <c:v>1917.057</c:v>
                </c:pt>
                <c:pt idx="4559">
                  <c:v>1859.6479999999999</c:v>
                </c:pt>
                <c:pt idx="4560">
                  <c:v>1943.1109999999999</c:v>
                </c:pt>
                <c:pt idx="4561">
                  <c:v>1858.904</c:v>
                </c:pt>
                <c:pt idx="4562">
                  <c:v>1954.501</c:v>
                </c:pt>
                <c:pt idx="4563">
                  <c:v>1852.1229999999998</c:v>
                </c:pt>
                <c:pt idx="4564">
                  <c:v>1974.4050000000011</c:v>
                </c:pt>
                <c:pt idx="4565">
                  <c:v>1854.01</c:v>
                </c:pt>
                <c:pt idx="4566">
                  <c:v>1978.9190000000001</c:v>
                </c:pt>
                <c:pt idx="4567">
                  <c:v>1862.0419999999999</c:v>
                </c:pt>
                <c:pt idx="4568">
                  <c:v>1989.8819999999998</c:v>
                </c:pt>
                <c:pt idx="4569">
                  <c:v>1863.6389999999999</c:v>
                </c:pt>
                <c:pt idx="4570">
                  <c:v>1995.36</c:v>
                </c:pt>
                <c:pt idx="4571">
                  <c:v>1878.3209999999999</c:v>
                </c:pt>
                <c:pt idx="4572">
                  <c:v>1820.556</c:v>
                </c:pt>
                <c:pt idx="4573">
                  <c:v>1731.8989999999999</c:v>
                </c:pt>
                <c:pt idx="4574">
                  <c:v>1817.329</c:v>
                </c:pt>
                <c:pt idx="4575">
                  <c:v>1748.8519999999999</c:v>
                </c:pt>
                <c:pt idx="4576">
                  <c:v>1804.471</c:v>
                </c:pt>
                <c:pt idx="4577">
                  <c:v>1767.097</c:v>
                </c:pt>
                <c:pt idx="4578">
                  <c:v>1795.12</c:v>
                </c:pt>
                <c:pt idx="4579">
                  <c:v>1782.0329999999999</c:v>
                </c:pt>
                <c:pt idx="4580">
                  <c:v>1783.077</c:v>
                </c:pt>
                <c:pt idx="4581">
                  <c:v>1799.9829999999999</c:v>
                </c:pt>
                <c:pt idx="4582">
                  <c:v>1768.7239999999999</c:v>
                </c:pt>
                <c:pt idx="4583">
                  <c:v>1814.5</c:v>
                </c:pt>
                <c:pt idx="4584">
                  <c:v>1756.45</c:v>
                </c:pt>
                <c:pt idx="4585">
                  <c:v>1827.8239999999998</c:v>
                </c:pt>
                <c:pt idx="4586">
                  <c:v>1745.2560000000001</c:v>
                </c:pt>
                <c:pt idx="4587">
                  <c:v>1837.7929999999999</c:v>
                </c:pt>
                <c:pt idx="4588">
                  <c:v>1736.335</c:v>
                </c:pt>
                <c:pt idx="4589">
                  <c:v>1844.6479999999999</c:v>
                </c:pt>
                <c:pt idx="4590">
                  <c:v>1729.317</c:v>
                </c:pt>
                <c:pt idx="4591">
                  <c:v>1845.8529999999998</c:v>
                </c:pt>
                <c:pt idx="4592">
                  <c:v>1728.0229999999999</c:v>
                </c:pt>
                <c:pt idx="4593">
                  <c:v>1844.3209999999999</c:v>
                </c:pt>
                <c:pt idx="4594">
                  <c:v>1726.7639999999999</c:v>
                </c:pt>
                <c:pt idx="4595">
                  <c:v>1837.585</c:v>
                </c:pt>
                <c:pt idx="4596">
                  <c:v>1732.8709999999999</c:v>
                </c:pt>
                <c:pt idx="4597">
                  <c:v>1824.0419999999999</c:v>
                </c:pt>
                <c:pt idx="4598">
                  <c:v>1736.8039999999999</c:v>
                </c:pt>
                <c:pt idx="4599">
                  <c:v>1813.2270000000001</c:v>
                </c:pt>
                <c:pt idx="4600">
                  <c:v>1848.3539999999998</c:v>
                </c:pt>
                <c:pt idx="4601">
                  <c:v>1905.1799999999998</c:v>
                </c:pt>
                <c:pt idx="4602">
                  <c:v>1863.127</c:v>
                </c:pt>
                <c:pt idx="4603">
                  <c:v>1887.596</c:v>
                </c:pt>
                <c:pt idx="4604">
                  <c:v>1869.5629999999999</c:v>
                </c:pt>
                <c:pt idx="4605">
                  <c:v>1864.7629999999999</c:v>
                </c:pt>
                <c:pt idx="4606">
                  <c:v>1884.9090000000001</c:v>
                </c:pt>
                <c:pt idx="4607">
                  <c:v>1838.578</c:v>
                </c:pt>
                <c:pt idx="4608">
                  <c:v>1889.431</c:v>
                </c:pt>
                <c:pt idx="4609">
                  <c:v>1824.665</c:v>
                </c:pt>
                <c:pt idx="4610">
                  <c:v>1891.1949999999954</c:v>
                </c:pt>
                <c:pt idx="4611">
                  <c:v>1801.4060000000011</c:v>
                </c:pt>
                <c:pt idx="4612">
                  <c:v>1901.4929999999999</c:v>
                </c:pt>
                <c:pt idx="4613">
                  <c:v>1789.9170000000001</c:v>
                </c:pt>
                <c:pt idx="4614">
                  <c:v>1896.3719999999998</c:v>
                </c:pt>
                <c:pt idx="4615">
                  <c:v>1775.87</c:v>
                </c:pt>
                <c:pt idx="4616">
                  <c:v>1899.6689999999999</c:v>
                </c:pt>
                <c:pt idx="4617">
                  <c:v>1762.59</c:v>
                </c:pt>
                <c:pt idx="4618">
                  <c:v>1886.463</c:v>
                </c:pt>
                <c:pt idx="4619">
                  <c:v>1765.98</c:v>
                </c:pt>
                <c:pt idx="4620">
                  <c:v>1811.1879999999999</c:v>
                </c:pt>
                <c:pt idx="4621">
                  <c:v>1705.7529999999999</c:v>
                </c:pt>
                <c:pt idx="4622">
                  <c:v>1802.6299999999999</c:v>
                </c:pt>
                <c:pt idx="4623">
                  <c:v>1713.2260000000001</c:v>
                </c:pt>
                <c:pt idx="4624">
                  <c:v>1778.8929999999998</c:v>
                </c:pt>
                <c:pt idx="4625">
                  <c:v>1717.27</c:v>
                </c:pt>
                <c:pt idx="4626">
                  <c:v>1765.1689999999999</c:v>
                </c:pt>
                <c:pt idx="4627">
                  <c:v>1720.1489999999999</c:v>
                </c:pt>
                <c:pt idx="4628">
                  <c:v>1738.0439999999999</c:v>
                </c:pt>
                <c:pt idx="4629">
                  <c:v>1735.0539999999999</c:v>
                </c:pt>
                <c:pt idx="4630">
                  <c:v>1711.5219999999999</c:v>
                </c:pt>
                <c:pt idx="4631">
                  <c:v>1739.595</c:v>
                </c:pt>
                <c:pt idx="4632">
                  <c:v>1696.7639999999999</c:v>
                </c:pt>
                <c:pt idx="4633">
                  <c:v>1751.5219999999999</c:v>
                </c:pt>
                <c:pt idx="4634">
                  <c:v>1673.817</c:v>
                </c:pt>
                <c:pt idx="4635">
                  <c:v>1756.2260000000001</c:v>
                </c:pt>
                <c:pt idx="4636">
                  <c:v>1663.126</c:v>
                </c:pt>
                <c:pt idx="4637">
                  <c:v>1757.057</c:v>
                </c:pt>
                <c:pt idx="4638">
                  <c:v>1647.1819999999998</c:v>
                </c:pt>
                <c:pt idx="4639">
                  <c:v>1762.7750000000001</c:v>
                </c:pt>
                <c:pt idx="4640">
                  <c:v>1636.607</c:v>
                </c:pt>
                <c:pt idx="4641">
                  <c:v>1758.0709999999999</c:v>
                </c:pt>
                <c:pt idx="4642">
                  <c:v>1636.6469999999999</c:v>
                </c:pt>
                <c:pt idx="4643">
                  <c:v>1755.1669999999999</c:v>
                </c:pt>
                <c:pt idx="4644">
                  <c:v>1635.6139999999998</c:v>
                </c:pt>
                <c:pt idx="4645">
                  <c:v>1745.221</c:v>
                </c:pt>
                <c:pt idx="4646">
                  <c:v>1643.279</c:v>
                </c:pt>
                <c:pt idx="4647">
                  <c:v>1732.845</c:v>
                </c:pt>
                <c:pt idx="4648">
                  <c:v>1650.357</c:v>
                </c:pt>
                <c:pt idx="4649">
                  <c:v>1720.575</c:v>
                </c:pt>
                <c:pt idx="4650">
                  <c:v>1662.2360000000001</c:v>
                </c:pt>
                <c:pt idx="4651">
                  <c:v>1704.6339999999998</c:v>
                </c:pt>
                <c:pt idx="4652">
                  <c:v>1873.1579999999999</c:v>
                </c:pt>
                <c:pt idx="4653">
                  <c:v>1893.0070000000001</c:v>
                </c:pt>
                <c:pt idx="4654">
                  <c:v>1890.0609999999999</c:v>
                </c:pt>
                <c:pt idx="4655">
                  <c:v>1875.568</c:v>
                </c:pt>
                <c:pt idx="4656">
                  <c:v>1906.999</c:v>
                </c:pt>
                <c:pt idx="4657">
                  <c:v>1861.3909999999998</c:v>
                </c:pt>
                <c:pt idx="4658">
                  <c:v>1924.992</c:v>
                </c:pt>
                <c:pt idx="4659">
                  <c:v>1846.886</c:v>
                </c:pt>
                <c:pt idx="4660">
                  <c:v>1942.6329999999998</c:v>
                </c:pt>
                <c:pt idx="4661">
                  <c:v>1839.462</c:v>
                </c:pt>
                <c:pt idx="4662">
                  <c:v>1953.0839999999998</c:v>
                </c:pt>
                <c:pt idx="4663">
                  <c:v>1833.0070000000001</c:v>
                </c:pt>
                <c:pt idx="4664">
                  <c:v>1966.078</c:v>
                </c:pt>
                <c:pt idx="4665">
                  <c:v>1833.6209999999999</c:v>
                </c:pt>
                <c:pt idx="4666">
                  <c:v>1968.33</c:v>
                </c:pt>
                <c:pt idx="4667">
                  <c:v>1842.213</c:v>
                </c:pt>
                <c:pt idx="4668">
                  <c:v>1974.816</c:v>
                </c:pt>
                <c:pt idx="4669">
                  <c:v>1846.5519999999999</c:v>
                </c:pt>
                <c:pt idx="4670">
                  <c:v>1978.335</c:v>
                </c:pt>
                <c:pt idx="4671">
                  <c:v>1864.8529999999998</c:v>
                </c:pt>
                <c:pt idx="4672">
                  <c:v>1865.1789999999999</c:v>
                </c:pt>
                <c:pt idx="4673">
                  <c:v>1782.0629999999999</c:v>
                </c:pt>
                <c:pt idx="4674">
                  <c:v>1862.913</c:v>
                </c:pt>
                <c:pt idx="4675">
                  <c:v>1803.943</c:v>
                </c:pt>
                <c:pt idx="4676">
                  <c:v>1847.8929999999998</c:v>
                </c:pt>
                <c:pt idx="4677">
                  <c:v>1831.2449999999999</c:v>
                </c:pt>
                <c:pt idx="4678">
                  <c:v>1843.7070000000001</c:v>
                </c:pt>
                <c:pt idx="4679">
                  <c:v>1847.252</c:v>
                </c:pt>
                <c:pt idx="4680">
                  <c:v>1839.5639999999999</c:v>
                </c:pt>
                <c:pt idx="4681">
                  <c:v>1875.0150000000001</c:v>
                </c:pt>
                <c:pt idx="4682">
                  <c:v>1824.44</c:v>
                </c:pt>
                <c:pt idx="4683">
                  <c:v>1893.402</c:v>
                </c:pt>
                <c:pt idx="4684">
                  <c:v>1823.45</c:v>
                </c:pt>
                <c:pt idx="4685">
                  <c:v>1914.204</c:v>
                </c:pt>
                <c:pt idx="4686">
                  <c:v>1813.046</c:v>
                </c:pt>
                <c:pt idx="4687">
                  <c:v>1936.4010000000001</c:v>
                </c:pt>
                <c:pt idx="4688">
                  <c:v>1818.7449999999999</c:v>
                </c:pt>
                <c:pt idx="4689">
                  <c:v>1941.8589999999999</c:v>
                </c:pt>
                <c:pt idx="4690">
                  <c:v>1828.2280000000001</c:v>
                </c:pt>
                <c:pt idx="4691">
                  <c:v>1956.29</c:v>
                </c:pt>
                <c:pt idx="4692">
                  <c:v>1828.9670000000001</c:v>
                </c:pt>
                <c:pt idx="4693">
                  <c:v>1957.6399999999999</c:v>
                </c:pt>
                <c:pt idx="4694">
                  <c:v>1845.8869999999999</c:v>
                </c:pt>
                <c:pt idx="4695">
                  <c:v>1959.568</c:v>
                </c:pt>
                <c:pt idx="4696">
                  <c:v>1854.6469999999999</c:v>
                </c:pt>
                <c:pt idx="4697">
                  <c:v>1960.6679999999999</c:v>
                </c:pt>
                <c:pt idx="4698">
                  <c:v>1877.5129999999999</c:v>
                </c:pt>
                <c:pt idx="4699">
                  <c:v>1947.8819999999998</c:v>
                </c:pt>
                <c:pt idx="4700">
                  <c:v>1901.7380000000001</c:v>
                </c:pt>
                <c:pt idx="4701">
                  <c:v>1942.8</c:v>
                </c:pt>
                <c:pt idx="4702">
                  <c:v>1917.481</c:v>
                </c:pt>
                <c:pt idx="4703">
                  <c:v>1929.356</c:v>
                </c:pt>
                <c:pt idx="4704">
                  <c:v>1941.855</c:v>
                </c:pt>
                <c:pt idx="4705">
                  <c:v>1919.1679999999999</c:v>
                </c:pt>
                <c:pt idx="4706">
                  <c:v>1957.646</c:v>
                </c:pt>
                <c:pt idx="4707">
                  <c:v>1911.309</c:v>
                </c:pt>
                <c:pt idx="4708">
                  <c:v>1978.9050000000011</c:v>
                </c:pt>
                <c:pt idx="4709">
                  <c:v>1898.136</c:v>
                </c:pt>
                <c:pt idx="4710">
                  <c:v>1996.3329999999999</c:v>
                </c:pt>
                <c:pt idx="4711">
                  <c:v>1893.278</c:v>
                </c:pt>
                <c:pt idx="4712">
                  <c:v>1838.53</c:v>
                </c:pt>
                <c:pt idx="4713">
                  <c:v>1728.519</c:v>
                </c:pt>
                <c:pt idx="4714">
                  <c:v>1846.277</c:v>
                </c:pt>
                <c:pt idx="4715">
                  <c:v>1728.9110000000001</c:v>
                </c:pt>
                <c:pt idx="4716">
                  <c:v>1846.8489999999999</c:v>
                </c:pt>
                <c:pt idx="4717">
                  <c:v>1732.1009999999999</c:v>
                </c:pt>
                <c:pt idx="4718">
                  <c:v>1845.1219999999998</c:v>
                </c:pt>
                <c:pt idx="4719">
                  <c:v>1737.4960000000001</c:v>
                </c:pt>
                <c:pt idx="4720">
                  <c:v>1838.1379999999999</c:v>
                </c:pt>
                <c:pt idx="4721">
                  <c:v>1745.5839999999998</c:v>
                </c:pt>
                <c:pt idx="4722">
                  <c:v>1827.94</c:v>
                </c:pt>
                <c:pt idx="4723">
                  <c:v>1756.902</c:v>
                </c:pt>
                <c:pt idx="4724">
                  <c:v>1813.3419999999999</c:v>
                </c:pt>
                <c:pt idx="4725">
                  <c:v>1768.242</c:v>
                </c:pt>
                <c:pt idx="4726">
                  <c:v>1799.0360000000001</c:v>
                </c:pt>
                <c:pt idx="4727">
                  <c:v>1779.4749999999999</c:v>
                </c:pt>
                <c:pt idx="4728">
                  <c:v>1779.7070000000001</c:v>
                </c:pt>
                <c:pt idx="4729">
                  <c:v>1793.819</c:v>
                </c:pt>
                <c:pt idx="4730">
                  <c:v>1759.414</c:v>
                </c:pt>
                <c:pt idx="4731">
                  <c:v>1802.6679999999999</c:v>
                </c:pt>
                <c:pt idx="4732">
                  <c:v>1745.4370000000001</c:v>
                </c:pt>
                <c:pt idx="4733">
                  <c:v>1813.1569999999999</c:v>
                </c:pt>
                <c:pt idx="4734">
                  <c:v>1727.0319999999999</c:v>
                </c:pt>
                <c:pt idx="4735">
                  <c:v>1818.1699999999998</c:v>
                </c:pt>
                <c:pt idx="4736">
                  <c:v>1718.0250000000001</c:v>
                </c:pt>
                <c:pt idx="4737">
                  <c:v>1816.8429999999998</c:v>
                </c:pt>
                <c:pt idx="4738">
                  <c:v>1704.289</c:v>
                </c:pt>
                <c:pt idx="4739">
                  <c:v>1820.5929999999998</c:v>
                </c:pt>
                <c:pt idx="4740">
                  <c:v>1798.4</c:v>
                </c:pt>
                <c:pt idx="4741">
                  <c:v>1922.9080000000001</c:v>
                </c:pt>
                <c:pt idx="4742">
                  <c:v>1800.6279999999999</c:v>
                </c:pt>
                <c:pt idx="4743">
                  <c:v>1915.934</c:v>
                </c:pt>
                <c:pt idx="4744">
                  <c:v>1795.3409999999999</c:v>
                </c:pt>
                <c:pt idx="4745">
                  <c:v>1900.421</c:v>
                </c:pt>
                <c:pt idx="4746">
                  <c:v>1804.741</c:v>
                </c:pt>
                <c:pt idx="4747">
                  <c:v>1877.3639999999998</c:v>
                </c:pt>
                <c:pt idx="4748">
                  <c:v>1805.021</c:v>
                </c:pt>
                <c:pt idx="4749">
                  <c:v>1863.7160000000001</c:v>
                </c:pt>
                <c:pt idx="4750">
                  <c:v>1807.0229999999999</c:v>
                </c:pt>
                <c:pt idx="4751">
                  <c:v>1836.0319999999999</c:v>
                </c:pt>
                <c:pt idx="4752">
                  <c:v>1822.5309999999999</c:v>
                </c:pt>
                <c:pt idx="4753">
                  <c:v>1816.6129999999998</c:v>
                </c:pt>
                <c:pt idx="4754">
                  <c:v>1825.9449999999999</c:v>
                </c:pt>
                <c:pt idx="4755">
                  <c:v>1791.566</c:v>
                </c:pt>
                <c:pt idx="4756">
                  <c:v>1840.8409999999999</c:v>
                </c:pt>
                <c:pt idx="4757">
                  <c:v>1764.6789999999999</c:v>
                </c:pt>
                <c:pt idx="4758">
                  <c:v>1841.5170000000001</c:v>
                </c:pt>
                <c:pt idx="4759">
                  <c:v>1753.1439999999998</c:v>
                </c:pt>
                <c:pt idx="4760">
                  <c:v>1840.028</c:v>
                </c:pt>
                <c:pt idx="4761">
                  <c:v>1732.1559999999999</c:v>
                </c:pt>
                <c:pt idx="4762">
                  <c:v>1847.365</c:v>
                </c:pt>
                <c:pt idx="4763">
                  <c:v>1724.6409999999998</c:v>
                </c:pt>
                <c:pt idx="4764">
                  <c:v>1839.8109999999999</c:v>
                </c:pt>
                <c:pt idx="4765">
                  <c:v>1714.943</c:v>
                </c:pt>
                <c:pt idx="4766">
                  <c:v>1839.1469999999999</c:v>
                </c:pt>
                <c:pt idx="4767">
                  <c:v>1708.04</c:v>
                </c:pt>
                <c:pt idx="4768">
                  <c:v>1824.646</c:v>
                </c:pt>
                <c:pt idx="4769">
                  <c:v>1714.6009999999999</c:v>
                </c:pt>
                <c:pt idx="4770">
                  <c:v>1807.434</c:v>
                </c:pt>
                <c:pt idx="4771">
                  <c:v>1716.3609999999999</c:v>
                </c:pt>
                <c:pt idx="4772">
                  <c:v>1796.067</c:v>
                </c:pt>
                <c:pt idx="4773">
                  <c:v>1727.492</c:v>
                </c:pt>
                <c:pt idx="4774">
                  <c:v>1774.3989999999999</c:v>
                </c:pt>
                <c:pt idx="4775">
                  <c:v>1736.912</c:v>
                </c:pt>
                <c:pt idx="4776">
                  <c:v>1759.0819999999999</c:v>
                </c:pt>
                <c:pt idx="4777">
                  <c:v>1746.356</c:v>
                </c:pt>
                <c:pt idx="4778">
                  <c:v>1737.287</c:v>
                </c:pt>
                <c:pt idx="4779">
                  <c:v>1762.252</c:v>
                </c:pt>
                <c:pt idx="4780">
                  <c:v>1718.241</c:v>
                </c:pt>
                <c:pt idx="4781">
                  <c:v>1773.21</c:v>
                </c:pt>
                <c:pt idx="4782">
                  <c:v>1704.3129999999999</c:v>
                </c:pt>
                <c:pt idx="4783">
                  <c:v>1785.9090000000001</c:v>
                </c:pt>
                <c:pt idx="4784">
                  <c:v>1691.252</c:v>
                </c:pt>
                <c:pt idx="4785">
                  <c:v>1794.1699999999998</c:v>
                </c:pt>
                <c:pt idx="4786">
                  <c:v>1683.221</c:v>
                </c:pt>
                <c:pt idx="4787">
                  <c:v>1801.009</c:v>
                </c:pt>
                <c:pt idx="4788">
                  <c:v>1679.1519999999998</c:v>
                </c:pt>
                <c:pt idx="4789">
                  <c:v>1803.6</c:v>
                </c:pt>
                <c:pt idx="4790">
                  <c:v>1680.9280000000001</c:v>
                </c:pt>
                <c:pt idx="4791">
                  <c:v>1804.6319999999998</c:v>
                </c:pt>
                <c:pt idx="4792">
                  <c:v>1825.9560000000001</c:v>
                </c:pt>
                <c:pt idx="4793">
                  <c:v>1952.4370000000001</c:v>
                </c:pt>
                <c:pt idx="4794">
                  <c:v>1837.6789999999999</c:v>
                </c:pt>
                <c:pt idx="4795">
                  <c:v>1946.444</c:v>
                </c:pt>
                <c:pt idx="4796">
                  <c:v>1848.9960000000001</c:v>
                </c:pt>
                <c:pt idx="4797">
                  <c:v>1940.1839999999959</c:v>
                </c:pt>
                <c:pt idx="4798">
                  <c:v>1869.0619999999999</c:v>
                </c:pt>
                <c:pt idx="4799">
                  <c:v>1925.1639999999998</c:v>
                </c:pt>
                <c:pt idx="4800">
                  <c:v>1893.6309999999999</c:v>
                </c:pt>
                <c:pt idx="4801">
                  <c:v>1916.1539999999998</c:v>
                </c:pt>
                <c:pt idx="4802">
                  <c:v>1910.146</c:v>
                </c:pt>
                <c:pt idx="4803">
                  <c:v>1902.3109999999999</c:v>
                </c:pt>
                <c:pt idx="4804">
                  <c:v>1936.6669999999999</c:v>
                </c:pt>
                <c:pt idx="4805">
                  <c:v>1891.846</c:v>
                </c:pt>
                <c:pt idx="4806">
                  <c:v>1952.2</c:v>
                </c:pt>
                <c:pt idx="4807">
                  <c:v>1888.6909999999998</c:v>
                </c:pt>
                <c:pt idx="4808">
                  <c:v>1976.636</c:v>
                </c:pt>
                <c:pt idx="4809">
                  <c:v>1876.308</c:v>
                </c:pt>
                <c:pt idx="4810">
                  <c:v>1999.598</c:v>
                </c:pt>
                <c:pt idx="4811">
                  <c:v>1879.924</c:v>
                </c:pt>
                <c:pt idx="4812">
                  <c:v>1902.902</c:v>
                </c:pt>
                <c:pt idx="4813">
                  <c:v>1780.444</c:v>
                </c:pt>
                <c:pt idx="4814">
                  <c:v>1917.5650000000001</c:v>
                </c:pt>
                <c:pt idx="4815">
                  <c:v>1789.7929999999999</c:v>
                </c:pt>
                <c:pt idx="4816">
                  <c:v>1916.1529999999998</c:v>
                </c:pt>
                <c:pt idx="4817">
                  <c:v>1806.375</c:v>
                </c:pt>
                <c:pt idx="4818">
                  <c:v>1923.1889999999999</c:v>
                </c:pt>
                <c:pt idx="4819">
                  <c:v>1814.4929999999999</c:v>
                </c:pt>
                <c:pt idx="4820">
                  <c:v>1926.9110000000001</c:v>
                </c:pt>
                <c:pt idx="4821">
                  <c:v>1838.068</c:v>
                </c:pt>
                <c:pt idx="4822">
                  <c:v>1914.07</c:v>
                </c:pt>
                <c:pt idx="4823">
                  <c:v>1855.0629999999999</c:v>
                </c:pt>
                <c:pt idx="4824">
                  <c:v>1912.3729999999998</c:v>
                </c:pt>
                <c:pt idx="4825">
                  <c:v>1879.232</c:v>
                </c:pt>
                <c:pt idx="4826">
                  <c:v>1896.1369999999999</c:v>
                </c:pt>
                <c:pt idx="4827">
                  <c:v>1907.6619999999998</c:v>
                </c:pt>
                <c:pt idx="4828">
                  <c:v>1892.046</c:v>
                </c:pt>
                <c:pt idx="4829">
                  <c:v>1923.175</c:v>
                </c:pt>
                <c:pt idx="4830">
                  <c:v>1887.8989999999999</c:v>
                </c:pt>
                <c:pt idx="4831">
                  <c:v>1949.28</c:v>
                </c:pt>
                <c:pt idx="4832">
                  <c:v>1823.3339999999998</c:v>
                </c:pt>
                <c:pt idx="4833">
                  <c:v>1912.6619999999998</c:v>
                </c:pt>
                <c:pt idx="4834">
                  <c:v>1822.53</c:v>
                </c:pt>
                <c:pt idx="4835">
                  <c:v>1928.74</c:v>
                </c:pt>
                <c:pt idx="4836">
                  <c:v>1815.335</c:v>
                </c:pt>
                <c:pt idx="4837">
                  <c:v>1943.0619999999999</c:v>
                </c:pt>
                <c:pt idx="4838">
                  <c:v>1820.356</c:v>
                </c:pt>
                <c:pt idx="4839">
                  <c:v>1945</c:v>
                </c:pt>
                <c:pt idx="4840">
                  <c:v>1828.1369999999999</c:v>
                </c:pt>
                <c:pt idx="4841">
                  <c:v>1950.1009999999999</c:v>
                </c:pt>
                <c:pt idx="4842">
                  <c:v>1832.3889999999999</c:v>
                </c:pt>
                <c:pt idx="4843">
                  <c:v>1945.807</c:v>
                </c:pt>
                <c:pt idx="4844">
                  <c:v>1845.904</c:v>
                </c:pt>
                <c:pt idx="4845">
                  <c:v>1939.944</c:v>
                </c:pt>
                <c:pt idx="4846">
                  <c:v>1856.855</c:v>
                </c:pt>
                <c:pt idx="4847">
                  <c:v>1931.4270000000001</c:v>
                </c:pt>
                <c:pt idx="4848">
                  <c:v>1874.2719999999999</c:v>
                </c:pt>
                <c:pt idx="4849">
                  <c:v>1916.81</c:v>
                </c:pt>
                <c:pt idx="4850">
                  <c:v>1890.5829999999999</c:v>
                </c:pt>
                <c:pt idx="4851">
                  <c:v>1902.4880000000001</c:v>
                </c:pt>
                <c:pt idx="4852">
                  <c:v>1848.6429999999998</c:v>
                </c:pt>
                <c:pt idx="4853">
                  <c:v>1827.43</c:v>
                </c:pt>
                <c:pt idx="4854">
                  <c:v>1863.1509999999998</c:v>
                </c:pt>
                <c:pt idx="4855">
                  <c:v>1813.2919999999999</c:v>
                </c:pt>
                <c:pt idx="4856">
                  <c:v>1876.8629999999998</c:v>
                </c:pt>
                <c:pt idx="4857">
                  <c:v>1797.8929999999998</c:v>
                </c:pt>
                <c:pt idx="4858">
                  <c:v>1885.645</c:v>
                </c:pt>
                <c:pt idx="4859">
                  <c:v>1788.44</c:v>
                </c:pt>
                <c:pt idx="4860">
                  <c:v>1890.319</c:v>
                </c:pt>
                <c:pt idx="4861">
                  <c:v>1777.6819999999998</c:v>
                </c:pt>
                <c:pt idx="4862">
                  <c:v>1895.1809999999998</c:v>
                </c:pt>
                <c:pt idx="4863">
                  <c:v>1773.546</c:v>
                </c:pt>
                <c:pt idx="4864">
                  <c:v>1890.6909999999998</c:v>
                </c:pt>
                <c:pt idx="4865">
                  <c:v>1770.348</c:v>
                </c:pt>
                <c:pt idx="4866">
                  <c:v>1887.6659999999999</c:v>
                </c:pt>
                <c:pt idx="4867">
                  <c:v>1768.1139999999998</c:v>
                </c:pt>
                <c:pt idx="4868">
                  <c:v>1874.1529999999998</c:v>
                </c:pt>
                <c:pt idx="4869">
                  <c:v>1776.4760000000001</c:v>
                </c:pt>
                <c:pt idx="4870">
                  <c:v>1854.9449999999999</c:v>
                </c:pt>
                <c:pt idx="4871">
                  <c:v>1779.4180000000001</c:v>
                </c:pt>
                <c:pt idx="4872">
                  <c:v>1789.5160000000001</c:v>
                </c:pt>
                <c:pt idx="4873">
                  <c:v>1739.7239999999999</c:v>
                </c:pt>
                <c:pt idx="4874">
                  <c:v>1765.0819999999999</c:v>
                </c:pt>
                <c:pt idx="4875">
                  <c:v>1747.1679999999999</c:v>
                </c:pt>
                <c:pt idx="4876">
                  <c:v>1750.2080000000001</c:v>
                </c:pt>
                <c:pt idx="4877">
                  <c:v>1751.1519999999998</c:v>
                </c:pt>
                <c:pt idx="4878">
                  <c:v>1724.309</c:v>
                </c:pt>
                <c:pt idx="4879">
                  <c:v>1765.9480000000001</c:v>
                </c:pt>
                <c:pt idx="4880">
                  <c:v>1698.877</c:v>
                </c:pt>
                <c:pt idx="4881">
                  <c:v>1766.941</c:v>
                </c:pt>
                <c:pt idx="4882">
                  <c:v>1687.5139999999999</c:v>
                </c:pt>
                <c:pt idx="4883">
                  <c:v>1774.9939999999999</c:v>
                </c:pt>
                <c:pt idx="4884">
                  <c:v>1666.3739999999998</c:v>
                </c:pt>
                <c:pt idx="4885">
                  <c:v>1773.249</c:v>
                </c:pt>
                <c:pt idx="4886">
                  <c:v>1661.1959999999999</c:v>
                </c:pt>
                <c:pt idx="4887">
                  <c:v>1765.396</c:v>
                </c:pt>
                <c:pt idx="4888">
                  <c:v>1647.519</c:v>
                </c:pt>
                <c:pt idx="4889">
                  <c:v>1765.575</c:v>
                </c:pt>
                <c:pt idx="4890">
                  <c:v>1638.0060000000001</c:v>
                </c:pt>
                <c:pt idx="4891">
                  <c:v>1750.2629999999999</c:v>
                </c:pt>
                <c:pt idx="4892">
                  <c:v>1643.836</c:v>
                </c:pt>
                <c:pt idx="4893">
                  <c:v>1740.2629999999999</c:v>
                </c:pt>
                <c:pt idx="4894">
                  <c:v>1641.24</c:v>
                </c:pt>
                <c:pt idx="4895">
                  <c:v>1721.28</c:v>
                </c:pt>
                <c:pt idx="4896">
                  <c:v>1653.1389999999999</c:v>
                </c:pt>
                <c:pt idx="4897">
                  <c:v>1697.7139999999999</c:v>
                </c:pt>
                <c:pt idx="4898">
                  <c:v>1656.8519999999999</c:v>
                </c:pt>
                <c:pt idx="4899">
                  <c:v>1683.1219999999998</c:v>
                </c:pt>
                <c:pt idx="4900">
                  <c:v>1661.912</c:v>
                </c:pt>
                <c:pt idx="4901">
                  <c:v>1658.7339999999999</c:v>
                </c:pt>
                <c:pt idx="4902">
                  <c:v>1676.5419999999999</c:v>
                </c:pt>
                <c:pt idx="4903">
                  <c:v>1642.1299999999999</c:v>
                </c:pt>
                <c:pt idx="4904">
                  <c:v>1885.47</c:v>
                </c:pt>
                <c:pt idx="4905">
                  <c:v>1822.8439999999998</c:v>
                </c:pt>
                <c:pt idx="4906">
                  <c:v>1899.538</c:v>
                </c:pt>
                <c:pt idx="4907">
                  <c:v>1802.1439999999998</c:v>
                </c:pt>
                <c:pt idx="4908">
                  <c:v>1903.4639999999999</c:v>
                </c:pt>
                <c:pt idx="4909">
                  <c:v>1792.127</c:v>
                </c:pt>
                <c:pt idx="4910">
                  <c:v>1905.857</c:v>
                </c:pt>
                <c:pt idx="4911">
                  <c:v>1780.5129999999999</c:v>
                </c:pt>
                <c:pt idx="4912">
                  <c:v>1910.1879999999999</c:v>
                </c:pt>
                <c:pt idx="4913">
                  <c:v>1777.836</c:v>
                </c:pt>
                <c:pt idx="4914">
                  <c:v>1906.2</c:v>
                </c:pt>
                <c:pt idx="4915">
                  <c:v>1777.3489999999999</c:v>
                </c:pt>
                <c:pt idx="4916">
                  <c:v>1902.231</c:v>
                </c:pt>
                <c:pt idx="4917">
                  <c:v>1782.1299999999999</c:v>
                </c:pt>
                <c:pt idx="4918">
                  <c:v>1891.8239999999998</c:v>
                </c:pt>
                <c:pt idx="4919">
                  <c:v>1792.327</c:v>
                </c:pt>
                <c:pt idx="4920">
                  <c:v>1880.7360000000001</c:v>
                </c:pt>
                <c:pt idx="4921">
                  <c:v>1805.6689999999999</c:v>
                </c:pt>
                <c:pt idx="4922">
                  <c:v>1865.9949999999999</c:v>
                </c:pt>
                <c:pt idx="4923">
                  <c:v>1821.59</c:v>
                </c:pt>
                <c:pt idx="4924">
                  <c:v>1852.1969999999999</c:v>
                </c:pt>
                <c:pt idx="4925">
                  <c:v>1839.3939999999998</c:v>
                </c:pt>
                <c:pt idx="4926">
                  <c:v>1835.6119999999999</c:v>
                </c:pt>
                <c:pt idx="4927">
                  <c:v>1859.973</c:v>
                </c:pt>
                <c:pt idx="4928">
                  <c:v>1823.1699999999998</c:v>
                </c:pt>
                <c:pt idx="4929">
                  <c:v>1875.4290000000001</c:v>
                </c:pt>
                <c:pt idx="4930">
                  <c:v>1814.434</c:v>
                </c:pt>
                <c:pt idx="4931">
                  <c:v>1895.508</c:v>
                </c:pt>
                <c:pt idx="4932">
                  <c:v>1801.9260000000011</c:v>
                </c:pt>
                <c:pt idx="4933">
                  <c:v>1908.788</c:v>
                </c:pt>
                <c:pt idx="4934">
                  <c:v>1800.77</c:v>
                </c:pt>
                <c:pt idx="4935">
                  <c:v>1921.9290000000001</c:v>
                </c:pt>
                <c:pt idx="4936">
                  <c:v>1795.4829999999999</c:v>
                </c:pt>
                <c:pt idx="4937">
                  <c:v>1935.22</c:v>
                </c:pt>
                <c:pt idx="4938">
                  <c:v>1803.7809999999999</c:v>
                </c:pt>
                <c:pt idx="4939">
                  <c:v>1934.6239999999998</c:v>
                </c:pt>
                <c:pt idx="4940">
                  <c:v>1817.6849999999954</c:v>
                </c:pt>
                <c:pt idx="4941">
                  <c:v>1940.9170000000001</c:v>
                </c:pt>
                <c:pt idx="4942">
                  <c:v>1824.7</c:v>
                </c:pt>
                <c:pt idx="4943">
                  <c:v>1935.8109999999999</c:v>
                </c:pt>
                <c:pt idx="4944">
                  <c:v>1847.2360000000001</c:v>
                </c:pt>
                <c:pt idx="4945">
                  <c:v>1932.1119999999999</c:v>
                </c:pt>
                <c:pt idx="4946">
                  <c:v>1860.1139999999998</c:v>
                </c:pt>
                <c:pt idx="4947">
                  <c:v>1930.1839999999959</c:v>
                </c:pt>
                <c:pt idx="4948">
                  <c:v>1888.204</c:v>
                </c:pt>
                <c:pt idx="4949">
                  <c:v>1913.913</c:v>
                </c:pt>
                <c:pt idx="4950">
                  <c:v>1917.481</c:v>
                </c:pt>
                <c:pt idx="4951">
                  <c:v>1910.1799999999998</c:v>
                </c:pt>
                <c:pt idx="4952">
                  <c:v>1882.3609999999999</c:v>
                </c:pt>
                <c:pt idx="4953">
                  <c:v>1845.1409999999998</c:v>
                </c:pt>
                <c:pt idx="4954">
                  <c:v>1909.8939999999998</c:v>
                </c:pt>
                <c:pt idx="4955">
                  <c:v>1840.7660000000001</c:v>
                </c:pt>
                <c:pt idx="4956">
                  <c:v>1922.5939999999998</c:v>
                </c:pt>
                <c:pt idx="4957">
                  <c:v>1841.4680000000001</c:v>
                </c:pt>
                <c:pt idx="4958">
                  <c:v>1945.712</c:v>
                </c:pt>
                <c:pt idx="4959">
                  <c:v>1832.9549999999999</c:v>
                </c:pt>
                <c:pt idx="4960">
                  <c:v>1964.597</c:v>
                </c:pt>
                <c:pt idx="4961">
                  <c:v>1840.4880000000001</c:v>
                </c:pt>
                <c:pt idx="4962">
                  <c:v>1967.7360000000001</c:v>
                </c:pt>
                <c:pt idx="4963">
                  <c:v>1843.0429999999999</c:v>
                </c:pt>
                <c:pt idx="4964">
                  <c:v>1978.1899999999998</c:v>
                </c:pt>
                <c:pt idx="4965">
                  <c:v>1854.7529999999999</c:v>
                </c:pt>
                <c:pt idx="4966">
                  <c:v>1973.03</c:v>
                </c:pt>
                <c:pt idx="4967">
                  <c:v>1872.095</c:v>
                </c:pt>
                <c:pt idx="4968">
                  <c:v>1974.6419999999998</c:v>
                </c:pt>
                <c:pt idx="4969">
                  <c:v>1882.7360000000001</c:v>
                </c:pt>
                <c:pt idx="4970">
                  <c:v>1971.356</c:v>
                </c:pt>
                <c:pt idx="4971">
                  <c:v>1904.9090000000001</c:v>
                </c:pt>
                <c:pt idx="4972">
                  <c:v>1844.5709999999999</c:v>
                </c:pt>
                <c:pt idx="4973">
                  <c:v>1813.9270000000001</c:v>
                </c:pt>
                <c:pt idx="4974">
                  <c:v>1836.1729999999998</c:v>
                </c:pt>
                <c:pt idx="4975">
                  <c:v>1834.0260000000001</c:v>
                </c:pt>
                <c:pt idx="4976">
                  <c:v>1821.001</c:v>
                </c:pt>
                <c:pt idx="4977">
                  <c:v>1854.635</c:v>
                </c:pt>
                <c:pt idx="4978">
                  <c:v>1811.066</c:v>
                </c:pt>
                <c:pt idx="4979">
                  <c:v>1868.402</c:v>
                </c:pt>
                <c:pt idx="4980">
                  <c:v>1801.787</c:v>
                </c:pt>
                <c:pt idx="4981">
                  <c:v>1883.9180000000001</c:v>
                </c:pt>
                <c:pt idx="4982">
                  <c:v>1791.1539999999998</c:v>
                </c:pt>
                <c:pt idx="4983">
                  <c:v>1893.492</c:v>
                </c:pt>
                <c:pt idx="4984">
                  <c:v>1785.385</c:v>
                </c:pt>
                <c:pt idx="4985">
                  <c:v>1900.7449999999999</c:v>
                </c:pt>
                <c:pt idx="4986">
                  <c:v>1781.7180000000001</c:v>
                </c:pt>
                <c:pt idx="4987">
                  <c:v>1902.5829999999999</c:v>
                </c:pt>
                <c:pt idx="4988">
                  <c:v>1781.758</c:v>
                </c:pt>
                <c:pt idx="4989">
                  <c:v>1900.837</c:v>
                </c:pt>
                <c:pt idx="4990">
                  <c:v>1783.598</c:v>
                </c:pt>
                <c:pt idx="4991">
                  <c:v>1893.011</c:v>
                </c:pt>
                <c:pt idx="4992">
                  <c:v>1791.307</c:v>
                </c:pt>
                <c:pt idx="4993">
                  <c:v>1882.934</c:v>
                </c:pt>
                <c:pt idx="4994">
                  <c:v>1797.7529999999999</c:v>
                </c:pt>
                <c:pt idx="4995">
                  <c:v>1867.827</c:v>
                </c:pt>
                <c:pt idx="4996">
                  <c:v>1868.2439999999999</c:v>
                </c:pt>
                <c:pt idx="4997">
                  <c:v>1907.537</c:v>
                </c:pt>
                <c:pt idx="4998">
                  <c:v>1876.83</c:v>
                </c:pt>
                <c:pt idx="4999">
                  <c:v>1891.3009999999999</c:v>
                </c:pt>
                <c:pt idx="5000">
                  <c:v>1885.2660000000001</c:v>
                </c:pt>
                <c:pt idx="5001">
                  <c:v>1867.816</c:v>
                </c:pt>
                <c:pt idx="5002">
                  <c:v>1900.6839999999959</c:v>
                </c:pt>
                <c:pt idx="5003">
                  <c:v>1850.4260000000011</c:v>
                </c:pt>
                <c:pt idx="5004">
                  <c:v>1905.7839999999999</c:v>
                </c:pt>
                <c:pt idx="5005">
                  <c:v>1830.4</c:v>
                </c:pt>
                <c:pt idx="5006">
                  <c:v>1917.8050000000001</c:v>
                </c:pt>
                <c:pt idx="5007">
                  <c:v>1809.6179999999999</c:v>
                </c:pt>
                <c:pt idx="5008">
                  <c:v>1916.729</c:v>
                </c:pt>
                <c:pt idx="5009">
                  <c:v>1802.432</c:v>
                </c:pt>
                <c:pt idx="5010">
                  <c:v>1910.885</c:v>
                </c:pt>
                <c:pt idx="5011">
                  <c:v>1787.768</c:v>
                </c:pt>
                <c:pt idx="5012">
                  <c:v>1912.587</c:v>
                </c:pt>
                <c:pt idx="5013">
                  <c:v>1785.5509999999999</c:v>
                </c:pt>
                <c:pt idx="5014">
                  <c:v>1898.0519999999999</c:v>
                </c:pt>
                <c:pt idx="5015">
                  <c:v>1781.4150000000011</c:v>
                </c:pt>
                <c:pt idx="5016">
                  <c:v>1833.4770000000001</c:v>
                </c:pt>
                <c:pt idx="5017">
                  <c:v>1722.7429999999999</c:v>
                </c:pt>
                <c:pt idx="5018">
                  <c:v>1811.298</c:v>
                </c:pt>
                <c:pt idx="5019">
                  <c:v>1733.6809999999998</c:v>
                </c:pt>
                <c:pt idx="5020">
                  <c:v>1786.7139999999999</c:v>
                </c:pt>
                <c:pt idx="5021">
                  <c:v>1735.1229999999998</c:v>
                </c:pt>
                <c:pt idx="5022">
                  <c:v>1771.56</c:v>
                </c:pt>
                <c:pt idx="5023">
                  <c:v>1747.422</c:v>
                </c:pt>
                <c:pt idx="5024">
                  <c:v>1744.3939999999998</c:v>
                </c:pt>
                <c:pt idx="5025">
                  <c:v>1753.6339999999998</c:v>
                </c:pt>
                <c:pt idx="5026">
                  <c:v>1728.8329999999999</c:v>
                </c:pt>
                <c:pt idx="5027">
                  <c:v>1757.0170000000001</c:v>
                </c:pt>
                <c:pt idx="5028">
                  <c:v>1702.73</c:v>
                </c:pt>
                <c:pt idx="5029">
                  <c:v>1769.999</c:v>
                </c:pt>
                <c:pt idx="5030">
                  <c:v>1679.675</c:v>
                </c:pt>
                <c:pt idx="5031">
                  <c:v>1770.509</c:v>
                </c:pt>
                <c:pt idx="5032">
                  <c:v>1670.0029999999999</c:v>
                </c:pt>
                <c:pt idx="5033">
                  <c:v>1775.799</c:v>
                </c:pt>
                <c:pt idx="5034">
                  <c:v>1654.29</c:v>
                </c:pt>
                <c:pt idx="5035">
                  <c:v>1773.1969999999999</c:v>
                </c:pt>
                <c:pt idx="5036">
                  <c:v>1651.9770000000001</c:v>
                </c:pt>
                <c:pt idx="5037">
                  <c:v>1765.24</c:v>
                </c:pt>
                <c:pt idx="5038">
                  <c:v>1645.2729999999999</c:v>
                </c:pt>
                <c:pt idx="5039">
                  <c:v>1761.8339999999998</c:v>
                </c:pt>
                <c:pt idx="5040">
                  <c:v>1643.989</c:v>
                </c:pt>
                <c:pt idx="5041">
                  <c:v>1747.5919999999999</c:v>
                </c:pt>
                <c:pt idx="5042">
                  <c:v>1652.741</c:v>
                </c:pt>
                <c:pt idx="5043">
                  <c:v>1735.8709999999999</c:v>
                </c:pt>
                <c:pt idx="5044">
                  <c:v>1659.258</c:v>
                </c:pt>
                <c:pt idx="5045">
                  <c:v>1719.2619999999999</c:v>
                </c:pt>
                <c:pt idx="5046">
                  <c:v>1673.0719999999999</c:v>
                </c:pt>
                <c:pt idx="5047">
                  <c:v>1700.2</c:v>
                </c:pt>
                <c:pt idx="5048">
                  <c:v>1882.02</c:v>
                </c:pt>
                <c:pt idx="5049">
                  <c:v>1887.941</c:v>
                </c:pt>
                <c:pt idx="5050">
                  <c:v>1896.7249999999999</c:v>
                </c:pt>
                <c:pt idx="5051">
                  <c:v>1868.2080000000001</c:v>
                </c:pt>
                <c:pt idx="5052">
                  <c:v>1912.9570000000001</c:v>
                </c:pt>
                <c:pt idx="5053">
                  <c:v>1852.59</c:v>
                </c:pt>
                <c:pt idx="5054">
                  <c:v>1928.242</c:v>
                </c:pt>
                <c:pt idx="5055">
                  <c:v>1838.9560000000001</c:v>
                </c:pt>
                <c:pt idx="5056">
                  <c:v>1940.213</c:v>
                </c:pt>
                <c:pt idx="5057">
                  <c:v>1830.972</c:v>
                </c:pt>
                <c:pt idx="5058">
                  <c:v>1951.568</c:v>
                </c:pt>
                <c:pt idx="5059">
                  <c:v>1824.4190000000001</c:v>
                </c:pt>
                <c:pt idx="5060">
                  <c:v>1960.722</c:v>
                </c:pt>
                <c:pt idx="5061">
                  <c:v>1826.472</c:v>
                </c:pt>
                <c:pt idx="5062">
                  <c:v>1961.2850000000001</c:v>
                </c:pt>
                <c:pt idx="5063">
                  <c:v>1829.865</c:v>
                </c:pt>
                <c:pt idx="5064">
                  <c:v>1964.0070000000001</c:v>
                </c:pt>
                <c:pt idx="5065">
                  <c:v>1841.049</c:v>
                </c:pt>
                <c:pt idx="5066">
                  <c:v>1956.1209999999999</c:v>
                </c:pt>
                <c:pt idx="5067">
                  <c:v>1858.8519999999999</c:v>
                </c:pt>
                <c:pt idx="5068">
                  <c:v>1850.5039999999999</c:v>
                </c:pt>
                <c:pt idx="5069">
                  <c:v>1775.5350000000001</c:v>
                </c:pt>
                <c:pt idx="5070">
                  <c:v>1845.963</c:v>
                </c:pt>
                <c:pt idx="5071">
                  <c:v>1798.6979999999999</c:v>
                </c:pt>
                <c:pt idx="5072">
                  <c:v>1830.492</c:v>
                </c:pt>
                <c:pt idx="5073">
                  <c:v>1818.115</c:v>
                </c:pt>
                <c:pt idx="5074">
                  <c:v>1824.1959999999999</c:v>
                </c:pt>
                <c:pt idx="5075">
                  <c:v>1841.546</c:v>
                </c:pt>
                <c:pt idx="5076">
                  <c:v>1808.6979999999999</c:v>
                </c:pt>
                <c:pt idx="5077">
                  <c:v>1868.355</c:v>
                </c:pt>
                <c:pt idx="5078">
                  <c:v>1804.72</c:v>
                </c:pt>
                <c:pt idx="5079">
                  <c:v>1881.7339999999999</c:v>
                </c:pt>
                <c:pt idx="5080">
                  <c:v>1805.1289999999999</c:v>
                </c:pt>
                <c:pt idx="5081">
                  <c:v>1905.2539999999999</c:v>
                </c:pt>
                <c:pt idx="5082">
                  <c:v>1795.847</c:v>
                </c:pt>
                <c:pt idx="5083">
                  <c:v>1916.527</c:v>
                </c:pt>
                <c:pt idx="5084">
                  <c:v>1803.2329999999999</c:v>
                </c:pt>
                <c:pt idx="5085">
                  <c:v>1929.6179999999999</c:v>
                </c:pt>
                <c:pt idx="5086">
                  <c:v>1801.57</c:v>
                </c:pt>
                <c:pt idx="5087">
                  <c:v>1942.068</c:v>
                </c:pt>
                <c:pt idx="5088">
                  <c:v>1817.0719999999999</c:v>
                </c:pt>
                <c:pt idx="5089">
                  <c:v>1938.1709999999998</c:v>
                </c:pt>
                <c:pt idx="5090">
                  <c:v>1836.125</c:v>
                </c:pt>
                <c:pt idx="5091">
                  <c:v>1942.616</c:v>
                </c:pt>
                <c:pt idx="5092">
                  <c:v>1897.3129999999999</c:v>
                </c:pt>
                <c:pt idx="5093">
                  <c:v>1989.6609999999998</c:v>
                </c:pt>
                <c:pt idx="5094">
                  <c:v>1922.7829999999999</c:v>
                </c:pt>
                <c:pt idx="5095">
                  <c:v>1984.085</c:v>
                </c:pt>
                <c:pt idx="5096">
                  <c:v>1937.7639999999999</c:v>
                </c:pt>
                <c:pt idx="5097">
                  <c:v>1979.7619999999999</c:v>
                </c:pt>
                <c:pt idx="5098">
                  <c:v>1965.546</c:v>
                </c:pt>
                <c:pt idx="5099">
                  <c:v>1962.9490000000001</c:v>
                </c:pt>
                <c:pt idx="5100">
                  <c:v>1992.33</c:v>
                </c:pt>
                <c:pt idx="5101">
                  <c:v>1957.126</c:v>
                </c:pt>
                <c:pt idx="5102">
                  <c:v>2007.836</c:v>
                </c:pt>
                <c:pt idx="5103">
                  <c:v>1944.981</c:v>
                </c:pt>
                <c:pt idx="5104">
                  <c:v>2030.8039999999999</c:v>
                </c:pt>
                <c:pt idx="5105">
                  <c:v>1938.7929999999999</c:v>
                </c:pt>
                <c:pt idx="5106">
                  <c:v>2041.9829999999999</c:v>
                </c:pt>
                <c:pt idx="5107">
                  <c:v>1937.1229999999998</c:v>
                </c:pt>
                <c:pt idx="5108">
                  <c:v>2057.2069999999903</c:v>
                </c:pt>
                <c:pt idx="5109">
                  <c:v>1931.665</c:v>
                </c:pt>
                <c:pt idx="5110">
                  <c:v>2067.0929999999998</c:v>
                </c:pt>
                <c:pt idx="5111">
                  <c:v>1935.9960000000001</c:v>
                </c:pt>
                <c:pt idx="5112">
                  <c:v>1896.4680000000001</c:v>
                </c:pt>
                <c:pt idx="5113">
                  <c:v>1780.1759999999999</c:v>
                </c:pt>
                <c:pt idx="5114">
                  <c:v>1895.3419999999999</c:v>
                </c:pt>
                <c:pt idx="5115">
                  <c:v>1789.3689999999999</c:v>
                </c:pt>
                <c:pt idx="5116">
                  <c:v>1887.0070000000001</c:v>
                </c:pt>
                <c:pt idx="5117">
                  <c:v>1801.3489999999999</c:v>
                </c:pt>
                <c:pt idx="5118">
                  <c:v>1877.578</c:v>
                </c:pt>
                <c:pt idx="5119">
                  <c:v>1813.6379999999999</c:v>
                </c:pt>
                <c:pt idx="5120">
                  <c:v>1863.6239999999998</c:v>
                </c:pt>
                <c:pt idx="5121">
                  <c:v>1828.1959999999999</c:v>
                </c:pt>
                <c:pt idx="5122">
                  <c:v>1848.579</c:v>
                </c:pt>
                <c:pt idx="5123">
                  <c:v>1842.4739999999999</c:v>
                </c:pt>
                <c:pt idx="5124">
                  <c:v>1830.7639999999999</c:v>
                </c:pt>
                <c:pt idx="5125">
                  <c:v>1856.2829999999999</c:v>
                </c:pt>
                <c:pt idx="5126">
                  <c:v>1815.6789999999999</c:v>
                </c:pt>
                <c:pt idx="5127">
                  <c:v>1866.3050000000001</c:v>
                </c:pt>
                <c:pt idx="5128">
                  <c:v>1798.3919999999998</c:v>
                </c:pt>
                <c:pt idx="5129">
                  <c:v>1878.6469999999999</c:v>
                </c:pt>
                <c:pt idx="5130">
                  <c:v>1781.6709999999998</c:v>
                </c:pt>
                <c:pt idx="5131">
                  <c:v>1882.0819999999999</c:v>
                </c:pt>
                <c:pt idx="5132">
                  <c:v>1774.1</c:v>
                </c:pt>
                <c:pt idx="5133">
                  <c:v>1886.4860000000001</c:v>
                </c:pt>
                <c:pt idx="5134">
                  <c:v>1762.6939999999954</c:v>
                </c:pt>
                <c:pt idx="5135">
                  <c:v>1883.5889999999999</c:v>
                </c:pt>
                <c:pt idx="5136">
                  <c:v>1818.7550000000001</c:v>
                </c:pt>
                <c:pt idx="5137">
                  <c:v>1933.0350000000001</c:v>
                </c:pt>
                <c:pt idx="5138">
                  <c:v>1813.3729999999998</c:v>
                </c:pt>
                <c:pt idx="5139">
                  <c:v>1927.519</c:v>
                </c:pt>
                <c:pt idx="5140">
                  <c:v>1810.6379999999999</c:v>
                </c:pt>
                <c:pt idx="5141">
                  <c:v>1908.4739999999999</c:v>
                </c:pt>
                <c:pt idx="5142">
                  <c:v>1821.2170000000001</c:v>
                </c:pt>
                <c:pt idx="5143">
                  <c:v>1893.0250000000001</c:v>
                </c:pt>
                <c:pt idx="5144">
                  <c:v>1823.462</c:v>
                </c:pt>
                <c:pt idx="5145">
                  <c:v>1870.8109999999999</c:v>
                </c:pt>
                <c:pt idx="5146">
                  <c:v>1838.36</c:v>
                </c:pt>
                <c:pt idx="5147">
                  <c:v>1842.5939999999998</c:v>
                </c:pt>
                <c:pt idx="5148">
                  <c:v>1842.0929999999998</c:v>
                </c:pt>
                <c:pt idx="5149">
                  <c:v>1826.8689999999999</c:v>
                </c:pt>
                <c:pt idx="5150">
                  <c:v>1844.93</c:v>
                </c:pt>
                <c:pt idx="5151">
                  <c:v>1798.73</c:v>
                </c:pt>
                <c:pt idx="5152">
                  <c:v>1859.3799999999999</c:v>
                </c:pt>
                <c:pt idx="5153">
                  <c:v>1782.1539999999998</c:v>
                </c:pt>
                <c:pt idx="5154">
                  <c:v>1858.8589999999999</c:v>
                </c:pt>
                <c:pt idx="5155">
                  <c:v>1762.31</c:v>
                </c:pt>
                <c:pt idx="5156">
                  <c:v>1868.2170000000001</c:v>
                </c:pt>
                <c:pt idx="5157">
                  <c:v>1742.1919999999998</c:v>
                </c:pt>
                <c:pt idx="5158">
                  <c:v>1861.6619999999998</c:v>
                </c:pt>
                <c:pt idx="5159">
                  <c:v>1738.8309999999999</c:v>
                </c:pt>
                <c:pt idx="5160">
                  <c:v>1851.7360000000001</c:v>
                </c:pt>
                <c:pt idx="5161">
                  <c:v>1727.3439999999998</c:v>
                </c:pt>
                <c:pt idx="5162">
                  <c:v>1849.5739999999998</c:v>
                </c:pt>
                <c:pt idx="5163">
                  <c:v>1729.472</c:v>
                </c:pt>
                <c:pt idx="5164">
                  <c:v>1832.309</c:v>
                </c:pt>
                <c:pt idx="5165">
                  <c:v>1729.136</c:v>
                </c:pt>
                <c:pt idx="5166">
                  <c:v>1822.404</c:v>
                </c:pt>
                <c:pt idx="5167">
                  <c:v>1729.9150000000011</c:v>
                </c:pt>
                <c:pt idx="5168">
                  <c:v>1799.7639999999999</c:v>
                </c:pt>
                <c:pt idx="5169">
                  <c:v>1743.817</c:v>
                </c:pt>
                <c:pt idx="5170">
                  <c:v>1775.923</c:v>
                </c:pt>
                <c:pt idx="5171">
                  <c:v>1750.58</c:v>
                </c:pt>
                <c:pt idx="5172">
                  <c:v>1760.3319999999999</c:v>
                </c:pt>
                <c:pt idx="5173">
                  <c:v>1764.537</c:v>
                </c:pt>
                <c:pt idx="5174">
                  <c:v>1736.596</c:v>
                </c:pt>
                <c:pt idx="5175">
                  <c:v>1773.93</c:v>
                </c:pt>
                <c:pt idx="5176">
                  <c:v>1722.1439999999998</c:v>
                </c:pt>
                <c:pt idx="5177">
                  <c:v>1782.5250000000001</c:v>
                </c:pt>
                <c:pt idx="5178">
                  <c:v>1703.3629999999998</c:v>
                </c:pt>
                <c:pt idx="5179">
                  <c:v>1794.1119999999999</c:v>
                </c:pt>
                <c:pt idx="5180">
                  <c:v>1689.722</c:v>
                </c:pt>
                <c:pt idx="5181">
                  <c:v>1799.2339999999999</c:v>
                </c:pt>
                <c:pt idx="5182">
                  <c:v>1682.865</c:v>
                </c:pt>
                <c:pt idx="5183">
                  <c:v>1803.6609999999998</c:v>
                </c:pt>
                <c:pt idx="5184">
                  <c:v>1678.325</c:v>
                </c:pt>
                <c:pt idx="5185">
                  <c:v>1803.3989999999999</c:v>
                </c:pt>
                <c:pt idx="5186">
                  <c:v>1679.6579999999999</c:v>
                </c:pt>
                <c:pt idx="5187">
                  <c:v>1800.566</c:v>
                </c:pt>
                <c:pt idx="5188">
                  <c:v>1825.8539999999998</c:v>
                </c:pt>
                <c:pt idx="5189">
                  <c:v>1945.528</c:v>
                </c:pt>
                <c:pt idx="5190">
                  <c:v>1837.3619999999999</c:v>
                </c:pt>
                <c:pt idx="5191">
                  <c:v>1936.809</c:v>
                </c:pt>
                <c:pt idx="5192">
                  <c:v>1849.518</c:v>
                </c:pt>
                <c:pt idx="5193">
                  <c:v>1924.6489999999999</c:v>
                </c:pt>
                <c:pt idx="5194">
                  <c:v>1869.086</c:v>
                </c:pt>
                <c:pt idx="5195">
                  <c:v>1911.203</c:v>
                </c:pt>
                <c:pt idx="5196">
                  <c:v>1885.5</c:v>
                </c:pt>
                <c:pt idx="5197">
                  <c:v>1900.568</c:v>
                </c:pt>
                <c:pt idx="5198">
                  <c:v>1908.703</c:v>
                </c:pt>
                <c:pt idx="5199">
                  <c:v>1883.5409999999999</c:v>
                </c:pt>
                <c:pt idx="5200">
                  <c:v>1932.8729999999998</c:v>
                </c:pt>
                <c:pt idx="5201">
                  <c:v>1875.452</c:v>
                </c:pt>
                <c:pt idx="5202">
                  <c:v>1947.807</c:v>
                </c:pt>
                <c:pt idx="5203">
                  <c:v>1864.432</c:v>
                </c:pt>
                <c:pt idx="5204">
                  <c:v>1969.75</c:v>
                </c:pt>
                <c:pt idx="5205">
                  <c:v>1860.441</c:v>
                </c:pt>
                <c:pt idx="5206">
                  <c:v>1979.1679999999999</c:v>
                </c:pt>
                <c:pt idx="5207">
                  <c:v>1864.421</c:v>
                </c:pt>
                <c:pt idx="5208">
                  <c:v>1892.0989999999999</c:v>
                </c:pt>
                <c:pt idx="5209">
                  <c:v>1764.73</c:v>
                </c:pt>
                <c:pt idx="5210">
                  <c:v>1904.452</c:v>
                </c:pt>
                <c:pt idx="5211">
                  <c:v>1777.7829999999999</c:v>
                </c:pt>
                <c:pt idx="5212">
                  <c:v>1900.98</c:v>
                </c:pt>
                <c:pt idx="5213">
                  <c:v>1786.4470000000001</c:v>
                </c:pt>
                <c:pt idx="5214">
                  <c:v>1906.259</c:v>
                </c:pt>
                <c:pt idx="5215">
                  <c:v>1804.7719999999999</c:v>
                </c:pt>
                <c:pt idx="5216">
                  <c:v>1895.3579999999999</c:v>
                </c:pt>
                <c:pt idx="5217">
                  <c:v>1829.9949999999999</c:v>
                </c:pt>
                <c:pt idx="5218">
                  <c:v>1894.6679999999999</c:v>
                </c:pt>
                <c:pt idx="5219">
                  <c:v>1844.0350000000001</c:v>
                </c:pt>
                <c:pt idx="5220">
                  <c:v>1892.259</c:v>
                </c:pt>
                <c:pt idx="5221">
                  <c:v>1872.6279999999999</c:v>
                </c:pt>
                <c:pt idx="5222">
                  <c:v>1876.0029999999999</c:v>
                </c:pt>
                <c:pt idx="5223">
                  <c:v>1892.413</c:v>
                </c:pt>
                <c:pt idx="5224">
                  <c:v>1872.3679999999999</c:v>
                </c:pt>
                <c:pt idx="5225">
                  <c:v>1916.6849999999954</c:v>
                </c:pt>
                <c:pt idx="5226">
                  <c:v>1857.5260000000001</c:v>
                </c:pt>
                <c:pt idx="5227">
                  <c:v>1942.4670000000001</c:v>
                </c:pt>
                <c:pt idx="5228">
                  <c:v>1857.1479999999999</c:v>
                </c:pt>
                <c:pt idx="5229">
                  <c:v>1953.954</c:v>
                </c:pt>
                <c:pt idx="5230">
                  <c:v>1858.8409999999999</c:v>
                </c:pt>
                <c:pt idx="5231">
                  <c:v>1973.6179999999999</c:v>
                </c:pt>
                <c:pt idx="5232">
                  <c:v>1852.7049999999999</c:v>
                </c:pt>
                <c:pt idx="5233">
                  <c:v>1981.3899999999999</c:v>
                </c:pt>
                <c:pt idx="5234">
                  <c:v>1860.9880000000001</c:v>
                </c:pt>
                <c:pt idx="5235">
                  <c:v>1988.8639999999998</c:v>
                </c:pt>
                <c:pt idx="5236">
                  <c:v>1862.8869999999999</c:v>
                </c:pt>
                <c:pt idx="5237">
                  <c:v>1994.2660000000001</c:v>
                </c:pt>
                <c:pt idx="5238">
                  <c:v>1878.0419999999999</c:v>
                </c:pt>
                <c:pt idx="5239">
                  <c:v>1986.6219999999998</c:v>
                </c:pt>
                <c:pt idx="5240">
                  <c:v>1894.7819999999999</c:v>
                </c:pt>
                <c:pt idx="5241">
                  <c:v>1983.4580000000001</c:v>
                </c:pt>
                <c:pt idx="5242">
                  <c:v>1907.0909999999999</c:v>
                </c:pt>
                <c:pt idx="5243">
                  <c:v>1971.2170000000001</c:v>
                </c:pt>
                <c:pt idx="5244">
                  <c:v>1927.328</c:v>
                </c:pt>
                <c:pt idx="5245">
                  <c:v>1959.704</c:v>
                </c:pt>
                <c:pt idx="5246">
                  <c:v>1943.299</c:v>
                </c:pt>
                <c:pt idx="5247">
                  <c:v>1947.0339999999999</c:v>
                </c:pt>
                <c:pt idx="5248">
                  <c:v>1962.856</c:v>
                </c:pt>
                <c:pt idx="5249">
                  <c:v>1931.0529999999999</c:v>
                </c:pt>
                <c:pt idx="5250">
                  <c:v>1979.98</c:v>
                </c:pt>
                <c:pt idx="5251">
                  <c:v>1918.027</c:v>
                </c:pt>
                <c:pt idx="5252">
                  <c:v>1881.5709999999999</c:v>
                </c:pt>
                <c:pt idx="5253">
                  <c:v>1796.1909999999998</c:v>
                </c:pt>
                <c:pt idx="5254">
                  <c:v>1891.8909999999998</c:v>
                </c:pt>
                <c:pt idx="5255">
                  <c:v>1787.306</c:v>
                </c:pt>
                <c:pt idx="5256">
                  <c:v>1898.7950000000001</c:v>
                </c:pt>
                <c:pt idx="5257">
                  <c:v>1780.3609999999999</c:v>
                </c:pt>
                <c:pt idx="5258">
                  <c:v>1900.41</c:v>
                </c:pt>
                <c:pt idx="5259">
                  <c:v>1779.1819999999998</c:v>
                </c:pt>
                <c:pt idx="5260">
                  <c:v>1895.9549999999999</c:v>
                </c:pt>
                <c:pt idx="5261">
                  <c:v>1778.1319999999998</c:v>
                </c:pt>
                <c:pt idx="5262">
                  <c:v>1891.732</c:v>
                </c:pt>
                <c:pt idx="5263">
                  <c:v>1782.9949999999999</c:v>
                </c:pt>
                <c:pt idx="5264">
                  <c:v>1877.8799999999999</c:v>
                </c:pt>
                <c:pt idx="5265">
                  <c:v>1788.6279999999999</c:v>
                </c:pt>
                <c:pt idx="5266">
                  <c:v>1867.0150000000001</c:v>
                </c:pt>
                <c:pt idx="5267">
                  <c:v>1793.402</c:v>
                </c:pt>
                <c:pt idx="5268">
                  <c:v>1845.8889999999999</c:v>
                </c:pt>
                <c:pt idx="5269">
                  <c:v>1808.0260000000001</c:v>
                </c:pt>
                <c:pt idx="5270">
                  <c:v>1822.202</c:v>
                </c:pt>
                <c:pt idx="5271">
                  <c:v>1814.127</c:v>
                </c:pt>
                <c:pt idx="5272">
                  <c:v>1806.4560000000001</c:v>
                </c:pt>
                <c:pt idx="5273">
                  <c:v>1827.1639999999998</c:v>
                </c:pt>
                <c:pt idx="5274">
                  <c:v>1781.326</c:v>
                </c:pt>
                <c:pt idx="5275">
                  <c:v>1833.895</c:v>
                </c:pt>
                <c:pt idx="5276">
                  <c:v>1767.8489999999999</c:v>
                </c:pt>
                <c:pt idx="5277">
                  <c:v>1835.6589999999999</c:v>
                </c:pt>
                <c:pt idx="5278">
                  <c:v>1745.6619999999998</c:v>
                </c:pt>
                <c:pt idx="5279">
                  <c:v>1845.0419999999999</c:v>
                </c:pt>
                <c:pt idx="5280">
                  <c:v>1726.2560000000001</c:v>
                </c:pt>
                <c:pt idx="5281">
                  <c:v>1840.0450000000001</c:v>
                </c:pt>
                <c:pt idx="5282">
                  <c:v>1721.6319999999998</c:v>
                </c:pt>
                <c:pt idx="5283">
                  <c:v>1839.4880000000001</c:v>
                </c:pt>
                <c:pt idx="5284">
                  <c:v>1709.1599999999999</c:v>
                </c:pt>
                <c:pt idx="5285">
                  <c:v>1829.3739999999998</c:v>
                </c:pt>
                <c:pt idx="5286">
                  <c:v>1712.6289999999999</c:v>
                </c:pt>
                <c:pt idx="5287">
                  <c:v>1811.84</c:v>
                </c:pt>
                <c:pt idx="5288">
                  <c:v>1707.8729999999998</c:v>
                </c:pt>
                <c:pt idx="5289">
                  <c:v>1803.3729999999998</c:v>
                </c:pt>
                <c:pt idx="5290">
                  <c:v>1706.1139999999998</c:v>
                </c:pt>
                <c:pt idx="5291">
                  <c:v>1779.3419999999999</c:v>
                </c:pt>
                <c:pt idx="5292">
                  <c:v>1718.5989999999999</c:v>
                </c:pt>
                <c:pt idx="5293">
                  <c:v>1763.1029999999998</c:v>
                </c:pt>
                <c:pt idx="5294">
                  <c:v>1721.961</c:v>
                </c:pt>
                <c:pt idx="5295">
                  <c:v>1737.9280000000001</c:v>
                </c:pt>
                <c:pt idx="5296">
                  <c:v>1737.4270000000001</c:v>
                </c:pt>
                <c:pt idx="5297">
                  <c:v>1712.432</c:v>
                </c:pt>
                <c:pt idx="5298">
                  <c:v>1741.588</c:v>
                </c:pt>
                <c:pt idx="5299">
                  <c:v>1696.6869999999999</c:v>
                </c:pt>
                <c:pt idx="5300">
                  <c:v>1745.8109999999999</c:v>
                </c:pt>
                <c:pt idx="5301">
                  <c:v>1674.3050000000001</c:v>
                </c:pt>
                <c:pt idx="5302">
                  <c:v>1757.3989999999999</c:v>
                </c:pt>
                <c:pt idx="5303">
                  <c:v>1661.87</c:v>
                </c:pt>
                <c:pt idx="5304">
                  <c:v>1863.5160000000001</c:v>
                </c:pt>
                <c:pt idx="5305">
                  <c:v>1748.37</c:v>
                </c:pt>
                <c:pt idx="5306">
                  <c:v>1870.03</c:v>
                </c:pt>
                <c:pt idx="5307">
                  <c:v>1736.703</c:v>
                </c:pt>
                <c:pt idx="5308">
                  <c:v>1864.7539999999999</c:v>
                </c:pt>
                <c:pt idx="5309">
                  <c:v>1736.8239999999998</c:v>
                </c:pt>
                <c:pt idx="5310">
                  <c:v>1857.35</c:v>
                </c:pt>
                <c:pt idx="5311">
                  <c:v>1735.2190000000001</c:v>
                </c:pt>
                <c:pt idx="5312">
                  <c:v>1851.3809999999999</c:v>
                </c:pt>
                <c:pt idx="5313">
                  <c:v>1742.5439999999999</c:v>
                </c:pt>
                <c:pt idx="5314">
                  <c:v>1837.8879999999999</c:v>
                </c:pt>
                <c:pt idx="5315">
                  <c:v>1750.4070000000011</c:v>
                </c:pt>
                <c:pt idx="5316">
                  <c:v>1824.979</c:v>
                </c:pt>
                <c:pt idx="5317">
                  <c:v>1762.655</c:v>
                </c:pt>
                <c:pt idx="5318">
                  <c:v>1808.6939999999954</c:v>
                </c:pt>
                <c:pt idx="5319">
                  <c:v>1778.049</c:v>
                </c:pt>
                <c:pt idx="5320">
                  <c:v>1791.954</c:v>
                </c:pt>
                <c:pt idx="5321">
                  <c:v>1794.471</c:v>
                </c:pt>
                <c:pt idx="5322">
                  <c:v>1775.6679999999999</c:v>
                </c:pt>
                <c:pt idx="5323">
                  <c:v>1810.2670000000001</c:v>
                </c:pt>
                <c:pt idx="5324">
                  <c:v>1762.3619999999999</c:v>
                </c:pt>
                <c:pt idx="5325">
                  <c:v>1826.4829999999999</c:v>
                </c:pt>
                <c:pt idx="5326">
                  <c:v>1748.4070000000011</c:v>
                </c:pt>
                <c:pt idx="5327">
                  <c:v>1842.912</c:v>
                </c:pt>
                <c:pt idx="5328">
                  <c:v>1741.923</c:v>
                </c:pt>
                <c:pt idx="5329">
                  <c:v>1852.1089999999999</c:v>
                </c:pt>
                <c:pt idx="5330">
                  <c:v>1740.432</c:v>
                </c:pt>
                <c:pt idx="5331">
                  <c:v>1863.7670000000001</c:v>
                </c:pt>
                <c:pt idx="5332">
                  <c:v>1832.7950000000001</c:v>
                </c:pt>
                <c:pt idx="5333">
                  <c:v>1970.058</c:v>
                </c:pt>
                <c:pt idx="5334">
                  <c:v>1841.3829999999998</c:v>
                </c:pt>
                <c:pt idx="5335">
                  <c:v>1973.48</c:v>
                </c:pt>
                <c:pt idx="5336">
                  <c:v>1845.902</c:v>
                </c:pt>
                <c:pt idx="5337">
                  <c:v>1976.866</c:v>
                </c:pt>
                <c:pt idx="5338">
                  <c:v>1864.6089999999999</c:v>
                </c:pt>
                <c:pt idx="5339">
                  <c:v>1966.5339999999999</c:v>
                </c:pt>
                <c:pt idx="5340">
                  <c:v>1887.345</c:v>
                </c:pt>
                <c:pt idx="5341">
                  <c:v>1964.2550000000001</c:v>
                </c:pt>
                <c:pt idx="5342">
                  <c:v>1901.86</c:v>
                </c:pt>
                <c:pt idx="5343">
                  <c:v>1952.3579999999999</c:v>
                </c:pt>
                <c:pt idx="5344">
                  <c:v>1929.8939999999998</c:v>
                </c:pt>
                <c:pt idx="5345">
                  <c:v>1943.931</c:v>
                </c:pt>
                <c:pt idx="5346">
                  <c:v>1947.021</c:v>
                </c:pt>
                <c:pt idx="5347">
                  <c:v>1939.577</c:v>
                </c:pt>
                <c:pt idx="5348">
                  <c:v>1976.444</c:v>
                </c:pt>
                <c:pt idx="5349">
                  <c:v>1923.356</c:v>
                </c:pt>
                <c:pt idx="5350">
                  <c:v>2004.6979999999999</c:v>
                </c:pt>
                <c:pt idx="5351">
                  <c:v>1922.7839999999999</c:v>
                </c:pt>
                <c:pt idx="5352">
                  <c:v>1913.875</c:v>
                </c:pt>
                <c:pt idx="5353">
                  <c:v>1814.4470000000001</c:v>
                </c:pt>
                <c:pt idx="5354">
                  <c:v>1935.4380000000001</c:v>
                </c:pt>
                <c:pt idx="5355">
                  <c:v>1816.9110000000001</c:v>
                </c:pt>
                <c:pt idx="5356">
                  <c:v>1940.77</c:v>
                </c:pt>
                <c:pt idx="5357">
                  <c:v>1826.79</c:v>
                </c:pt>
                <c:pt idx="5358">
                  <c:v>1955.029</c:v>
                </c:pt>
                <c:pt idx="5359">
                  <c:v>1827.9280000000001</c:v>
                </c:pt>
                <c:pt idx="5360">
                  <c:v>1964.2919999999999</c:v>
                </c:pt>
                <c:pt idx="5361">
                  <c:v>1845.2260000000001</c:v>
                </c:pt>
                <c:pt idx="5362">
                  <c:v>1957.809</c:v>
                </c:pt>
                <c:pt idx="5363">
                  <c:v>1857.135</c:v>
                </c:pt>
                <c:pt idx="5364">
                  <c:v>1958.904</c:v>
                </c:pt>
                <c:pt idx="5365">
                  <c:v>1877.2249999999999</c:v>
                </c:pt>
                <c:pt idx="5366">
                  <c:v>1945.675</c:v>
                </c:pt>
                <c:pt idx="5367">
                  <c:v>1901.6299999999999</c:v>
                </c:pt>
                <c:pt idx="5368">
                  <c:v>1940.8939999999998</c:v>
                </c:pt>
                <c:pt idx="5369">
                  <c:v>1917.1919999999998</c:v>
                </c:pt>
                <c:pt idx="5370">
                  <c:v>1933.7939999999999</c:v>
                </c:pt>
                <c:pt idx="5371">
                  <c:v>1941.9739999999999</c:v>
                </c:pt>
                <c:pt idx="5372">
                  <c:v>1807.0219999999999</c:v>
                </c:pt>
                <c:pt idx="5373">
                  <c:v>1849.742</c:v>
                </c:pt>
                <c:pt idx="5374">
                  <c:v>1799.9929999999999</c:v>
                </c:pt>
                <c:pt idx="5375">
                  <c:v>1867.567</c:v>
                </c:pt>
                <c:pt idx="5376">
                  <c:v>1787.7729999999999</c:v>
                </c:pt>
                <c:pt idx="5377">
                  <c:v>1884.1949999999954</c:v>
                </c:pt>
                <c:pt idx="5378">
                  <c:v>1783.7719999999999</c:v>
                </c:pt>
                <c:pt idx="5379">
                  <c:v>1892.0360000000001</c:v>
                </c:pt>
                <c:pt idx="5380">
                  <c:v>1781.556</c:v>
                </c:pt>
                <c:pt idx="5381">
                  <c:v>1900.0170000000001</c:v>
                </c:pt>
                <c:pt idx="5382">
                  <c:v>1779.4360000000001</c:v>
                </c:pt>
                <c:pt idx="5383">
                  <c:v>1901.2529999999999</c:v>
                </c:pt>
                <c:pt idx="5384">
                  <c:v>1782.931</c:v>
                </c:pt>
                <c:pt idx="5385">
                  <c:v>1899.165</c:v>
                </c:pt>
                <c:pt idx="5386">
                  <c:v>1788.6379999999999</c:v>
                </c:pt>
                <c:pt idx="5387">
                  <c:v>1891.9770000000001</c:v>
                </c:pt>
                <c:pt idx="5388">
                  <c:v>1797.201</c:v>
                </c:pt>
                <c:pt idx="5389">
                  <c:v>1881.5509999999999</c:v>
                </c:pt>
                <c:pt idx="5390">
                  <c:v>1807.1</c:v>
                </c:pt>
                <c:pt idx="5391">
                  <c:v>1866.596</c:v>
                </c:pt>
                <c:pt idx="5392">
                  <c:v>1820.7950000000001</c:v>
                </c:pt>
                <c:pt idx="5393">
                  <c:v>1850.8829999999998</c:v>
                </c:pt>
                <c:pt idx="5394">
                  <c:v>1832.377</c:v>
                </c:pt>
                <c:pt idx="5395">
                  <c:v>1832.165</c:v>
                </c:pt>
                <c:pt idx="5396">
                  <c:v>1846.999</c:v>
                </c:pt>
                <c:pt idx="5397">
                  <c:v>1811.6079999999999</c:v>
                </c:pt>
                <c:pt idx="5398">
                  <c:v>1856.3909999999998</c:v>
                </c:pt>
                <c:pt idx="5399">
                  <c:v>1797.1969999999999</c:v>
                </c:pt>
                <c:pt idx="5400">
                  <c:v>1861.912</c:v>
                </c:pt>
                <c:pt idx="5401">
                  <c:v>1778.3409999999999</c:v>
                </c:pt>
                <c:pt idx="5402">
                  <c:v>1872.55</c:v>
                </c:pt>
                <c:pt idx="5403">
                  <c:v>1767.1379999999999</c:v>
                </c:pt>
                <c:pt idx="5404">
                  <c:v>1871.095</c:v>
                </c:pt>
                <c:pt idx="5405">
                  <c:v>1755.3109999999999</c:v>
                </c:pt>
                <c:pt idx="5406">
                  <c:v>1874.944</c:v>
                </c:pt>
                <c:pt idx="5407">
                  <c:v>1743.8239999999998</c:v>
                </c:pt>
                <c:pt idx="5408">
                  <c:v>1864.7939999999999</c:v>
                </c:pt>
                <c:pt idx="5409">
                  <c:v>1746.2090000000001</c:v>
                </c:pt>
                <c:pt idx="5410">
                  <c:v>1850.021</c:v>
                </c:pt>
                <c:pt idx="5411">
                  <c:v>1741.5889999999999</c:v>
                </c:pt>
                <c:pt idx="5412">
                  <c:v>1841.941</c:v>
                </c:pt>
                <c:pt idx="5413">
                  <c:v>1748.55</c:v>
                </c:pt>
                <c:pt idx="5414">
                  <c:v>1819.7380000000001</c:v>
                </c:pt>
                <c:pt idx="5415">
                  <c:v>1751.865</c:v>
                </c:pt>
                <c:pt idx="5416">
                  <c:v>1806.01</c:v>
                </c:pt>
                <c:pt idx="5417">
                  <c:v>1754.1179999999999</c:v>
                </c:pt>
                <c:pt idx="5418">
                  <c:v>1779.0309999999999</c:v>
                </c:pt>
                <c:pt idx="5419">
                  <c:v>1768.932</c:v>
                </c:pt>
                <c:pt idx="5420">
                  <c:v>1750.518</c:v>
                </c:pt>
                <c:pt idx="5421">
                  <c:v>1772.1109999999999</c:v>
                </c:pt>
                <c:pt idx="5422">
                  <c:v>1736.0070000000001</c:v>
                </c:pt>
                <c:pt idx="5423">
                  <c:v>1783.008</c:v>
                </c:pt>
                <c:pt idx="5424">
                  <c:v>1709.6809999999998</c:v>
                </c:pt>
                <c:pt idx="5425">
                  <c:v>1787.1289999999999</c:v>
                </c:pt>
                <c:pt idx="5426">
                  <c:v>1698.6429999999998</c:v>
                </c:pt>
                <c:pt idx="5427">
                  <c:v>1785.2650000000001</c:v>
                </c:pt>
                <c:pt idx="5428">
                  <c:v>1678.7080000000001</c:v>
                </c:pt>
                <c:pt idx="5429">
                  <c:v>1792.088</c:v>
                </c:pt>
                <c:pt idx="5430">
                  <c:v>1663.3009999999999</c:v>
                </c:pt>
                <c:pt idx="5431">
                  <c:v>1784.1379999999999</c:v>
                </c:pt>
                <c:pt idx="5432">
                  <c:v>1662.6389999999999</c:v>
                </c:pt>
                <c:pt idx="5433">
                  <c:v>1780.6229999999998</c:v>
                </c:pt>
                <c:pt idx="5434">
                  <c:v>1656.2160000000001</c:v>
                </c:pt>
                <c:pt idx="5435">
                  <c:v>1768.5519999999999</c:v>
                </c:pt>
                <c:pt idx="5436">
                  <c:v>1663.0150000000001</c:v>
                </c:pt>
                <c:pt idx="5437">
                  <c:v>1751.3969999999999</c:v>
                </c:pt>
                <c:pt idx="5438">
                  <c:v>1664.8309999999999</c:v>
                </c:pt>
                <c:pt idx="5439">
                  <c:v>1739.723</c:v>
                </c:pt>
                <c:pt idx="5440">
                  <c:v>1670.3319999999999</c:v>
                </c:pt>
                <c:pt idx="5441">
                  <c:v>1719.1389999999999</c:v>
                </c:pt>
                <c:pt idx="5442">
                  <c:v>1685.2539999999999</c:v>
                </c:pt>
                <c:pt idx="5443">
                  <c:v>1701.875</c:v>
                </c:pt>
                <c:pt idx="5444">
                  <c:v>1694.6819999999998</c:v>
                </c:pt>
                <c:pt idx="5445">
                  <c:v>1682.789</c:v>
                </c:pt>
                <c:pt idx="5446">
                  <c:v>1709.7180000000001</c:v>
                </c:pt>
                <c:pt idx="5447">
                  <c:v>1663.452</c:v>
                </c:pt>
                <c:pt idx="5448">
                  <c:v>1872.9660000000001</c:v>
                </c:pt>
                <c:pt idx="5449">
                  <c:v>1801.1989999999998</c:v>
                </c:pt>
                <c:pt idx="5450">
                  <c:v>1884.5239999999999</c:v>
                </c:pt>
                <c:pt idx="5451">
                  <c:v>1787.0219999999999</c:v>
                </c:pt>
                <c:pt idx="5452">
                  <c:v>1894.953</c:v>
                </c:pt>
                <c:pt idx="5453">
                  <c:v>1778.5050000000001</c:v>
                </c:pt>
                <c:pt idx="5454">
                  <c:v>1902.1659999999999</c:v>
                </c:pt>
                <c:pt idx="5455">
                  <c:v>1773.885</c:v>
                </c:pt>
                <c:pt idx="5456">
                  <c:v>1904.971</c:v>
                </c:pt>
                <c:pt idx="5457">
                  <c:v>1775.712</c:v>
                </c:pt>
                <c:pt idx="5458">
                  <c:v>1905.9</c:v>
                </c:pt>
                <c:pt idx="5459">
                  <c:v>1779.51</c:v>
                </c:pt>
                <c:pt idx="5460">
                  <c:v>1904.5309999999999</c:v>
                </c:pt>
                <c:pt idx="5461">
                  <c:v>1791.27</c:v>
                </c:pt>
                <c:pt idx="5462">
                  <c:v>1895.52</c:v>
                </c:pt>
                <c:pt idx="5463">
                  <c:v>1804.1879999999999</c:v>
                </c:pt>
                <c:pt idx="5464">
                  <c:v>1888.6489999999999</c:v>
                </c:pt>
                <c:pt idx="5465">
                  <c:v>1822.127</c:v>
                </c:pt>
                <c:pt idx="5466">
                  <c:v>1873.9860000000001</c:v>
                </c:pt>
                <c:pt idx="5467">
                  <c:v>1845.366</c:v>
                </c:pt>
                <c:pt idx="5468">
                  <c:v>1865.0629999999999</c:v>
                </c:pt>
                <c:pt idx="5469">
                  <c:v>1861.6419999999998</c:v>
                </c:pt>
                <c:pt idx="5470">
                  <c:v>1857.6209999999999</c:v>
                </c:pt>
                <c:pt idx="5471">
                  <c:v>1887.711</c:v>
                </c:pt>
                <c:pt idx="5472">
                  <c:v>1790.87</c:v>
                </c:pt>
                <c:pt idx="5473">
                  <c:v>1854.269</c:v>
                </c:pt>
                <c:pt idx="5474">
                  <c:v>1787.298</c:v>
                </c:pt>
                <c:pt idx="5475">
                  <c:v>1874.3129999999999</c:v>
                </c:pt>
                <c:pt idx="5476">
                  <c:v>1776.204</c:v>
                </c:pt>
                <c:pt idx="5477">
                  <c:v>1895.5239999999999</c:v>
                </c:pt>
                <c:pt idx="5478">
                  <c:v>1780.2349999999999</c:v>
                </c:pt>
                <c:pt idx="5479">
                  <c:v>1901.98</c:v>
                </c:pt>
                <c:pt idx="5480">
                  <c:v>1788.3809999999999</c:v>
                </c:pt>
                <c:pt idx="5481">
                  <c:v>1916.32</c:v>
                </c:pt>
                <c:pt idx="5482">
                  <c:v>1788.7149999999999</c:v>
                </c:pt>
                <c:pt idx="5483">
                  <c:v>1918.402</c:v>
                </c:pt>
                <c:pt idx="5484">
                  <c:v>1805.546</c:v>
                </c:pt>
                <c:pt idx="5485">
                  <c:v>1921.4490000000001</c:v>
                </c:pt>
                <c:pt idx="5486">
                  <c:v>1813.501</c:v>
                </c:pt>
                <c:pt idx="5487">
                  <c:v>1924.913</c:v>
                </c:pt>
                <c:pt idx="5488">
                  <c:v>1837.251</c:v>
                </c:pt>
                <c:pt idx="5489">
                  <c:v>1912.24</c:v>
                </c:pt>
                <c:pt idx="5490">
                  <c:v>1863.896</c:v>
                </c:pt>
                <c:pt idx="5491">
                  <c:v>1910.1569999999999</c:v>
                </c:pt>
                <c:pt idx="5492">
                  <c:v>1879.1829999999998</c:v>
                </c:pt>
                <c:pt idx="5493">
                  <c:v>1897.797</c:v>
                </c:pt>
                <c:pt idx="5494">
                  <c:v>1907.1569999999999</c:v>
                </c:pt>
                <c:pt idx="5495">
                  <c:v>1889.9160000000011</c:v>
                </c:pt>
                <c:pt idx="5496">
                  <c:v>1923.146</c:v>
                </c:pt>
                <c:pt idx="5497">
                  <c:v>1885.9050000000011</c:v>
                </c:pt>
                <c:pt idx="5498">
                  <c:v>1948.7370000000001</c:v>
                </c:pt>
                <c:pt idx="5499">
                  <c:v>1872.402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024064"/>
        <c:axId val="96025600"/>
      </c:lineChart>
      <c:catAx>
        <c:axId val="96024064"/>
        <c:scaling>
          <c:orientation val="minMax"/>
        </c:scaling>
        <c:delete val="1"/>
        <c:axPos val="b"/>
        <c:majorTickMark val="none"/>
        <c:minorTickMark val="none"/>
        <c:tickLblPos val="nextTo"/>
        <c:crossAx val="96025600"/>
        <c:crosses val="autoZero"/>
        <c:auto val="1"/>
        <c:lblAlgn val="ctr"/>
        <c:lblOffset val="100"/>
        <c:noMultiLvlLbl val="0"/>
      </c:catAx>
      <c:valAx>
        <c:axId val="96025600"/>
        <c:scaling>
          <c:orientation val="minMax"/>
          <c:min val="1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Delay (ps)</a:t>
                </a:r>
                <a:endParaRPr lang="en-US" dirty="0"/>
              </a:p>
            </c:rich>
          </c:tx>
          <c:layout/>
          <c:overlay val="0"/>
        </c:title>
        <c:numFmt formatCode="0.0000" sourceLinked="1"/>
        <c:majorTickMark val="none"/>
        <c:minorTickMark val="none"/>
        <c:tickLblPos val="nextTo"/>
        <c:crossAx val="96024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64MHz Source Switched OFF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SDL Delay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val>
            <c:numRef>
              <c:f>'Noise Plots'!$D$3:$D$5502</c:f>
              <c:numCache>
                <c:formatCode>0.0000</c:formatCode>
                <c:ptCount val="5500"/>
                <c:pt idx="0">
                  <c:v>1871.1</c:v>
                </c:pt>
                <c:pt idx="1">
                  <c:v>1871.1</c:v>
                </c:pt>
                <c:pt idx="2">
                  <c:v>1871.1</c:v>
                </c:pt>
                <c:pt idx="3">
                  <c:v>1871.1</c:v>
                </c:pt>
                <c:pt idx="4">
                  <c:v>1820.8</c:v>
                </c:pt>
                <c:pt idx="5">
                  <c:v>1820.8</c:v>
                </c:pt>
                <c:pt idx="6">
                  <c:v>1820.8</c:v>
                </c:pt>
                <c:pt idx="7">
                  <c:v>1820.8</c:v>
                </c:pt>
                <c:pt idx="8">
                  <c:v>1820.8</c:v>
                </c:pt>
                <c:pt idx="9">
                  <c:v>1820.8</c:v>
                </c:pt>
                <c:pt idx="10">
                  <c:v>1820.8</c:v>
                </c:pt>
                <c:pt idx="11">
                  <c:v>1820.8</c:v>
                </c:pt>
                <c:pt idx="12">
                  <c:v>1820.8</c:v>
                </c:pt>
                <c:pt idx="13">
                  <c:v>1820.8</c:v>
                </c:pt>
                <c:pt idx="14">
                  <c:v>1820.8</c:v>
                </c:pt>
                <c:pt idx="15">
                  <c:v>1820.8</c:v>
                </c:pt>
                <c:pt idx="16">
                  <c:v>1820.8</c:v>
                </c:pt>
                <c:pt idx="17">
                  <c:v>1820.8</c:v>
                </c:pt>
                <c:pt idx="18">
                  <c:v>1820.8</c:v>
                </c:pt>
                <c:pt idx="19">
                  <c:v>1820.8</c:v>
                </c:pt>
                <c:pt idx="20">
                  <c:v>1820.8</c:v>
                </c:pt>
                <c:pt idx="21">
                  <c:v>1820.8</c:v>
                </c:pt>
                <c:pt idx="22">
                  <c:v>1820.8</c:v>
                </c:pt>
                <c:pt idx="23">
                  <c:v>1820.8</c:v>
                </c:pt>
                <c:pt idx="24">
                  <c:v>1820.8</c:v>
                </c:pt>
                <c:pt idx="25">
                  <c:v>1820.8</c:v>
                </c:pt>
                <c:pt idx="26">
                  <c:v>1820.8</c:v>
                </c:pt>
                <c:pt idx="27">
                  <c:v>1820.8</c:v>
                </c:pt>
                <c:pt idx="28">
                  <c:v>1820.8</c:v>
                </c:pt>
                <c:pt idx="29">
                  <c:v>1820.8</c:v>
                </c:pt>
                <c:pt idx="30">
                  <c:v>1820.8</c:v>
                </c:pt>
                <c:pt idx="31">
                  <c:v>1820.8</c:v>
                </c:pt>
                <c:pt idx="32">
                  <c:v>1820.8</c:v>
                </c:pt>
                <c:pt idx="33">
                  <c:v>1820.8</c:v>
                </c:pt>
                <c:pt idx="34">
                  <c:v>1820.8</c:v>
                </c:pt>
                <c:pt idx="35">
                  <c:v>1820.8</c:v>
                </c:pt>
                <c:pt idx="36">
                  <c:v>1820.8</c:v>
                </c:pt>
                <c:pt idx="37">
                  <c:v>1820.8</c:v>
                </c:pt>
                <c:pt idx="38">
                  <c:v>1820.8</c:v>
                </c:pt>
                <c:pt idx="39">
                  <c:v>1820.8</c:v>
                </c:pt>
                <c:pt idx="40">
                  <c:v>1820.8</c:v>
                </c:pt>
                <c:pt idx="41">
                  <c:v>1820.8</c:v>
                </c:pt>
                <c:pt idx="42">
                  <c:v>1820.8</c:v>
                </c:pt>
                <c:pt idx="43">
                  <c:v>1820.8</c:v>
                </c:pt>
                <c:pt idx="44">
                  <c:v>1820.8</c:v>
                </c:pt>
                <c:pt idx="45">
                  <c:v>1820.8</c:v>
                </c:pt>
                <c:pt idx="46">
                  <c:v>1820.8</c:v>
                </c:pt>
                <c:pt idx="47">
                  <c:v>1820.8</c:v>
                </c:pt>
                <c:pt idx="48">
                  <c:v>1820.8</c:v>
                </c:pt>
                <c:pt idx="49">
                  <c:v>1820.8</c:v>
                </c:pt>
                <c:pt idx="50">
                  <c:v>1820.8</c:v>
                </c:pt>
                <c:pt idx="51">
                  <c:v>1820.8</c:v>
                </c:pt>
                <c:pt idx="52">
                  <c:v>1820.8</c:v>
                </c:pt>
                <c:pt idx="53">
                  <c:v>1820.8</c:v>
                </c:pt>
                <c:pt idx="54">
                  <c:v>1820.8</c:v>
                </c:pt>
                <c:pt idx="55">
                  <c:v>1820.8</c:v>
                </c:pt>
                <c:pt idx="56">
                  <c:v>1820.8</c:v>
                </c:pt>
                <c:pt idx="57">
                  <c:v>1820.8</c:v>
                </c:pt>
                <c:pt idx="58">
                  <c:v>1820.8</c:v>
                </c:pt>
                <c:pt idx="59">
                  <c:v>1820.8</c:v>
                </c:pt>
                <c:pt idx="60">
                  <c:v>1820.8</c:v>
                </c:pt>
                <c:pt idx="61">
                  <c:v>1820.8</c:v>
                </c:pt>
                <c:pt idx="62">
                  <c:v>1820.8</c:v>
                </c:pt>
                <c:pt idx="63">
                  <c:v>1820.8</c:v>
                </c:pt>
                <c:pt idx="64">
                  <c:v>1820.8</c:v>
                </c:pt>
                <c:pt idx="65">
                  <c:v>1820.8</c:v>
                </c:pt>
                <c:pt idx="66">
                  <c:v>1820.8</c:v>
                </c:pt>
                <c:pt idx="67">
                  <c:v>1820.8</c:v>
                </c:pt>
                <c:pt idx="68">
                  <c:v>1820.8</c:v>
                </c:pt>
                <c:pt idx="69">
                  <c:v>1820.8</c:v>
                </c:pt>
                <c:pt idx="70">
                  <c:v>1820.8</c:v>
                </c:pt>
                <c:pt idx="71">
                  <c:v>1820.8</c:v>
                </c:pt>
                <c:pt idx="72">
                  <c:v>1820.8</c:v>
                </c:pt>
                <c:pt idx="73">
                  <c:v>1820.8</c:v>
                </c:pt>
                <c:pt idx="74">
                  <c:v>1820.8</c:v>
                </c:pt>
                <c:pt idx="75">
                  <c:v>1820.8</c:v>
                </c:pt>
                <c:pt idx="76">
                  <c:v>1820.8</c:v>
                </c:pt>
                <c:pt idx="77">
                  <c:v>1820.8</c:v>
                </c:pt>
                <c:pt idx="78">
                  <c:v>1820.8</c:v>
                </c:pt>
                <c:pt idx="79">
                  <c:v>1820.8</c:v>
                </c:pt>
                <c:pt idx="80">
                  <c:v>1820.8</c:v>
                </c:pt>
                <c:pt idx="81">
                  <c:v>1820.8</c:v>
                </c:pt>
                <c:pt idx="82">
                  <c:v>1820.8</c:v>
                </c:pt>
                <c:pt idx="83">
                  <c:v>1820.8</c:v>
                </c:pt>
                <c:pt idx="84">
                  <c:v>1820.8</c:v>
                </c:pt>
                <c:pt idx="85">
                  <c:v>1820.8</c:v>
                </c:pt>
                <c:pt idx="86">
                  <c:v>1820.8</c:v>
                </c:pt>
                <c:pt idx="87">
                  <c:v>1820.8</c:v>
                </c:pt>
                <c:pt idx="88">
                  <c:v>1820.8</c:v>
                </c:pt>
                <c:pt idx="89">
                  <c:v>1820.8</c:v>
                </c:pt>
                <c:pt idx="90">
                  <c:v>1820.8</c:v>
                </c:pt>
                <c:pt idx="91">
                  <c:v>1820.8</c:v>
                </c:pt>
                <c:pt idx="92">
                  <c:v>1820.8</c:v>
                </c:pt>
                <c:pt idx="93">
                  <c:v>1820.8</c:v>
                </c:pt>
                <c:pt idx="94">
                  <c:v>1820.8</c:v>
                </c:pt>
                <c:pt idx="95">
                  <c:v>1820.8</c:v>
                </c:pt>
                <c:pt idx="96">
                  <c:v>1820.8</c:v>
                </c:pt>
                <c:pt idx="97">
                  <c:v>1820.8</c:v>
                </c:pt>
                <c:pt idx="98">
                  <c:v>1820.8</c:v>
                </c:pt>
                <c:pt idx="99">
                  <c:v>1820.8</c:v>
                </c:pt>
                <c:pt idx="100">
                  <c:v>1820.8</c:v>
                </c:pt>
                <c:pt idx="101">
                  <c:v>1820.8</c:v>
                </c:pt>
                <c:pt idx="102">
                  <c:v>1820.8</c:v>
                </c:pt>
                <c:pt idx="103">
                  <c:v>1820.8</c:v>
                </c:pt>
                <c:pt idx="104">
                  <c:v>1820.8</c:v>
                </c:pt>
                <c:pt idx="105">
                  <c:v>1820.8</c:v>
                </c:pt>
                <c:pt idx="106">
                  <c:v>1820.8</c:v>
                </c:pt>
                <c:pt idx="107">
                  <c:v>1820.8</c:v>
                </c:pt>
                <c:pt idx="108">
                  <c:v>1820.8</c:v>
                </c:pt>
                <c:pt idx="109">
                  <c:v>1820.8</c:v>
                </c:pt>
                <c:pt idx="110">
                  <c:v>1820.8</c:v>
                </c:pt>
                <c:pt idx="111">
                  <c:v>1820.8</c:v>
                </c:pt>
                <c:pt idx="112">
                  <c:v>1820.8</c:v>
                </c:pt>
                <c:pt idx="113">
                  <c:v>1820.8</c:v>
                </c:pt>
                <c:pt idx="114">
                  <c:v>1820.8</c:v>
                </c:pt>
                <c:pt idx="115">
                  <c:v>1820.8</c:v>
                </c:pt>
                <c:pt idx="116">
                  <c:v>1820.8</c:v>
                </c:pt>
                <c:pt idx="117">
                  <c:v>1820.8</c:v>
                </c:pt>
                <c:pt idx="118">
                  <c:v>1820.8</c:v>
                </c:pt>
                <c:pt idx="119">
                  <c:v>1820.8</c:v>
                </c:pt>
                <c:pt idx="120">
                  <c:v>1820.8</c:v>
                </c:pt>
                <c:pt idx="121">
                  <c:v>1820.8</c:v>
                </c:pt>
                <c:pt idx="122">
                  <c:v>1820.8</c:v>
                </c:pt>
                <c:pt idx="123">
                  <c:v>1820.8</c:v>
                </c:pt>
                <c:pt idx="124">
                  <c:v>1820.8</c:v>
                </c:pt>
                <c:pt idx="125">
                  <c:v>1820.8</c:v>
                </c:pt>
                <c:pt idx="126">
                  <c:v>1820.8</c:v>
                </c:pt>
                <c:pt idx="127">
                  <c:v>1820.8</c:v>
                </c:pt>
                <c:pt idx="128">
                  <c:v>1820.8</c:v>
                </c:pt>
                <c:pt idx="129">
                  <c:v>1820.8</c:v>
                </c:pt>
                <c:pt idx="130">
                  <c:v>1820.8</c:v>
                </c:pt>
                <c:pt idx="131">
                  <c:v>1820.8</c:v>
                </c:pt>
                <c:pt idx="132">
                  <c:v>1820.8</c:v>
                </c:pt>
                <c:pt idx="133">
                  <c:v>1820.8</c:v>
                </c:pt>
                <c:pt idx="134">
                  <c:v>1820.8</c:v>
                </c:pt>
                <c:pt idx="135">
                  <c:v>1820.8</c:v>
                </c:pt>
                <c:pt idx="136">
                  <c:v>1820.8</c:v>
                </c:pt>
                <c:pt idx="137">
                  <c:v>1820.8</c:v>
                </c:pt>
                <c:pt idx="138">
                  <c:v>1820.8</c:v>
                </c:pt>
                <c:pt idx="139">
                  <c:v>1820.8</c:v>
                </c:pt>
                <c:pt idx="140">
                  <c:v>1820.8</c:v>
                </c:pt>
                <c:pt idx="141">
                  <c:v>1820.8</c:v>
                </c:pt>
                <c:pt idx="142">
                  <c:v>1820.8</c:v>
                </c:pt>
                <c:pt idx="143">
                  <c:v>1820.8</c:v>
                </c:pt>
                <c:pt idx="144">
                  <c:v>1820.8</c:v>
                </c:pt>
                <c:pt idx="145">
                  <c:v>1820.8</c:v>
                </c:pt>
                <c:pt idx="146">
                  <c:v>1820.8</c:v>
                </c:pt>
                <c:pt idx="147">
                  <c:v>1820.8</c:v>
                </c:pt>
                <c:pt idx="148">
                  <c:v>1820.8</c:v>
                </c:pt>
                <c:pt idx="149">
                  <c:v>1820.8</c:v>
                </c:pt>
                <c:pt idx="150">
                  <c:v>1820.8</c:v>
                </c:pt>
                <c:pt idx="151">
                  <c:v>1820.8</c:v>
                </c:pt>
                <c:pt idx="152">
                  <c:v>1820.8</c:v>
                </c:pt>
                <c:pt idx="153">
                  <c:v>1820.8</c:v>
                </c:pt>
                <c:pt idx="154">
                  <c:v>1820.8</c:v>
                </c:pt>
                <c:pt idx="155">
                  <c:v>1820.8</c:v>
                </c:pt>
                <c:pt idx="156">
                  <c:v>1820.8</c:v>
                </c:pt>
                <c:pt idx="157">
                  <c:v>1820.8</c:v>
                </c:pt>
                <c:pt idx="158">
                  <c:v>1820.8</c:v>
                </c:pt>
                <c:pt idx="159">
                  <c:v>1820.8</c:v>
                </c:pt>
                <c:pt idx="160">
                  <c:v>1820.8</c:v>
                </c:pt>
                <c:pt idx="161">
                  <c:v>1820.8</c:v>
                </c:pt>
                <c:pt idx="162">
                  <c:v>1820.8</c:v>
                </c:pt>
                <c:pt idx="163">
                  <c:v>1820.8</c:v>
                </c:pt>
                <c:pt idx="164">
                  <c:v>1820.8</c:v>
                </c:pt>
                <c:pt idx="165">
                  <c:v>1820.8</c:v>
                </c:pt>
                <c:pt idx="166">
                  <c:v>1820.8</c:v>
                </c:pt>
                <c:pt idx="167">
                  <c:v>1820.8</c:v>
                </c:pt>
                <c:pt idx="168">
                  <c:v>1820.8</c:v>
                </c:pt>
                <c:pt idx="169">
                  <c:v>1820.8</c:v>
                </c:pt>
                <c:pt idx="170">
                  <c:v>1820.8</c:v>
                </c:pt>
                <c:pt idx="171">
                  <c:v>1820.8</c:v>
                </c:pt>
                <c:pt idx="172">
                  <c:v>1820.8</c:v>
                </c:pt>
                <c:pt idx="173">
                  <c:v>1820.8</c:v>
                </c:pt>
                <c:pt idx="174">
                  <c:v>1820.8</c:v>
                </c:pt>
                <c:pt idx="175">
                  <c:v>1820.8</c:v>
                </c:pt>
                <c:pt idx="176">
                  <c:v>1820.8</c:v>
                </c:pt>
                <c:pt idx="177">
                  <c:v>1820.8</c:v>
                </c:pt>
                <c:pt idx="178">
                  <c:v>1820.8</c:v>
                </c:pt>
                <c:pt idx="179">
                  <c:v>1820.8</c:v>
                </c:pt>
                <c:pt idx="180">
                  <c:v>1820.8</c:v>
                </c:pt>
                <c:pt idx="181">
                  <c:v>1820.8</c:v>
                </c:pt>
                <c:pt idx="182">
                  <c:v>1820.8</c:v>
                </c:pt>
                <c:pt idx="183">
                  <c:v>1820.8</c:v>
                </c:pt>
                <c:pt idx="184">
                  <c:v>1820.8</c:v>
                </c:pt>
                <c:pt idx="185">
                  <c:v>1820.8</c:v>
                </c:pt>
                <c:pt idx="186">
                  <c:v>1820.8</c:v>
                </c:pt>
                <c:pt idx="187">
                  <c:v>1820.8</c:v>
                </c:pt>
                <c:pt idx="188">
                  <c:v>1820.8</c:v>
                </c:pt>
                <c:pt idx="189">
                  <c:v>1820.8</c:v>
                </c:pt>
                <c:pt idx="190">
                  <c:v>1820.8</c:v>
                </c:pt>
                <c:pt idx="191">
                  <c:v>1820.8</c:v>
                </c:pt>
                <c:pt idx="192">
                  <c:v>1820.8</c:v>
                </c:pt>
                <c:pt idx="193">
                  <c:v>1820.8</c:v>
                </c:pt>
                <c:pt idx="194">
                  <c:v>1820.8</c:v>
                </c:pt>
                <c:pt idx="195">
                  <c:v>1820.8</c:v>
                </c:pt>
                <c:pt idx="196">
                  <c:v>1820.8</c:v>
                </c:pt>
                <c:pt idx="197">
                  <c:v>1820.8</c:v>
                </c:pt>
                <c:pt idx="198">
                  <c:v>1820.8</c:v>
                </c:pt>
                <c:pt idx="199">
                  <c:v>1820.8</c:v>
                </c:pt>
                <c:pt idx="200">
                  <c:v>1820.8</c:v>
                </c:pt>
                <c:pt idx="201">
                  <c:v>1820.8</c:v>
                </c:pt>
                <c:pt idx="202">
                  <c:v>1820.8</c:v>
                </c:pt>
                <c:pt idx="203">
                  <c:v>1820.8</c:v>
                </c:pt>
                <c:pt idx="204">
                  <c:v>1820.8</c:v>
                </c:pt>
                <c:pt idx="205">
                  <c:v>1820.8</c:v>
                </c:pt>
                <c:pt idx="206">
                  <c:v>1820.8</c:v>
                </c:pt>
                <c:pt idx="207">
                  <c:v>1820.8</c:v>
                </c:pt>
                <c:pt idx="208">
                  <c:v>1820.8</c:v>
                </c:pt>
                <c:pt idx="209">
                  <c:v>1820.8</c:v>
                </c:pt>
                <c:pt idx="210">
                  <c:v>1820.8</c:v>
                </c:pt>
                <c:pt idx="211">
                  <c:v>1820.8</c:v>
                </c:pt>
                <c:pt idx="212">
                  <c:v>1820.8</c:v>
                </c:pt>
                <c:pt idx="213">
                  <c:v>1820.8</c:v>
                </c:pt>
                <c:pt idx="214">
                  <c:v>1820.8</c:v>
                </c:pt>
                <c:pt idx="215">
                  <c:v>1820.8</c:v>
                </c:pt>
                <c:pt idx="216">
                  <c:v>1820.8</c:v>
                </c:pt>
                <c:pt idx="217">
                  <c:v>1820.8</c:v>
                </c:pt>
                <c:pt idx="218">
                  <c:v>1820.8</c:v>
                </c:pt>
                <c:pt idx="219">
                  <c:v>1820.8</c:v>
                </c:pt>
                <c:pt idx="220">
                  <c:v>1820.8</c:v>
                </c:pt>
                <c:pt idx="221">
                  <c:v>1820.8</c:v>
                </c:pt>
                <c:pt idx="222">
                  <c:v>1820.8</c:v>
                </c:pt>
                <c:pt idx="223">
                  <c:v>1820.8</c:v>
                </c:pt>
                <c:pt idx="224">
                  <c:v>1820.8</c:v>
                </c:pt>
                <c:pt idx="225">
                  <c:v>1820.8</c:v>
                </c:pt>
                <c:pt idx="226">
                  <c:v>1820.8</c:v>
                </c:pt>
                <c:pt idx="227">
                  <c:v>1820.8</c:v>
                </c:pt>
                <c:pt idx="228">
                  <c:v>1820.8</c:v>
                </c:pt>
                <c:pt idx="229">
                  <c:v>1820.8</c:v>
                </c:pt>
                <c:pt idx="230">
                  <c:v>1820.8</c:v>
                </c:pt>
                <c:pt idx="231">
                  <c:v>1820.8</c:v>
                </c:pt>
                <c:pt idx="232">
                  <c:v>1820.8</c:v>
                </c:pt>
                <c:pt idx="233">
                  <c:v>1820.8</c:v>
                </c:pt>
                <c:pt idx="234">
                  <c:v>1820.8</c:v>
                </c:pt>
                <c:pt idx="235">
                  <c:v>1820.8</c:v>
                </c:pt>
                <c:pt idx="236">
                  <c:v>1820.8</c:v>
                </c:pt>
                <c:pt idx="237">
                  <c:v>1820.8</c:v>
                </c:pt>
                <c:pt idx="238">
                  <c:v>1820.8</c:v>
                </c:pt>
                <c:pt idx="239">
                  <c:v>1820.8</c:v>
                </c:pt>
                <c:pt idx="240">
                  <c:v>1820.8</c:v>
                </c:pt>
                <c:pt idx="241">
                  <c:v>1820.8</c:v>
                </c:pt>
                <c:pt idx="242">
                  <c:v>1820.8</c:v>
                </c:pt>
                <c:pt idx="243">
                  <c:v>1820.8</c:v>
                </c:pt>
                <c:pt idx="244">
                  <c:v>1820.8</c:v>
                </c:pt>
                <c:pt idx="245">
                  <c:v>1820.8</c:v>
                </c:pt>
                <c:pt idx="246">
                  <c:v>1820.8</c:v>
                </c:pt>
                <c:pt idx="247">
                  <c:v>1820.8</c:v>
                </c:pt>
                <c:pt idx="248">
                  <c:v>1820.8</c:v>
                </c:pt>
                <c:pt idx="249">
                  <c:v>1820.8</c:v>
                </c:pt>
                <c:pt idx="250">
                  <c:v>1820.8</c:v>
                </c:pt>
                <c:pt idx="251">
                  <c:v>1820.8</c:v>
                </c:pt>
                <c:pt idx="252">
                  <c:v>1820.8</c:v>
                </c:pt>
                <c:pt idx="253">
                  <c:v>1820.8</c:v>
                </c:pt>
                <c:pt idx="254">
                  <c:v>1820.8</c:v>
                </c:pt>
                <c:pt idx="255">
                  <c:v>1820.8</c:v>
                </c:pt>
                <c:pt idx="256">
                  <c:v>1820.8</c:v>
                </c:pt>
                <c:pt idx="257">
                  <c:v>1820.8</c:v>
                </c:pt>
                <c:pt idx="258">
                  <c:v>1820.8</c:v>
                </c:pt>
                <c:pt idx="259">
                  <c:v>1820.8</c:v>
                </c:pt>
                <c:pt idx="260">
                  <c:v>1820.8</c:v>
                </c:pt>
                <c:pt idx="261">
                  <c:v>1820.8</c:v>
                </c:pt>
                <c:pt idx="262">
                  <c:v>1820.8</c:v>
                </c:pt>
                <c:pt idx="263">
                  <c:v>1820.8</c:v>
                </c:pt>
                <c:pt idx="264">
                  <c:v>1820.8</c:v>
                </c:pt>
                <c:pt idx="265">
                  <c:v>1820.8</c:v>
                </c:pt>
                <c:pt idx="266">
                  <c:v>1820.8</c:v>
                </c:pt>
                <c:pt idx="267">
                  <c:v>1820.8</c:v>
                </c:pt>
                <c:pt idx="268">
                  <c:v>1820.8</c:v>
                </c:pt>
                <c:pt idx="269">
                  <c:v>1820.8</c:v>
                </c:pt>
                <c:pt idx="270">
                  <c:v>1820.8</c:v>
                </c:pt>
                <c:pt idx="271">
                  <c:v>1820.8</c:v>
                </c:pt>
                <c:pt idx="272">
                  <c:v>1820.8</c:v>
                </c:pt>
                <c:pt idx="273">
                  <c:v>1820.8</c:v>
                </c:pt>
                <c:pt idx="274">
                  <c:v>1820.8</c:v>
                </c:pt>
                <c:pt idx="275">
                  <c:v>1820.8</c:v>
                </c:pt>
                <c:pt idx="276">
                  <c:v>1820.8</c:v>
                </c:pt>
                <c:pt idx="277">
                  <c:v>1820.8</c:v>
                </c:pt>
                <c:pt idx="278">
                  <c:v>1820.8</c:v>
                </c:pt>
                <c:pt idx="279">
                  <c:v>1820.8</c:v>
                </c:pt>
                <c:pt idx="280">
                  <c:v>1820.8</c:v>
                </c:pt>
                <c:pt idx="281">
                  <c:v>1820.8</c:v>
                </c:pt>
                <c:pt idx="282">
                  <c:v>1820.8</c:v>
                </c:pt>
                <c:pt idx="283">
                  <c:v>1820.8</c:v>
                </c:pt>
                <c:pt idx="284">
                  <c:v>1820.8</c:v>
                </c:pt>
                <c:pt idx="285">
                  <c:v>1820.8</c:v>
                </c:pt>
                <c:pt idx="286">
                  <c:v>1820.8</c:v>
                </c:pt>
                <c:pt idx="287">
                  <c:v>1820.8</c:v>
                </c:pt>
                <c:pt idx="288">
                  <c:v>1820.8</c:v>
                </c:pt>
                <c:pt idx="289">
                  <c:v>1820.8</c:v>
                </c:pt>
                <c:pt idx="290">
                  <c:v>1820.8</c:v>
                </c:pt>
                <c:pt idx="291">
                  <c:v>1820.8</c:v>
                </c:pt>
                <c:pt idx="292">
                  <c:v>1820.8</c:v>
                </c:pt>
                <c:pt idx="293">
                  <c:v>1820.8</c:v>
                </c:pt>
                <c:pt idx="294">
                  <c:v>1820.8</c:v>
                </c:pt>
                <c:pt idx="295">
                  <c:v>1820.8</c:v>
                </c:pt>
                <c:pt idx="296">
                  <c:v>1820.8</c:v>
                </c:pt>
                <c:pt idx="297">
                  <c:v>1820.8</c:v>
                </c:pt>
                <c:pt idx="298">
                  <c:v>1820.8</c:v>
                </c:pt>
                <c:pt idx="299">
                  <c:v>1820.8</c:v>
                </c:pt>
                <c:pt idx="300">
                  <c:v>1820.8</c:v>
                </c:pt>
                <c:pt idx="301">
                  <c:v>1820.8</c:v>
                </c:pt>
                <c:pt idx="302">
                  <c:v>1820.8</c:v>
                </c:pt>
                <c:pt idx="303">
                  <c:v>1820.8</c:v>
                </c:pt>
                <c:pt idx="304">
                  <c:v>1820.8</c:v>
                </c:pt>
                <c:pt idx="305">
                  <c:v>1820.8</c:v>
                </c:pt>
                <c:pt idx="306">
                  <c:v>1820.8</c:v>
                </c:pt>
                <c:pt idx="307">
                  <c:v>1820.8</c:v>
                </c:pt>
                <c:pt idx="308">
                  <c:v>1820.8</c:v>
                </c:pt>
                <c:pt idx="309">
                  <c:v>1820.8</c:v>
                </c:pt>
                <c:pt idx="310">
                  <c:v>1820.8</c:v>
                </c:pt>
                <c:pt idx="311">
                  <c:v>1820.8</c:v>
                </c:pt>
                <c:pt idx="312">
                  <c:v>1820.8</c:v>
                </c:pt>
                <c:pt idx="313">
                  <c:v>1820.8</c:v>
                </c:pt>
                <c:pt idx="314">
                  <c:v>1820.8</c:v>
                </c:pt>
                <c:pt idx="315">
                  <c:v>1820.8</c:v>
                </c:pt>
                <c:pt idx="316">
                  <c:v>1820.8</c:v>
                </c:pt>
                <c:pt idx="317">
                  <c:v>1820.8</c:v>
                </c:pt>
                <c:pt idx="318">
                  <c:v>1820.8</c:v>
                </c:pt>
                <c:pt idx="319">
                  <c:v>1820.8</c:v>
                </c:pt>
                <c:pt idx="320">
                  <c:v>1820.8</c:v>
                </c:pt>
                <c:pt idx="321">
                  <c:v>1820.8</c:v>
                </c:pt>
                <c:pt idx="322">
                  <c:v>1820.8</c:v>
                </c:pt>
                <c:pt idx="323">
                  <c:v>1820.8</c:v>
                </c:pt>
                <c:pt idx="324">
                  <c:v>1820.8</c:v>
                </c:pt>
                <c:pt idx="325">
                  <c:v>1820.8</c:v>
                </c:pt>
                <c:pt idx="326">
                  <c:v>1820.8</c:v>
                </c:pt>
                <c:pt idx="327">
                  <c:v>1820.8</c:v>
                </c:pt>
                <c:pt idx="328">
                  <c:v>1820.8</c:v>
                </c:pt>
                <c:pt idx="329">
                  <c:v>1820.8</c:v>
                </c:pt>
                <c:pt idx="330">
                  <c:v>1820.8</c:v>
                </c:pt>
                <c:pt idx="331">
                  <c:v>1820.8</c:v>
                </c:pt>
                <c:pt idx="332">
                  <c:v>1820.8</c:v>
                </c:pt>
                <c:pt idx="333">
                  <c:v>1820.8</c:v>
                </c:pt>
                <c:pt idx="334">
                  <c:v>1820.8</c:v>
                </c:pt>
                <c:pt idx="335">
                  <c:v>1820.8</c:v>
                </c:pt>
                <c:pt idx="336">
                  <c:v>1820.8</c:v>
                </c:pt>
                <c:pt idx="337">
                  <c:v>1820.8</c:v>
                </c:pt>
                <c:pt idx="338">
                  <c:v>1820.8</c:v>
                </c:pt>
                <c:pt idx="339">
                  <c:v>1820.8</c:v>
                </c:pt>
                <c:pt idx="340">
                  <c:v>1820.8</c:v>
                </c:pt>
                <c:pt idx="341">
                  <c:v>1820.8</c:v>
                </c:pt>
                <c:pt idx="342">
                  <c:v>1820.8</c:v>
                </c:pt>
                <c:pt idx="343">
                  <c:v>1820.8</c:v>
                </c:pt>
                <c:pt idx="344">
                  <c:v>1820.8</c:v>
                </c:pt>
                <c:pt idx="345">
                  <c:v>1820.8</c:v>
                </c:pt>
                <c:pt idx="346">
                  <c:v>1820.8</c:v>
                </c:pt>
                <c:pt idx="347">
                  <c:v>1820.8</c:v>
                </c:pt>
                <c:pt idx="348">
                  <c:v>1820.8</c:v>
                </c:pt>
                <c:pt idx="349">
                  <c:v>1820.8</c:v>
                </c:pt>
                <c:pt idx="350">
                  <c:v>1820.8</c:v>
                </c:pt>
                <c:pt idx="351">
                  <c:v>1820.8</c:v>
                </c:pt>
                <c:pt idx="352">
                  <c:v>1820.8</c:v>
                </c:pt>
                <c:pt idx="353">
                  <c:v>1820.8</c:v>
                </c:pt>
                <c:pt idx="354">
                  <c:v>1820.8</c:v>
                </c:pt>
                <c:pt idx="355">
                  <c:v>1820.8</c:v>
                </c:pt>
                <c:pt idx="356">
                  <c:v>1820.8</c:v>
                </c:pt>
                <c:pt idx="357">
                  <c:v>1820.8</c:v>
                </c:pt>
                <c:pt idx="358">
                  <c:v>1820.8</c:v>
                </c:pt>
                <c:pt idx="359">
                  <c:v>1820.8</c:v>
                </c:pt>
                <c:pt idx="360">
                  <c:v>1820.8</c:v>
                </c:pt>
                <c:pt idx="361">
                  <c:v>1820.8</c:v>
                </c:pt>
                <c:pt idx="362">
                  <c:v>1820.8</c:v>
                </c:pt>
                <c:pt idx="363">
                  <c:v>1820.8</c:v>
                </c:pt>
                <c:pt idx="364">
                  <c:v>1820.8</c:v>
                </c:pt>
                <c:pt idx="365">
                  <c:v>1820.8</c:v>
                </c:pt>
                <c:pt idx="366">
                  <c:v>1820.8</c:v>
                </c:pt>
                <c:pt idx="367">
                  <c:v>1820.8</c:v>
                </c:pt>
                <c:pt idx="368">
                  <c:v>1820.8</c:v>
                </c:pt>
                <c:pt idx="369">
                  <c:v>1820.8</c:v>
                </c:pt>
                <c:pt idx="370">
                  <c:v>1820.8</c:v>
                </c:pt>
                <c:pt idx="371">
                  <c:v>1820.8</c:v>
                </c:pt>
                <c:pt idx="372">
                  <c:v>1820.8</c:v>
                </c:pt>
                <c:pt idx="373">
                  <c:v>1820.8</c:v>
                </c:pt>
                <c:pt idx="374">
                  <c:v>1820.8</c:v>
                </c:pt>
                <c:pt idx="375">
                  <c:v>1820.8</c:v>
                </c:pt>
                <c:pt idx="376">
                  <c:v>1820.8</c:v>
                </c:pt>
                <c:pt idx="377">
                  <c:v>1820.8</c:v>
                </c:pt>
                <c:pt idx="378">
                  <c:v>1820.8</c:v>
                </c:pt>
                <c:pt idx="379">
                  <c:v>1820.8</c:v>
                </c:pt>
                <c:pt idx="380">
                  <c:v>1820.8</c:v>
                </c:pt>
                <c:pt idx="381">
                  <c:v>1820.8</c:v>
                </c:pt>
                <c:pt idx="382">
                  <c:v>1820.8</c:v>
                </c:pt>
                <c:pt idx="383">
                  <c:v>1820.8</c:v>
                </c:pt>
                <c:pt idx="384">
                  <c:v>1820.8</c:v>
                </c:pt>
                <c:pt idx="385">
                  <c:v>1820.8</c:v>
                </c:pt>
                <c:pt idx="386">
                  <c:v>1820.8</c:v>
                </c:pt>
                <c:pt idx="387">
                  <c:v>1820.8</c:v>
                </c:pt>
                <c:pt idx="388">
                  <c:v>1820.8</c:v>
                </c:pt>
                <c:pt idx="389">
                  <c:v>1820.8</c:v>
                </c:pt>
                <c:pt idx="390">
                  <c:v>1820.8</c:v>
                </c:pt>
                <c:pt idx="391">
                  <c:v>1820.8</c:v>
                </c:pt>
                <c:pt idx="392">
                  <c:v>1820.8</c:v>
                </c:pt>
                <c:pt idx="393">
                  <c:v>1820.8</c:v>
                </c:pt>
                <c:pt idx="394">
                  <c:v>1820.8</c:v>
                </c:pt>
                <c:pt idx="395">
                  <c:v>1820.8</c:v>
                </c:pt>
                <c:pt idx="396">
                  <c:v>1820.8</c:v>
                </c:pt>
                <c:pt idx="397">
                  <c:v>1820.8</c:v>
                </c:pt>
                <c:pt idx="398">
                  <c:v>1820.8</c:v>
                </c:pt>
                <c:pt idx="399">
                  <c:v>1820.8</c:v>
                </c:pt>
                <c:pt idx="400">
                  <c:v>1820.8</c:v>
                </c:pt>
                <c:pt idx="401">
                  <c:v>1820.8</c:v>
                </c:pt>
                <c:pt idx="402">
                  <c:v>1820.8</c:v>
                </c:pt>
                <c:pt idx="403">
                  <c:v>1820.8</c:v>
                </c:pt>
                <c:pt idx="404">
                  <c:v>1820.8</c:v>
                </c:pt>
                <c:pt idx="405">
                  <c:v>1820.8</c:v>
                </c:pt>
                <c:pt idx="406">
                  <c:v>1820.8</c:v>
                </c:pt>
                <c:pt idx="407">
                  <c:v>1820.8</c:v>
                </c:pt>
                <c:pt idx="408">
                  <c:v>1820.8</c:v>
                </c:pt>
                <c:pt idx="409">
                  <c:v>1820.8</c:v>
                </c:pt>
                <c:pt idx="410">
                  <c:v>1820.8</c:v>
                </c:pt>
                <c:pt idx="411">
                  <c:v>1820.8</c:v>
                </c:pt>
                <c:pt idx="412">
                  <c:v>1820.8</c:v>
                </c:pt>
                <c:pt idx="413">
                  <c:v>1820.8</c:v>
                </c:pt>
                <c:pt idx="414">
                  <c:v>1820.8</c:v>
                </c:pt>
                <c:pt idx="415">
                  <c:v>1820.8</c:v>
                </c:pt>
                <c:pt idx="416">
                  <c:v>1820.8</c:v>
                </c:pt>
                <c:pt idx="417">
                  <c:v>1820.8</c:v>
                </c:pt>
                <c:pt idx="418">
                  <c:v>1820.8</c:v>
                </c:pt>
                <c:pt idx="419">
                  <c:v>1820.8</c:v>
                </c:pt>
                <c:pt idx="420">
                  <c:v>1820.8</c:v>
                </c:pt>
                <c:pt idx="421">
                  <c:v>1820.8</c:v>
                </c:pt>
                <c:pt idx="422">
                  <c:v>1820.8</c:v>
                </c:pt>
                <c:pt idx="423">
                  <c:v>1820.8</c:v>
                </c:pt>
                <c:pt idx="424">
                  <c:v>1820.8</c:v>
                </c:pt>
                <c:pt idx="425">
                  <c:v>1820.8</c:v>
                </c:pt>
                <c:pt idx="426">
                  <c:v>1820.8</c:v>
                </c:pt>
                <c:pt idx="427">
                  <c:v>1820.8</c:v>
                </c:pt>
                <c:pt idx="428">
                  <c:v>1820.8</c:v>
                </c:pt>
                <c:pt idx="429">
                  <c:v>1820.8</c:v>
                </c:pt>
                <c:pt idx="430">
                  <c:v>1820.8</c:v>
                </c:pt>
                <c:pt idx="431">
                  <c:v>1820.8</c:v>
                </c:pt>
                <c:pt idx="432">
                  <c:v>1820.8</c:v>
                </c:pt>
                <c:pt idx="433">
                  <c:v>1820.8</c:v>
                </c:pt>
                <c:pt idx="434">
                  <c:v>1820.8</c:v>
                </c:pt>
                <c:pt idx="435">
                  <c:v>1820.8</c:v>
                </c:pt>
                <c:pt idx="436">
                  <c:v>1820.8</c:v>
                </c:pt>
                <c:pt idx="437">
                  <c:v>1820.8</c:v>
                </c:pt>
                <c:pt idx="438">
                  <c:v>1820.8</c:v>
                </c:pt>
                <c:pt idx="439">
                  <c:v>1820.8</c:v>
                </c:pt>
                <c:pt idx="440">
                  <c:v>1820.8</c:v>
                </c:pt>
                <c:pt idx="441">
                  <c:v>1820.8</c:v>
                </c:pt>
                <c:pt idx="442">
                  <c:v>1820.8</c:v>
                </c:pt>
                <c:pt idx="443">
                  <c:v>1820.8</c:v>
                </c:pt>
                <c:pt idx="444">
                  <c:v>1820.8</c:v>
                </c:pt>
                <c:pt idx="445">
                  <c:v>1820.8</c:v>
                </c:pt>
                <c:pt idx="446">
                  <c:v>1820.8</c:v>
                </c:pt>
                <c:pt idx="447">
                  <c:v>1820.8</c:v>
                </c:pt>
                <c:pt idx="448">
                  <c:v>1820.8</c:v>
                </c:pt>
                <c:pt idx="449">
                  <c:v>1820.8</c:v>
                </c:pt>
                <c:pt idx="450">
                  <c:v>1820.8</c:v>
                </c:pt>
                <c:pt idx="451">
                  <c:v>1820.8</c:v>
                </c:pt>
                <c:pt idx="452">
                  <c:v>1820.8</c:v>
                </c:pt>
                <c:pt idx="453">
                  <c:v>1820.8</c:v>
                </c:pt>
                <c:pt idx="454">
                  <c:v>1820.8</c:v>
                </c:pt>
                <c:pt idx="455">
                  <c:v>1820.8</c:v>
                </c:pt>
                <c:pt idx="456">
                  <c:v>1820.8</c:v>
                </c:pt>
                <c:pt idx="457">
                  <c:v>1820.8</c:v>
                </c:pt>
                <c:pt idx="458">
                  <c:v>1820.8</c:v>
                </c:pt>
                <c:pt idx="459">
                  <c:v>1820.8</c:v>
                </c:pt>
                <c:pt idx="460">
                  <c:v>1820.8</c:v>
                </c:pt>
                <c:pt idx="461">
                  <c:v>1820.8</c:v>
                </c:pt>
                <c:pt idx="462">
                  <c:v>1820.8</c:v>
                </c:pt>
                <c:pt idx="463">
                  <c:v>1820.8</c:v>
                </c:pt>
                <c:pt idx="464">
                  <c:v>1820.8</c:v>
                </c:pt>
                <c:pt idx="465">
                  <c:v>1820.8</c:v>
                </c:pt>
                <c:pt idx="466">
                  <c:v>1820.8</c:v>
                </c:pt>
                <c:pt idx="467">
                  <c:v>1820.8</c:v>
                </c:pt>
                <c:pt idx="468">
                  <c:v>1820.8</c:v>
                </c:pt>
                <c:pt idx="469">
                  <c:v>1820.8</c:v>
                </c:pt>
                <c:pt idx="470">
                  <c:v>1820.8</c:v>
                </c:pt>
                <c:pt idx="471">
                  <c:v>1820.8</c:v>
                </c:pt>
                <c:pt idx="472">
                  <c:v>1820.8</c:v>
                </c:pt>
                <c:pt idx="473">
                  <c:v>1820.8</c:v>
                </c:pt>
                <c:pt idx="474">
                  <c:v>1820.8</c:v>
                </c:pt>
                <c:pt idx="475">
                  <c:v>1820.8</c:v>
                </c:pt>
                <c:pt idx="476">
                  <c:v>1820.8</c:v>
                </c:pt>
                <c:pt idx="477">
                  <c:v>1820.8</c:v>
                </c:pt>
                <c:pt idx="478">
                  <c:v>1820.8</c:v>
                </c:pt>
                <c:pt idx="479">
                  <c:v>1820.8</c:v>
                </c:pt>
                <c:pt idx="480">
                  <c:v>1820.8</c:v>
                </c:pt>
                <c:pt idx="481">
                  <c:v>1820.8</c:v>
                </c:pt>
                <c:pt idx="482">
                  <c:v>1820.8</c:v>
                </c:pt>
                <c:pt idx="483">
                  <c:v>1820.8</c:v>
                </c:pt>
                <c:pt idx="484">
                  <c:v>1820.8</c:v>
                </c:pt>
                <c:pt idx="485">
                  <c:v>1820.8</c:v>
                </c:pt>
                <c:pt idx="486">
                  <c:v>1820.8</c:v>
                </c:pt>
                <c:pt idx="487">
                  <c:v>1820.8</c:v>
                </c:pt>
                <c:pt idx="488">
                  <c:v>1820.8</c:v>
                </c:pt>
                <c:pt idx="489">
                  <c:v>1820.8</c:v>
                </c:pt>
                <c:pt idx="490">
                  <c:v>1820.8</c:v>
                </c:pt>
                <c:pt idx="491">
                  <c:v>1820.8</c:v>
                </c:pt>
                <c:pt idx="492">
                  <c:v>1820.8</c:v>
                </c:pt>
                <c:pt idx="493">
                  <c:v>1820.8</c:v>
                </c:pt>
                <c:pt idx="494">
                  <c:v>1820.8</c:v>
                </c:pt>
                <c:pt idx="495">
                  <c:v>1820.8</c:v>
                </c:pt>
                <c:pt idx="496">
                  <c:v>1820.8</c:v>
                </c:pt>
                <c:pt idx="497">
                  <c:v>1820.8</c:v>
                </c:pt>
                <c:pt idx="498">
                  <c:v>1820.8</c:v>
                </c:pt>
                <c:pt idx="499">
                  <c:v>1820.8</c:v>
                </c:pt>
                <c:pt idx="500">
                  <c:v>1783.7539999999999</c:v>
                </c:pt>
                <c:pt idx="501">
                  <c:v>1855.6909999999998</c:v>
                </c:pt>
                <c:pt idx="502">
                  <c:v>1783.5350000000001</c:v>
                </c:pt>
                <c:pt idx="503">
                  <c:v>1835.066</c:v>
                </c:pt>
                <c:pt idx="504">
                  <c:v>1706.625</c:v>
                </c:pt>
                <c:pt idx="505">
                  <c:v>1782.85</c:v>
                </c:pt>
                <c:pt idx="506">
                  <c:v>1706.4260000000011</c:v>
                </c:pt>
                <c:pt idx="507">
                  <c:v>1776.2460000000001</c:v>
                </c:pt>
                <c:pt idx="508">
                  <c:v>1747.5319999999999</c:v>
                </c:pt>
                <c:pt idx="509">
                  <c:v>1824.3899999999999</c:v>
                </c:pt>
                <c:pt idx="510">
                  <c:v>1742.046</c:v>
                </c:pt>
                <c:pt idx="511">
                  <c:v>1819.6659999999999</c:v>
                </c:pt>
                <c:pt idx="512">
                  <c:v>1741.85</c:v>
                </c:pt>
                <c:pt idx="513">
                  <c:v>1819.1399999999999</c:v>
                </c:pt>
                <c:pt idx="514">
                  <c:v>1738.912</c:v>
                </c:pt>
                <c:pt idx="515">
                  <c:v>1817.527</c:v>
                </c:pt>
                <c:pt idx="516">
                  <c:v>1738.7170000000001</c:v>
                </c:pt>
                <c:pt idx="517">
                  <c:v>1817.248</c:v>
                </c:pt>
                <c:pt idx="518">
                  <c:v>1738.0450000000001</c:v>
                </c:pt>
                <c:pt idx="519">
                  <c:v>1817.4549999999999</c:v>
                </c:pt>
                <c:pt idx="520">
                  <c:v>1739.6529999999998</c:v>
                </c:pt>
                <c:pt idx="521">
                  <c:v>1819.4460000000001</c:v>
                </c:pt>
                <c:pt idx="522">
                  <c:v>1739.4760000000001</c:v>
                </c:pt>
                <c:pt idx="523">
                  <c:v>1820.7270000000001</c:v>
                </c:pt>
                <c:pt idx="524">
                  <c:v>1743.3150000000001</c:v>
                </c:pt>
                <c:pt idx="525">
                  <c:v>1823.6719999999998</c:v>
                </c:pt>
                <c:pt idx="526">
                  <c:v>1743.1479999999999</c:v>
                </c:pt>
                <c:pt idx="527">
                  <c:v>1830.011</c:v>
                </c:pt>
                <c:pt idx="528">
                  <c:v>1749.441</c:v>
                </c:pt>
                <c:pt idx="529">
                  <c:v>1830.1959999999999</c:v>
                </c:pt>
                <c:pt idx="530">
                  <c:v>1757.4050000000011</c:v>
                </c:pt>
                <c:pt idx="531">
                  <c:v>1838.0619999999999</c:v>
                </c:pt>
                <c:pt idx="532">
                  <c:v>1807.412</c:v>
                </c:pt>
                <c:pt idx="533">
                  <c:v>1891.3839999999998</c:v>
                </c:pt>
                <c:pt idx="534">
                  <c:v>1817.797</c:v>
                </c:pt>
                <c:pt idx="535">
                  <c:v>1898.8050000000001</c:v>
                </c:pt>
                <c:pt idx="536">
                  <c:v>1817.625</c:v>
                </c:pt>
                <c:pt idx="537">
                  <c:v>1910.4160000000011</c:v>
                </c:pt>
                <c:pt idx="538">
                  <c:v>1829.1979999999999</c:v>
                </c:pt>
                <c:pt idx="539">
                  <c:v>1910.607</c:v>
                </c:pt>
                <c:pt idx="540">
                  <c:v>1842.721</c:v>
                </c:pt>
                <c:pt idx="541">
                  <c:v>1923.365</c:v>
                </c:pt>
                <c:pt idx="542">
                  <c:v>1842.549</c:v>
                </c:pt>
                <c:pt idx="543">
                  <c:v>1927.971</c:v>
                </c:pt>
                <c:pt idx="544">
                  <c:v>1856.3899999999999</c:v>
                </c:pt>
                <c:pt idx="545">
                  <c:v>1937.6679999999999</c:v>
                </c:pt>
                <c:pt idx="546">
                  <c:v>1856.231</c:v>
                </c:pt>
                <c:pt idx="547">
                  <c:v>1951.8879999999999</c:v>
                </c:pt>
                <c:pt idx="548">
                  <c:v>1871.2909999999999</c:v>
                </c:pt>
                <c:pt idx="549">
                  <c:v>1952.0709999999999</c:v>
                </c:pt>
                <c:pt idx="550">
                  <c:v>1886.1789999999999</c:v>
                </c:pt>
                <c:pt idx="551">
                  <c:v>1966.9870000000001</c:v>
                </c:pt>
                <c:pt idx="552">
                  <c:v>1886.0170000000001</c:v>
                </c:pt>
                <c:pt idx="553">
                  <c:v>1971.827</c:v>
                </c:pt>
                <c:pt idx="554">
                  <c:v>1901.1909999999998</c:v>
                </c:pt>
                <c:pt idx="555">
                  <c:v>1981.8139999999999</c:v>
                </c:pt>
                <c:pt idx="556">
                  <c:v>1848.248</c:v>
                </c:pt>
                <c:pt idx="557">
                  <c:v>1942.934</c:v>
                </c:pt>
                <c:pt idx="558">
                  <c:v>1862.058</c:v>
                </c:pt>
                <c:pt idx="559">
                  <c:v>1943.085</c:v>
                </c:pt>
                <c:pt idx="560">
                  <c:v>1875.3029999999999</c:v>
                </c:pt>
                <c:pt idx="561">
                  <c:v>1956.0350000000001</c:v>
                </c:pt>
                <c:pt idx="562">
                  <c:v>1875.1759999999999</c:v>
                </c:pt>
                <c:pt idx="563">
                  <c:v>1960.0819999999999</c:v>
                </c:pt>
                <c:pt idx="564">
                  <c:v>1887.5729999999999</c:v>
                </c:pt>
                <c:pt idx="565">
                  <c:v>1968.165</c:v>
                </c:pt>
                <c:pt idx="566">
                  <c:v>1887.4480000000001</c:v>
                </c:pt>
                <c:pt idx="567">
                  <c:v>1978.6839999999959</c:v>
                </c:pt>
                <c:pt idx="568">
                  <c:v>1897.9370000000001</c:v>
                </c:pt>
                <c:pt idx="569">
                  <c:v>1978.8319999999999</c:v>
                </c:pt>
                <c:pt idx="570">
                  <c:v>1906.934</c:v>
                </c:pt>
                <c:pt idx="571">
                  <c:v>1987.7619999999999</c:v>
                </c:pt>
                <c:pt idx="572">
                  <c:v>1906.8209999999999</c:v>
                </c:pt>
                <c:pt idx="573">
                  <c:v>1990.175</c:v>
                </c:pt>
                <c:pt idx="574">
                  <c:v>1913.96</c:v>
                </c:pt>
                <c:pt idx="575">
                  <c:v>1994.6179999999999</c:v>
                </c:pt>
                <c:pt idx="576">
                  <c:v>1803.0539999999999</c:v>
                </c:pt>
                <c:pt idx="577">
                  <c:v>1888.4110000000001</c:v>
                </c:pt>
                <c:pt idx="578">
                  <c:v>1807.665</c:v>
                </c:pt>
                <c:pt idx="579">
                  <c:v>1888.5150000000001</c:v>
                </c:pt>
                <c:pt idx="580">
                  <c:v>1810.3979999999999</c:v>
                </c:pt>
                <c:pt idx="581">
                  <c:v>1891.0239999999999</c:v>
                </c:pt>
                <c:pt idx="582">
                  <c:v>1810.3219999999999</c:v>
                </c:pt>
                <c:pt idx="583">
                  <c:v>1891.2529999999999</c:v>
                </c:pt>
                <c:pt idx="584">
                  <c:v>1810.731</c:v>
                </c:pt>
                <c:pt idx="585">
                  <c:v>1891.6869999999999</c:v>
                </c:pt>
                <c:pt idx="586">
                  <c:v>1810.6729999999998</c:v>
                </c:pt>
                <c:pt idx="587">
                  <c:v>1890.3050000000001</c:v>
                </c:pt>
                <c:pt idx="588">
                  <c:v>1808.7550000000001</c:v>
                </c:pt>
                <c:pt idx="589">
                  <c:v>1890.3829999999998</c:v>
                </c:pt>
                <c:pt idx="590">
                  <c:v>1804.922</c:v>
                </c:pt>
                <c:pt idx="591">
                  <c:v>1886.6819999999998</c:v>
                </c:pt>
                <c:pt idx="592">
                  <c:v>1804.8689999999999</c:v>
                </c:pt>
                <c:pt idx="593">
                  <c:v>1885.1019999999999</c:v>
                </c:pt>
                <c:pt idx="594">
                  <c:v>1799.0219999999999</c:v>
                </c:pt>
                <c:pt idx="595">
                  <c:v>1881.145</c:v>
                </c:pt>
                <c:pt idx="596">
                  <c:v>1798.981</c:v>
                </c:pt>
                <c:pt idx="597">
                  <c:v>1873.539</c:v>
                </c:pt>
                <c:pt idx="598">
                  <c:v>1791.047</c:v>
                </c:pt>
                <c:pt idx="599">
                  <c:v>1873.598</c:v>
                </c:pt>
                <c:pt idx="600">
                  <c:v>1781.729</c:v>
                </c:pt>
                <c:pt idx="601">
                  <c:v>1864.6909999999998</c:v>
                </c:pt>
                <c:pt idx="602">
                  <c:v>1781.7</c:v>
                </c:pt>
                <c:pt idx="603">
                  <c:v>1861.6609999999998</c:v>
                </c:pt>
                <c:pt idx="604">
                  <c:v>1770.4660000000001</c:v>
                </c:pt>
                <c:pt idx="605">
                  <c:v>1853.9829999999999</c:v>
                </c:pt>
                <c:pt idx="606">
                  <c:v>1770.45</c:v>
                </c:pt>
                <c:pt idx="607">
                  <c:v>1842.2639999999999</c:v>
                </c:pt>
                <c:pt idx="608">
                  <c:v>1758.4370000000001</c:v>
                </c:pt>
                <c:pt idx="609">
                  <c:v>1842.296</c:v>
                </c:pt>
                <c:pt idx="610">
                  <c:v>1745.3789999999999</c:v>
                </c:pt>
                <c:pt idx="611">
                  <c:v>1829.5639999999999</c:v>
                </c:pt>
                <c:pt idx="612">
                  <c:v>1745.376</c:v>
                </c:pt>
                <c:pt idx="613">
                  <c:v>1826.125</c:v>
                </c:pt>
                <c:pt idx="614">
                  <c:v>1731.6039999999998</c:v>
                </c:pt>
                <c:pt idx="615">
                  <c:v>1816.2</c:v>
                </c:pt>
                <c:pt idx="616">
                  <c:v>1731.6119999999999</c:v>
                </c:pt>
                <c:pt idx="617">
                  <c:v>1802.587</c:v>
                </c:pt>
                <c:pt idx="618">
                  <c:v>1717.944</c:v>
                </c:pt>
                <c:pt idx="619">
                  <c:v>1802.7460000000001</c:v>
                </c:pt>
                <c:pt idx="620">
                  <c:v>1704.037</c:v>
                </c:pt>
                <c:pt idx="621">
                  <c:v>1789.0139999999999</c:v>
                </c:pt>
                <c:pt idx="622">
                  <c:v>1704.0619999999999</c:v>
                </c:pt>
                <c:pt idx="623">
                  <c:v>1785.81</c:v>
                </c:pt>
                <c:pt idx="624">
                  <c:v>1690.8489999999999</c:v>
                </c:pt>
                <c:pt idx="625">
                  <c:v>1775.9839999999999</c:v>
                </c:pt>
                <c:pt idx="626">
                  <c:v>1690.885</c:v>
                </c:pt>
                <c:pt idx="627">
                  <c:v>1763.8639999999998</c:v>
                </c:pt>
                <c:pt idx="628">
                  <c:v>1781.02</c:v>
                </c:pt>
                <c:pt idx="629">
                  <c:v>1869.08</c:v>
                </c:pt>
                <c:pt idx="630">
                  <c:v>1768.9690000000001</c:v>
                </c:pt>
                <c:pt idx="631">
                  <c:v>1857.412</c:v>
                </c:pt>
                <c:pt idx="632">
                  <c:v>1768.9970000000001</c:v>
                </c:pt>
                <c:pt idx="633">
                  <c:v>1854.5250000000001</c:v>
                </c:pt>
                <c:pt idx="634">
                  <c:v>1758.327</c:v>
                </c:pt>
                <c:pt idx="635">
                  <c:v>1846.7570000000001</c:v>
                </c:pt>
                <c:pt idx="636">
                  <c:v>1758.3739999999998</c:v>
                </c:pt>
                <c:pt idx="637">
                  <c:v>1837.7929999999999</c:v>
                </c:pt>
                <c:pt idx="638">
                  <c:v>1749.299</c:v>
                </c:pt>
                <c:pt idx="639">
                  <c:v>1837.769</c:v>
                </c:pt>
                <c:pt idx="640">
                  <c:v>1742.491</c:v>
                </c:pt>
                <c:pt idx="641">
                  <c:v>1830.9270000000001</c:v>
                </c:pt>
                <c:pt idx="642">
                  <c:v>1742.5509999999999</c:v>
                </c:pt>
                <c:pt idx="643">
                  <c:v>1829.54</c:v>
                </c:pt>
                <c:pt idx="644">
                  <c:v>1737.528</c:v>
                </c:pt>
                <c:pt idx="645">
                  <c:v>1825.9250000000011</c:v>
                </c:pt>
                <c:pt idx="646">
                  <c:v>1737.59</c:v>
                </c:pt>
                <c:pt idx="647">
                  <c:v>1823.0829999999999</c:v>
                </c:pt>
                <c:pt idx="648">
                  <c:v>1734.6879999999999</c:v>
                </c:pt>
                <c:pt idx="649">
                  <c:v>1823.029</c:v>
                </c:pt>
                <c:pt idx="650">
                  <c:v>1734.231</c:v>
                </c:pt>
                <c:pt idx="651">
                  <c:v>1822.4370000000001</c:v>
                </c:pt>
                <c:pt idx="652">
                  <c:v>1783.21</c:v>
                </c:pt>
                <c:pt idx="653">
                  <c:v>1873.377</c:v>
                </c:pt>
                <c:pt idx="654">
                  <c:v>1785.075</c:v>
                </c:pt>
                <c:pt idx="655">
                  <c:v>1874.6029999999998</c:v>
                </c:pt>
                <c:pt idx="656">
                  <c:v>1785.145</c:v>
                </c:pt>
                <c:pt idx="657">
                  <c:v>1878.5650000000001</c:v>
                </c:pt>
                <c:pt idx="658">
                  <c:v>1789.3829999999998</c:v>
                </c:pt>
                <c:pt idx="659">
                  <c:v>1878.5129999999999</c:v>
                </c:pt>
                <c:pt idx="660">
                  <c:v>1795.7339999999999</c:v>
                </c:pt>
                <c:pt idx="661">
                  <c:v>1884.7470000000001</c:v>
                </c:pt>
                <c:pt idx="662">
                  <c:v>1795.816</c:v>
                </c:pt>
                <c:pt idx="663">
                  <c:v>1887.0509999999999</c:v>
                </c:pt>
                <c:pt idx="664">
                  <c:v>1804.2529999999999</c:v>
                </c:pt>
                <c:pt idx="665">
                  <c:v>1892.6409999999998</c:v>
                </c:pt>
                <c:pt idx="666">
                  <c:v>1804.3519999999999</c:v>
                </c:pt>
                <c:pt idx="667">
                  <c:v>1902.807</c:v>
                </c:pt>
                <c:pt idx="668">
                  <c:v>1814.7239999999999</c:v>
                </c:pt>
                <c:pt idx="669">
                  <c:v>1902.7349999999999</c:v>
                </c:pt>
                <c:pt idx="670">
                  <c:v>1826.566</c:v>
                </c:pt>
                <c:pt idx="671">
                  <c:v>1914.1949999999954</c:v>
                </c:pt>
                <c:pt idx="672">
                  <c:v>1826.6629999999998</c:v>
                </c:pt>
                <c:pt idx="673">
                  <c:v>1917.8819999999998</c:v>
                </c:pt>
                <c:pt idx="674">
                  <c:v>1839.7660000000001</c:v>
                </c:pt>
                <c:pt idx="675">
                  <c:v>1926.8609999999999</c:v>
                </c:pt>
                <c:pt idx="676">
                  <c:v>1839.867</c:v>
                </c:pt>
                <c:pt idx="677">
                  <c:v>1940.7650000000001</c:v>
                </c:pt>
                <c:pt idx="678">
                  <c:v>1854.019</c:v>
                </c:pt>
                <c:pt idx="679">
                  <c:v>1940.6859999999999</c:v>
                </c:pt>
                <c:pt idx="680">
                  <c:v>1869.058</c:v>
                </c:pt>
                <c:pt idx="681">
                  <c:v>1955.0650000000001</c:v>
                </c:pt>
                <c:pt idx="682">
                  <c:v>1869.1619999999998</c:v>
                </c:pt>
                <c:pt idx="683">
                  <c:v>1959.579</c:v>
                </c:pt>
                <c:pt idx="684">
                  <c:v>1884.0060000000001</c:v>
                </c:pt>
                <c:pt idx="685">
                  <c:v>1969.569</c:v>
                </c:pt>
                <c:pt idx="686">
                  <c:v>1884.12</c:v>
                </c:pt>
                <c:pt idx="687">
                  <c:v>1984.31</c:v>
                </c:pt>
                <c:pt idx="688">
                  <c:v>1899.2560000000001</c:v>
                </c:pt>
                <c:pt idx="689">
                  <c:v>1984.2170000000001</c:v>
                </c:pt>
                <c:pt idx="690">
                  <c:v>1913.876</c:v>
                </c:pt>
                <c:pt idx="691">
                  <c:v>1998.4760000000001</c:v>
                </c:pt>
                <c:pt idx="692">
                  <c:v>1913.9960000000001</c:v>
                </c:pt>
                <c:pt idx="693">
                  <c:v>2003.0139999999999</c:v>
                </c:pt>
                <c:pt idx="694">
                  <c:v>1927.768</c:v>
                </c:pt>
                <c:pt idx="695">
                  <c:v>2011.6689999999999</c:v>
                </c:pt>
                <c:pt idx="696">
                  <c:v>1824.7080000000001</c:v>
                </c:pt>
                <c:pt idx="697">
                  <c:v>1916.588</c:v>
                </c:pt>
                <c:pt idx="698">
                  <c:v>1836.3139999999999</c:v>
                </c:pt>
                <c:pt idx="699">
                  <c:v>1916.463</c:v>
                </c:pt>
                <c:pt idx="700">
                  <c:v>1846.7360000000001</c:v>
                </c:pt>
                <c:pt idx="701">
                  <c:v>1926.454</c:v>
                </c:pt>
                <c:pt idx="702">
                  <c:v>1846.8799999999999</c:v>
                </c:pt>
                <c:pt idx="703">
                  <c:v>1929.002</c:v>
                </c:pt>
                <c:pt idx="704">
                  <c:v>1855.8219999999999</c:v>
                </c:pt>
                <c:pt idx="705">
                  <c:v>1935.07</c:v>
                </c:pt>
                <c:pt idx="706">
                  <c:v>1855.9649999999999</c:v>
                </c:pt>
                <c:pt idx="707">
                  <c:v>1941.829</c:v>
                </c:pt>
                <c:pt idx="708">
                  <c:v>1863.0039999999999</c:v>
                </c:pt>
                <c:pt idx="709">
                  <c:v>1941.6909999999998</c:v>
                </c:pt>
                <c:pt idx="710">
                  <c:v>1868.1819999999998</c:v>
                </c:pt>
                <c:pt idx="711">
                  <c:v>1946.4380000000001</c:v>
                </c:pt>
                <c:pt idx="712">
                  <c:v>1868.34</c:v>
                </c:pt>
                <c:pt idx="713">
                  <c:v>1947.1389999999999</c:v>
                </c:pt>
                <c:pt idx="714">
                  <c:v>1871.1499999999999</c:v>
                </c:pt>
                <c:pt idx="715">
                  <c:v>1948.806</c:v>
                </c:pt>
                <c:pt idx="716">
                  <c:v>1813.6579999999999</c:v>
                </c:pt>
                <c:pt idx="717">
                  <c:v>1889.431</c:v>
                </c:pt>
                <c:pt idx="718">
                  <c:v>1814.3639999999998</c:v>
                </c:pt>
                <c:pt idx="719">
                  <c:v>1889.2660000000001</c:v>
                </c:pt>
                <c:pt idx="720">
                  <c:v>1812.9160000000011</c:v>
                </c:pt>
                <c:pt idx="721">
                  <c:v>1887.4770000000001</c:v>
                </c:pt>
                <c:pt idx="722">
                  <c:v>1813.1</c:v>
                </c:pt>
                <c:pt idx="723">
                  <c:v>1886.248</c:v>
                </c:pt>
                <c:pt idx="724">
                  <c:v>1809.547</c:v>
                </c:pt>
                <c:pt idx="725">
                  <c:v>1883.4080000000001</c:v>
                </c:pt>
                <c:pt idx="726">
                  <c:v>1809.739</c:v>
                </c:pt>
                <c:pt idx="727">
                  <c:v>1877.481</c:v>
                </c:pt>
                <c:pt idx="728">
                  <c:v>1804.204</c:v>
                </c:pt>
                <c:pt idx="729">
                  <c:v>1877.308</c:v>
                </c:pt>
                <c:pt idx="730">
                  <c:v>1796.729</c:v>
                </c:pt>
                <c:pt idx="731">
                  <c:v>1869.367</c:v>
                </c:pt>
                <c:pt idx="732">
                  <c:v>1796.933</c:v>
                </c:pt>
                <c:pt idx="733">
                  <c:v>1866.6569999999999</c:v>
                </c:pt>
                <c:pt idx="734">
                  <c:v>1787.711</c:v>
                </c:pt>
                <c:pt idx="735">
                  <c:v>1859.731</c:v>
                </c:pt>
                <c:pt idx="736">
                  <c:v>1787.921</c:v>
                </c:pt>
                <c:pt idx="737">
                  <c:v>1848.6369999999999</c:v>
                </c:pt>
                <c:pt idx="738">
                  <c:v>1777.576</c:v>
                </c:pt>
                <c:pt idx="739">
                  <c:v>1848.4260000000011</c:v>
                </c:pt>
                <c:pt idx="740">
                  <c:v>1765.903</c:v>
                </c:pt>
                <c:pt idx="741">
                  <c:v>1836.1319999999998</c:v>
                </c:pt>
                <c:pt idx="742">
                  <c:v>1766.1309999999999</c:v>
                </c:pt>
                <c:pt idx="743">
                  <c:v>1832.6019999999999</c:v>
                </c:pt>
                <c:pt idx="744">
                  <c:v>1753.7660000000001</c:v>
                </c:pt>
                <c:pt idx="745">
                  <c:v>1822.8779999999999</c:v>
                </c:pt>
                <c:pt idx="746">
                  <c:v>1754.002</c:v>
                </c:pt>
                <c:pt idx="747">
                  <c:v>1808.8219999999999</c:v>
                </c:pt>
                <c:pt idx="748">
                  <c:v>1740.7619999999999</c:v>
                </c:pt>
                <c:pt idx="749">
                  <c:v>1808.587</c:v>
                </c:pt>
                <c:pt idx="750">
                  <c:v>1727.2570000000001</c:v>
                </c:pt>
                <c:pt idx="751">
                  <c:v>1794.6399999999999</c:v>
                </c:pt>
                <c:pt idx="752">
                  <c:v>1727.51</c:v>
                </c:pt>
                <c:pt idx="753">
                  <c:v>1790.8919999999998</c:v>
                </c:pt>
                <c:pt idx="754">
                  <c:v>1714.136</c:v>
                </c:pt>
                <c:pt idx="755">
                  <c:v>1780.5250000000001</c:v>
                </c:pt>
                <c:pt idx="756">
                  <c:v>1714.3969999999999</c:v>
                </c:pt>
                <c:pt idx="757">
                  <c:v>1767.087</c:v>
                </c:pt>
                <c:pt idx="758">
                  <c:v>1701.7449999999999</c:v>
                </c:pt>
                <c:pt idx="759">
                  <c:v>1766.83</c:v>
                </c:pt>
                <c:pt idx="760">
                  <c:v>1689.5539999999999</c:v>
                </c:pt>
                <c:pt idx="761">
                  <c:v>1754.1079999999999</c:v>
                </c:pt>
                <c:pt idx="762">
                  <c:v>1689.8309999999999</c:v>
                </c:pt>
                <c:pt idx="763">
                  <c:v>1751.232</c:v>
                </c:pt>
                <c:pt idx="764">
                  <c:v>1678.797</c:v>
                </c:pt>
                <c:pt idx="765">
                  <c:v>1741.9090000000001</c:v>
                </c:pt>
                <c:pt idx="766">
                  <c:v>1679.085</c:v>
                </c:pt>
                <c:pt idx="767">
                  <c:v>1731.492</c:v>
                </c:pt>
                <c:pt idx="768">
                  <c:v>1769.268</c:v>
                </c:pt>
                <c:pt idx="769">
                  <c:v>1836.9180000000001</c:v>
                </c:pt>
                <c:pt idx="770">
                  <c:v>1761.068</c:v>
                </c:pt>
                <c:pt idx="771">
                  <c:v>1827.432</c:v>
                </c:pt>
                <c:pt idx="772">
                  <c:v>1761.3579999999999</c:v>
                </c:pt>
                <c:pt idx="773">
                  <c:v>1825.2339999999999</c:v>
                </c:pt>
                <c:pt idx="774">
                  <c:v>1754.5519999999999</c:v>
                </c:pt>
                <c:pt idx="775">
                  <c:v>1819.777</c:v>
                </c:pt>
                <c:pt idx="776">
                  <c:v>1754.847</c:v>
                </c:pt>
                <c:pt idx="777">
                  <c:v>1814.491</c:v>
                </c:pt>
                <c:pt idx="778">
                  <c:v>1750.1709999999998</c:v>
                </c:pt>
                <c:pt idx="779">
                  <c:v>1814.1989999999998</c:v>
                </c:pt>
                <c:pt idx="780">
                  <c:v>1747.6429999999998</c:v>
                </c:pt>
                <c:pt idx="781">
                  <c:v>1810.78</c:v>
                </c:pt>
                <c:pt idx="782">
                  <c:v>1747.9549999999999</c:v>
                </c:pt>
                <c:pt idx="783">
                  <c:v>1810.345</c:v>
                </c:pt>
                <c:pt idx="784">
                  <c:v>1747.6809999999998</c:v>
                </c:pt>
                <c:pt idx="785">
                  <c:v>1809.6079999999999</c:v>
                </c:pt>
                <c:pt idx="786">
                  <c:v>1747.99</c:v>
                </c:pt>
                <c:pt idx="787">
                  <c:v>1810.998</c:v>
                </c:pt>
                <c:pt idx="788">
                  <c:v>1749.9050000000011</c:v>
                </c:pt>
                <c:pt idx="789">
                  <c:v>1810.6929999999998</c:v>
                </c:pt>
                <c:pt idx="790">
                  <c:v>1754.1719999999998</c:v>
                </c:pt>
                <c:pt idx="791">
                  <c:v>1814.606</c:v>
                </c:pt>
                <c:pt idx="792">
                  <c:v>1802.9939999999999</c:v>
                </c:pt>
                <c:pt idx="793">
                  <c:v>1867.4110000000001</c:v>
                </c:pt>
                <c:pt idx="794">
                  <c:v>1809.3519999999999</c:v>
                </c:pt>
                <c:pt idx="795">
                  <c:v>1871.528</c:v>
                </c:pt>
                <c:pt idx="796">
                  <c:v>1809.6689999999999</c:v>
                </c:pt>
                <c:pt idx="797">
                  <c:v>1879.481</c:v>
                </c:pt>
                <c:pt idx="798">
                  <c:v>1818.1219999999998</c:v>
                </c:pt>
                <c:pt idx="799">
                  <c:v>1879.1739999999998</c:v>
                </c:pt>
                <c:pt idx="800">
                  <c:v>1828.2750000000001</c:v>
                </c:pt>
                <c:pt idx="801">
                  <c:v>1888.961</c:v>
                </c:pt>
                <c:pt idx="802">
                  <c:v>1828.6039999999998</c:v>
                </c:pt>
                <c:pt idx="803">
                  <c:v>1892.029</c:v>
                </c:pt>
                <c:pt idx="804">
                  <c:v>1840.568</c:v>
                </c:pt>
                <c:pt idx="805">
                  <c:v>1900.3719999999998</c:v>
                </c:pt>
                <c:pt idx="806">
                  <c:v>1840.8899999999999</c:v>
                </c:pt>
                <c:pt idx="807">
                  <c:v>1913.2190000000001</c:v>
                </c:pt>
                <c:pt idx="808">
                  <c:v>1854.2060000000001</c:v>
                </c:pt>
                <c:pt idx="809">
                  <c:v>1912.904</c:v>
                </c:pt>
                <c:pt idx="810">
                  <c:v>1868.058</c:v>
                </c:pt>
                <c:pt idx="811">
                  <c:v>1926.7090000000001</c:v>
                </c:pt>
                <c:pt idx="812">
                  <c:v>1868.3839999999998</c:v>
                </c:pt>
                <c:pt idx="813">
                  <c:v>1930.6389999999999</c:v>
                </c:pt>
                <c:pt idx="814">
                  <c:v>1883.2650000000001</c:v>
                </c:pt>
                <c:pt idx="815">
                  <c:v>1940.7850000000001</c:v>
                </c:pt>
                <c:pt idx="816">
                  <c:v>1833.0119999999999</c:v>
                </c:pt>
                <c:pt idx="817">
                  <c:v>1901.6689999999999</c:v>
                </c:pt>
                <c:pt idx="818">
                  <c:v>1847.856</c:v>
                </c:pt>
                <c:pt idx="819">
                  <c:v>1901.3489999999999</c:v>
                </c:pt>
                <c:pt idx="820">
                  <c:v>1862.1229999999998</c:v>
                </c:pt>
                <c:pt idx="821">
                  <c:v>1915.4929999999999</c:v>
                </c:pt>
                <c:pt idx="822">
                  <c:v>1862.4549999999999</c:v>
                </c:pt>
                <c:pt idx="823">
                  <c:v>1919.2809999999999</c:v>
                </c:pt>
                <c:pt idx="824">
                  <c:v>1876.576</c:v>
                </c:pt>
                <c:pt idx="825">
                  <c:v>1928.8919999999998</c:v>
                </c:pt>
                <c:pt idx="826">
                  <c:v>1876.913</c:v>
                </c:pt>
                <c:pt idx="827">
                  <c:v>1942.2260000000001</c:v>
                </c:pt>
                <c:pt idx="828">
                  <c:v>1890.1889999999999</c:v>
                </c:pt>
                <c:pt idx="829">
                  <c:v>1941.9</c:v>
                </c:pt>
                <c:pt idx="830">
                  <c:v>1902.402</c:v>
                </c:pt>
                <c:pt idx="831">
                  <c:v>1953.655</c:v>
                </c:pt>
                <c:pt idx="832">
                  <c:v>1902.73</c:v>
                </c:pt>
                <c:pt idx="833">
                  <c:v>1956.5</c:v>
                </c:pt>
                <c:pt idx="834">
                  <c:v>1913.548</c:v>
                </c:pt>
                <c:pt idx="835">
                  <c:v>1963.971</c:v>
                </c:pt>
                <c:pt idx="836">
                  <c:v>1806.575</c:v>
                </c:pt>
                <c:pt idx="837">
                  <c:v>1858.9649999999999</c:v>
                </c:pt>
                <c:pt idx="838">
                  <c:v>1815.4370000000001</c:v>
                </c:pt>
                <c:pt idx="839">
                  <c:v>1858.6289999999999</c:v>
                </c:pt>
                <c:pt idx="840">
                  <c:v>1822.509</c:v>
                </c:pt>
                <c:pt idx="841">
                  <c:v>1865.2560000000001</c:v>
                </c:pt>
                <c:pt idx="842">
                  <c:v>1822.8539999999998</c:v>
                </c:pt>
                <c:pt idx="843">
                  <c:v>1866.279</c:v>
                </c:pt>
                <c:pt idx="844">
                  <c:v>1827.703</c:v>
                </c:pt>
                <c:pt idx="845">
                  <c:v>1869.3319999999999</c:v>
                </c:pt>
                <c:pt idx="846">
                  <c:v>1828.0529999999999</c:v>
                </c:pt>
                <c:pt idx="847">
                  <c:v>1871.6969999999999</c:v>
                </c:pt>
                <c:pt idx="848">
                  <c:v>1831.105</c:v>
                </c:pt>
                <c:pt idx="849">
                  <c:v>1871.356</c:v>
                </c:pt>
                <c:pt idx="850">
                  <c:v>1832.0229999999999</c:v>
                </c:pt>
                <c:pt idx="851">
                  <c:v>1871.577</c:v>
                </c:pt>
                <c:pt idx="852">
                  <c:v>1832.3789999999999</c:v>
                </c:pt>
                <c:pt idx="853">
                  <c:v>1870.7850000000001</c:v>
                </c:pt>
                <c:pt idx="854">
                  <c:v>1831.1489999999999</c:v>
                </c:pt>
                <c:pt idx="855">
                  <c:v>1869.3029999999999</c:v>
                </c:pt>
                <c:pt idx="856">
                  <c:v>1831.5039999999999</c:v>
                </c:pt>
                <c:pt idx="857">
                  <c:v>1865.2719999999999</c:v>
                </c:pt>
                <c:pt idx="858">
                  <c:v>1828.1699999999998</c:v>
                </c:pt>
                <c:pt idx="859">
                  <c:v>1864.9160000000011</c:v>
                </c:pt>
                <c:pt idx="860">
                  <c:v>1822.876</c:v>
                </c:pt>
                <c:pt idx="861">
                  <c:v>1858.617</c:v>
                </c:pt>
                <c:pt idx="862">
                  <c:v>1823.24</c:v>
                </c:pt>
                <c:pt idx="863">
                  <c:v>1856.0919999999999</c:v>
                </c:pt>
                <c:pt idx="864">
                  <c:v>1816.239</c:v>
                </c:pt>
                <c:pt idx="865">
                  <c:v>1849.9290000000001</c:v>
                </c:pt>
                <c:pt idx="866">
                  <c:v>1816.6089999999999</c:v>
                </c:pt>
                <c:pt idx="867">
                  <c:v>1840.279</c:v>
                </c:pt>
                <c:pt idx="868">
                  <c:v>1807.6869999999999</c:v>
                </c:pt>
                <c:pt idx="869">
                  <c:v>1839.913</c:v>
                </c:pt>
                <c:pt idx="870">
                  <c:v>1797.5139999999999</c:v>
                </c:pt>
                <c:pt idx="871">
                  <c:v>1828.549</c:v>
                </c:pt>
                <c:pt idx="872">
                  <c:v>1797.8839999999998</c:v>
                </c:pt>
                <c:pt idx="873">
                  <c:v>1825.098</c:v>
                </c:pt>
                <c:pt idx="874">
                  <c:v>1786.6369999999999</c:v>
                </c:pt>
                <c:pt idx="875">
                  <c:v>1815.3829999999998</c:v>
                </c:pt>
                <c:pt idx="876">
                  <c:v>1787.0119999999999</c:v>
                </c:pt>
                <c:pt idx="877">
                  <c:v>1802.029</c:v>
                </c:pt>
                <c:pt idx="878">
                  <c:v>1774.752</c:v>
                </c:pt>
                <c:pt idx="879">
                  <c:v>1801.6569999999999</c:v>
                </c:pt>
                <c:pt idx="880">
                  <c:v>1762.0029999999999</c:v>
                </c:pt>
                <c:pt idx="881">
                  <c:v>1787.5629999999999</c:v>
                </c:pt>
                <c:pt idx="882">
                  <c:v>1762.3839999999998</c:v>
                </c:pt>
                <c:pt idx="883">
                  <c:v>1783.6559999999999</c:v>
                </c:pt>
                <c:pt idx="884">
                  <c:v>1749.645</c:v>
                </c:pt>
                <c:pt idx="885">
                  <c:v>1772.8339999999998</c:v>
                </c:pt>
                <c:pt idx="886">
                  <c:v>1750.0350000000001</c:v>
                </c:pt>
                <c:pt idx="887">
                  <c:v>1758.808</c:v>
                </c:pt>
                <c:pt idx="888">
                  <c:v>1736.857</c:v>
                </c:pt>
                <c:pt idx="889">
                  <c:v>1758.413</c:v>
                </c:pt>
                <c:pt idx="890">
                  <c:v>1724.1569999999999</c:v>
                </c:pt>
                <c:pt idx="891">
                  <c:v>1744.0350000000001</c:v>
                </c:pt>
                <c:pt idx="892">
                  <c:v>1724.557</c:v>
                </c:pt>
                <c:pt idx="893">
                  <c:v>1740.79</c:v>
                </c:pt>
                <c:pt idx="894">
                  <c:v>1712.655</c:v>
                </c:pt>
                <c:pt idx="895">
                  <c:v>1730.471</c:v>
                </c:pt>
                <c:pt idx="896">
                  <c:v>1713.057</c:v>
                </c:pt>
                <c:pt idx="897">
                  <c:v>1718.463</c:v>
                </c:pt>
                <c:pt idx="898">
                  <c:v>1702.3509999999999</c:v>
                </c:pt>
                <c:pt idx="899">
                  <c:v>1718.0619999999999</c:v>
                </c:pt>
                <c:pt idx="900">
                  <c:v>1693.048</c:v>
                </c:pt>
                <c:pt idx="901">
                  <c:v>1706.8050000000001</c:v>
                </c:pt>
                <c:pt idx="902">
                  <c:v>1693.4570000000001</c:v>
                </c:pt>
                <c:pt idx="903">
                  <c:v>1704.6919999999998</c:v>
                </c:pt>
                <c:pt idx="904">
                  <c:v>1685.325</c:v>
                </c:pt>
                <c:pt idx="905">
                  <c:v>1697.4580000000001</c:v>
                </c:pt>
                <c:pt idx="906">
                  <c:v>1685.74</c:v>
                </c:pt>
                <c:pt idx="907">
                  <c:v>1690.155</c:v>
                </c:pt>
                <c:pt idx="908">
                  <c:v>1679.3989999999999</c:v>
                </c:pt>
                <c:pt idx="909">
                  <c:v>1689.7439999999999</c:v>
                </c:pt>
                <c:pt idx="910">
                  <c:v>1675.3689999999999</c:v>
                </c:pt>
                <c:pt idx="911">
                  <c:v>1684.5339999999999</c:v>
                </c:pt>
                <c:pt idx="912">
                  <c:v>1822.8829999999998</c:v>
                </c:pt>
                <c:pt idx="913">
                  <c:v>1839.4870000000001</c:v>
                </c:pt>
                <c:pt idx="914">
                  <c:v>1820.347</c:v>
                </c:pt>
                <c:pt idx="915">
                  <c:v>1836.6369999999999</c:v>
                </c:pt>
                <c:pt idx="916">
                  <c:v>1820.779</c:v>
                </c:pt>
                <c:pt idx="917">
                  <c:v>1835.5739999999998</c:v>
                </c:pt>
                <c:pt idx="918">
                  <c:v>1820.556</c:v>
                </c:pt>
                <c:pt idx="919">
                  <c:v>1835.1399999999999</c:v>
                </c:pt>
                <c:pt idx="920">
                  <c:v>1822.6859999999999</c:v>
                </c:pt>
                <c:pt idx="921">
                  <c:v>1836.4060000000011</c:v>
                </c:pt>
                <c:pt idx="922">
                  <c:v>1823.1109999999999</c:v>
                </c:pt>
                <c:pt idx="923">
                  <c:v>1837.028</c:v>
                </c:pt>
                <c:pt idx="924">
                  <c:v>1827.519</c:v>
                </c:pt>
                <c:pt idx="925">
                  <c:v>1839.7950000000001</c:v>
                </c:pt>
                <c:pt idx="926">
                  <c:v>1827.953</c:v>
                </c:pt>
                <c:pt idx="927">
                  <c:v>1845.5519999999999</c:v>
                </c:pt>
                <c:pt idx="928">
                  <c:v>1834.2750000000001</c:v>
                </c:pt>
                <c:pt idx="929">
                  <c:v>1845.126</c:v>
                </c:pt>
                <c:pt idx="930">
                  <c:v>1842.9280000000001</c:v>
                </c:pt>
                <c:pt idx="931">
                  <c:v>1853.09</c:v>
                </c:pt>
                <c:pt idx="932">
                  <c:v>1843.355</c:v>
                </c:pt>
                <c:pt idx="933">
                  <c:v>1855.309</c:v>
                </c:pt>
                <c:pt idx="934">
                  <c:v>1853.3839999999998</c:v>
                </c:pt>
                <c:pt idx="935">
                  <c:v>1862.759</c:v>
                </c:pt>
                <c:pt idx="936">
                  <c:v>1853.8119999999999</c:v>
                </c:pt>
                <c:pt idx="937">
                  <c:v>1874.4010000000001</c:v>
                </c:pt>
                <c:pt idx="938">
                  <c:v>1865.4690000000001</c:v>
                </c:pt>
                <c:pt idx="939">
                  <c:v>1873.9829999999999</c:v>
                </c:pt>
                <c:pt idx="940">
                  <c:v>1878.6929999999998</c:v>
                </c:pt>
                <c:pt idx="941">
                  <c:v>1886.5229999999999</c:v>
                </c:pt>
                <c:pt idx="942">
                  <c:v>1879.1119999999999</c:v>
                </c:pt>
                <c:pt idx="943">
                  <c:v>1890.1339999999998</c:v>
                </c:pt>
                <c:pt idx="944">
                  <c:v>1893.3689999999999</c:v>
                </c:pt>
                <c:pt idx="945">
                  <c:v>1899.9660000000001</c:v>
                </c:pt>
                <c:pt idx="946">
                  <c:v>1893.8050000000001</c:v>
                </c:pt>
                <c:pt idx="947">
                  <c:v>1914.7529999999999</c:v>
                </c:pt>
                <c:pt idx="948">
                  <c:v>1908.3839999999998</c:v>
                </c:pt>
                <c:pt idx="949">
                  <c:v>1914.33</c:v>
                </c:pt>
                <c:pt idx="950">
                  <c:v>1922.82</c:v>
                </c:pt>
                <c:pt idx="951">
                  <c:v>1929.116</c:v>
                </c:pt>
                <c:pt idx="952">
                  <c:v>1923.242</c:v>
                </c:pt>
                <c:pt idx="953">
                  <c:v>1932.98</c:v>
                </c:pt>
                <c:pt idx="954">
                  <c:v>1938.248</c:v>
                </c:pt>
                <c:pt idx="955">
                  <c:v>1943.4349999999999</c:v>
                </c:pt>
                <c:pt idx="956">
                  <c:v>1838.1569999999999</c:v>
                </c:pt>
                <c:pt idx="957">
                  <c:v>1850.6209999999999</c:v>
                </c:pt>
                <c:pt idx="958">
                  <c:v>1851.6309999999999</c:v>
                </c:pt>
                <c:pt idx="959">
                  <c:v>1850.212</c:v>
                </c:pt>
                <c:pt idx="960">
                  <c:v>1864.6509999999998</c:v>
                </c:pt>
                <c:pt idx="961">
                  <c:v>1862.6569999999999</c:v>
                </c:pt>
                <c:pt idx="962">
                  <c:v>1865.0609999999999</c:v>
                </c:pt>
                <c:pt idx="963">
                  <c:v>1865.519</c:v>
                </c:pt>
                <c:pt idx="964">
                  <c:v>1876.7629999999999</c:v>
                </c:pt>
                <c:pt idx="965">
                  <c:v>1873.9180000000001</c:v>
                </c:pt>
                <c:pt idx="966">
                  <c:v>1877.1659999999999</c:v>
                </c:pt>
                <c:pt idx="967">
                  <c:v>1884.3829999999998</c:v>
                </c:pt>
                <c:pt idx="968">
                  <c:v>1887.5239999999999</c:v>
                </c:pt>
                <c:pt idx="969">
                  <c:v>1883.98</c:v>
                </c:pt>
                <c:pt idx="970">
                  <c:v>1896.5809999999999</c:v>
                </c:pt>
                <c:pt idx="971">
                  <c:v>1892.7550000000001</c:v>
                </c:pt>
                <c:pt idx="972">
                  <c:v>1896.9770000000001</c:v>
                </c:pt>
                <c:pt idx="973">
                  <c:v>1894.288</c:v>
                </c:pt>
                <c:pt idx="974">
                  <c:v>1904.338</c:v>
                </c:pt>
                <c:pt idx="975">
                  <c:v>1898.913</c:v>
                </c:pt>
                <c:pt idx="976">
                  <c:v>1847.5360000000001</c:v>
                </c:pt>
                <c:pt idx="977">
                  <c:v>1843.4160000000011</c:v>
                </c:pt>
                <c:pt idx="978">
                  <c:v>1852.7470000000001</c:v>
                </c:pt>
                <c:pt idx="979">
                  <c:v>1843.02</c:v>
                </c:pt>
                <c:pt idx="980">
                  <c:v>1855.8869999999999</c:v>
                </c:pt>
                <c:pt idx="981">
                  <c:v>1845.3809999999999</c:v>
                </c:pt>
                <c:pt idx="982">
                  <c:v>1856.277</c:v>
                </c:pt>
                <c:pt idx="983">
                  <c:v>1845.1429999999998</c:v>
                </c:pt>
                <c:pt idx="984">
                  <c:v>1857.2909999999999</c:v>
                </c:pt>
                <c:pt idx="985">
                  <c:v>1845.2080000000001</c:v>
                </c:pt>
                <c:pt idx="986">
                  <c:v>1857.6759999999999</c:v>
                </c:pt>
                <c:pt idx="987">
                  <c:v>1843.279</c:v>
                </c:pt>
                <c:pt idx="988">
                  <c:v>1856.529</c:v>
                </c:pt>
                <c:pt idx="989">
                  <c:v>1842.8879999999999</c:v>
                </c:pt>
                <c:pt idx="990">
                  <c:v>1853.2729999999999</c:v>
                </c:pt>
                <c:pt idx="991">
                  <c:v>1838.845</c:v>
                </c:pt>
                <c:pt idx="992">
                  <c:v>1853.665</c:v>
                </c:pt>
                <c:pt idx="993">
                  <c:v>1837.001</c:v>
                </c:pt>
                <c:pt idx="994">
                  <c:v>1848.375</c:v>
                </c:pt>
                <c:pt idx="995">
                  <c:v>1832.2070000000001</c:v>
                </c:pt>
                <c:pt idx="996">
                  <c:v>1797.4280000000001</c:v>
                </c:pt>
                <c:pt idx="997">
                  <c:v>1770.4180000000001</c:v>
                </c:pt>
                <c:pt idx="998">
                  <c:v>1790.4680000000001</c:v>
                </c:pt>
                <c:pt idx="999">
                  <c:v>1770.038</c:v>
                </c:pt>
                <c:pt idx="1000">
                  <c:v>1782.261</c:v>
                </c:pt>
                <c:pt idx="1001">
                  <c:v>1760.2349999999999</c:v>
                </c:pt>
                <c:pt idx="1002">
                  <c:v>1782.6389999999999</c:v>
                </c:pt>
                <c:pt idx="1003">
                  <c:v>1757.4110000000001</c:v>
                </c:pt>
                <c:pt idx="1004">
                  <c:v>1773.029</c:v>
                </c:pt>
                <c:pt idx="1005">
                  <c:v>1749.07</c:v>
                </c:pt>
                <c:pt idx="1006">
                  <c:v>1773.4050000000011</c:v>
                </c:pt>
                <c:pt idx="1007">
                  <c:v>1736.6949999999954</c:v>
                </c:pt>
                <c:pt idx="1008">
                  <c:v>1762.3819999999998</c:v>
                </c:pt>
                <c:pt idx="1009">
                  <c:v>1736.3209999999999</c:v>
                </c:pt>
                <c:pt idx="1010">
                  <c:v>1750.2760000000001</c:v>
                </c:pt>
                <c:pt idx="1011">
                  <c:v>1723.2380000000001</c:v>
                </c:pt>
                <c:pt idx="1012">
                  <c:v>1750.6609999999998</c:v>
                </c:pt>
                <c:pt idx="1013">
                  <c:v>1720.1789999999999</c:v>
                </c:pt>
                <c:pt idx="1014">
                  <c:v>1738.828</c:v>
                </c:pt>
                <c:pt idx="1015">
                  <c:v>1709.2360000000001</c:v>
                </c:pt>
                <c:pt idx="1016">
                  <c:v>1739.201</c:v>
                </c:pt>
                <c:pt idx="1017">
                  <c:v>1694.8939999999998</c:v>
                </c:pt>
                <c:pt idx="1018">
                  <c:v>1726.2539999999999</c:v>
                </c:pt>
                <c:pt idx="1019">
                  <c:v>1694.53</c:v>
                </c:pt>
                <c:pt idx="1020">
                  <c:v>1713.675</c:v>
                </c:pt>
                <c:pt idx="1021">
                  <c:v>1680.5350000000001</c:v>
                </c:pt>
                <c:pt idx="1022">
                  <c:v>1714.039</c:v>
                </c:pt>
                <c:pt idx="1023">
                  <c:v>1677.529</c:v>
                </c:pt>
                <c:pt idx="1024">
                  <c:v>1805.0719999999999</c:v>
                </c:pt>
                <c:pt idx="1025">
                  <c:v>1773.6889999999999</c:v>
                </c:pt>
                <c:pt idx="1026">
                  <c:v>1805.461</c:v>
                </c:pt>
                <c:pt idx="1027">
                  <c:v>1760.008</c:v>
                </c:pt>
                <c:pt idx="1028">
                  <c:v>1792.989</c:v>
                </c:pt>
                <c:pt idx="1029">
                  <c:v>1759.625</c:v>
                </c:pt>
                <c:pt idx="1030">
                  <c:v>1782.0060000000001</c:v>
                </c:pt>
                <c:pt idx="1031">
                  <c:v>1747.011</c:v>
                </c:pt>
                <c:pt idx="1032">
                  <c:v>1782.385</c:v>
                </c:pt>
                <c:pt idx="1033">
                  <c:v>1744.3229999999999</c:v>
                </c:pt>
                <c:pt idx="1034">
                  <c:v>1772.5609999999999</c:v>
                </c:pt>
                <c:pt idx="1035">
                  <c:v>1735.345</c:v>
                </c:pt>
                <c:pt idx="1036">
                  <c:v>1772.9370000000001</c:v>
                </c:pt>
                <c:pt idx="1037">
                  <c:v>1725.924</c:v>
                </c:pt>
                <c:pt idx="1038">
                  <c:v>1764.741</c:v>
                </c:pt>
                <c:pt idx="1039">
                  <c:v>1725.546</c:v>
                </c:pt>
                <c:pt idx="1040">
                  <c:v>1758.319</c:v>
                </c:pt>
                <c:pt idx="1041">
                  <c:v>1718.04</c:v>
                </c:pt>
                <c:pt idx="1042">
                  <c:v>1758.6909999999998</c:v>
                </c:pt>
                <c:pt idx="1043">
                  <c:v>1716.5619999999999</c:v>
                </c:pt>
                <c:pt idx="1044">
                  <c:v>1754.3009999999999</c:v>
                </c:pt>
                <c:pt idx="1045">
                  <c:v>1712.3339999999998</c:v>
                </c:pt>
                <c:pt idx="1046">
                  <c:v>1754.6729999999998</c:v>
                </c:pt>
                <c:pt idx="1047">
                  <c:v>1708.8989999999999</c:v>
                </c:pt>
                <c:pt idx="1048">
                  <c:v>1752.4090000000001</c:v>
                </c:pt>
                <c:pt idx="1049">
                  <c:v>1708.537</c:v>
                </c:pt>
                <c:pt idx="1050">
                  <c:v>1752.117</c:v>
                </c:pt>
                <c:pt idx="1051">
                  <c:v>1707.5229999999999</c:v>
                </c:pt>
                <c:pt idx="1052">
                  <c:v>1848.377</c:v>
                </c:pt>
                <c:pt idx="1053">
                  <c:v>1806.6879999999999</c:v>
                </c:pt>
                <c:pt idx="1054">
                  <c:v>1850.4</c:v>
                </c:pt>
                <c:pt idx="1055">
                  <c:v>1807.5219999999999</c:v>
                </c:pt>
                <c:pt idx="1056">
                  <c:v>1850.787</c:v>
                </c:pt>
                <c:pt idx="1057">
                  <c:v>1811.296</c:v>
                </c:pt>
                <c:pt idx="1058">
                  <c:v>1854.6789999999999</c:v>
                </c:pt>
                <c:pt idx="1059">
                  <c:v>1810.922</c:v>
                </c:pt>
                <c:pt idx="1060">
                  <c:v>1860.7919999999999</c:v>
                </c:pt>
                <c:pt idx="1061">
                  <c:v>1816.9170000000001</c:v>
                </c:pt>
                <c:pt idx="1062">
                  <c:v>1861.1789999999999</c:v>
                </c:pt>
                <c:pt idx="1063">
                  <c:v>1818.6969999999999</c:v>
                </c:pt>
                <c:pt idx="1064">
                  <c:v>1869.548</c:v>
                </c:pt>
                <c:pt idx="1065">
                  <c:v>1824.73</c:v>
                </c:pt>
                <c:pt idx="1066">
                  <c:v>1869.9260000000011</c:v>
                </c:pt>
                <c:pt idx="1067">
                  <c:v>1834.4270000000001</c:v>
                </c:pt>
                <c:pt idx="1068">
                  <c:v>1880.0909999999999</c:v>
                </c:pt>
                <c:pt idx="1069">
                  <c:v>1834.0629999999999</c:v>
                </c:pt>
                <c:pt idx="1070">
                  <c:v>1891.8809999999999</c:v>
                </c:pt>
                <c:pt idx="1071">
                  <c:v>1845.7750000000001</c:v>
                </c:pt>
                <c:pt idx="1072">
                  <c:v>1892.25</c:v>
                </c:pt>
                <c:pt idx="1073">
                  <c:v>1848.8150000000001</c:v>
                </c:pt>
                <c:pt idx="1074">
                  <c:v>1905.0989999999999</c:v>
                </c:pt>
                <c:pt idx="1075">
                  <c:v>1858.3939999999998</c:v>
                </c:pt>
                <c:pt idx="1076">
                  <c:v>1855.136</c:v>
                </c:pt>
                <c:pt idx="1077">
                  <c:v>1820.1319999999998</c:v>
                </c:pt>
                <c:pt idx="1078">
                  <c:v>1868.5060000000001</c:v>
                </c:pt>
                <c:pt idx="1079">
                  <c:v>1819.5609999999999</c:v>
                </c:pt>
                <c:pt idx="1080">
                  <c:v>1882.8819999999998</c:v>
                </c:pt>
                <c:pt idx="1081">
                  <c:v>1833.7439999999999</c:v>
                </c:pt>
                <c:pt idx="1082">
                  <c:v>1883.2339999999999</c:v>
                </c:pt>
                <c:pt idx="1083">
                  <c:v>1837.319</c:v>
                </c:pt>
                <c:pt idx="1084">
                  <c:v>1897.335</c:v>
                </c:pt>
                <c:pt idx="1085">
                  <c:v>1847.7729999999999</c:v>
                </c:pt>
                <c:pt idx="1086">
                  <c:v>1897.6759999999999</c:v>
                </c:pt>
                <c:pt idx="1087">
                  <c:v>1862.6579999999999</c:v>
                </c:pt>
                <c:pt idx="1088">
                  <c:v>1912.4470000000001</c:v>
                </c:pt>
                <c:pt idx="1089">
                  <c:v>1862.32</c:v>
                </c:pt>
                <c:pt idx="1090">
                  <c:v>1926.1479999999999</c:v>
                </c:pt>
                <c:pt idx="1091">
                  <c:v>1876.1879999999999</c:v>
                </c:pt>
                <c:pt idx="1092">
                  <c:v>1926.4839999999999</c:v>
                </c:pt>
                <c:pt idx="1093">
                  <c:v>1879.434</c:v>
                </c:pt>
                <c:pt idx="1094">
                  <c:v>1939.6729999999998</c:v>
                </c:pt>
                <c:pt idx="1095">
                  <c:v>1889.4290000000001</c:v>
                </c:pt>
                <c:pt idx="1096">
                  <c:v>1889.232</c:v>
                </c:pt>
                <c:pt idx="1097">
                  <c:v>1848.8419999999999</c:v>
                </c:pt>
                <c:pt idx="1098">
                  <c:v>1900.9849999999999</c:v>
                </c:pt>
                <c:pt idx="1099">
                  <c:v>1848.527</c:v>
                </c:pt>
                <c:pt idx="1100">
                  <c:v>1911.5150000000001</c:v>
                </c:pt>
                <c:pt idx="1101">
                  <c:v>1858.6659999999999</c:v>
                </c:pt>
                <c:pt idx="1102">
                  <c:v>1911.8329999999999</c:v>
                </c:pt>
                <c:pt idx="1103">
                  <c:v>1860.8109999999999</c:v>
                </c:pt>
                <c:pt idx="1104">
                  <c:v>1920.54</c:v>
                </c:pt>
                <c:pt idx="1105">
                  <c:v>1867.12</c:v>
                </c:pt>
                <c:pt idx="1106">
                  <c:v>1920.8539999999998</c:v>
                </c:pt>
                <c:pt idx="1107">
                  <c:v>1874.1879999999999</c:v>
                </c:pt>
                <c:pt idx="1108">
                  <c:v>1928.1669999999999</c:v>
                </c:pt>
                <c:pt idx="1109">
                  <c:v>1873.8829999999998</c:v>
                </c:pt>
                <c:pt idx="1110">
                  <c:v>1933.47</c:v>
                </c:pt>
                <c:pt idx="1111">
                  <c:v>1878.8979999999999</c:v>
                </c:pt>
                <c:pt idx="1112">
                  <c:v>1933.7819999999999</c:v>
                </c:pt>
                <c:pt idx="1113">
                  <c:v>1879.3989999999999</c:v>
                </c:pt>
                <c:pt idx="1114">
                  <c:v>1936.72</c:v>
                </c:pt>
                <c:pt idx="1115">
                  <c:v>1881.1779999999999</c:v>
                </c:pt>
                <c:pt idx="1116">
                  <c:v>1879.1439999999998</c:v>
                </c:pt>
                <c:pt idx="1117">
                  <c:v>1821.8869999999999</c:v>
                </c:pt>
                <c:pt idx="1118">
                  <c:v>1880.0819999999999</c:v>
                </c:pt>
                <c:pt idx="1119">
                  <c:v>1821.6119999999999</c:v>
                </c:pt>
                <c:pt idx="1120">
                  <c:v>1878.877</c:v>
                </c:pt>
                <c:pt idx="1121">
                  <c:v>1819.847</c:v>
                </c:pt>
                <c:pt idx="1122">
                  <c:v>1879.1529999999998</c:v>
                </c:pt>
                <c:pt idx="1123">
                  <c:v>1818.6499999999999</c:v>
                </c:pt>
                <c:pt idx="1124">
                  <c:v>1876.039</c:v>
                </c:pt>
                <c:pt idx="1125">
                  <c:v>1815.6989999999998</c:v>
                </c:pt>
                <c:pt idx="1126">
                  <c:v>1876.309</c:v>
                </c:pt>
                <c:pt idx="1127">
                  <c:v>1809.424</c:v>
                </c:pt>
                <c:pt idx="1128">
                  <c:v>1870.9449999999999</c:v>
                </c:pt>
                <c:pt idx="1129">
                  <c:v>1809.1629999999998</c:v>
                </c:pt>
                <c:pt idx="1130">
                  <c:v>1863.924</c:v>
                </c:pt>
                <c:pt idx="1131">
                  <c:v>1801.3129999999999</c:v>
                </c:pt>
                <c:pt idx="1132">
                  <c:v>1864.1859999999999</c:v>
                </c:pt>
                <c:pt idx="1133">
                  <c:v>1798.6979999999999</c:v>
                </c:pt>
                <c:pt idx="1134">
                  <c:v>1855.454</c:v>
                </c:pt>
                <c:pt idx="1135">
                  <c:v>1791.3609999999999</c:v>
                </c:pt>
                <c:pt idx="1136">
                  <c:v>1855.7180000000001</c:v>
                </c:pt>
                <c:pt idx="1137">
                  <c:v>1780.0070000000001</c:v>
                </c:pt>
                <c:pt idx="1138">
                  <c:v>1845.277</c:v>
                </c:pt>
                <c:pt idx="1139">
                  <c:v>1779.768</c:v>
                </c:pt>
                <c:pt idx="1140">
                  <c:v>1834.1369999999999</c:v>
                </c:pt>
                <c:pt idx="1141">
                  <c:v>1767.3879999999999</c:v>
                </c:pt>
                <c:pt idx="1142">
                  <c:v>1834.3879999999999</c:v>
                </c:pt>
                <c:pt idx="1143">
                  <c:v>1764.2170000000001</c:v>
                </c:pt>
                <c:pt idx="1144">
                  <c:v>1822.251</c:v>
                </c:pt>
                <c:pt idx="1145">
                  <c:v>1754.086</c:v>
                </c:pt>
                <c:pt idx="1146">
                  <c:v>1822.491</c:v>
                </c:pt>
                <c:pt idx="1147">
                  <c:v>1739.5150000000001</c:v>
                </c:pt>
                <c:pt idx="1148">
                  <c:v>1809.454</c:v>
                </c:pt>
                <c:pt idx="1149">
                  <c:v>1739.3029999999999</c:v>
                </c:pt>
                <c:pt idx="1150">
                  <c:v>1796.3819999999998</c:v>
                </c:pt>
                <c:pt idx="1151">
                  <c:v>1725.376</c:v>
                </c:pt>
                <c:pt idx="1152">
                  <c:v>1796.6009999999999</c:v>
                </c:pt>
                <c:pt idx="1153">
                  <c:v>1722.038</c:v>
                </c:pt>
                <c:pt idx="1154">
                  <c:v>1783.4260000000011</c:v>
                </c:pt>
                <c:pt idx="1155">
                  <c:v>1710.8539999999998</c:v>
                </c:pt>
                <c:pt idx="1156">
                  <c:v>1783.646</c:v>
                </c:pt>
                <c:pt idx="1157">
                  <c:v>1697.24</c:v>
                </c:pt>
                <c:pt idx="1158">
                  <c:v>1770.7739999999999</c:v>
                </c:pt>
                <c:pt idx="1159">
                  <c:v>1697.038</c:v>
                </c:pt>
                <c:pt idx="1160">
                  <c:v>1758.9080000000001</c:v>
                </c:pt>
                <c:pt idx="1161">
                  <c:v>1683.992</c:v>
                </c:pt>
                <c:pt idx="1162">
                  <c:v>1759.1179999999999</c:v>
                </c:pt>
                <c:pt idx="1163">
                  <c:v>1681.51</c:v>
                </c:pt>
                <c:pt idx="1164">
                  <c:v>1747.9939999999999</c:v>
                </c:pt>
                <c:pt idx="1165">
                  <c:v>1672.0239999999999</c:v>
                </c:pt>
                <c:pt idx="1166">
                  <c:v>1748.1959999999999</c:v>
                </c:pt>
                <c:pt idx="1167">
                  <c:v>1661.6779999999999</c:v>
                </c:pt>
                <c:pt idx="1168">
                  <c:v>1841.018</c:v>
                </c:pt>
                <c:pt idx="1169">
                  <c:v>1764.3779999999999</c:v>
                </c:pt>
                <c:pt idx="1170">
                  <c:v>1832.386</c:v>
                </c:pt>
                <c:pt idx="1171">
                  <c:v>1754.8209999999999</c:v>
                </c:pt>
                <c:pt idx="1172">
                  <c:v>1832.595</c:v>
                </c:pt>
                <c:pt idx="1173">
                  <c:v>1752.8689999999999</c:v>
                </c:pt>
                <c:pt idx="1174">
                  <c:v>1825.8150000000001</c:v>
                </c:pt>
                <c:pt idx="1175">
                  <c:v>1747.2270000000001</c:v>
                </c:pt>
                <c:pt idx="1176">
                  <c:v>1826.019</c:v>
                </c:pt>
                <c:pt idx="1177">
                  <c:v>1741.547</c:v>
                </c:pt>
                <c:pt idx="1178">
                  <c:v>1821.067</c:v>
                </c:pt>
                <c:pt idx="1179">
                  <c:v>1741.3799999999999</c:v>
                </c:pt>
                <c:pt idx="1180">
                  <c:v>1818.4690000000001</c:v>
                </c:pt>
                <c:pt idx="1181">
                  <c:v>1738.2260000000001</c:v>
                </c:pt>
                <c:pt idx="1182">
                  <c:v>1818.6659999999999</c:v>
                </c:pt>
                <c:pt idx="1183">
                  <c:v>1737.896</c:v>
                </c:pt>
                <c:pt idx="1184">
                  <c:v>1818.3109999999999</c:v>
                </c:pt>
                <c:pt idx="1185">
                  <c:v>1736.9370000000001</c:v>
                </c:pt>
                <c:pt idx="1186">
                  <c:v>1818.491</c:v>
                </c:pt>
                <c:pt idx="1187">
                  <c:v>1738.557</c:v>
                </c:pt>
                <c:pt idx="1188">
                  <c:v>1820.067</c:v>
                </c:pt>
                <c:pt idx="1189">
                  <c:v>1738.4</c:v>
                </c:pt>
                <c:pt idx="1190">
                  <c:v>1823.8639999999998</c:v>
                </c:pt>
                <c:pt idx="1191">
                  <c:v>1742.0350000000001</c:v>
                </c:pt>
                <c:pt idx="1192">
                  <c:v>1873.8879999999999</c:v>
                </c:pt>
                <c:pt idx="1193">
                  <c:v>1793.1769999999999</c:v>
                </c:pt>
                <c:pt idx="1194">
                  <c:v>1879.923</c:v>
                </c:pt>
                <c:pt idx="1195">
                  <c:v>1797.953</c:v>
                </c:pt>
                <c:pt idx="1196">
                  <c:v>1880.116</c:v>
                </c:pt>
                <c:pt idx="1197">
                  <c:v>1805.835</c:v>
                </c:pt>
                <c:pt idx="1198">
                  <c:v>1888.211</c:v>
                </c:pt>
                <c:pt idx="1199">
                  <c:v>1805.6679999999999</c:v>
                </c:pt>
                <c:pt idx="1200">
                  <c:v>1898.385</c:v>
                </c:pt>
                <c:pt idx="1201">
                  <c:v>1815.895</c:v>
                </c:pt>
                <c:pt idx="1202">
                  <c:v>1898.5650000000001</c:v>
                </c:pt>
                <c:pt idx="1203">
                  <c:v>1818.7850000000001</c:v>
                </c:pt>
                <c:pt idx="1204">
                  <c:v>1910.211</c:v>
                </c:pt>
                <c:pt idx="1205">
                  <c:v>1827.1879999999999</c:v>
                </c:pt>
                <c:pt idx="1206">
                  <c:v>1910.3819999999998</c:v>
                </c:pt>
                <c:pt idx="1207">
                  <c:v>1840.58</c:v>
                </c:pt>
                <c:pt idx="1208">
                  <c:v>1922.8229999999999</c:v>
                </c:pt>
                <c:pt idx="1209">
                  <c:v>1840.424</c:v>
                </c:pt>
                <c:pt idx="1210">
                  <c:v>1936.9150000000011</c:v>
                </c:pt>
                <c:pt idx="1211">
                  <c:v>1854.201</c:v>
                </c:pt>
                <c:pt idx="1212">
                  <c:v>1937.0809999999999</c:v>
                </c:pt>
                <c:pt idx="1213">
                  <c:v>1857.8929999999998</c:v>
                </c:pt>
                <c:pt idx="1214">
                  <c:v>1951.2070000000001</c:v>
                </c:pt>
                <c:pt idx="1215">
                  <c:v>1869.0719999999999</c:v>
                </c:pt>
                <c:pt idx="1216">
                  <c:v>1899.365</c:v>
                </c:pt>
                <c:pt idx="1217">
                  <c:v>1831.4749999999999</c:v>
                </c:pt>
                <c:pt idx="1218">
                  <c:v>1913.998</c:v>
                </c:pt>
                <c:pt idx="1219">
                  <c:v>1831.3509999999999</c:v>
                </c:pt>
                <c:pt idx="1220">
                  <c:v>1928.1279999999999</c:v>
                </c:pt>
                <c:pt idx="1221">
                  <c:v>1846.3150000000001</c:v>
                </c:pt>
                <c:pt idx="1222">
                  <c:v>1928.277</c:v>
                </c:pt>
                <c:pt idx="1223">
                  <c:v>1849.9760000000001</c:v>
                </c:pt>
                <c:pt idx="1224">
                  <c:v>1942.2539999999999</c:v>
                </c:pt>
                <c:pt idx="1225">
                  <c:v>1860.0829999999999</c:v>
                </c:pt>
                <c:pt idx="1226">
                  <c:v>1942.386</c:v>
                </c:pt>
                <c:pt idx="1227">
                  <c:v>1873.442</c:v>
                </c:pt>
                <c:pt idx="1228">
                  <c:v>1955.5339999999999</c:v>
                </c:pt>
                <c:pt idx="1229">
                  <c:v>1873.3239999999998</c:v>
                </c:pt>
                <c:pt idx="1230">
                  <c:v>1967.528</c:v>
                </c:pt>
                <c:pt idx="1231">
                  <c:v>1885.856</c:v>
                </c:pt>
                <c:pt idx="1232">
                  <c:v>1967.6579999999999</c:v>
                </c:pt>
                <c:pt idx="1233">
                  <c:v>1888.9449999999999</c:v>
                </c:pt>
                <c:pt idx="1234">
                  <c:v>1978.3229999999999</c:v>
                </c:pt>
                <c:pt idx="1235">
                  <c:v>1896.4</c:v>
                </c:pt>
                <c:pt idx="1236">
                  <c:v>1867.8679999999999</c:v>
                </c:pt>
                <c:pt idx="1237">
                  <c:v>1795.453</c:v>
                </c:pt>
                <c:pt idx="1238">
                  <c:v>1876.586</c:v>
                </c:pt>
                <c:pt idx="1239">
                  <c:v>1795.3839999999998</c:v>
                </c:pt>
                <c:pt idx="1240">
                  <c:v>1883.521</c:v>
                </c:pt>
                <c:pt idx="1241">
                  <c:v>1802.1779999999999</c:v>
                </c:pt>
                <c:pt idx="1242">
                  <c:v>1883.6029999999998</c:v>
                </c:pt>
                <c:pt idx="1243">
                  <c:v>1803.3779999999999</c:v>
                </c:pt>
                <c:pt idx="1244">
                  <c:v>1888.4680000000001</c:v>
                </c:pt>
                <c:pt idx="1245">
                  <c:v>1806.9560000000001</c:v>
                </c:pt>
                <c:pt idx="1246">
                  <c:v>1888.5429999999999</c:v>
                </c:pt>
                <c:pt idx="1247">
                  <c:v>1809.9080000000001</c:v>
                </c:pt>
                <c:pt idx="1248">
                  <c:v>1891.258</c:v>
                </c:pt>
                <c:pt idx="1249">
                  <c:v>1809.848</c:v>
                </c:pt>
                <c:pt idx="1250">
                  <c:v>1892.0360000000001</c:v>
                </c:pt>
                <c:pt idx="1251">
                  <c:v>1810.4960000000001</c:v>
                </c:pt>
                <c:pt idx="1252">
                  <c:v>1892.1029999999998</c:v>
                </c:pt>
                <c:pt idx="1253">
                  <c:v>1810.076</c:v>
                </c:pt>
                <c:pt idx="1254">
                  <c:v>1890.9180000000001</c:v>
                </c:pt>
                <c:pt idx="1255">
                  <c:v>1808.9560000000001</c:v>
                </c:pt>
                <c:pt idx="1256">
                  <c:v>1890.9739999999999</c:v>
                </c:pt>
                <c:pt idx="1257">
                  <c:v>1805.1769999999999</c:v>
                </c:pt>
                <c:pt idx="1258">
                  <c:v>1887.4680000000001</c:v>
                </c:pt>
                <c:pt idx="1259">
                  <c:v>1805.1369999999999</c:v>
                </c:pt>
                <c:pt idx="1260">
                  <c:v>1882.037</c:v>
                </c:pt>
                <c:pt idx="1261">
                  <c:v>1799.5129999999999</c:v>
                </c:pt>
                <c:pt idx="1262">
                  <c:v>1882.088</c:v>
                </c:pt>
                <c:pt idx="1263">
                  <c:v>1797.5609999999999</c:v>
                </c:pt>
                <c:pt idx="1264">
                  <c:v>1874.645</c:v>
                </c:pt>
                <c:pt idx="1265">
                  <c:v>1791.9770000000001</c:v>
                </c:pt>
                <c:pt idx="1266">
                  <c:v>1874.6849999999954</c:v>
                </c:pt>
                <c:pt idx="1267">
                  <c:v>1782.6469999999999</c:v>
                </c:pt>
                <c:pt idx="1268">
                  <c:v>1865.913</c:v>
                </c:pt>
                <c:pt idx="1269">
                  <c:v>1782.6289999999999</c:v>
                </c:pt>
                <c:pt idx="1270">
                  <c:v>1855.2739999999999</c:v>
                </c:pt>
                <c:pt idx="1271">
                  <c:v>1771.761</c:v>
                </c:pt>
                <c:pt idx="1272">
                  <c:v>1855.3009999999999</c:v>
                </c:pt>
                <c:pt idx="1273">
                  <c:v>1768.8619999999999</c:v>
                </c:pt>
                <c:pt idx="1274">
                  <c:v>1843.6519999999998</c:v>
                </c:pt>
                <c:pt idx="1275">
                  <c:v>1759.6919999999998</c:v>
                </c:pt>
                <c:pt idx="1276">
                  <c:v>1843.6609999999998</c:v>
                </c:pt>
                <c:pt idx="1277">
                  <c:v>1746.8929999999998</c:v>
                </c:pt>
                <c:pt idx="1278">
                  <c:v>1830.9860000000001</c:v>
                </c:pt>
                <c:pt idx="1279">
                  <c:v>1746.903</c:v>
                </c:pt>
                <c:pt idx="1280">
                  <c:v>1817.6009999999999</c:v>
                </c:pt>
                <c:pt idx="1281">
                  <c:v>1733.059</c:v>
                </c:pt>
                <c:pt idx="1282">
                  <c:v>1817.598</c:v>
                </c:pt>
                <c:pt idx="1283">
                  <c:v>1729.9490000000001</c:v>
                </c:pt>
                <c:pt idx="1284">
                  <c:v>1860.837</c:v>
                </c:pt>
                <c:pt idx="1285">
                  <c:v>1774.9690000000001</c:v>
                </c:pt>
                <c:pt idx="1286">
                  <c:v>1860.8329999999999</c:v>
                </c:pt>
                <c:pt idx="1287">
                  <c:v>1760.7829999999999</c:v>
                </c:pt>
                <c:pt idx="1288">
                  <c:v>1846.8909999999998</c:v>
                </c:pt>
                <c:pt idx="1289">
                  <c:v>1760.8139999999999</c:v>
                </c:pt>
                <c:pt idx="1290">
                  <c:v>1833.432</c:v>
                </c:pt>
                <c:pt idx="1291">
                  <c:v>1747.1079999999999</c:v>
                </c:pt>
                <c:pt idx="1292">
                  <c:v>1833.4190000000001</c:v>
                </c:pt>
                <c:pt idx="1293">
                  <c:v>1744.279</c:v>
                </c:pt>
                <c:pt idx="1294">
                  <c:v>1820.605</c:v>
                </c:pt>
                <c:pt idx="1295">
                  <c:v>1734.1109999999999</c:v>
                </c:pt>
                <c:pt idx="1296">
                  <c:v>1820.5739999999998</c:v>
                </c:pt>
                <c:pt idx="1297">
                  <c:v>1722.3319999999999</c:v>
                </c:pt>
                <c:pt idx="1298">
                  <c:v>1808.8979999999999</c:v>
                </c:pt>
                <c:pt idx="1299">
                  <c:v>1722.3989999999999</c:v>
                </c:pt>
                <c:pt idx="1300">
                  <c:v>1798.367</c:v>
                </c:pt>
                <c:pt idx="1301">
                  <c:v>1711.972</c:v>
                </c:pt>
                <c:pt idx="1302">
                  <c:v>1798.32</c:v>
                </c:pt>
                <c:pt idx="1303">
                  <c:v>1710.0739999999998</c:v>
                </c:pt>
                <c:pt idx="1304">
                  <c:v>1789.432</c:v>
                </c:pt>
                <c:pt idx="1305">
                  <c:v>1703.0129999999999</c:v>
                </c:pt>
                <c:pt idx="1306">
                  <c:v>1789.377</c:v>
                </c:pt>
                <c:pt idx="1307">
                  <c:v>1696.0350000000001</c:v>
                </c:pt>
                <c:pt idx="1308">
                  <c:v>1782.4949999999999</c:v>
                </c:pt>
                <c:pt idx="1309">
                  <c:v>1696.1239999999998</c:v>
                </c:pt>
                <c:pt idx="1310">
                  <c:v>1777.347</c:v>
                </c:pt>
                <c:pt idx="1311">
                  <c:v>1691.066</c:v>
                </c:pt>
                <c:pt idx="1312">
                  <c:v>1876.6019999999999</c:v>
                </c:pt>
                <c:pt idx="1313">
                  <c:v>1786.4480000000001</c:v>
                </c:pt>
                <c:pt idx="1314">
                  <c:v>1873.501</c:v>
                </c:pt>
                <c:pt idx="1315">
                  <c:v>1784.1519999999998</c:v>
                </c:pt>
                <c:pt idx="1316">
                  <c:v>1873.443</c:v>
                </c:pt>
                <c:pt idx="1317">
                  <c:v>1783.4470000000001</c:v>
                </c:pt>
                <c:pt idx="1318">
                  <c:v>1872.441</c:v>
                </c:pt>
                <c:pt idx="1319">
                  <c:v>1783.5339999999999</c:v>
                </c:pt>
                <c:pt idx="1320">
                  <c:v>1874.08</c:v>
                </c:pt>
                <c:pt idx="1321">
                  <c:v>1785.1719999999998</c:v>
                </c:pt>
                <c:pt idx="1322">
                  <c:v>1874.0070000000001</c:v>
                </c:pt>
                <c:pt idx="1323">
                  <c:v>1786.1779999999999</c:v>
                </c:pt>
                <c:pt idx="1324">
                  <c:v>1877.7380000000001</c:v>
                </c:pt>
                <c:pt idx="1325">
                  <c:v>1789.288</c:v>
                </c:pt>
                <c:pt idx="1326">
                  <c:v>1877.6699999999998</c:v>
                </c:pt>
                <c:pt idx="1327">
                  <c:v>1795.44</c:v>
                </c:pt>
                <c:pt idx="1328">
                  <c:v>1883.6389999999999</c:v>
                </c:pt>
                <c:pt idx="1329">
                  <c:v>1795.5450000000001</c:v>
                </c:pt>
                <c:pt idx="1330">
                  <c:v>1891.433</c:v>
                </c:pt>
                <c:pt idx="1331">
                  <c:v>1803.7919999999999</c:v>
                </c:pt>
                <c:pt idx="1332">
                  <c:v>1891.3529999999998</c:v>
                </c:pt>
                <c:pt idx="1333">
                  <c:v>1806.6569999999999</c:v>
                </c:pt>
                <c:pt idx="1334">
                  <c:v>1901.336</c:v>
                </c:pt>
                <c:pt idx="1335">
                  <c:v>1814.105</c:v>
                </c:pt>
                <c:pt idx="1336">
                  <c:v>1901.251</c:v>
                </c:pt>
                <c:pt idx="1337">
                  <c:v>1825.8009999999999</c:v>
                </c:pt>
                <c:pt idx="1338">
                  <c:v>1912.547</c:v>
                </c:pt>
                <c:pt idx="1339">
                  <c:v>1825.913</c:v>
                </c:pt>
                <c:pt idx="1340">
                  <c:v>1925.1599999999999</c:v>
                </c:pt>
                <c:pt idx="1341">
                  <c:v>1838.8989999999999</c:v>
                </c:pt>
                <c:pt idx="1342">
                  <c:v>1925.0650000000001</c:v>
                </c:pt>
                <c:pt idx="1343">
                  <c:v>1842.6809999999998</c:v>
                </c:pt>
                <c:pt idx="1344">
                  <c:v>1938.8899999999999</c:v>
                </c:pt>
                <c:pt idx="1345">
                  <c:v>1853.1</c:v>
                </c:pt>
                <c:pt idx="1346">
                  <c:v>1938.79</c:v>
                </c:pt>
                <c:pt idx="1347">
                  <c:v>1868.0929999999998</c:v>
                </c:pt>
                <c:pt idx="1348">
                  <c:v>1953.1109999999999</c:v>
                </c:pt>
                <c:pt idx="1349">
                  <c:v>1868.2160000000001</c:v>
                </c:pt>
                <c:pt idx="1350">
                  <c:v>1967.8829999999998</c:v>
                </c:pt>
                <c:pt idx="1351">
                  <c:v>1883.0319999999999</c:v>
                </c:pt>
                <c:pt idx="1352">
                  <c:v>1967.778</c:v>
                </c:pt>
                <c:pt idx="1353">
                  <c:v>1887.452</c:v>
                </c:pt>
                <c:pt idx="1354">
                  <c:v>1982.4829999999999</c:v>
                </c:pt>
                <c:pt idx="1355">
                  <c:v>1898.329</c:v>
                </c:pt>
                <c:pt idx="1356">
                  <c:v>1876.9570000000001</c:v>
                </c:pt>
                <c:pt idx="1357">
                  <c:v>1810.6529999999998</c:v>
                </c:pt>
                <c:pt idx="1358">
                  <c:v>1890.4270000000001</c:v>
                </c:pt>
                <c:pt idx="1359">
                  <c:v>1810.8019999999999</c:v>
                </c:pt>
                <c:pt idx="1360">
                  <c:v>1903.2280000000001</c:v>
                </c:pt>
                <c:pt idx="1361">
                  <c:v>1824.0070000000001</c:v>
                </c:pt>
                <c:pt idx="1362">
                  <c:v>1903.0989999999999</c:v>
                </c:pt>
                <c:pt idx="1363">
                  <c:v>1827.444</c:v>
                </c:pt>
                <c:pt idx="1364">
                  <c:v>1914.8579999999999</c:v>
                </c:pt>
                <c:pt idx="1365">
                  <c:v>1835.6689999999999</c:v>
                </c:pt>
                <c:pt idx="1366">
                  <c:v>1914.675</c:v>
                </c:pt>
                <c:pt idx="1367">
                  <c:v>1846.462</c:v>
                </c:pt>
                <c:pt idx="1368">
                  <c:v>1924.856</c:v>
                </c:pt>
                <c:pt idx="1369">
                  <c:v>1846.625</c:v>
                </c:pt>
                <c:pt idx="1370">
                  <c:v>1933.6189999999999</c:v>
                </c:pt>
                <c:pt idx="1371">
                  <c:v>1855.7329999999999</c:v>
                </c:pt>
                <c:pt idx="1372">
                  <c:v>1933.471</c:v>
                </c:pt>
                <c:pt idx="1373">
                  <c:v>1857.8689999999999</c:v>
                </c:pt>
                <c:pt idx="1374">
                  <c:v>1940.5539999999999</c:v>
                </c:pt>
                <c:pt idx="1375">
                  <c:v>1863.145</c:v>
                </c:pt>
                <c:pt idx="1376">
                  <c:v>1880.7919999999999</c:v>
                </c:pt>
                <c:pt idx="1377">
                  <c:v>1810.9170000000001</c:v>
                </c:pt>
                <c:pt idx="1378">
                  <c:v>1885.568</c:v>
                </c:pt>
                <c:pt idx="1379">
                  <c:v>1811.096</c:v>
                </c:pt>
                <c:pt idx="1380">
                  <c:v>1888.2760000000001</c:v>
                </c:pt>
                <c:pt idx="1381">
                  <c:v>1814.1589999999999</c:v>
                </c:pt>
                <c:pt idx="1382">
                  <c:v>1888.1139999999998</c:v>
                </c:pt>
                <c:pt idx="1383">
                  <c:v>1814.5419999999999</c:v>
                </c:pt>
                <c:pt idx="1384">
                  <c:v>1888.6809999999998</c:v>
                </c:pt>
                <c:pt idx="1385">
                  <c:v>1815.2860000000001</c:v>
                </c:pt>
                <c:pt idx="1386">
                  <c:v>1888.5039999999999</c:v>
                </c:pt>
                <c:pt idx="1387">
                  <c:v>1814.0739999999998</c:v>
                </c:pt>
                <c:pt idx="1388">
                  <c:v>1886.9180000000001</c:v>
                </c:pt>
                <c:pt idx="1389">
                  <c:v>1814.268</c:v>
                </c:pt>
                <c:pt idx="1390">
                  <c:v>1883.2139999999999</c:v>
                </c:pt>
                <c:pt idx="1391">
                  <c:v>1810.9480000000001</c:v>
                </c:pt>
                <c:pt idx="1392">
                  <c:v>1883.0229999999999</c:v>
                </c:pt>
                <c:pt idx="1393">
                  <c:v>1809.72</c:v>
                </c:pt>
                <c:pt idx="1394">
                  <c:v>1877.277</c:v>
                </c:pt>
                <c:pt idx="1395">
                  <c:v>1805.8050000000001</c:v>
                </c:pt>
                <c:pt idx="1396">
                  <c:v>1877.0909999999999</c:v>
                </c:pt>
                <c:pt idx="1397">
                  <c:v>1798.5739999999998</c:v>
                </c:pt>
                <c:pt idx="1398">
                  <c:v>1869.3029999999999</c:v>
                </c:pt>
                <c:pt idx="1399">
                  <c:v>1798.8</c:v>
                </c:pt>
                <c:pt idx="1400">
                  <c:v>1859.9960000000001</c:v>
                </c:pt>
                <c:pt idx="1401">
                  <c:v>1789.856</c:v>
                </c:pt>
                <c:pt idx="1402">
                  <c:v>1859.787</c:v>
                </c:pt>
                <c:pt idx="1403">
                  <c:v>1787.2470000000001</c:v>
                </c:pt>
                <c:pt idx="1404">
                  <c:v>1848.779</c:v>
                </c:pt>
                <c:pt idx="1405">
                  <c:v>1779.8029999999999</c:v>
                </c:pt>
                <c:pt idx="1406">
                  <c:v>1848.556</c:v>
                </c:pt>
                <c:pt idx="1407">
                  <c:v>1768.32</c:v>
                </c:pt>
                <c:pt idx="1408">
                  <c:v>1836.3409999999999</c:v>
                </c:pt>
                <c:pt idx="1409">
                  <c:v>1768.559</c:v>
                </c:pt>
                <c:pt idx="1410">
                  <c:v>1823.365</c:v>
                </c:pt>
                <c:pt idx="1411">
                  <c:v>1756.259</c:v>
                </c:pt>
                <c:pt idx="1412">
                  <c:v>1823.1319999999998</c:v>
                </c:pt>
                <c:pt idx="1413">
                  <c:v>1753.441</c:v>
                </c:pt>
                <c:pt idx="1414">
                  <c:v>1809.077</c:v>
                </c:pt>
                <c:pt idx="1415">
                  <c:v>1743.355</c:v>
                </c:pt>
                <c:pt idx="1416">
                  <c:v>1808.8229999999999</c:v>
                </c:pt>
                <c:pt idx="1417">
                  <c:v>1729.819</c:v>
                </c:pt>
                <c:pt idx="1418">
                  <c:v>1794.8679999999999</c:v>
                </c:pt>
                <c:pt idx="1419">
                  <c:v>1730.0819999999999</c:v>
                </c:pt>
                <c:pt idx="1420">
                  <c:v>1780.9360000000001</c:v>
                </c:pt>
                <c:pt idx="1421">
                  <c:v>1716.769</c:v>
                </c:pt>
                <c:pt idx="1422">
                  <c:v>1780.6779999999999</c:v>
                </c:pt>
                <c:pt idx="1423">
                  <c:v>1714.0070000000001</c:v>
                </c:pt>
                <c:pt idx="1424">
                  <c:v>1767.1539999999998</c:v>
                </c:pt>
                <c:pt idx="1425">
                  <c:v>1704.1509999999998</c:v>
                </c:pt>
                <c:pt idx="1426">
                  <c:v>1766.8779999999999</c:v>
                </c:pt>
                <c:pt idx="1427">
                  <c:v>1692.115</c:v>
                </c:pt>
                <c:pt idx="1428">
                  <c:v>1861.0629999999999</c:v>
                </c:pt>
                <c:pt idx="1429">
                  <c:v>1793.84</c:v>
                </c:pt>
                <c:pt idx="1430">
                  <c:v>1848.2719999999999</c:v>
                </c:pt>
                <c:pt idx="1431">
                  <c:v>1781.8639999999998</c:v>
                </c:pt>
                <c:pt idx="1432">
                  <c:v>1847.9970000000001</c:v>
                </c:pt>
                <c:pt idx="1433">
                  <c:v>1779.5170000000001</c:v>
                </c:pt>
                <c:pt idx="1434">
                  <c:v>1836.8809999999999</c:v>
                </c:pt>
                <c:pt idx="1435">
                  <c:v>1771.6419999999998</c:v>
                </c:pt>
                <c:pt idx="1436">
                  <c:v>1836.3689999999999</c:v>
                </c:pt>
                <c:pt idx="1437">
                  <c:v>1763.298</c:v>
                </c:pt>
                <c:pt idx="1438">
                  <c:v>1826.9150000000011</c:v>
                </c:pt>
                <c:pt idx="1439">
                  <c:v>1763.5919999999999</c:v>
                </c:pt>
                <c:pt idx="1440">
                  <c:v>1819.3229999999999</c:v>
                </c:pt>
                <c:pt idx="1441">
                  <c:v>1756.607</c:v>
                </c:pt>
                <c:pt idx="1442">
                  <c:v>1819.03</c:v>
                </c:pt>
                <c:pt idx="1443">
                  <c:v>1755.6409999999998</c:v>
                </c:pt>
                <c:pt idx="1444">
                  <c:v>1813.5039999999999</c:v>
                </c:pt>
                <c:pt idx="1445">
                  <c:v>1751.9590000000001</c:v>
                </c:pt>
                <c:pt idx="1446">
                  <c:v>1813.1949999999954</c:v>
                </c:pt>
                <c:pt idx="1447">
                  <c:v>1749.3129999999999</c:v>
                </c:pt>
                <c:pt idx="1448">
                  <c:v>1809.5309999999999</c:v>
                </c:pt>
                <c:pt idx="1449">
                  <c:v>1749.538</c:v>
                </c:pt>
                <c:pt idx="1450">
                  <c:v>1808.23</c:v>
                </c:pt>
                <c:pt idx="1451">
                  <c:v>1749.145</c:v>
                </c:pt>
                <c:pt idx="1452">
                  <c:v>1859.6469999999999</c:v>
                </c:pt>
                <c:pt idx="1453">
                  <c:v>1798.1189999999999</c:v>
                </c:pt>
                <c:pt idx="1454">
                  <c:v>1860.8439999999998</c:v>
                </c:pt>
                <c:pt idx="1455">
                  <c:v>1799.556</c:v>
                </c:pt>
                <c:pt idx="1456">
                  <c:v>1860.5329999999999</c:v>
                </c:pt>
                <c:pt idx="1457">
                  <c:v>1803.6849999999954</c:v>
                </c:pt>
                <c:pt idx="1458">
                  <c:v>1864.0150000000001</c:v>
                </c:pt>
                <c:pt idx="1459">
                  <c:v>1804.0150000000001</c:v>
                </c:pt>
                <c:pt idx="1460">
                  <c:v>1869.6329999999998</c:v>
                </c:pt>
                <c:pt idx="1461">
                  <c:v>1810.1569999999999</c:v>
                </c:pt>
                <c:pt idx="1462">
                  <c:v>1869.32</c:v>
                </c:pt>
                <c:pt idx="1463">
                  <c:v>1812.6109999999999</c:v>
                </c:pt>
                <c:pt idx="1464">
                  <c:v>1877.066</c:v>
                </c:pt>
                <c:pt idx="1465">
                  <c:v>1818.508</c:v>
                </c:pt>
                <c:pt idx="1466">
                  <c:v>1876.7449999999999</c:v>
                </c:pt>
                <c:pt idx="1467">
                  <c:v>1828.7249999999999</c:v>
                </c:pt>
                <c:pt idx="1468">
                  <c:v>1886.3439999999998</c:v>
                </c:pt>
                <c:pt idx="1469">
                  <c:v>1829.059</c:v>
                </c:pt>
                <c:pt idx="1470">
                  <c:v>1897.933</c:v>
                </c:pt>
                <c:pt idx="1471">
                  <c:v>1840.875</c:v>
                </c:pt>
                <c:pt idx="1472">
                  <c:v>1897.6139999999998</c:v>
                </c:pt>
                <c:pt idx="1473">
                  <c:v>1844.941</c:v>
                </c:pt>
                <c:pt idx="1474">
                  <c:v>1910.337</c:v>
                </c:pt>
                <c:pt idx="1475">
                  <c:v>1854.423</c:v>
                </c:pt>
                <c:pt idx="1476">
                  <c:v>1910.011</c:v>
                </c:pt>
                <c:pt idx="1477">
                  <c:v>1868.1619999999998</c:v>
                </c:pt>
                <c:pt idx="1478">
                  <c:v>1923.7360000000001</c:v>
                </c:pt>
                <c:pt idx="1479">
                  <c:v>1868.492</c:v>
                </c:pt>
                <c:pt idx="1480">
                  <c:v>1938.0839999999998</c:v>
                </c:pt>
                <c:pt idx="1481">
                  <c:v>1883.326</c:v>
                </c:pt>
                <c:pt idx="1482">
                  <c:v>1937.761</c:v>
                </c:pt>
                <c:pt idx="1483">
                  <c:v>1887.9880000000001</c:v>
                </c:pt>
                <c:pt idx="1484">
                  <c:v>1952.4649999999999</c:v>
                </c:pt>
                <c:pt idx="1485">
                  <c:v>1898.8909999999998</c:v>
                </c:pt>
                <c:pt idx="1486">
                  <c:v>1952.1329999999998</c:v>
                </c:pt>
                <c:pt idx="1487">
                  <c:v>1913.8329999999999</c:v>
                </c:pt>
                <c:pt idx="1488">
                  <c:v>1966.6859999999999</c:v>
                </c:pt>
                <c:pt idx="1489">
                  <c:v>1914.1709999999998</c:v>
                </c:pt>
                <c:pt idx="1490">
                  <c:v>1981.0719999999999</c:v>
                </c:pt>
                <c:pt idx="1491">
                  <c:v>1928.2070000000001</c:v>
                </c:pt>
                <c:pt idx="1492">
                  <c:v>1980.748</c:v>
                </c:pt>
                <c:pt idx="1493">
                  <c:v>1932.8489999999999</c:v>
                </c:pt>
                <c:pt idx="1494">
                  <c:v>1994.0250000000001</c:v>
                </c:pt>
                <c:pt idx="1495">
                  <c:v>1942.3829999999998</c:v>
                </c:pt>
                <c:pt idx="1496">
                  <c:v>1885.8229999999999</c:v>
                </c:pt>
                <c:pt idx="1497">
                  <c:v>1852.4849999999999</c:v>
                </c:pt>
                <c:pt idx="1498">
                  <c:v>1897.6319999999998</c:v>
                </c:pt>
                <c:pt idx="1499">
                  <c:v>1852.8239999999998</c:v>
                </c:pt>
                <c:pt idx="1500">
                  <c:v>1908.1429999999998</c:v>
                </c:pt>
                <c:pt idx="1501">
                  <c:v>1863.511</c:v>
                </c:pt>
                <c:pt idx="1502">
                  <c:v>1907.8150000000001</c:v>
                </c:pt>
                <c:pt idx="1503">
                  <c:v>1866.3729999999998</c:v>
                </c:pt>
                <c:pt idx="1504">
                  <c:v>1916.6329999999998</c:v>
                </c:pt>
                <c:pt idx="1505">
                  <c:v>1873.1699999999998</c:v>
                </c:pt>
                <c:pt idx="1506">
                  <c:v>1916.2950000000001</c:v>
                </c:pt>
                <c:pt idx="1507">
                  <c:v>1880.46</c:v>
                </c:pt>
                <c:pt idx="1508">
                  <c:v>1923.046</c:v>
                </c:pt>
                <c:pt idx="1509">
                  <c:v>1880.8039999999999</c:v>
                </c:pt>
                <c:pt idx="1510">
                  <c:v>1927.826</c:v>
                </c:pt>
                <c:pt idx="1511">
                  <c:v>1885.8639999999998</c:v>
                </c:pt>
                <c:pt idx="1512">
                  <c:v>1927.4780000000001</c:v>
                </c:pt>
                <c:pt idx="1513">
                  <c:v>1887.1419999999998</c:v>
                </c:pt>
                <c:pt idx="1514">
                  <c:v>1930.328</c:v>
                </c:pt>
                <c:pt idx="1515">
                  <c:v>1889.5719999999999</c:v>
                </c:pt>
                <c:pt idx="1516">
                  <c:v>1869.5239999999999</c:v>
                </c:pt>
                <c:pt idx="1517">
                  <c:v>1833.615</c:v>
                </c:pt>
                <c:pt idx="1518">
                  <c:v>1869.963</c:v>
                </c:pt>
                <c:pt idx="1519">
                  <c:v>1833.9770000000001</c:v>
                </c:pt>
                <c:pt idx="1520">
                  <c:v>1868.2460000000001</c:v>
                </c:pt>
                <c:pt idx="1521">
                  <c:v>1832.971</c:v>
                </c:pt>
                <c:pt idx="1522">
                  <c:v>1867.8869999999999</c:v>
                </c:pt>
                <c:pt idx="1523">
                  <c:v>1832.336</c:v>
                </c:pt>
                <c:pt idx="1524">
                  <c:v>1864.048</c:v>
                </c:pt>
                <c:pt idx="1525">
                  <c:v>1830.3489999999999</c:v>
                </c:pt>
                <c:pt idx="1526">
                  <c:v>1863.6859999999999</c:v>
                </c:pt>
                <c:pt idx="1527">
                  <c:v>1825.2060000000001</c:v>
                </c:pt>
                <c:pt idx="1528">
                  <c:v>1857.441</c:v>
                </c:pt>
                <c:pt idx="1529">
                  <c:v>1825.57</c:v>
                </c:pt>
                <c:pt idx="1530">
                  <c:v>1849.4090000000001</c:v>
                </c:pt>
                <c:pt idx="1531">
                  <c:v>1818.84</c:v>
                </c:pt>
                <c:pt idx="1532">
                  <c:v>1849.04</c:v>
                </c:pt>
                <c:pt idx="1533">
                  <c:v>1816.8679999999999</c:v>
                </c:pt>
                <c:pt idx="1534">
                  <c:v>1839.5429999999999</c:v>
                </c:pt>
                <c:pt idx="1535">
                  <c:v>1810.454</c:v>
                </c:pt>
                <c:pt idx="1536">
                  <c:v>1839.1679999999999</c:v>
                </c:pt>
                <c:pt idx="1537">
                  <c:v>1800.432</c:v>
                </c:pt>
                <c:pt idx="1538">
                  <c:v>1827.9170000000001</c:v>
                </c:pt>
                <c:pt idx="1539">
                  <c:v>1800.8139999999999</c:v>
                </c:pt>
                <c:pt idx="1540">
                  <c:v>1815.2270000000001</c:v>
                </c:pt>
                <c:pt idx="1541">
                  <c:v>1789.6519999999998</c:v>
                </c:pt>
                <c:pt idx="1542">
                  <c:v>1814.8429999999998</c:v>
                </c:pt>
                <c:pt idx="1543">
                  <c:v>1786.8039999999999</c:v>
                </c:pt>
                <c:pt idx="1544">
                  <c:v>1801.5609999999999</c:v>
                </c:pt>
                <c:pt idx="1545">
                  <c:v>1777.6919999999998</c:v>
                </c:pt>
                <c:pt idx="1546">
                  <c:v>1801.1729999999998</c:v>
                </c:pt>
                <c:pt idx="1547">
                  <c:v>1765.1179999999999</c:v>
                </c:pt>
                <c:pt idx="1548">
                  <c:v>1787.1079999999999</c:v>
                </c:pt>
                <c:pt idx="1549">
                  <c:v>1765.508</c:v>
                </c:pt>
                <c:pt idx="1550">
                  <c:v>1772.7639999999999</c:v>
                </c:pt>
                <c:pt idx="1551">
                  <c:v>1752.6899999999998</c:v>
                </c:pt>
                <c:pt idx="1552">
                  <c:v>1772.37</c:v>
                </c:pt>
                <c:pt idx="1553">
                  <c:v>1749.9690000000001</c:v>
                </c:pt>
                <c:pt idx="1554">
                  <c:v>1758.3139999999999</c:v>
                </c:pt>
                <c:pt idx="1555">
                  <c:v>1740.0360000000001</c:v>
                </c:pt>
                <c:pt idx="1556">
                  <c:v>1757.922</c:v>
                </c:pt>
                <c:pt idx="1557">
                  <c:v>1727.366</c:v>
                </c:pt>
                <c:pt idx="1558">
                  <c:v>1743.46</c:v>
                </c:pt>
                <c:pt idx="1559">
                  <c:v>1727.7619999999999</c:v>
                </c:pt>
                <c:pt idx="1560">
                  <c:v>1730.1869999999999</c:v>
                </c:pt>
                <c:pt idx="1561">
                  <c:v>1715.7860000000001</c:v>
                </c:pt>
                <c:pt idx="1562">
                  <c:v>1729.7850000000001</c:v>
                </c:pt>
                <c:pt idx="1563">
                  <c:v>1713.549</c:v>
                </c:pt>
                <c:pt idx="1564">
                  <c:v>1717.6479999999999</c:v>
                </c:pt>
                <c:pt idx="1565">
                  <c:v>1705.1539999999998</c:v>
                </c:pt>
                <c:pt idx="1566">
                  <c:v>1717.2439999999999</c:v>
                </c:pt>
                <c:pt idx="1567">
                  <c:v>1695.944</c:v>
                </c:pt>
                <c:pt idx="1568">
                  <c:v>1811.9110000000001</c:v>
                </c:pt>
                <c:pt idx="1569">
                  <c:v>1796.3019999999999</c:v>
                </c:pt>
                <c:pt idx="1570">
                  <c:v>1802.2950000000001</c:v>
                </c:pt>
                <c:pt idx="1571">
                  <c:v>1787.6899999999998</c:v>
                </c:pt>
                <c:pt idx="1572">
                  <c:v>1801.8819999999998</c:v>
                </c:pt>
                <c:pt idx="1573">
                  <c:v>1786.3319999999999</c:v>
                </c:pt>
                <c:pt idx="1574">
                  <c:v>1793.9110000000001</c:v>
                </c:pt>
                <c:pt idx="1575">
                  <c:v>1781.287</c:v>
                </c:pt>
                <c:pt idx="1576">
                  <c:v>1793.4960000000001</c:v>
                </c:pt>
                <c:pt idx="1577">
                  <c:v>1776.4280000000001</c:v>
                </c:pt>
                <c:pt idx="1578">
                  <c:v>1787.635</c:v>
                </c:pt>
                <c:pt idx="1579">
                  <c:v>1776.847</c:v>
                </c:pt>
                <c:pt idx="1580">
                  <c:v>1784</c:v>
                </c:pt>
                <c:pt idx="1581">
                  <c:v>1774.1579999999999</c:v>
                </c:pt>
                <c:pt idx="1582">
                  <c:v>1783.3509999999999</c:v>
                </c:pt>
                <c:pt idx="1583">
                  <c:v>1774.3709999999999</c:v>
                </c:pt>
                <c:pt idx="1584">
                  <c:v>1782.068</c:v>
                </c:pt>
                <c:pt idx="1585">
                  <c:v>1774.1489999999999</c:v>
                </c:pt>
                <c:pt idx="1586">
                  <c:v>1781.6429999999998</c:v>
                </c:pt>
                <c:pt idx="1587">
                  <c:v>1775.9960000000001</c:v>
                </c:pt>
                <c:pt idx="1588">
                  <c:v>1782.6339999999998</c:v>
                </c:pt>
                <c:pt idx="1589">
                  <c:v>1776.4180000000001</c:v>
                </c:pt>
                <c:pt idx="1590">
                  <c:v>1786.096</c:v>
                </c:pt>
                <c:pt idx="1591">
                  <c:v>1780.5039999999999</c:v>
                </c:pt>
                <c:pt idx="1592">
                  <c:v>1785.6699999999998</c:v>
                </c:pt>
                <c:pt idx="1593">
                  <c:v>1782.2339999999999</c:v>
                </c:pt>
                <c:pt idx="1594">
                  <c:v>1791.336</c:v>
                </c:pt>
                <c:pt idx="1595">
                  <c:v>1787.0529999999999</c:v>
                </c:pt>
                <c:pt idx="1596">
                  <c:v>1891.9180000000001</c:v>
                </c:pt>
                <c:pt idx="1597">
                  <c:v>1890.9</c:v>
                </c:pt>
                <c:pt idx="1598">
                  <c:v>1899.7239999999999</c:v>
                </c:pt>
                <c:pt idx="1599">
                  <c:v>1891.3319999999999</c:v>
                </c:pt>
                <c:pt idx="1600">
                  <c:v>1909.6699999999998</c:v>
                </c:pt>
                <c:pt idx="1601">
                  <c:v>1901.0839999999998</c:v>
                </c:pt>
                <c:pt idx="1602">
                  <c:v>1909.01</c:v>
                </c:pt>
                <c:pt idx="1603">
                  <c:v>1905.155</c:v>
                </c:pt>
                <c:pt idx="1604">
                  <c:v>1921.4490000000001</c:v>
                </c:pt>
                <c:pt idx="1605">
                  <c:v>1913.6809999999998</c:v>
                </c:pt>
                <c:pt idx="1606">
                  <c:v>1920.86</c:v>
                </c:pt>
                <c:pt idx="1607">
                  <c:v>1927.1189999999999</c:v>
                </c:pt>
                <c:pt idx="1608">
                  <c:v>1933.7729999999999</c:v>
                </c:pt>
                <c:pt idx="1609">
                  <c:v>1927.546</c:v>
                </c:pt>
                <c:pt idx="1610">
                  <c:v>1947.799</c:v>
                </c:pt>
                <c:pt idx="1611">
                  <c:v>1942.079</c:v>
                </c:pt>
                <c:pt idx="1612">
                  <c:v>1947.3719999999998</c:v>
                </c:pt>
                <c:pt idx="1613">
                  <c:v>1947.1089999999999</c:v>
                </c:pt>
                <c:pt idx="1614">
                  <c:v>1962.3829999999998</c:v>
                </c:pt>
                <c:pt idx="1615">
                  <c:v>1957.2270000000001</c:v>
                </c:pt>
                <c:pt idx="1616">
                  <c:v>1857.2339999999999</c:v>
                </c:pt>
                <c:pt idx="1617">
                  <c:v>1872.5260000000001</c:v>
                </c:pt>
                <c:pt idx="1618">
                  <c:v>1871.8619999999999</c:v>
                </c:pt>
                <c:pt idx="1619">
                  <c:v>1872.9460000000001</c:v>
                </c:pt>
                <c:pt idx="1620">
                  <c:v>1886.049</c:v>
                </c:pt>
                <c:pt idx="1621">
                  <c:v>1887.4010000000001</c:v>
                </c:pt>
                <c:pt idx="1622">
                  <c:v>1885.6299999999999</c:v>
                </c:pt>
                <c:pt idx="1623">
                  <c:v>1891.856</c:v>
                </c:pt>
                <c:pt idx="1624">
                  <c:v>1899.704</c:v>
                </c:pt>
                <c:pt idx="1625">
                  <c:v>1901.9390000000001</c:v>
                </c:pt>
                <c:pt idx="1626">
                  <c:v>1899.2860000000001</c:v>
                </c:pt>
                <c:pt idx="1627">
                  <c:v>1915.3129999999999</c:v>
                </c:pt>
                <c:pt idx="1628">
                  <c:v>1912.3219999999999</c:v>
                </c:pt>
                <c:pt idx="1629">
                  <c:v>1915.7190000000001</c:v>
                </c:pt>
                <c:pt idx="1630">
                  <c:v>1924.4449999999999</c:v>
                </c:pt>
                <c:pt idx="1631">
                  <c:v>1927.751</c:v>
                </c:pt>
                <c:pt idx="1632">
                  <c:v>1924.04</c:v>
                </c:pt>
                <c:pt idx="1633">
                  <c:v>1931.6859999999999</c:v>
                </c:pt>
                <c:pt idx="1634">
                  <c:v>1934.7190000000001</c:v>
                </c:pt>
                <c:pt idx="1635">
                  <c:v>1939.1899999999998</c:v>
                </c:pt>
                <c:pt idx="1636">
                  <c:v>1881.096</c:v>
                </c:pt>
                <c:pt idx="1637">
                  <c:v>1897.6659999999999</c:v>
                </c:pt>
                <c:pt idx="1638">
                  <c:v>1889.6659999999999</c:v>
                </c:pt>
                <c:pt idx="1639">
                  <c:v>1898.0650000000001</c:v>
                </c:pt>
                <c:pt idx="1640">
                  <c:v>1896.8</c:v>
                </c:pt>
                <c:pt idx="1641">
                  <c:v>1905.617</c:v>
                </c:pt>
                <c:pt idx="1642">
                  <c:v>1896.4060000000011</c:v>
                </c:pt>
                <c:pt idx="1643">
                  <c:v>1907.596</c:v>
                </c:pt>
                <c:pt idx="1644">
                  <c:v>1901.1709999999998</c:v>
                </c:pt>
                <c:pt idx="1645">
                  <c:v>1911.3739999999998</c:v>
                </c:pt>
                <c:pt idx="1646">
                  <c:v>1900.7729999999999</c:v>
                </c:pt>
                <c:pt idx="1647">
                  <c:v>1914.826</c:v>
                </c:pt>
                <c:pt idx="1648">
                  <c:v>1903.424</c:v>
                </c:pt>
                <c:pt idx="1649">
                  <c:v>1915.2190000000001</c:v>
                </c:pt>
                <c:pt idx="1650">
                  <c:v>1903.8829999999998</c:v>
                </c:pt>
                <c:pt idx="1651">
                  <c:v>1916.337</c:v>
                </c:pt>
                <c:pt idx="1652">
                  <c:v>1903.4860000000001</c:v>
                </c:pt>
                <c:pt idx="1653">
                  <c:v>1916.319</c:v>
                </c:pt>
                <c:pt idx="1654">
                  <c:v>1901.7370000000001</c:v>
                </c:pt>
                <c:pt idx="1655">
                  <c:v>1915.9010000000001</c:v>
                </c:pt>
                <c:pt idx="1656">
                  <c:v>1841.299</c:v>
                </c:pt>
                <c:pt idx="1657">
                  <c:v>1855.5809999999999</c:v>
                </c:pt>
                <c:pt idx="1658">
                  <c:v>1837.471</c:v>
                </c:pt>
                <c:pt idx="1659">
                  <c:v>1855.9680000000001</c:v>
                </c:pt>
                <c:pt idx="1660">
                  <c:v>1831.1869999999999</c:v>
                </c:pt>
                <c:pt idx="1661">
                  <c:v>1850.8799999999999</c:v>
                </c:pt>
                <c:pt idx="1662">
                  <c:v>1830.8019999999999</c:v>
                </c:pt>
                <c:pt idx="1663">
                  <c:v>1849.1579999999999</c:v>
                </c:pt>
                <c:pt idx="1664">
                  <c:v>1823.0450000000001</c:v>
                </c:pt>
                <c:pt idx="1665">
                  <c:v>1844.2750000000001</c:v>
                </c:pt>
                <c:pt idx="1666">
                  <c:v>1822.655</c:v>
                </c:pt>
                <c:pt idx="1667">
                  <c:v>1835.741</c:v>
                </c:pt>
                <c:pt idx="1668">
                  <c:v>1812.56</c:v>
                </c:pt>
                <c:pt idx="1669">
                  <c:v>1836.1239999999998</c:v>
                </c:pt>
                <c:pt idx="1670">
                  <c:v>1801.5929999999998</c:v>
                </c:pt>
                <c:pt idx="1671">
                  <c:v>1826.386</c:v>
                </c:pt>
                <c:pt idx="1672">
                  <c:v>1801.2139999999999</c:v>
                </c:pt>
                <c:pt idx="1673">
                  <c:v>1823.7239999999999</c:v>
                </c:pt>
                <c:pt idx="1674">
                  <c:v>1788.6009999999999</c:v>
                </c:pt>
                <c:pt idx="1675">
                  <c:v>1815.723</c:v>
                </c:pt>
                <c:pt idx="1676">
                  <c:v>1788.221</c:v>
                </c:pt>
                <c:pt idx="1677">
                  <c:v>1803.338</c:v>
                </c:pt>
                <c:pt idx="1678">
                  <c:v>1774.8419999999999</c:v>
                </c:pt>
                <c:pt idx="1679">
                  <c:v>1803.7149999999999</c:v>
                </c:pt>
                <c:pt idx="1680">
                  <c:v>1818.539</c:v>
                </c:pt>
                <c:pt idx="1681">
                  <c:v>1846.556</c:v>
                </c:pt>
                <c:pt idx="1682">
                  <c:v>1818.1559999999999</c:v>
                </c:pt>
                <c:pt idx="1683">
                  <c:v>1843.03</c:v>
                </c:pt>
                <c:pt idx="1684">
                  <c:v>1803.482</c:v>
                </c:pt>
                <c:pt idx="1685">
                  <c:v>1833.8869999999999</c:v>
                </c:pt>
                <c:pt idx="1686">
                  <c:v>1803.1039999999998</c:v>
                </c:pt>
                <c:pt idx="1687">
                  <c:v>1820.3229999999999</c:v>
                </c:pt>
                <c:pt idx="1688">
                  <c:v>1787.6619999999998</c:v>
                </c:pt>
                <c:pt idx="1689">
                  <c:v>1820.7090000000001</c:v>
                </c:pt>
                <c:pt idx="1690">
                  <c:v>1773.6109999999999</c:v>
                </c:pt>
                <c:pt idx="1691">
                  <c:v>1808.009</c:v>
                </c:pt>
                <c:pt idx="1692">
                  <c:v>1773.2380000000001</c:v>
                </c:pt>
                <c:pt idx="1693">
                  <c:v>1804.7950000000001</c:v>
                </c:pt>
                <c:pt idx="1694">
                  <c:v>1759.4649999999999</c:v>
                </c:pt>
                <c:pt idx="1695">
                  <c:v>1796.046</c:v>
                </c:pt>
                <c:pt idx="1696">
                  <c:v>1759.096</c:v>
                </c:pt>
                <c:pt idx="1697">
                  <c:v>1784.7449999999999</c:v>
                </c:pt>
                <c:pt idx="1698">
                  <c:v>1746.3729999999998</c:v>
                </c:pt>
                <c:pt idx="1699">
                  <c:v>1785.1139999999998</c:v>
                </c:pt>
                <c:pt idx="1700">
                  <c:v>1735.0070000000001</c:v>
                </c:pt>
                <c:pt idx="1701">
                  <c:v>1775.3319999999999</c:v>
                </c:pt>
                <c:pt idx="1702">
                  <c:v>1734.6339999999998</c:v>
                </c:pt>
                <c:pt idx="1703">
                  <c:v>1773.4590000000001</c:v>
                </c:pt>
                <c:pt idx="1704">
                  <c:v>1724.9880000000001</c:v>
                </c:pt>
                <c:pt idx="1705">
                  <c:v>1767.317</c:v>
                </c:pt>
                <c:pt idx="1706">
                  <c:v>1724.6239999999998</c:v>
                </c:pt>
                <c:pt idx="1707">
                  <c:v>1760.5170000000001</c:v>
                </c:pt>
                <c:pt idx="1708">
                  <c:v>1816.7739999999999</c:v>
                </c:pt>
                <c:pt idx="1709">
                  <c:v>1857.037</c:v>
                </c:pt>
                <c:pt idx="1710">
                  <c:v>1810.701</c:v>
                </c:pt>
                <c:pt idx="1711">
                  <c:v>1852.787</c:v>
                </c:pt>
                <c:pt idx="1712">
                  <c:v>1810.3209999999999</c:v>
                </c:pt>
                <c:pt idx="1713">
                  <c:v>1852.241</c:v>
                </c:pt>
                <c:pt idx="1714">
                  <c:v>1806.489</c:v>
                </c:pt>
                <c:pt idx="1715">
                  <c:v>1850.317</c:v>
                </c:pt>
                <c:pt idx="1716">
                  <c:v>1806.1119999999999</c:v>
                </c:pt>
                <c:pt idx="1717">
                  <c:v>1849.7729999999999</c:v>
                </c:pt>
                <c:pt idx="1718">
                  <c:v>1804.8109999999999</c:v>
                </c:pt>
                <c:pt idx="1719">
                  <c:v>1850.1499999999999</c:v>
                </c:pt>
                <c:pt idx="1720">
                  <c:v>1805.8489999999999</c:v>
                </c:pt>
                <c:pt idx="1721">
                  <c:v>1851.934</c:v>
                </c:pt>
                <c:pt idx="1722">
                  <c:v>1805.4839999999999</c:v>
                </c:pt>
                <c:pt idx="1723">
                  <c:v>1853.3809999999999</c:v>
                </c:pt>
                <c:pt idx="1724">
                  <c:v>1809.038</c:v>
                </c:pt>
                <c:pt idx="1725">
                  <c:v>1855.722</c:v>
                </c:pt>
                <c:pt idx="1726">
                  <c:v>1808.6759999999999</c:v>
                </c:pt>
                <c:pt idx="1727">
                  <c:v>1861.8529999999998</c:v>
                </c:pt>
                <c:pt idx="1728">
                  <c:v>1814.4570000000001</c:v>
                </c:pt>
                <c:pt idx="1729">
                  <c:v>1862.2329999999999</c:v>
                </c:pt>
                <c:pt idx="1730">
                  <c:v>1822.4470000000001</c:v>
                </c:pt>
                <c:pt idx="1731">
                  <c:v>1870.386</c:v>
                </c:pt>
                <c:pt idx="1732">
                  <c:v>1822.096</c:v>
                </c:pt>
                <c:pt idx="1733">
                  <c:v>1873.6039999999998</c:v>
                </c:pt>
                <c:pt idx="1734">
                  <c:v>1831.6089999999999</c:v>
                </c:pt>
                <c:pt idx="1735">
                  <c:v>1880.732</c:v>
                </c:pt>
                <c:pt idx="1736">
                  <c:v>1880.6909999999998</c:v>
                </c:pt>
                <c:pt idx="1737">
                  <c:v>1940.3409999999999</c:v>
                </c:pt>
                <c:pt idx="1738">
                  <c:v>1892.556</c:v>
                </c:pt>
                <c:pt idx="1739">
                  <c:v>1940.702</c:v>
                </c:pt>
                <c:pt idx="1740">
                  <c:v>1905.3719999999998</c:v>
                </c:pt>
                <c:pt idx="1741">
                  <c:v>1953.787</c:v>
                </c:pt>
                <c:pt idx="1742">
                  <c:v>1905.0129999999999</c:v>
                </c:pt>
                <c:pt idx="1743">
                  <c:v>1958.8899999999999</c:v>
                </c:pt>
                <c:pt idx="1744">
                  <c:v>1919.702</c:v>
                </c:pt>
                <c:pt idx="1745">
                  <c:v>1968.1849999999954</c:v>
                </c:pt>
                <c:pt idx="1746">
                  <c:v>1919.3429999999998</c:v>
                </c:pt>
                <c:pt idx="1747">
                  <c:v>1983.2929999999999</c:v>
                </c:pt>
                <c:pt idx="1748">
                  <c:v>1934.2170000000001</c:v>
                </c:pt>
                <c:pt idx="1749">
                  <c:v>1983.6509999999998</c:v>
                </c:pt>
                <c:pt idx="1750">
                  <c:v>1949.5729999999999</c:v>
                </c:pt>
                <c:pt idx="1751">
                  <c:v>1998.4080000000001</c:v>
                </c:pt>
                <c:pt idx="1752">
                  <c:v>1949.2249999999999</c:v>
                </c:pt>
                <c:pt idx="1753">
                  <c:v>2003.838</c:v>
                </c:pt>
                <c:pt idx="1754">
                  <c:v>1964.6639999999998</c:v>
                </c:pt>
                <c:pt idx="1755">
                  <c:v>2014.3039999999999</c:v>
                </c:pt>
                <c:pt idx="1756">
                  <c:v>1859.308</c:v>
                </c:pt>
                <c:pt idx="1757">
                  <c:v>1926.346</c:v>
                </c:pt>
                <c:pt idx="1758">
                  <c:v>1873.2560000000001</c:v>
                </c:pt>
                <c:pt idx="1759">
                  <c:v>1926.6739999999998</c:v>
                </c:pt>
                <c:pt idx="1760">
                  <c:v>1886.7139999999999</c:v>
                </c:pt>
                <c:pt idx="1761">
                  <c:v>1939.952</c:v>
                </c:pt>
                <c:pt idx="1762">
                  <c:v>1886.3939999999998</c:v>
                </c:pt>
                <c:pt idx="1763">
                  <c:v>1944.2550000000001</c:v>
                </c:pt>
                <c:pt idx="1764">
                  <c:v>1898.54</c:v>
                </c:pt>
                <c:pt idx="1765">
                  <c:v>1952.423</c:v>
                </c:pt>
                <c:pt idx="1766">
                  <c:v>1898.2260000000001</c:v>
                </c:pt>
                <c:pt idx="1767">
                  <c:v>1963.404</c:v>
                </c:pt>
                <c:pt idx="1768">
                  <c:v>1909.029</c:v>
                </c:pt>
                <c:pt idx="1769">
                  <c:v>1963.7160000000001</c:v>
                </c:pt>
                <c:pt idx="1770">
                  <c:v>1918.2149999999999</c:v>
                </c:pt>
                <c:pt idx="1771">
                  <c:v>1972.857</c:v>
                </c:pt>
                <c:pt idx="1772">
                  <c:v>1917.9060000000011</c:v>
                </c:pt>
                <c:pt idx="1773">
                  <c:v>1975.5650000000001</c:v>
                </c:pt>
                <c:pt idx="1774">
                  <c:v>1925.6699999999998</c:v>
                </c:pt>
                <c:pt idx="1775">
                  <c:v>1980.877</c:v>
                </c:pt>
                <c:pt idx="1776">
                  <c:v>1812.5409999999999</c:v>
                </c:pt>
                <c:pt idx="1777">
                  <c:v>1876.442</c:v>
                </c:pt>
                <c:pt idx="1778">
                  <c:v>1817.557</c:v>
                </c:pt>
                <c:pt idx="1779">
                  <c:v>1876.7239999999999</c:v>
                </c:pt>
                <c:pt idx="1780">
                  <c:v>1820.2919999999999</c:v>
                </c:pt>
                <c:pt idx="1781">
                  <c:v>1880.01</c:v>
                </c:pt>
                <c:pt idx="1782">
                  <c:v>1820.027</c:v>
                </c:pt>
                <c:pt idx="1783">
                  <c:v>1880.5350000000001</c:v>
                </c:pt>
                <c:pt idx="1784">
                  <c:v>1820.6379999999999</c:v>
                </c:pt>
                <c:pt idx="1785">
                  <c:v>1881.432</c:v>
                </c:pt>
                <c:pt idx="1786">
                  <c:v>1820.376</c:v>
                </c:pt>
                <c:pt idx="1787">
                  <c:v>1880.4270000000001</c:v>
                </c:pt>
                <c:pt idx="1788">
                  <c:v>1818.8389999999999</c:v>
                </c:pt>
                <c:pt idx="1789">
                  <c:v>1880.6919999999998</c:v>
                </c:pt>
                <c:pt idx="1790">
                  <c:v>1815.1769999999999</c:v>
                </c:pt>
                <c:pt idx="1791">
                  <c:v>1877.567</c:v>
                </c:pt>
                <c:pt idx="1792">
                  <c:v>1814.9290000000001</c:v>
                </c:pt>
                <c:pt idx="1793">
                  <c:v>1876.277</c:v>
                </c:pt>
                <c:pt idx="1794">
                  <c:v>1808.8829999999998</c:v>
                </c:pt>
                <c:pt idx="1795">
                  <c:v>1872.8619999999999</c:v>
                </c:pt>
                <c:pt idx="1796">
                  <c:v>1808.6369999999999</c:v>
                </c:pt>
                <c:pt idx="1797">
                  <c:v>1866.002</c:v>
                </c:pt>
                <c:pt idx="1798">
                  <c:v>1800.991</c:v>
                </c:pt>
                <c:pt idx="1799">
                  <c:v>1866.259</c:v>
                </c:pt>
                <c:pt idx="1800">
                  <c:v>1791.46</c:v>
                </c:pt>
                <c:pt idx="1801">
                  <c:v>1857.6759999999999</c:v>
                </c:pt>
                <c:pt idx="1802">
                  <c:v>1791.23</c:v>
                </c:pt>
                <c:pt idx="1803">
                  <c:v>1854.904</c:v>
                </c:pt>
                <c:pt idx="1804">
                  <c:v>1780.0360000000001</c:v>
                </c:pt>
                <c:pt idx="1805">
                  <c:v>1847.6079999999999</c:v>
                </c:pt>
                <c:pt idx="1806">
                  <c:v>1779.8129999999999</c:v>
                </c:pt>
                <c:pt idx="1807">
                  <c:v>1836.4490000000001</c:v>
                </c:pt>
                <c:pt idx="1808">
                  <c:v>1767.558</c:v>
                </c:pt>
                <c:pt idx="1809">
                  <c:v>1836.6969999999999</c:v>
                </c:pt>
                <c:pt idx="1810">
                  <c:v>1754.5819999999999</c:v>
                </c:pt>
                <c:pt idx="1811">
                  <c:v>1824.473</c:v>
                </c:pt>
                <c:pt idx="1812">
                  <c:v>1754.37</c:v>
                </c:pt>
                <c:pt idx="1813">
                  <c:v>1821.4949999999999</c:v>
                </c:pt>
                <c:pt idx="1814">
                  <c:v>1740.1119999999999</c:v>
                </c:pt>
                <c:pt idx="1815">
                  <c:v>1811.921</c:v>
                </c:pt>
                <c:pt idx="1816">
                  <c:v>1739.9050000000011</c:v>
                </c:pt>
                <c:pt idx="1817">
                  <c:v>1798.597</c:v>
                </c:pt>
                <c:pt idx="1818">
                  <c:v>1725.788</c:v>
                </c:pt>
                <c:pt idx="1819">
                  <c:v>1798.8109999999999</c:v>
                </c:pt>
                <c:pt idx="1820">
                  <c:v>1711.4839999999999</c:v>
                </c:pt>
                <c:pt idx="1821">
                  <c:v>1785.816</c:v>
                </c:pt>
                <c:pt idx="1822">
                  <c:v>1711.2919999999999</c:v>
                </c:pt>
                <c:pt idx="1823">
                  <c:v>1782.596</c:v>
                </c:pt>
                <c:pt idx="1824">
                  <c:v>1697.6439999999998</c:v>
                </c:pt>
                <c:pt idx="1825">
                  <c:v>1773.0550000000001</c:v>
                </c:pt>
                <c:pt idx="1826">
                  <c:v>1697.4639999999999</c:v>
                </c:pt>
                <c:pt idx="1827">
                  <c:v>1761.079</c:v>
                </c:pt>
                <c:pt idx="1828">
                  <c:v>1788.973</c:v>
                </c:pt>
                <c:pt idx="1829">
                  <c:v>1864.9929999999999</c:v>
                </c:pt>
                <c:pt idx="1830">
                  <c:v>1776.05</c:v>
                </c:pt>
                <c:pt idx="1831">
                  <c:v>1853.3839999999998</c:v>
                </c:pt>
                <c:pt idx="1832">
                  <c:v>1775.856</c:v>
                </c:pt>
                <c:pt idx="1833">
                  <c:v>1850.645</c:v>
                </c:pt>
                <c:pt idx="1834">
                  <c:v>1764.6589999999999</c:v>
                </c:pt>
                <c:pt idx="1835">
                  <c:v>1843.048</c:v>
                </c:pt>
                <c:pt idx="1836">
                  <c:v>1764.481</c:v>
                </c:pt>
                <c:pt idx="1837">
                  <c:v>1834.2139999999999</c:v>
                </c:pt>
                <c:pt idx="1838">
                  <c:v>1754.7809999999999</c:v>
                </c:pt>
                <c:pt idx="1839">
                  <c:v>1834.412</c:v>
                </c:pt>
                <c:pt idx="1840">
                  <c:v>1747.1909999999998</c:v>
                </c:pt>
                <c:pt idx="1841">
                  <c:v>1827.4050000000011</c:v>
                </c:pt>
                <c:pt idx="1842">
                  <c:v>1747.0170000000001</c:v>
                </c:pt>
                <c:pt idx="1843">
                  <c:v>1826.1439999999998</c:v>
                </c:pt>
                <c:pt idx="1844">
                  <c:v>1741.165</c:v>
                </c:pt>
                <c:pt idx="1845">
                  <c:v>1822.41</c:v>
                </c:pt>
                <c:pt idx="1846">
                  <c:v>1741.0060000000001</c:v>
                </c:pt>
                <c:pt idx="1847">
                  <c:v>1819.5629999999999</c:v>
                </c:pt>
                <c:pt idx="1848">
                  <c:v>1737.41</c:v>
                </c:pt>
                <c:pt idx="1849">
                  <c:v>1819.74</c:v>
                </c:pt>
                <c:pt idx="1850">
                  <c:v>1736.3109999999999</c:v>
                </c:pt>
                <c:pt idx="1851">
                  <c:v>1819.1109999999999</c:v>
                </c:pt>
                <c:pt idx="1852">
                  <c:v>1786.086</c:v>
                </c:pt>
                <c:pt idx="1853">
                  <c:v>1869.0929999999998</c:v>
                </c:pt>
                <c:pt idx="1854">
                  <c:v>1787.2860000000001</c:v>
                </c:pt>
                <c:pt idx="1855">
                  <c:v>1870.2329999999999</c:v>
                </c:pt>
                <c:pt idx="1856">
                  <c:v>1787.125</c:v>
                </c:pt>
                <c:pt idx="1857">
                  <c:v>1874.075</c:v>
                </c:pt>
                <c:pt idx="1858">
                  <c:v>1790.645</c:v>
                </c:pt>
                <c:pt idx="1859">
                  <c:v>1874.251</c:v>
                </c:pt>
                <c:pt idx="1860">
                  <c:v>1796.655</c:v>
                </c:pt>
                <c:pt idx="1861">
                  <c:v>1880.0709999999999</c:v>
                </c:pt>
                <c:pt idx="1862">
                  <c:v>1796.5070000000001</c:v>
                </c:pt>
                <c:pt idx="1863">
                  <c:v>1882.537</c:v>
                </c:pt>
                <c:pt idx="1864">
                  <c:v>1804.1839999999959</c:v>
                </c:pt>
                <c:pt idx="1865">
                  <c:v>1888.1229999999998</c:v>
                </c:pt>
                <c:pt idx="1866">
                  <c:v>1804.0439999999999</c:v>
                </c:pt>
                <c:pt idx="1867">
                  <c:v>1898.1029999999998</c:v>
                </c:pt>
                <c:pt idx="1868">
                  <c:v>1814.096</c:v>
                </c:pt>
                <c:pt idx="1869">
                  <c:v>1898.2619999999999</c:v>
                </c:pt>
                <c:pt idx="1870">
                  <c:v>1825.402</c:v>
                </c:pt>
                <c:pt idx="1871">
                  <c:v>1909.8639999999998</c:v>
                </c:pt>
                <c:pt idx="1872">
                  <c:v>1825.27</c:v>
                </c:pt>
                <c:pt idx="1873">
                  <c:v>1913.4860000000001</c:v>
                </c:pt>
                <c:pt idx="1874">
                  <c:v>1838.5329999999999</c:v>
                </c:pt>
                <c:pt idx="1875">
                  <c:v>1922.2190000000001</c:v>
                </c:pt>
                <c:pt idx="1876">
                  <c:v>1838.4080000000001</c:v>
                </c:pt>
                <c:pt idx="1877">
                  <c:v>1936.2049999999999</c:v>
                </c:pt>
                <c:pt idx="1878">
                  <c:v>1852.1089999999999</c:v>
                </c:pt>
                <c:pt idx="1879">
                  <c:v>1936.347</c:v>
                </c:pt>
                <c:pt idx="1880">
                  <c:v>1866.848</c:v>
                </c:pt>
                <c:pt idx="1881">
                  <c:v>1950.4470000000001</c:v>
                </c:pt>
                <c:pt idx="1882">
                  <c:v>1866.7260000000001</c:v>
                </c:pt>
                <c:pt idx="1883">
                  <c:v>1955.289</c:v>
                </c:pt>
                <c:pt idx="1884">
                  <c:v>1881.6769999999999</c:v>
                </c:pt>
                <c:pt idx="1885">
                  <c:v>1965.606</c:v>
                </c:pt>
                <c:pt idx="1886">
                  <c:v>1881.5629999999999</c:v>
                </c:pt>
                <c:pt idx="1887">
                  <c:v>1980.1729999999998</c:v>
                </c:pt>
                <c:pt idx="1888">
                  <c:v>1896.9080000000001</c:v>
                </c:pt>
                <c:pt idx="1889">
                  <c:v>1980.3139999999999</c:v>
                </c:pt>
                <c:pt idx="1890">
                  <c:v>1911.231</c:v>
                </c:pt>
                <c:pt idx="1891">
                  <c:v>1994.492</c:v>
                </c:pt>
                <c:pt idx="1892">
                  <c:v>1911.116</c:v>
                </c:pt>
                <c:pt idx="1893">
                  <c:v>1999.3119999999999</c:v>
                </c:pt>
                <c:pt idx="1894">
                  <c:v>1924.931</c:v>
                </c:pt>
                <c:pt idx="1895">
                  <c:v>2008.2329999999999</c:v>
                </c:pt>
                <c:pt idx="1896">
                  <c:v>1820.375</c:v>
                </c:pt>
                <c:pt idx="1897">
                  <c:v>1914.96</c:v>
                </c:pt>
                <c:pt idx="1898">
                  <c:v>1832.607</c:v>
                </c:pt>
                <c:pt idx="1899">
                  <c:v>1915.06</c:v>
                </c:pt>
                <c:pt idx="1900">
                  <c:v>1843.155</c:v>
                </c:pt>
                <c:pt idx="1901">
                  <c:v>1925.549</c:v>
                </c:pt>
                <c:pt idx="1902">
                  <c:v>1843.088</c:v>
                </c:pt>
                <c:pt idx="1903">
                  <c:v>1928.404</c:v>
                </c:pt>
                <c:pt idx="1904">
                  <c:v>1852.2939999999999</c:v>
                </c:pt>
                <c:pt idx="1905">
                  <c:v>1934.6589999999999</c:v>
                </c:pt>
                <c:pt idx="1906">
                  <c:v>1852.22</c:v>
                </c:pt>
                <c:pt idx="1907">
                  <c:v>1941.7739999999999</c:v>
                </c:pt>
                <c:pt idx="1908">
                  <c:v>1859.376</c:v>
                </c:pt>
                <c:pt idx="1909">
                  <c:v>1941.8579999999999</c:v>
                </c:pt>
                <c:pt idx="1910">
                  <c:v>1864.6739999999998</c:v>
                </c:pt>
                <c:pt idx="1911">
                  <c:v>1947.1899999999998</c:v>
                </c:pt>
                <c:pt idx="1912">
                  <c:v>1864.6119999999999</c:v>
                </c:pt>
                <c:pt idx="1913">
                  <c:v>1948.231</c:v>
                </c:pt>
                <c:pt idx="1914">
                  <c:v>1867.9160000000011</c:v>
                </c:pt>
                <c:pt idx="1915">
                  <c:v>1950.48</c:v>
                </c:pt>
                <c:pt idx="1916">
                  <c:v>1809.444</c:v>
                </c:pt>
                <c:pt idx="1917">
                  <c:v>1892.3589999999999</c:v>
                </c:pt>
                <c:pt idx="1918">
                  <c:v>1810.328</c:v>
                </c:pt>
                <c:pt idx="1919">
                  <c:v>1892.413</c:v>
                </c:pt>
                <c:pt idx="1920">
                  <c:v>1809.0639999999999</c:v>
                </c:pt>
                <c:pt idx="1921">
                  <c:v>1891.4250000000011</c:v>
                </c:pt>
                <c:pt idx="1922">
                  <c:v>1809.03</c:v>
                </c:pt>
                <c:pt idx="1923">
                  <c:v>1890.5070000000001</c:v>
                </c:pt>
                <c:pt idx="1924">
                  <c:v>1805.491</c:v>
                </c:pt>
                <c:pt idx="1925">
                  <c:v>1888.2460000000001</c:v>
                </c:pt>
                <c:pt idx="1926">
                  <c:v>1805.4760000000001</c:v>
                </c:pt>
                <c:pt idx="1927">
                  <c:v>1882.8889999999999</c:v>
                </c:pt>
                <c:pt idx="1928">
                  <c:v>1800.0709999999999</c:v>
                </c:pt>
                <c:pt idx="1929">
                  <c:v>1882.9190000000001</c:v>
                </c:pt>
                <c:pt idx="1930">
                  <c:v>1792.7729999999999</c:v>
                </c:pt>
                <c:pt idx="1931">
                  <c:v>1875.6469999999999</c:v>
                </c:pt>
                <c:pt idx="1932">
                  <c:v>1792.7470000000001</c:v>
                </c:pt>
                <c:pt idx="1933">
                  <c:v>1873.0939999999998</c:v>
                </c:pt>
                <c:pt idx="1934">
                  <c:v>1783.537</c:v>
                </c:pt>
                <c:pt idx="1935">
                  <c:v>1867.0360000000001</c:v>
                </c:pt>
                <c:pt idx="1936">
                  <c:v>1783.54</c:v>
                </c:pt>
                <c:pt idx="1937">
                  <c:v>1856.519</c:v>
                </c:pt>
                <c:pt idx="1938">
                  <c:v>1772.99</c:v>
                </c:pt>
                <c:pt idx="1939">
                  <c:v>1856.4639999999999</c:v>
                </c:pt>
                <c:pt idx="1940">
                  <c:v>1761.0029999999999</c:v>
                </c:pt>
                <c:pt idx="1941">
                  <c:v>1844.9360000000001</c:v>
                </c:pt>
                <c:pt idx="1942">
                  <c:v>1761.0219999999999</c:v>
                </c:pt>
                <c:pt idx="1943">
                  <c:v>1841.2929999999999</c:v>
                </c:pt>
                <c:pt idx="1944">
                  <c:v>1748.3219999999999</c:v>
                </c:pt>
                <c:pt idx="1945">
                  <c:v>1832.3039999999999</c:v>
                </c:pt>
                <c:pt idx="1946">
                  <c:v>1748.3519999999999</c:v>
                </c:pt>
                <c:pt idx="1947">
                  <c:v>1818.9280000000001</c:v>
                </c:pt>
                <c:pt idx="1948">
                  <c:v>1734.598</c:v>
                </c:pt>
                <c:pt idx="1949">
                  <c:v>1818.903</c:v>
                </c:pt>
                <c:pt idx="1950">
                  <c:v>1720.9449999999999</c:v>
                </c:pt>
                <c:pt idx="1951">
                  <c:v>1805.258</c:v>
                </c:pt>
                <c:pt idx="1952">
                  <c:v>1720.9939999999999</c:v>
                </c:pt>
                <c:pt idx="1953">
                  <c:v>1801.7149999999999</c:v>
                </c:pt>
                <c:pt idx="1954">
                  <c:v>1707.1899999999998</c:v>
                </c:pt>
                <c:pt idx="1955">
                  <c:v>1791.5129999999999</c:v>
                </c:pt>
                <c:pt idx="1956">
                  <c:v>1707.251</c:v>
                </c:pt>
                <c:pt idx="1957">
                  <c:v>1778.3439999999998</c:v>
                </c:pt>
                <c:pt idx="1958">
                  <c:v>1694.008</c:v>
                </c:pt>
                <c:pt idx="1959">
                  <c:v>1778.29</c:v>
                </c:pt>
                <c:pt idx="1960">
                  <c:v>1681.4470000000001</c:v>
                </c:pt>
                <c:pt idx="1961">
                  <c:v>1765.9</c:v>
                </c:pt>
                <c:pt idx="1962">
                  <c:v>1681.53</c:v>
                </c:pt>
                <c:pt idx="1963">
                  <c:v>1763.1719999999998</c:v>
                </c:pt>
                <c:pt idx="1964">
                  <c:v>1670.046</c:v>
                </c:pt>
                <c:pt idx="1965">
                  <c:v>1754.1409999999998</c:v>
                </c:pt>
                <c:pt idx="1966">
                  <c:v>1670.1329999999998</c:v>
                </c:pt>
                <c:pt idx="1967">
                  <c:v>1743.7160000000001</c:v>
                </c:pt>
                <c:pt idx="1968">
                  <c:v>1760.9680000000001</c:v>
                </c:pt>
                <c:pt idx="1969">
                  <c:v>1848.453</c:v>
                </c:pt>
                <c:pt idx="1970">
                  <c:v>1751.537</c:v>
                </c:pt>
                <c:pt idx="1971">
                  <c:v>1838.9839999999999</c:v>
                </c:pt>
                <c:pt idx="1972">
                  <c:v>1751.625</c:v>
                </c:pt>
                <c:pt idx="1973">
                  <c:v>1837.03</c:v>
                </c:pt>
                <c:pt idx="1974">
                  <c:v>1744.2570000000001</c:v>
                </c:pt>
                <c:pt idx="1975">
                  <c:v>1831.7160000000001</c:v>
                </c:pt>
                <c:pt idx="1976">
                  <c:v>1744.3489999999999</c:v>
                </c:pt>
                <c:pt idx="1977">
                  <c:v>1826.221</c:v>
                </c:pt>
                <c:pt idx="1978">
                  <c:v>1739.242</c:v>
                </c:pt>
                <c:pt idx="1979">
                  <c:v>1826.136</c:v>
                </c:pt>
                <c:pt idx="1980">
                  <c:v>1735.847</c:v>
                </c:pt>
                <c:pt idx="1981">
                  <c:v>1822.8050000000001</c:v>
                </c:pt>
                <c:pt idx="1982">
                  <c:v>1735.953</c:v>
                </c:pt>
                <c:pt idx="1983">
                  <c:v>1822.4449999999999</c:v>
                </c:pt>
                <c:pt idx="1984">
                  <c:v>1735.076</c:v>
                </c:pt>
                <c:pt idx="1985">
                  <c:v>1821.6289999999999</c:v>
                </c:pt>
                <c:pt idx="1986">
                  <c:v>1735.1959999999999</c:v>
                </c:pt>
                <c:pt idx="1987">
                  <c:v>1822.809</c:v>
                </c:pt>
                <c:pt idx="1988">
                  <c:v>1736.6</c:v>
                </c:pt>
                <c:pt idx="1989">
                  <c:v>1822.7060000000001</c:v>
                </c:pt>
                <c:pt idx="1990">
                  <c:v>1740.2629999999999</c:v>
                </c:pt>
                <c:pt idx="1991">
                  <c:v>1826.1309999999999</c:v>
                </c:pt>
                <c:pt idx="1992">
                  <c:v>1789.3050000000001</c:v>
                </c:pt>
                <c:pt idx="1993">
                  <c:v>1878.471</c:v>
                </c:pt>
                <c:pt idx="1994">
                  <c:v>1795.2560000000001</c:v>
                </c:pt>
                <c:pt idx="1995">
                  <c:v>1882.491</c:v>
                </c:pt>
                <c:pt idx="1996">
                  <c:v>1795.3789999999999</c:v>
                </c:pt>
                <c:pt idx="1997">
                  <c:v>1890.0919999999999</c:v>
                </c:pt>
                <c:pt idx="1998">
                  <c:v>1803.441</c:v>
                </c:pt>
                <c:pt idx="1999">
                  <c:v>1889.9949999999999</c:v>
                </c:pt>
                <c:pt idx="2000">
                  <c:v>1813.4760000000001</c:v>
                </c:pt>
                <c:pt idx="2001">
                  <c:v>1899.6769999999999</c:v>
                </c:pt>
                <c:pt idx="2002">
                  <c:v>1813.6039999999998</c:v>
                </c:pt>
                <c:pt idx="2003">
                  <c:v>1902.87</c:v>
                </c:pt>
                <c:pt idx="2004">
                  <c:v>1825.1309999999999</c:v>
                </c:pt>
                <c:pt idx="2005">
                  <c:v>1910.9949999999999</c:v>
                </c:pt>
                <c:pt idx="2006">
                  <c:v>1825.258</c:v>
                </c:pt>
                <c:pt idx="2007">
                  <c:v>1923.3119999999999</c:v>
                </c:pt>
                <c:pt idx="2008">
                  <c:v>1838.1379999999999</c:v>
                </c:pt>
                <c:pt idx="2009">
                  <c:v>1923.204</c:v>
                </c:pt>
                <c:pt idx="2010">
                  <c:v>1852.1399999999999</c:v>
                </c:pt>
                <c:pt idx="2011">
                  <c:v>1936.9370000000001</c:v>
                </c:pt>
                <c:pt idx="2012">
                  <c:v>1852.2729999999999</c:v>
                </c:pt>
                <c:pt idx="2013">
                  <c:v>1941.402</c:v>
                </c:pt>
                <c:pt idx="2014">
                  <c:v>1867.213</c:v>
                </c:pt>
                <c:pt idx="2015">
                  <c:v>1951.07</c:v>
                </c:pt>
                <c:pt idx="2016">
                  <c:v>1816.2570000000001</c:v>
                </c:pt>
                <c:pt idx="2017">
                  <c:v>1912.441</c:v>
                </c:pt>
                <c:pt idx="2018">
                  <c:v>1830.81</c:v>
                </c:pt>
                <c:pt idx="2019">
                  <c:v>1912.309</c:v>
                </c:pt>
                <c:pt idx="2020">
                  <c:v>1845.6239999999998</c:v>
                </c:pt>
                <c:pt idx="2021">
                  <c:v>1926.7349999999999</c:v>
                </c:pt>
                <c:pt idx="2022">
                  <c:v>1845.7809999999999</c:v>
                </c:pt>
                <c:pt idx="2023">
                  <c:v>1930.777</c:v>
                </c:pt>
                <c:pt idx="2024">
                  <c:v>1859.973</c:v>
                </c:pt>
                <c:pt idx="2025">
                  <c:v>1940.433</c:v>
                </c:pt>
                <c:pt idx="2026">
                  <c:v>1860.1279999999999</c:v>
                </c:pt>
                <c:pt idx="2027">
                  <c:v>1953.7060000000001</c:v>
                </c:pt>
                <c:pt idx="2028">
                  <c:v>1873.9250000000011</c:v>
                </c:pt>
                <c:pt idx="2029">
                  <c:v>1953.5629999999999</c:v>
                </c:pt>
                <c:pt idx="2030">
                  <c:v>1886.212</c:v>
                </c:pt>
                <c:pt idx="2031">
                  <c:v>1965.81</c:v>
                </c:pt>
                <c:pt idx="2032">
                  <c:v>1886.376</c:v>
                </c:pt>
                <c:pt idx="2033">
                  <c:v>1969.2180000000001</c:v>
                </c:pt>
                <c:pt idx="2034">
                  <c:v>1897.279</c:v>
                </c:pt>
                <c:pt idx="2035">
                  <c:v>1976.367</c:v>
                </c:pt>
                <c:pt idx="2036">
                  <c:v>1846.4280000000001</c:v>
                </c:pt>
                <c:pt idx="2037">
                  <c:v>1932.08</c:v>
                </c:pt>
                <c:pt idx="2038">
                  <c:v>1855.712</c:v>
                </c:pt>
                <c:pt idx="2039">
                  <c:v>1931.9190000000001</c:v>
                </c:pt>
                <c:pt idx="2040">
                  <c:v>1863.1659999999999</c:v>
                </c:pt>
                <c:pt idx="2041">
                  <c:v>1939.1859999999999</c:v>
                </c:pt>
                <c:pt idx="2042">
                  <c:v>1863.348</c:v>
                </c:pt>
                <c:pt idx="2043">
                  <c:v>1940.636</c:v>
                </c:pt>
                <c:pt idx="2044">
                  <c:v>1868.8689999999999</c:v>
                </c:pt>
                <c:pt idx="2045">
                  <c:v>1944.1409999999998</c:v>
                </c:pt>
                <c:pt idx="2046">
                  <c:v>1869.0550000000001</c:v>
                </c:pt>
                <c:pt idx="2047">
                  <c:v>1947.1489999999999</c:v>
                </c:pt>
                <c:pt idx="2048">
                  <c:v>1872.4190000000001</c:v>
                </c:pt>
                <c:pt idx="2049">
                  <c:v>1946.971</c:v>
                </c:pt>
                <c:pt idx="2050">
                  <c:v>1873.6079999999999</c:v>
                </c:pt>
                <c:pt idx="2051">
                  <c:v>1947.8209999999999</c:v>
                </c:pt>
                <c:pt idx="2052">
                  <c:v>1873.8019999999999</c:v>
                </c:pt>
                <c:pt idx="2053">
                  <c:v>1947.2239999999999</c:v>
                </c:pt>
                <c:pt idx="2054">
                  <c:v>1872.778</c:v>
                </c:pt>
                <c:pt idx="2055">
                  <c:v>1946.1869999999999</c:v>
                </c:pt>
                <c:pt idx="2056">
                  <c:v>1815.3799999999999</c:v>
                </c:pt>
                <c:pt idx="2057">
                  <c:v>1882.752</c:v>
                </c:pt>
                <c:pt idx="2058">
                  <c:v>1812.3969999999999</c:v>
                </c:pt>
                <c:pt idx="2059">
                  <c:v>1882.55</c:v>
                </c:pt>
                <c:pt idx="2060">
                  <c:v>1807.2619999999999</c:v>
                </c:pt>
                <c:pt idx="2061">
                  <c:v>1876.992</c:v>
                </c:pt>
                <c:pt idx="2062">
                  <c:v>1807.4880000000001</c:v>
                </c:pt>
                <c:pt idx="2063">
                  <c:v>1874.704</c:v>
                </c:pt>
                <c:pt idx="2064">
                  <c:v>1800.4780000000001</c:v>
                </c:pt>
                <c:pt idx="2065">
                  <c:v>1869.1489999999999</c:v>
                </c:pt>
                <c:pt idx="2066">
                  <c:v>1800.711</c:v>
                </c:pt>
                <c:pt idx="2067">
                  <c:v>1859.97</c:v>
                </c:pt>
                <c:pt idx="2068">
                  <c:v>1791.952</c:v>
                </c:pt>
                <c:pt idx="2069">
                  <c:v>1859.741</c:v>
                </c:pt>
                <c:pt idx="2070">
                  <c:v>1781.8319999999999</c:v>
                </c:pt>
                <c:pt idx="2071">
                  <c:v>1848.837</c:v>
                </c:pt>
                <c:pt idx="2072">
                  <c:v>1782.0739999999998</c:v>
                </c:pt>
                <c:pt idx="2073">
                  <c:v>1845.5829999999999</c:v>
                </c:pt>
                <c:pt idx="2074">
                  <c:v>1770.729</c:v>
                </c:pt>
                <c:pt idx="2075">
                  <c:v>1836.479</c:v>
                </c:pt>
                <c:pt idx="2076">
                  <c:v>1770.9829999999999</c:v>
                </c:pt>
                <c:pt idx="2077">
                  <c:v>1823.5619999999999</c:v>
                </c:pt>
                <c:pt idx="2078">
                  <c:v>1758.7190000000001</c:v>
                </c:pt>
                <c:pt idx="2079">
                  <c:v>1823.31</c:v>
                </c:pt>
                <c:pt idx="2080">
                  <c:v>1745.7160000000001</c:v>
                </c:pt>
                <c:pt idx="2081">
                  <c:v>1809.249</c:v>
                </c:pt>
                <c:pt idx="2082">
                  <c:v>1745.9829999999999</c:v>
                </c:pt>
                <c:pt idx="2083">
                  <c:v>1805.4639999999999</c:v>
                </c:pt>
                <c:pt idx="2084">
                  <c:v>1732.4939999999999</c:v>
                </c:pt>
                <c:pt idx="2085">
                  <c:v>1795.0329999999999</c:v>
                </c:pt>
                <c:pt idx="2086">
                  <c:v>1732.777</c:v>
                </c:pt>
                <c:pt idx="2087">
                  <c:v>1781.047</c:v>
                </c:pt>
                <c:pt idx="2088">
                  <c:v>1719.463</c:v>
                </c:pt>
                <c:pt idx="2089">
                  <c:v>1780.7719999999999</c:v>
                </c:pt>
                <c:pt idx="2090">
                  <c:v>1706.549</c:v>
                </c:pt>
                <c:pt idx="2091">
                  <c:v>1767.1589999999999</c:v>
                </c:pt>
                <c:pt idx="2092">
                  <c:v>1706.8419999999999</c:v>
                </c:pt>
                <c:pt idx="2093">
                  <c:v>1763.982</c:v>
                </c:pt>
                <c:pt idx="2094">
                  <c:v>1694.749</c:v>
                </c:pt>
                <c:pt idx="2095">
                  <c:v>1753.943</c:v>
                </c:pt>
                <c:pt idx="2096">
                  <c:v>1695.0509999999999</c:v>
                </c:pt>
                <c:pt idx="2097">
                  <c:v>1741.546</c:v>
                </c:pt>
                <c:pt idx="2098">
                  <c:v>1683.704</c:v>
                </c:pt>
                <c:pt idx="2099">
                  <c:v>1741.251</c:v>
                </c:pt>
                <c:pt idx="2100">
                  <c:v>1673.789</c:v>
                </c:pt>
                <c:pt idx="2101">
                  <c:v>1730.4050000000011</c:v>
                </c:pt>
                <c:pt idx="2102">
                  <c:v>1674.1</c:v>
                </c:pt>
                <c:pt idx="2103">
                  <c:v>1728.067</c:v>
                </c:pt>
                <c:pt idx="2104">
                  <c:v>1665.8119999999999</c:v>
                </c:pt>
                <c:pt idx="2105">
                  <c:v>1720.942</c:v>
                </c:pt>
                <c:pt idx="2106">
                  <c:v>1666.1309999999999</c:v>
                </c:pt>
                <c:pt idx="2107">
                  <c:v>1713.4860000000001</c:v>
                </c:pt>
                <c:pt idx="2108">
                  <c:v>1807.1809999999998</c:v>
                </c:pt>
                <c:pt idx="2109">
                  <c:v>1869.6739999999998</c:v>
                </c:pt>
                <c:pt idx="2110">
                  <c:v>1802.076</c:v>
                </c:pt>
                <c:pt idx="2111">
                  <c:v>1863.846</c:v>
                </c:pt>
                <c:pt idx="2112">
                  <c:v>1802.3969999999999</c:v>
                </c:pt>
                <c:pt idx="2113">
                  <c:v>1862.5539999999999</c:v>
                </c:pt>
                <c:pt idx="2114">
                  <c:v>1799.337</c:v>
                </c:pt>
                <c:pt idx="2115">
                  <c:v>1859.8309999999999</c:v>
                </c:pt>
                <c:pt idx="2116">
                  <c:v>1799.6659999999999</c:v>
                </c:pt>
                <c:pt idx="2117">
                  <c:v>1858.3719999999998</c:v>
                </c:pt>
                <c:pt idx="2118">
                  <c:v>1798.9290000000001</c:v>
                </c:pt>
                <c:pt idx="2119">
                  <c:v>1858.0519999999999</c:v>
                </c:pt>
                <c:pt idx="2120">
                  <c:v>1800.528</c:v>
                </c:pt>
                <c:pt idx="2121">
                  <c:v>1858.9970000000001</c:v>
                </c:pt>
                <c:pt idx="2122">
                  <c:v>1800.855</c:v>
                </c:pt>
                <c:pt idx="2123">
                  <c:v>1859.6089999999999</c:v>
                </c:pt>
                <c:pt idx="2124">
                  <c:v>1804.576</c:v>
                </c:pt>
                <c:pt idx="2125">
                  <c:v>1861.989</c:v>
                </c:pt>
                <c:pt idx="2126">
                  <c:v>1804.9070000000011</c:v>
                </c:pt>
                <c:pt idx="2127">
                  <c:v>1867.386</c:v>
                </c:pt>
                <c:pt idx="2128">
                  <c:v>1810.9010000000001</c:v>
                </c:pt>
                <c:pt idx="2129">
                  <c:v>1867.059</c:v>
                </c:pt>
                <c:pt idx="2130">
                  <c:v>1818.818</c:v>
                </c:pt>
                <c:pt idx="2131">
                  <c:v>1874.6089999999999</c:v>
                </c:pt>
                <c:pt idx="2132">
                  <c:v>1819.1579999999999</c:v>
                </c:pt>
                <c:pt idx="2133">
                  <c:v>1877.097</c:v>
                </c:pt>
                <c:pt idx="2134">
                  <c:v>1829.251</c:v>
                </c:pt>
                <c:pt idx="2135">
                  <c:v>1883.6819999999998</c:v>
                </c:pt>
                <c:pt idx="2136">
                  <c:v>1829.6009999999999</c:v>
                </c:pt>
                <c:pt idx="2137">
                  <c:v>1894.8489999999999</c:v>
                </c:pt>
                <c:pt idx="2138">
                  <c:v>1841.2550000000001</c:v>
                </c:pt>
                <c:pt idx="2139">
                  <c:v>1894.508</c:v>
                </c:pt>
                <c:pt idx="2140">
                  <c:v>1854.3589999999999</c:v>
                </c:pt>
                <c:pt idx="2141">
                  <c:v>1907.404</c:v>
                </c:pt>
                <c:pt idx="2142">
                  <c:v>1854.703</c:v>
                </c:pt>
                <c:pt idx="2143">
                  <c:v>1911.06</c:v>
                </c:pt>
                <c:pt idx="2144">
                  <c:v>1868.325</c:v>
                </c:pt>
                <c:pt idx="2145">
                  <c:v>1920.703</c:v>
                </c:pt>
                <c:pt idx="2146">
                  <c:v>1868.6739999999998</c:v>
                </c:pt>
                <c:pt idx="2147">
                  <c:v>1935.0119999999999</c:v>
                </c:pt>
                <c:pt idx="2148">
                  <c:v>1883.4580000000001</c:v>
                </c:pt>
                <c:pt idx="2149">
                  <c:v>1934.6739999999998</c:v>
                </c:pt>
                <c:pt idx="2150">
                  <c:v>1898.6629999999998</c:v>
                </c:pt>
                <c:pt idx="2151">
                  <c:v>1949.36</c:v>
                </c:pt>
                <c:pt idx="2152">
                  <c:v>1899.0060000000001</c:v>
                </c:pt>
                <c:pt idx="2153">
                  <c:v>1953.7070000000001</c:v>
                </c:pt>
                <c:pt idx="2154">
                  <c:v>1913.963</c:v>
                </c:pt>
                <c:pt idx="2155">
                  <c:v>1963.5239999999999</c:v>
                </c:pt>
                <c:pt idx="2156">
                  <c:v>1862.8129999999999</c:v>
                </c:pt>
                <c:pt idx="2157">
                  <c:v>1923.1469999999999</c:v>
                </c:pt>
                <c:pt idx="2158">
                  <c:v>1877.0150000000001</c:v>
                </c:pt>
                <c:pt idx="2159">
                  <c:v>1922.8039999999999</c:v>
                </c:pt>
                <c:pt idx="2160">
                  <c:v>1890.3589999999999</c:v>
                </c:pt>
                <c:pt idx="2161">
                  <c:v>1936.4280000000001</c:v>
                </c:pt>
                <c:pt idx="2162">
                  <c:v>1890.7139999999999</c:v>
                </c:pt>
                <c:pt idx="2163">
                  <c:v>1939.748</c:v>
                </c:pt>
                <c:pt idx="2164">
                  <c:v>1903.2919999999999</c:v>
                </c:pt>
                <c:pt idx="2165">
                  <c:v>1948.115</c:v>
                </c:pt>
                <c:pt idx="2166">
                  <c:v>1903.6429999999998</c:v>
                </c:pt>
                <c:pt idx="2167">
                  <c:v>1958.74</c:v>
                </c:pt>
                <c:pt idx="2168">
                  <c:v>1914.7919999999999</c:v>
                </c:pt>
                <c:pt idx="2169">
                  <c:v>1958.3919999999998</c:v>
                </c:pt>
                <c:pt idx="2170">
                  <c:v>1924.5070000000001</c:v>
                </c:pt>
                <c:pt idx="2171">
                  <c:v>1967.761</c:v>
                </c:pt>
                <c:pt idx="2172">
                  <c:v>1924.8519999999999</c:v>
                </c:pt>
                <c:pt idx="2173">
                  <c:v>1969.8509999999999</c:v>
                </c:pt>
                <c:pt idx="2174">
                  <c:v>1932.3039999999999</c:v>
                </c:pt>
                <c:pt idx="2175">
                  <c:v>1974.5719999999999</c:v>
                </c:pt>
                <c:pt idx="2176">
                  <c:v>1824.7049999999999</c:v>
                </c:pt>
                <c:pt idx="2177">
                  <c:v>1865.578</c:v>
                </c:pt>
                <c:pt idx="2178">
                  <c:v>1830.25</c:v>
                </c:pt>
                <c:pt idx="2179">
                  <c:v>1865.222</c:v>
                </c:pt>
                <c:pt idx="2180">
                  <c:v>1833.6139999999998</c:v>
                </c:pt>
                <c:pt idx="2181">
                  <c:v>1867.9949999999999</c:v>
                </c:pt>
                <c:pt idx="2182">
                  <c:v>1833.972</c:v>
                </c:pt>
                <c:pt idx="2183">
                  <c:v>1867.922</c:v>
                </c:pt>
                <c:pt idx="2184">
                  <c:v>1835.1539999999998</c:v>
                </c:pt>
                <c:pt idx="2185">
                  <c:v>1868.2750000000001</c:v>
                </c:pt>
                <c:pt idx="2186">
                  <c:v>1835.518</c:v>
                </c:pt>
                <c:pt idx="2187">
                  <c:v>1866.7660000000001</c:v>
                </c:pt>
                <c:pt idx="2188">
                  <c:v>1834.7370000000001</c:v>
                </c:pt>
                <c:pt idx="2189">
                  <c:v>1866.4050000000011</c:v>
                </c:pt>
                <c:pt idx="2190">
                  <c:v>1832.027</c:v>
                </c:pt>
                <c:pt idx="2191">
                  <c:v>1862.768</c:v>
                </c:pt>
                <c:pt idx="2192">
                  <c:v>1832.4010000000001</c:v>
                </c:pt>
                <c:pt idx="2193">
                  <c:v>1860.6589999999999</c:v>
                </c:pt>
                <c:pt idx="2194">
                  <c:v>1827.607</c:v>
                </c:pt>
                <c:pt idx="2195">
                  <c:v>1856.3489999999999</c:v>
                </c:pt>
                <c:pt idx="2196">
                  <c:v>1827.9770000000001</c:v>
                </c:pt>
                <c:pt idx="2197">
                  <c:v>1848.4780000000001</c:v>
                </c:pt>
                <c:pt idx="2198">
                  <c:v>1821.221</c:v>
                </c:pt>
                <c:pt idx="2199">
                  <c:v>1848.098</c:v>
                </c:pt>
                <c:pt idx="2200">
                  <c:v>1812.8689999999999</c:v>
                </c:pt>
                <c:pt idx="2201">
                  <c:v>1838.7629999999999</c:v>
                </c:pt>
                <c:pt idx="2202">
                  <c:v>1813.249</c:v>
                </c:pt>
                <c:pt idx="2203">
                  <c:v>1835.6879999999999</c:v>
                </c:pt>
                <c:pt idx="2204">
                  <c:v>1803.1589999999999</c:v>
                </c:pt>
                <c:pt idx="2205">
                  <c:v>1827.2470000000001</c:v>
                </c:pt>
                <c:pt idx="2206">
                  <c:v>1803.5339999999999</c:v>
                </c:pt>
                <c:pt idx="2207">
                  <c:v>1814.6629999999998</c:v>
                </c:pt>
                <c:pt idx="2208">
                  <c:v>1792.7329999999999</c:v>
                </c:pt>
                <c:pt idx="2209">
                  <c:v>1814.146</c:v>
                </c:pt>
                <c:pt idx="2210">
                  <c:v>1780.4849999999999</c:v>
                </c:pt>
                <c:pt idx="2211">
                  <c:v>1801.0539999999999</c:v>
                </c:pt>
                <c:pt idx="2212">
                  <c:v>1780.8729999999998</c:v>
                </c:pt>
                <c:pt idx="2213">
                  <c:v>1797.2280000000001</c:v>
                </c:pt>
                <c:pt idx="2214">
                  <c:v>1768.117</c:v>
                </c:pt>
                <c:pt idx="2215">
                  <c:v>1786.6329999999998</c:v>
                </c:pt>
                <c:pt idx="2216">
                  <c:v>1768.5070000000001</c:v>
                </c:pt>
                <c:pt idx="2217">
                  <c:v>1772.279</c:v>
                </c:pt>
                <c:pt idx="2218">
                  <c:v>1755.7280000000001</c:v>
                </c:pt>
                <c:pt idx="2219">
                  <c:v>1771.886</c:v>
                </c:pt>
                <c:pt idx="2220">
                  <c:v>1742.8979999999999</c:v>
                </c:pt>
                <c:pt idx="2221">
                  <c:v>1757.8019999999999</c:v>
                </c:pt>
                <c:pt idx="2222">
                  <c:v>1743.299</c:v>
                </c:pt>
                <c:pt idx="2223">
                  <c:v>1754.1189999999999</c:v>
                </c:pt>
                <c:pt idx="2224">
                  <c:v>1784.441</c:v>
                </c:pt>
                <c:pt idx="2225">
                  <c:v>1799.8239999999998</c:v>
                </c:pt>
                <c:pt idx="2226">
                  <c:v>1784.8409999999999</c:v>
                </c:pt>
                <c:pt idx="2227">
                  <c:v>1786.087</c:v>
                </c:pt>
                <c:pt idx="2228">
                  <c:v>1772.472</c:v>
                </c:pt>
                <c:pt idx="2229">
                  <c:v>1785.6799999999998</c:v>
                </c:pt>
                <c:pt idx="2230">
                  <c:v>1761.075</c:v>
                </c:pt>
                <c:pt idx="2231">
                  <c:v>1773.258</c:v>
                </c:pt>
                <c:pt idx="2232">
                  <c:v>1761.48</c:v>
                </c:pt>
                <c:pt idx="2233">
                  <c:v>1770.1799999999998</c:v>
                </c:pt>
                <c:pt idx="2234">
                  <c:v>1751.557</c:v>
                </c:pt>
                <c:pt idx="2235">
                  <c:v>1761.4349999999999</c:v>
                </c:pt>
                <c:pt idx="2236">
                  <c:v>1751.973</c:v>
                </c:pt>
                <c:pt idx="2237">
                  <c:v>1751.434</c:v>
                </c:pt>
                <c:pt idx="2238">
                  <c:v>1743.492</c:v>
                </c:pt>
                <c:pt idx="2239">
                  <c:v>1751.0239999999999</c:v>
                </c:pt>
                <c:pt idx="2240">
                  <c:v>1736.759</c:v>
                </c:pt>
                <c:pt idx="2241">
                  <c:v>1743.1089999999999</c:v>
                </c:pt>
                <c:pt idx="2242">
                  <c:v>1737.1799999999998</c:v>
                </c:pt>
                <c:pt idx="2243">
                  <c:v>1741.4960000000001</c:v>
                </c:pt>
                <c:pt idx="2244">
                  <c:v>1732.345</c:v>
                </c:pt>
                <c:pt idx="2245">
                  <c:v>1736.6539999999998</c:v>
                </c:pt>
                <c:pt idx="2246">
                  <c:v>1732.7650000000001</c:v>
                </c:pt>
                <c:pt idx="2247">
                  <c:v>1732.9839999999999</c:v>
                </c:pt>
                <c:pt idx="2248">
                  <c:v>1729.9380000000001</c:v>
                </c:pt>
                <c:pt idx="2249">
                  <c:v>1732.568</c:v>
                </c:pt>
                <c:pt idx="2250">
                  <c:v>1729.3019999999999</c:v>
                </c:pt>
                <c:pt idx="2251">
                  <c:v>1730.8619999999999</c:v>
                </c:pt>
                <c:pt idx="2252">
                  <c:v>1824.577</c:v>
                </c:pt>
                <c:pt idx="2253">
                  <c:v>1831.1019999999999</c:v>
                </c:pt>
                <c:pt idx="2254">
                  <c:v>1826.229</c:v>
                </c:pt>
                <c:pt idx="2255">
                  <c:v>1831.7950000000001</c:v>
                </c:pt>
                <c:pt idx="2256">
                  <c:v>1826.6629999999998</c:v>
                </c:pt>
                <c:pt idx="2257">
                  <c:v>1834.886</c:v>
                </c:pt>
                <c:pt idx="2258">
                  <c:v>1830.5129999999999</c:v>
                </c:pt>
                <c:pt idx="2259">
                  <c:v>1834.4549999999999</c:v>
                </c:pt>
                <c:pt idx="2260">
                  <c:v>1836.49</c:v>
                </c:pt>
                <c:pt idx="2261">
                  <c:v>1840.068</c:v>
                </c:pt>
                <c:pt idx="2262">
                  <c:v>1836.9150000000011</c:v>
                </c:pt>
                <c:pt idx="2263">
                  <c:v>1841.704</c:v>
                </c:pt>
                <c:pt idx="2264">
                  <c:v>1845.1719999999998</c:v>
                </c:pt>
                <c:pt idx="2265">
                  <c:v>1847.1869999999999</c:v>
                </c:pt>
                <c:pt idx="2266">
                  <c:v>1845.6</c:v>
                </c:pt>
                <c:pt idx="2267">
                  <c:v>1856.6949999999954</c:v>
                </c:pt>
                <c:pt idx="2268">
                  <c:v>1854.903</c:v>
                </c:pt>
                <c:pt idx="2269">
                  <c:v>1856.2719999999999</c:v>
                </c:pt>
                <c:pt idx="2270">
                  <c:v>1866.596</c:v>
                </c:pt>
                <c:pt idx="2271">
                  <c:v>1867.7360000000001</c:v>
                </c:pt>
                <c:pt idx="2272">
                  <c:v>1867.0229999999999</c:v>
                </c:pt>
                <c:pt idx="2273">
                  <c:v>1870.9929999999999</c:v>
                </c:pt>
                <c:pt idx="2274">
                  <c:v>1879.9970000000001</c:v>
                </c:pt>
                <c:pt idx="2275">
                  <c:v>1879.7670000000001</c:v>
                </c:pt>
                <c:pt idx="2276">
                  <c:v>1830.6429999999998</c:v>
                </c:pt>
                <c:pt idx="2277">
                  <c:v>1840.1959999999999</c:v>
                </c:pt>
                <c:pt idx="2278">
                  <c:v>1844.1139999999998</c:v>
                </c:pt>
                <c:pt idx="2279">
                  <c:v>1839.7760000000001</c:v>
                </c:pt>
                <c:pt idx="2280">
                  <c:v>1858.2249999999999</c:v>
                </c:pt>
                <c:pt idx="2281">
                  <c:v>1854.2139999999999</c:v>
                </c:pt>
                <c:pt idx="2282">
                  <c:v>1858.6479999999999</c:v>
                </c:pt>
                <c:pt idx="2283">
                  <c:v>1857.7060000000001</c:v>
                </c:pt>
                <c:pt idx="2284">
                  <c:v>1873.018</c:v>
                </c:pt>
                <c:pt idx="2285">
                  <c:v>1868.4160000000011</c:v>
                </c:pt>
                <c:pt idx="2286">
                  <c:v>1873.4370000000001</c:v>
                </c:pt>
                <c:pt idx="2287">
                  <c:v>1882.635</c:v>
                </c:pt>
                <c:pt idx="2288">
                  <c:v>1887.9260000000011</c:v>
                </c:pt>
                <c:pt idx="2289">
                  <c:v>1882.0419999999999</c:v>
                </c:pt>
                <c:pt idx="2290">
                  <c:v>1902.09</c:v>
                </c:pt>
                <c:pt idx="2291">
                  <c:v>1896.3539999999998</c:v>
                </c:pt>
                <c:pt idx="2292">
                  <c:v>1902.5050000000001</c:v>
                </c:pt>
                <c:pt idx="2293">
                  <c:v>1899.9180000000001</c:v>
                </c:pt>
                <c:pt idx="2294">
                  <c:v>1915.9470000000001</c:v>
                </c:pt>
                <c:pt idx="2295">
                  <c:v>1909.0650000000001</c:v>
                </c:pt>
                <c:pt idx="2296">
                  <c:v>1866.2570000000001</c:v>
                </c:pt>
                <c:pt idx="2297">
                  <c:v>1868.2239999999999</c:v>
                </c:pt>
                <c:pt idx="2298">
                  <c:v>1878.2809999999999</c:v>
                </c:pt>
                <c:pt idx="2299">
                  <c:v>1867.6949999999954</c:v>
                </c:pt>
                <c:pt idx="2300">
                  <c:v>1888.943</c:v>
                </c:pt>
                <c:pt idx="2301">
                  <c:v>1878.365</c:v>
                </c:pt>
                <c:pt idx="2302">
                  <c:v>1889.3419999999999</c:v>
                </c:pt>
                <c:pt idx="2303">
                  <c:v>1880.508</c:v>
                </c:pt>
                <c:pt idx="2304">
                  <c:v>1898.7239999999999</c:v>
                </c:pt>
                <c:pt idx="2305">
                  <c:v>1886.9470000000001</c:v>
                </c:pt>
                <c:pt idx="2306">
                  <c:v>1899.125</c:v>
                </c:pt>
                <c:pt idx="2307">
                  <c:v>1894.28</c:v>
                </c:pt>
                <c:pt idx="2308">
                  <c:v>1906.6579999999999</c:v>
                </c:pt>
                <c:pt idx="2309">
                  <c:v>1893.8779999999999</c:v>
                </c:pt>
                <c:pt idx="2310">
                  <c:v>1912.4349999999999</c:v>
                </c:pt>
                <c:pt idx="2311">
                  <c:v>1898.8619999999999</c:v>
                </c:pt>
                <c:pt idx="2312">
                  <c:v>1912.828</c:v>
                </c:pt>
                <c:pt idx="2313">
                  <c:v>1899.376</c:v>
                </c:pt>
                <c:pt idx="2314">
                  <c:v>1916.3489999999999</c:v>
                </c:pt>
                <c:pt idx="2315">
                  <c:v>1901.3339999999998</c:v>
                </c:pt>
                <c:pt idx="2316">
                  <c:v>1859.3789999999999</c:v>
                </c:pt>
                <c:pt idx="2317">
                  <c:v>1841.9590000000001</c:v>
                </c:pt>
                <c:pt idx="2318">
                  <c:v>1860.819</c:v>
                </c:pt>
                <c:pt idx="2319">
                  <c:v>1841.577</c:v>
                </c:pt>
                <c:pt idx="2320">
                  <c:v>1860.1</c:v>
                </c:pt>
                <c:pt idx="2321">
                  <c:v>1840.087</c:v>
                </c:pt>
                <c:pt idx="2322">
                  <c:v>1860.4870000000001</c:v>
                </c:pt>
                <c:pt idx="2323">
                  <c:v>1838.8789999999999</c:v>
                </c:pt>
                <c:pt idx="2324">
                  <c:v>1857.855</c:v>
                </c:pt>
                <c:pt idx="2325">
                  <c:v>1835.903</c:v>
                </c:pt>
                <c:pt idx="2326">
                  <c:v>1858.2329999999999</c:v>
                </c:pt>
                <c:pt idx="2327">
                  <c:v>1830.0160000000001</c:v>
                </c:pt>
                <c:pt idx="2328">
                  <c:v>1853.345</c:v>
                </c:pt>
                <c:pt idx="2329">
                  <c:v>1829.6309999999999</c:v>
                </c:pt>
                <c:pt idx="2330">
                  <c:v>1846.5309999999999</c:v>
                </c:pt>
                <c:pt idx="2331">
                  <c:v>1822.0609999999999</c:v>
                </c:pt>
                <c:pt idx="2332">
                  <c:v>1846.9150000000011</c:v>
                </c:pt>
                <c:pt idx="2333">
                  <c:v>1819.3869999999999</c:v>
                </c:pt>
                <c:pt idx="2334">
                  <c:v>1838.556</c:v>
                </c:pt>
                <c:pt idx="2335">
                  <c:v>1811.769</c:v>
                </c:pt>
                <c:pt idx="2336">
                  <c:v>1838.9270000000001</c:v>
                </c:pt>
                <c:pt idx="2337">
                  <c:v>1800.943</c:v>
                </c:pt>
                <c:pt idx="2338">
                  <c:v>1829.319</c:v>
                </c:pt>
                <c:pt idx="2339">
                  <c:v>1800.576</c:v>
                </c:pt>
                <c:pt idx="2340">
                  <c:v>1818.3869999999999</c:v>
                </c:pt>
                <c:pt idx="2341">
                  <c:v>1788.067</c:v>
                </c:pt>
                <c:pt idx="2342">
                  <c:v>1818.77</c:v>
                </c:pt>
                <c:pt idx="2343">
                  <c:v>1784.431</c:v>
                </c:pt>
                <c:pt idx="2344">
                  <c:v>1806.4480000000001</c:v>
                </c:pt>
                <c:pt idx="2345">
                  <c:v>1774.201</c:v>
                </c:pt>
                <c:pt idx="2346">
                  <c:v>1806.8209999999999</c:v>
                </c:pt>
                <c:pt idx="2347">
                  <c:v>1760.4870000000001</c:v>
                </c:pt>
                <c:pt idx="2348">
                  <c:v>1794.5309999999999</c:v>
                </c:pt>
                <c:pt idx="2349">
                  <c:v>1760.1129999999998</c:v>
                </c:pt>
                <c:pt idx="2350">
                  <c:v>1781.5160000000001</c:v>
                </c:pt>
                <c:pt idx="2351">
                  <c:v>1745.1979999999999</c:v>
                </c:pt>
                <c:pt idx="2352">
                  <c:v>1781.8799999999999</c:v>
                </c:pt>
                <c:pt idx="2353">
                  <c:v>1741.7070000000001</c:v>
                </c:pt>
                <c:pt idx="2354">
                  <c:v>1768.5650000000001</c:v>
                </c:pt>
                <c:pt idx="2355">
                  <c:v>1730.5929999999998</c:v>
                </c:pt>
                <c:pt idx="2356">
                  <c:v>1768.932</c:v>
                </c:pt>
                <c:pt idx="2357">
                  <c:v>1716.5360000000001</c:v>
                </c:pt>
                <c:pt idx="2358">
                  <c:v>1756.761</c:v>
                </c:pt>
                <c:pt idx="2359">
                  <c:v>1716.1699999999998</c:v>
                </c:pt>
                <c:pt idx="2360">
                  <c:v>1744.6739999999998</c:v>
                </c:pt>
                <c:pt idx="2361">
                  <c:v>1702.4939999999999</c:v>
                </c:pt>
                <c:pt idx="2362">
                  <c:v>1745.0360000000001</c:v>
                </c:pt>
                <c:pt idx="2363">
                  <c:v>1699.8019999999999</c:v>
                </c:pt>
                <c:pt idx="2364">
                  <c:v>1734.1239999999998</c:v>
                </c:pt>
                <c:pt idx="2365">
                  <c:v>1689.818</c:v>
                </c:pt>
                <c:pt idx="2366">
                  <c:v>1734.479</c:v>
                </c:pt>
                <c:pt idx="2367">
                  <c:v>1678.8109999999999</c:v>
                </c:pt>
                <c:pt idx="2368">
                  <c:v>1825.7639999999999</c:v>
                </c:pt>
                <c:pt idx="2369">
                  <c:v>1783.242</c:v>
                </c:pt>
                <c:pt idx="2370">
                  <c:v>1816.722</c:v>
                </c:pt>
                <c:pt idx="2371">
                  <c:v>1773.0809999999999</c:v>
                </c:pt>
                <c:pt idx="2372">
                  <c:v>1817.095</c:v>
                </c:pt>
                <c:pt idx="2373">
                  <c:v>1770.8729999999998</c:v>
                </c:pt>
                <c:pt idx="2374">
                  <c:v>1810.1299999999999</c:v>
                </c:pt>
                <c:pt idx="2375">
                  <c:v>1764.777</c:v>
                </c:pt>
                <c:pt idx="2376">
                  <c:v>1810.499</c:v>
                </c:pt>
                <c:pt idx="2377">
                  <c:v>1758.6489999999999</c:v>
                </c:pt>
                <c:pt idx="2378">
                  <c:v>1805.5339999999999</c:v>
                </c:pt>
                <c:pt idx="2379">
                  <c:v>1758.3</c:v>
                </c:pt>
                <c:pt idx="2380">
                  <c:v>1802.9050000000011</c:v>
                </c:pt>
                <c:pt idx="2381">
                  <c:v>1754.348</c:v>
                </c:pt>
                <c:pt idx="2382">
                  <c:v>1803.2560000000001</c:v>
                </c:pt>
                <c:pt idx="2383">
                  <c:v>1753.7260000000001</c:v>
                </c:pt>
                <c:pt idx="2384">
                  <c:v>1802.4860000000001</c:v>
                </c:pt>
                <c:pt idx="2385">
                  <c:v>1752.519</c:v>
                </c:pt>
                <c:pt idx="2386">
                  <c:v>1802.8409999999999</c:v>
                </c:pt>
                <c:pt idx="2387">
                  <c:v>1753.319</c:v>
                </c:pt>
                <c:pt idx="2388">
                  <c:v>1804.1779999999999</c:v>
                </c:pt>
                <c:pt idx="2389">
                  <c:v>1752.9739999999999</c:v>
                </c:pt>
                <c:pt idx="2390">
                  <c:v>1807.6949999999954</c:v>
                </c:pt>
                <c:pt idx="2391">
                  <c:v>1756.22</c:v>
                </c:pt>
                <c:pt idx="2392">
                  <c:v>1856.9870000000001</c:v>
                </c:pt>
                <c:pt idx="2393">
                  <c:v>1807.8019999999999</c:v>
                </c:pt>
                <c:pt idx="2394">
                  <c:v>1862.6979999999999</c:v>
                </c:pt>
                <c:pt idx="2395">
                  <c:v>1811.8519999999999</c:v>
                </c:pt>
                <c:pt idx="2396">
                  <c:v>1863.0550000000001</c:v>
                </c:pt>
                <c:pt idx="2397">
                  <c:v>1819.511</c:v>
                </c:pt>
                <c:pt idx="2398">
                  <c:v>1871.1989999999998</c:v>
                </c:pt>
                <c:pt idx="2399">
                  <c:v>1819.1729999999998</c:v>
                </c:pt>
                <c:pt idx="2400">
                  <c:v>1880.9939999999999</c:v>
                </c:pt>
                <c:pt idx="2401">
                  <c:v>1828.8609999999999</c:v>
                </c:pt>
                <c:pt idx="2402">
                  <c:v>1881.3489999999999</c:v>
                </c:pt>
                <c:pt idx="2403">
                  <c:v>1831.4939999999999</c:v>
                </c:pt>
                <c:pt idx="2404">
                  <c:v>1892.8050000000001</c:v>
                </c:pt>
                <c:pt idx="2405">
                  <c:v>1839.9570000000001</c:v>
                </c:pt>
                <c:pt idx="2406">
                  <c:v>1893.1469999999999</c:v>
                </c:pt>
                <c:pt idx="2407">
                  <c:v>1852.5329999999999</c:v>
                </c:pt>
                <c:pt idx="2408">
                  <c:v>1905.7550000000001</c:v>
                </c:pt>
                <c:pt idx="2409">
                  <c:v>1852.1939999999954</c:v>
                </c:pt>
                <c:pt idx="2410">
                  <c:v>1919.424</c:v>
                </c:pt>
                <c:pt idx="2411">
                  <c:v>1866.2360000000001</c:v>
                </c:pt>
                <c:pt idx="2412">
                  <c:v>1919.76</c:v>
                </c:pt>
                <c:pt idx="2413">
                  <c:v>1870.095</c:v>
                </c:pt>
                <c:pt idx="2414">
                  <c:v>1934.087</c:v>
                </c:pt>
                <c:pt idx="2415">
                  <c:v>1880.2809999999999</c:v>
                </c:pt>
                <c:pt idx="2416">
                  <c:v>1883.5039999999999</c:v>
                </c:pt>
                <c:pt idx="2417">
                  <c:v>1841.8329999999999</c:v>
                </c:pt>
                <c:pt idx="2418">
                  <c:v>1897.6129999999998</c:v>
                </c:pt>
                <c:pt idx="2419">
                  <c:v>1841.5119999999999</c:v>
                </c:pt>
                <c:pt idx="2420">
                  <c:v>1912.367</c:v>
                </c:pt>
                <c:pt idx="2421">
                  <c:v>1856.6599999999999</c:v>
                </c:pt>
                <c:pt idx="2422">
                  <c:v>1912.6789999999999</c:v>
                </c:pt>
                <c:pt idx="2423">
                  <c:v>1860.1559999999999</c:v>
                </c:pt>
                <c:pt idx="2424">
                  <c:v>1926.4860000000001</c:v>
                </c:pt>
                <c:pt idx="2425">
                  <c:v>1870.3609999999999</c:v>
                </c:pt>
                <c:pt idx="2426">
                  <c:v>1926.8</c:v>
                </c:pt>
                <c:pt idx="2427">
                  <c:v>1883.6919999999998</c:v>
                </c:pt>
                <c:pt idx="2428">
                  <c:v>1940.165</c:v>
                </c:pt>
                <c:pt idx="2429">
                  <c:v>1883.3889999999999</c:v>
                </c:pt>
                <c:pt idx="2430">
                  <c:v>1952.432</c:v>
                </c:pt>
                <c:pt idx="2431">
                  <c:v>1895.8939999999998</c:v>
                </c:pt>
                <c:pt idx="2432">
                  <c:v>1952.742</c:v>
                </c:pt>
                <c:pt idx="2433">
                  <c:v>1898.877</c:v>
                </c:pt>
                <c:pt idx="2434">
                  <c:v>1963.8619999999999</c:v>
                </c:pt>
                <c:pt idx="2435">
                  <c:v>1906.569</c:v>
                </c:pt>
                <c:pt idx="2436">
                  <c:v>1855.5229999999999</c:v>
                </c:pt>
                <c:pt idx="2437">
                  <c:v>1804.028</c:v>
                </c:pt>
                <c:pt idx="2438">
                  <c:v>1864.499</c:v>
                </c:pt>
                <c:pt idx="2439">
                  <c:v>1803.7639999999999</c:v>
                </c:pt>
                <c:pt idx="2440">
                  <c:v>1871.7349999999999</c:v>
                </c:pt>
                <c:pt idx="2441">
                  <c:v>1810.761</c:v>
                </c:pt>
                <c:pt idx="2442">
                  <c:v>1872.0070000000001</c:v>
                </c:pt>
                <c:pt idx="2443">
                  <c:v>1811.8509999999999</c:v>
                </c:pt>
                <c:pt idx="2444">
                  <c:v>1877.33</c:v>
                </c:pt>
                <c:pt idx="2445">
                  <c:v>1815.8779999999999</c:v>
                </c:pt>
                <c:pt idx="2446">
                  <c:v>1877.606</c:v>
                </c:pt>
                <c:pt idx="2447">
                  <c:v>1818.837</c:v>
                </c:pt>
                <c:pt idx="2448">
                  <c:v>1881.0839999999998</c:v>
                </c:pt>
                <c:pt idx="2449">
                  <c:v>1818.5819999999999</c:v>
                </c:pt>
                <c:pt idx="2450">
                  <c:v>1882.444</c:v>
                </c:pt>
                <c:pt idx="2451">
                  <c:v>1819.4250000000011</c:v>
                </c:pt>
                <c:pt idx="2452">
                  <c:v>1882.703</c:v>
                </c:pt>
                <c:pt idx="2453">
                  <c:v>1818.9010000000001</c:v>
                </c:pt>
                <c:pt idx="2454">
                  <c:v>1881.9060000000011</c:v>
                </c:pt>
                <c:pt idx="2455">
                  <c:v>1817.8689999999999</c:v>
                </c:pt>
                <c:pt idx="2456">
                  <c:v>1829.8839999999998</c:v>
                </c:pt>
                <c:pt idx="2457">
                  <c:v>1761.2719999999999</c:v>
                </c:pt>
                <c:pt idx="2458">
                  <c:v>1827.2349999999999</c:v>
                </c:pt>
                <c:pt idx="2459">
                  <c:v>1761.047</c:v>
                </c:pt>
                <c:pt idx="2460">
                  <c:v>1822.3789999999999</c:v>
                </c:pt>
                <c:pt idx="2461">
                  <c:v>1755.6809999999998</c:v>
                </c:pt>
                <c:pt idx="2462">
                  <c:v>1822.6109999999999</c:v>
                </c:pt>
                <c:pt idx="2463">
                  <c:v>1753.835</c:v>
                </c:pt>
                <c:pt idx="2464">
                  <c:v>1815.8919999999998</c:v>
                </c:pt>
                <c:pt idx="2465">
                  <c:v>1748.1919999999998</c:v>
                </c:pt>
                <c:pt idx="2466">
                  <c:v>1816.1179999999999</c:v>
                </c:pt>
                <c:pt idx="2467">
                  <c:v>1739.098</c:v>
                </c:pt>
                <c:pt idx="2468">
                  <c:v>1807.923</c:v>
                </c:pt>
                <c:pt idx="2469">
                  <c:v>1738.902</c:v>
                </c:pt>
                <c:pt idx="2470">
                  <c:v>1798.03</c:v>
                </c:pt>
                <c:pt idx="2471">
                  <c:v>1728.1879999999999</c:v>
                </c:pt>
                <c:pt idx="2472">
                  <c:v>1798.241</c:v>
                </c:pt>
                <c:pt idx="2473">
                  <c:v>1725.6569999999999</c:v>
                </c:pt>
                <c:pt idx="2474">
                  <c:v>1787.578</c:v>
                </c:pt>
                <c:pt idx="2475">
                  <c:v>1716.213</c:v>
                </c:pt>
                <c:pt idx="2476">
                  <c:v>1787.7850000000001</c:v>
                </c:pt>
                <c:pt idx="2477">
                  <c:v>1703.7160000000001</c:v>
                </c:pt>
                <c:pt idx="2478">
                  <c:v>1775.8909999999998</c:v>
                </c:pt>
                <c:pt idx="2479">
                  <c:v>1703.53</c:v>
                </c:pt>
                <c:pt idx="2480">
                  <c:v>1814.0929999999998</c:v>
                </c:pt>
                <c:pt idx="2481">
                  <c:v>1740.5319999999999</c:v>
                </c:pt>
                <c:pt idx="2482">
                  <c:v>1814.299</c:v>
                </c:pt>
                <c:pt idx="2483">
                  <c:v>1737.212</c:v>
                </c:pt>
                <c:pt idx="2484">
                  <c:v>1800.97</c:v>
                </c:pt>
                <c:pt idx="2485">
                  <c:v>1726.278</c:v>
                </c:pt>
                <c:pt idx="2486">
                  <c:v>1801.1639999999998</c:v>
                </c:pt>
                <c:pt idx="2487">
                  <c:v>1711.9760000000001</c:v>
                </c:pt>
                <c:pt idx="2488">
                  <c:v>1787.8969999999999</c:v>
                </c:pt>
                <c:pt idx="2489">
                  <c:v>1711.806</c:v>
                </c:pt>
                <c:pt idx="2490">
                  <c:v>1775.088</c:v>
                </c:pt>
                <c:pt idx="2491">
                  <c:v>1698.1389999999999</c:v>
                </c:pt>
                <c:pt idx="2492">
                  <c:v>1775.269</c:v>
                </c:pt>
                <c:pt idx="2493">
                  <c:v>1695.4360000000001</c:v>
                </c:pt>
                <c:pt idx="2494">
                  <c:v>1763.1809999999998</c:v>
                </c:pt>
                <c:pt idx="2495">
                  <c:v>1684.8219999999999</c:v>
                </c:pt>
                <c:pt idx="2496">
                  <c:v>1763.36</c:v>
                </c:pt>
                <c:pt idx="2497">
                  <c:v>1672.768</c:v>
                </c:pt>
                <c:pt idx="2498">
                  <c:v>1751.9580000000001</c:v>
                </c:pt>
                <c:pt idx="2499">
                  <c:v>1672.625</c:v>
                </c:pt>
                <c:pt idx="2500">
                  <c:v>1741.6669999999999</c:v>
                </c:pt>
                <c:pt idx="2501">
                  <c:v>1662.115</c:v>
                </c:pt>
                <c:pt idx="2502">
                  <c:v>1741.825</c:v>
                </c:pt>
                <c:pt idx="2503">
                  <c:v>1660.1899999999998</c:v>
                </c:pt>
                <c:pt idx="2504">
                  <c:v>1733.4960000000001</c:v>
                </c:pt>
                <c:pt idx="2505">
                  <c:v>1652.4760000000001</c:v>
                </c:pt>
                <c:pt idx="2506">
                  <c:v>1733.6469999999999</c:v>
                </c:pt>
                <c:pt idx="2507">
                  <c:v>1645.1469999999999</c:v>
                </c:pt>
                <c:pt idx="2508">
                  <c:v>1828.9460000000001</c:v>
                </c:pt>
                <c:pt idx="2509">
                  <c:v>1746.9180000000001</c:v>
                </c:pt>
                <c:pt idx="2510">
                  <c:v>1823.527</c:v>
                </c:pt>
                <c:pt idx="2511">
                  <c:v>1740.8809999999999</c:v>
                </c:pt>
                <c:pt idx="2512">
                  <c:v>1823.6979999999999</c:v>
                </c:pt>
                <c:pt idx="2513">
                  <c:v>1740.001</c:v>
                </c:pt>
                <c:pt idx="2514">
                  <c:v>1820.6319999999998</c:v>
                </c:pt>
                <c:pt idx="2515">
                  <c:v>1736.941</c:v>
                </c:pt>
                <c:pt idx="2516">
                  <c:v>1820.796</c:v>
                </c:pt>
                <c:pt idx="2517">
                  <c:v>1735.6279999999999</c:v>
                </c:pt>
                <c:pt idx="2518">
                  <c:v>1819.8639999999998</c:v>
                </c:pt>
                <c:pt idx="2519">
                  <c:v>1735.5</c:v>
                </c:pt>
                <c:pt idx="2520">
                  <c:v>1821.0119999999999</c:v>
                </c:pt>
                <c:pt idx="2521">
                  <c:v>1736.472</c:v>
                </c:pt>
                <c:pt idx="2522">
                  <c:v>1821.1589999999999</c:v>
                </c:pt>
                <c:pt idx="2523">
                  <c:v>1737.0729999999999</c:v>
                </c:pt>
                <c:pt idx="2524">
                  <c:v>1824.472</c:v>
                </c:pt>
                <c:pt idx="2525">
                  <c:v>1739.8029999999999</c:v>
                </c:pt>
                <c:pt idx="2526">
                  <c:v>1824.615</c:v>
                </c:pt>
                <c:pt idx="2527">
                  <c:v>1745.4680000000001</c:v>
                </c:pt>
                <c:pt idx="2528">
                  <c:v>1830.2670000000001</c:v>
                </c:pt>
                <c:pt idx="2529">
                  <c:v>1745.355</c:v>
                </c:pt>
                <c:pt idx="2530">
                  <c:v>1837.5170000000001</c:v>
                </c:pt>
                <c:pt idx="2531">
                  <c:v>1752.7629999999999</c:v>
                </c:pt>
                <c:pt idx="2532">
                  <c:v>1887.9549999999999</c:v>
                </c:pt>
                <c:pt idx="2533">
                  <c:v>1805.0509999999999</c:v>
                </c:pt>
                <c:pt idx="2534">
                  <c:v>1897.7470000000001</c:v>
                </c:pt>
                <c:pt idx="2535">
                  <c:v>1812.3929999999998</c:v>
                </c:pt>
                <c:pt idx="2536">
                  <c:v>1897.8879999999999</c:v>
                </c:pt>
                <c:pt idx="2537">
                  <c:v>1823.575</c:v>
                </c:pt>
                <c:pt idx="2538">
                  <c:v>1909.317</c:v>
                </c:pt>
                <c:pt idx="2539">
                  <c:v>1823.4590000000001</c:v>
                </c:pt>
                <c:pt idx="2540">
                  <c:v>1921.412</c:v>
                </c:pt>
                <c:pt idx="2541">
                  <c:v>1836.2180000000001</c:v>
                </c:pt>
                <c:pt idx="2542">
                  <c:v>1921.5350000000001</c:v>
                </c:pt>
                <c:pt idx="2543">
                  <c:v>1839.9880000000001</c:v>
                </c:pt>
                <c:pt idx="2544">
                  <c:v>1935.4110000000001</c:v>
                </c:pt>
                <c:pt idx="2545">
                  <c:v>1850.106</c:v>
                </c:pt>
                <c:pt idx="2546">
                  <c:v>1935.538</c:v>
                </c:pt>
                <c:pt idx="2547">
                  <c:v>1864.797</c:v>
                </c:pt>
                <c:pt idx="2548">
                  <c:v>1949.569</c:v>
                </c:pt>
                <c:pt idx="2549">
                  <c:v>1864.4639999999999</c:v>
                </c:pt>
                <c:pt idx="2550">
                  <c:v>1964.5829999999999</c:v>
                </c:pt>
                <c:pt idx="2551">
                  <c:v>1879.6439999999998</c:v>
                </c:pt>
                <c:pt idx="2552">
                  <c:v>1964.702</c:v>
                </c:pt>
                <c:pt idx="2553">
                  <c:v>1883.846</c:v>
                </c:pt>
                <c:pt idx="2554">
                  <c:v>1979.3009999999999</c:v>
                </c:pt>
                <c:pt idx="2555">
                  <c:v>1894.8789999999999</c:v>
                </c:pt>
                <c:pt idx="2556">
                  <c:v>1926.6829999999998</c:v>
                </c:pt>
                <c:pt idx="2557">
                  <c:v>1856.431</c:v>
                </c:pt>
                <c:pt idx="2558">
                  <c:v>1940.607</c:v>
                </c:pt>
                <c:pt idx="2559">
                  <c:v>1856.3609999999999</c:v>
                </c:pt>
                <c:pt idx="2560">
                  <c:v>1953.9170000000001</c:v>
                </c:pt>
                <c:pt idx="2561">
                  <c:v>1869.931</c:v>
                </c:pt>
                <c:pt idx="2562">
                  <c:v>1954.011</c:v>
                </c:pt>
                <c:pt idx="2563">
                  <c:v>1873.2060000000001</c:v>
                </c:pt>
                <c:pt idx="2564">
                  <c:v>1966.4490000000001</c:v>
                </c:pt>
                <c:pt idx="2565">
                  <c:v>1882.6189999999999</c:v>
                </c:pt>
                <c:pt idx="2566">
                  <c:v>1966.5419999999999</c:v>
                </c:pt>
                <c:pt idx="2567">
                  <c:v>1893.6129999999998</c:v>
                </c:pt>
                <c:pt idx="2568">
                  <c:v>1977.3009999999999</c:v>
                </c:pt>
                <c:pt idx="2569">
                  <c:v>1893.5509999999999</c:v>
                </c:pt>
                <c:pt idx="2570">
                  <c:v>1986.748</c:v>
                </c:pt>
                <c:pt idx="2571">
                  <c:v>1903.0929999999998</c:v>
                </c:pt>
                <c:pt idx="2572">
                  <c:v>1986.837</c:v>
                </c:pt>
                <c:pt idx="2573">
                  <c:v>1905.298</c:v>
                </c:pt>
                <c:pt idx="2574">
                  <c:v>1994.125</c:v>
                </c:pt>
                <c:pt idx="2575">
                  <c:v>1910.7760000000001</c:v>
                </c:pt>
                <c:pt idx="2576">
                  <c:v>1882.9949999999999</c:v>
                </c:pt>
                <c:pt idx="2577">
                  <c:v>1805.7429999999999</c:v>
                </c:pt>
                <c:pt idx="2578">
                  <c:v>1888.25</c:v>
                </c:pt>
                <c:pt idx="2579">
                  <c:v>1805.7139999999999</c:v>
                </c:pt>
                <c:pt idx="2580">
                  <c:v>1891.5539999999999</c:v>
                </c:pt>
                <c:pt idx="2581">
                  <c:v>1809.116</c:v>
                </c:pt>
                <c:pt idx="2582">
                  <c:v>1891.5889999999999</c:v>
                </c:pt>
                <c:pt idx="2583">
                  <c:v>1809.25</c:v>
                </c:pt>
                <c:pt idx="2584">
                  <c:v>1892.585</c:v>
                </c:pt>
                <c:pt idx="2585">
                  <c:v>1810.075</c:v>
                </c:pt>
                <c:pt idx="2586">
                  <c:v>1892.6179999999999</c:v>
                </c:pt>
                <c:pt idx="2587">
                  <c:v>1809.0450000000001</c:v>
                </c:pt>
                <c:pt idx="2588">
                  <c:v>1891.8229999999999</c:v>
                </c:pt>
                <c:pt idx="2589">
                  <c:v>1809.028</c:v>
                </c:pt>
                <c:pt idx="2590">
                  <c:v>1888.799</c:v>
                </c:pt>
                <c:pt idx="2591">
                  <c:v>1805.8789999999999</c:v>
                </c:pt>
                <c:pt idx="2592">
                  <c:v>1888.818</c:v>
                </c:pt>
                <c:pt idx="2593">
                  <c:v>1804.5409999999999</c:v>
                </c:pt>
                <c:pt idx="2594">
                  <c:v>1883.6439999999998</c:v>
                </c:pt>
                <c:pt idx="2595">
                  <c:v>1800.6879999999999</c:v>
                </c:pt>
                <c:pt idx="2596">
                  <c:v>1883.6569999999999</c:v>
                </c:pt>
                <c:pt idx="2597">
                  <c:v>1793.5839999999998</c:v>
                </c:pt>
                <c:pt idx="2598">
                  <c:v>1876.549</c:v>
                </c:pt>
                <c:pt idx="2599">
                  <c:v>1793.597</c:v>
                </c:pt>
                <c:pt idx="2600">
                  <c:v>1867.84</c:v>
                </c:pt>
                <c:pt idx="2601">
                  <c:v>1784.5819999999999</c:v>
                </c:pt>
                <c:pt idx="2602">
                  <c:v>1867.8429999999998</c:v>
                </c:pt>
                <c:pt idx="2603">
                  <c:v>1781.9280000000001</c:v>
                </c:pt>
                <c:pt idx="2604">
                  <c:v>1857.5909999999999</c:v>
                </c:pt>
                <c:pt idx="2605">
                  <c:v>1774.2270000000001</c:v>
                </c:pt>
                <c:pt idx="2606">
                  <c:v>1857.577</c:v>
                </c:pt>
                <c:pt idx="2607">
                  <c:v>1762.3919999999998</c:v>
                </c:pt>
                <c:pt idx="2608">
                  <c:v>1846.1319999999998</c:v>
                </c:pt>
                <c:pt idx="2609">
                  <c:v>1762.434</c:v>
                </c:pt>
                <c:pt idx="2610">
                  <c:v>1833.5650000000001</c:v>
                </c:pt>
                <c:pt idx="2611">
                  <c:v>1749.829</c:v>
                </c:pt>
                <c:pt idx="2612">
                  <c:v>1833.5329999999999</c:v>
                </c:pt>
                <c:pt idx="2613">
                  <c:v>1746.835</c:v>
                </c:pt>
                <c:pt idx="2614">
                  <c:v>1820.1639999999998</c:v>
                </c:pt>
                <c:pt idx="2615">
                  <c:v>1736.2170000000001</c:v>
                </c:pt>
                <c:pt idx="2616">
                  <c:v>1820.1289999999999</c:v>
                </c:pt>
                <c:pt idx="2617">
                  <c:v>1722.615</c:v>
                </c:pt>
                <c:pt idx="2618">
                  <c:v>1806.4660000000001</c:v>
                </c:pt>
                <c:pt idx="2619">
                  <c:v>1722.6849999999954</c:v>
                </c:pt>
                <c:pt idx="2620">
                  <c:v>1792.7</c:v>
                </c:pt>
                <c:pt idx="2621">
                  <c:v>1709.002</c:v>
                </c:pt>
                <c:pt idx="2622">
                  <c:v>1792.6379999999999</c:v>
                </c:pt>
                <c:pt idx="2623">
                  <c:v>1706.029</c:v>
                </c:pt>
                <c:pt idx="2624">
                  <c:v>1835.8029999999999</c:v>
                </c:pt>
                <c:pt idx="2625">
                  <c:v>1750.3719999999998</c:v>
                </c:pt>
                <c:pt idx="2626">
                  <c:v>1835.749</c:v>
                </c:pt>
                <c:pt idx="2627">
                  <c:v>1737.3579999999999</c:v>
                </c:pt>
                <c:pt idx="2628">
                  <c:v>1822.6119999999999</c:v>
                </c:pt>
                <c:pt idx="2629">
                  <c:v>1737.4460000000001</c:v>
                </c:pt>
                <c:pt idx="2630">
                  <c:v>1810.7270000000001</c:v>
                </c:pt>
                <c:pt idx="2631">
                  <c:v>1725.325</c:v>
                </c:pt>
                <c:pt idx="2632">
                  <c:v>1810.6479999999999</c:v>
                </c:pt>
                <c:pt idx="2633">
                  <c:v>1723.0319999999999</c:v>
                </c:pt>
                <c:pt idx="2634">
                  <c:v>1799.7819999999999</c:v>
                </c:pt>
                <c:pt idx="2635">
                  <c:v>1714.81</c:v>
                </c:pt>
                <c:pt idx="2636">
                  <c:v>1799.6989999999998</c:v>
                </c:pt>
                <c:pt idx="2637">
                  <c:v>1705.499</c:v>
                </c:pt>
                <c:pt idx="2638">
                  <c:v>1790.395</c:v>
                </c:pt>
                <c:pt idx="2639">
                  <c:v>1705.6189999999999</c:v>
                </c:pt>
                <c:pt idx="2640">
                  <c:v>1783.06</c:v>
                </c:pt>
                <c:pt idx="2641">
                  <c:v>1698.2850000000001</c:v>
                </c:pt>
                <c:pt idx="2642">
                  <c:v>1782.9649999999999</c:v>
                </c:pt>
                <c:pt idx="2643">
                  <c:v>1697.1919999999998</c:v>
                </c:pt>
                <c:pt idx="2644">
                  <c:v>1777.338</c:v>
                </c:pt>
                <c:pt idx="2645">
                  <c:v>1693.0609999999999</c:v>
                </c:pt>
                <c:pt idx="2646">
                  <c:v>1777.2270000000001</c:v>
                </c:pt>
                <c:pt idx="2647">
                  <c:v>1689.749</c:v>
                </c:pt>
                <c:pt idx="2648">
                  <c:v>1773.5619999999999</c:v>
                </c:pt>
                <c:pt idx="2649">
                  <c:v>1689.8899999999999</c:v>
                </c:pt>
                <c:pt idx="2650">
                  <c:v>1772.252</c:v>
                </c:pt>
                <c:pt idx="2651">
                  <c:v>1688.8419999999999</c:v>
                </c:pt>
                <c:pt idx="2652">
                  <c:v>1871.6009999999999</c:v>
                </c:pt>
                <c:pt idx="2653">
                  <c:v>1784.8579999999999</c:v>
                </c:pt>
                <c:pt idx="2654">
                  <c:v>1872.5739999999998</c:v>
                </c:pt>
                <c:pt idx="2655">
                  <c:v>1785.7809999999999</c:v>
                </c:pt>
                <c:pt idx="2656">
                  <c:v>1872.4570000000001</c:v>
                </c:pt>
                <c:pt idx="2657">
                  <c:v>1789.297</c:v>
                </c:pt>
                <c:pt idx="2658">
                  <c:v>1875.7380000000001</c:v>
                </c:pt>
                <c:pt idx="2659">
                  <c:v>1789.4349999999999</c:v>
                </c:pt>
                <c:pt idx="2660">
                  <c:v>1881.396</c:v>
                </c:pt>
                <c:pt idx="2661">
                  <c:v>1795.1829999999998</c:v>
                </c:pt>
                <c:pt idx="2662">
                  <c:v>1881.279</c:v>
                </c:pt>
                <c:pt idx="2663">
                  <c:v>1797.356</c:v>
                </c:pt>
                <c:pt idx="2664">
                  <c:v>1888.835</c:v>
                </c:pt>
                <c:pt idx="2665">
                  <c:v>1803.1909999999998</c:v>
                </c:pt>
                <c:pt idx="2666">
                  <c:v>1888.6509999999998</c:v>
                </c:pt>
                <c:pt idx="2667">
                  <c:v>1813.057</c:v>
                </c:pt>
                <c:pt idx="2668">
                  <c:v>1898.0419999999999</c:v>
                </c:pt>
                <c:pt idx="2669">
                  <c:v>1813.203</c:v>
                </c:pt>
                <c:pt idx="2670">
                  <c:v>1909.3209999999999</c:v>
                </c:pt>
                <c:pt idx="2671">
                  <c:v>1824.5629999999999</c:v>
                </c:pt>
                <c:pt idx="2672">
                  <c:v>1909.1879999999999</c:v>
                </c:pt>
                <c:pt idx="2673">
                  <c:v>1828.048</c:v>
                </c:pt>
                <c:pt idx="2674">
                  <c:v>1921.5409999999999</c:v>
                </c:pt>
                <c:pt idx="2675">
                  <c:v>1837.473</c:v>
                </c:pt>
                <c:pt idx="2676">
                  <c:v>1921.403</c:v>
                </c:pt>
                <c:pt idx="2677">
                  <c:v>1851.3869999999999</c:v>
                </c:pt>
                <c:pt idx="2678">
                  <c:v>1934.8969999999999</c:v>
                </c:pt>
                <c:pt idx="2679">
                  <c:v>1851.55</c:v>
                </c:pt>
                <c:pt idx="2680">
                  <c:v>1949.0889999999999</c:v>
                </c:pt>
                <c:pt idx="2681">
                  <c:v>1866.4349999999999</c:v>
                </c:pt>
                <c:pt idx="2682">
                  <c:v>1949.086</c:v>
                </c:pt>
                <c:pt idx="2683">
                  <c:v>1870.8869999999999</c:v>
                </c:pt>
                <c:pt idx="2684">
                  <c:v>1963.6019999999999</c:v>
                </c:pt>
                <c:pt idx="2685">
                  <c:v>1881.367</c:v>
                </c:pt>
                <c:pt idx="2686">
                  <c:v>1963.4639999999999</c:v>
                </c:pt>
                <c:pt idx="2687">
                  <c:v>1896.5709999999999</c:v>
                </c:pt>
                <c:pt idx="2688">
                  <c:v>1978.1369999999999</c:v>
                </c:pt>
                <c:pt idx="2689">
                  <c:v>1896.7349999999999</c:v>
                </c:pt>
                <c:pt idx="2690">
                  <c:v>1992.413</c:v>
                </c:pt>
                <c:pt idx="2691">
                  <c:v>1911.413</c:v>
                </c:pt>
                <c:pt idx="2692">
                  <c:v>1992.268</c:v>
                </c:pt>
                <c:pt idx="2693">
                  <c:v>1915.6729999999998</c:v>
                </c:pt>
                <c:pt idx="2694">
                  <c:v>2006.2180000000001</c:v>
                </c:pt>
                <c:pt idx="2695">
                  <c:v>1925.7529999999999</c:v>
                </c:pt>
                <c:pt idx="2696">
                  <c:v>1899.2370000000001</c:v>
                </c:pt>
                <c:pt idx="2697">
                  <c:v>1834.8150000000001</c:v>
                </c:pt>
                <c:pt idx="2698">
                  <c:v>1911.038</c:v>
                </c:pt>
                <c:pt idx="2699">
                  <c:v>1835.0039999999999</c:v>
                </c:pt>
                <c:pt idx="2700">
                  <c:v>1921.5829999999999</c:v>
                </c:pt>
                <c:pt idx="2701">
                  <c:v>1846.1079999999999</c:v>
                </c:pt>
                <c:pt idx="2702">
                  <c:v>1921.412</c:v>
                </c:pt>
                <c:pt idx="2703">
                  <c:v>1848.8689999999999</c:v>
                </c:pt>
                <c:pt idx="2704">
                  <c:v>1930.4449999999999</c:v>
                </c:pt>
                <c:pt idx="2705">
                  <c:v>1855.752</c:v>
                </c:pt>
                <c:pt idx="2706">
                  <c:v>1930.269</c:v>
                </c:pt>
                <c:pt idx="2707">
                  <c:v>1863.41</c:v>
                </c:pt>
                <c:pt idx="2708">
                  <c:v>1937.5509999999999</c:v>
                </c:pt>
                <c:pt idx="2709">
                  <c:v>1863.6039999999998</c:v>
                </c:pt>
                <c:pt idx="2710">
                  <c:v>1943.04</c:v>
                </c:pt>
                <c:pt idx="2711">
                  <c:v>1869.338</c:v>
                </c:pt>
                <c:pt idx="2712">
                  <c:v>1942.846</c:v>
                </c:pt>
                <c:pt idx="2713">
                  <c:v>1870.473</c:v>
                </c:pt>
                <c:pt idx="2714">
                  <c:v>1946.056</c:v>
                </c:pt>
                <c:pt idx="2715">
                  <c:v>1873.1369999999999</c:v>
                </c:pt>
                <c:pt idx="2716">
                  <c:v>1885.9170000000001</c:v>
                </c:pt>
                <c:pt idx="2717">
                  <c:v>1816.94</c:v>
                </c:pt>
                <c:pt idx="2718">
                  <c:v>1886.8979999999999</c:v>
                </c:pt>
                <c:pt idx="2719">
                  <c:v>1817.1669999999999</c:v>
                </c:pt>
                <c:pt idx="2720">
                  <c:v>1885.721</c:v>
                </c:pt>
                <c:pt idx="2721">
                  <c:v>1816.4150000000011</c:v>
                </c:pt>
                <c:pt idx="2722">
                  <c:v>1885.5060000000001</c:v>
                </c:pt>
                <c:pt idx="2723">
                  <c:v>1815.845</c:v>
                </c:pt>
                <c:pt idx="2724">
                  <c:v>1882.1939999999954</c:v>
                </c:pt>
                <c:pt idx="2725">
                  <c:v>1813.7729999999999</c:v>
                </c:pt>
                <c:pt idx="2726">
                  <c:v>1881.9780000000001</c:v>
                </c:pt>
                <c:pt idx="2727">
                  <c:v>1808.979</c:v>
                </c:pt>
                <c:pt idx="2728">
                  <c:v>1876.6079999999999</c:v>
                </c:pt>
                <c:pt idx="2729">
                  <c:v>1809.22</c:v>
                </c:pt>
                <c:pt idx="2730">
                  <c:v>1869.136</c:v>
                </c:pt>
                <c:pt idx="2731">
                  <c:v>1802.44</c:v>
                </c:pt>
                <c:pt idx="2732">
                  <c:v>1868.9050000000011</c:v>
                </c:pt>
                <c:pt idx="2733">
                  <c:v>1800.4170000000001</c:v>
                </c:pt>
                <c:pt idx="2734">
                  <c:v>1859.8519999999999</c:v>
                </c:pt>
                <c:pt idx="2735">
                  <c:v>1794.1019999999999</c:v>
                </c:pt>
                <c:pt idx="2736">
                  <c:v>1859.616</c:v>
                </c:pt>
                <c:pt idx="2737">
                  <c:v>1783.9190000000001</c:v>
                </c:pt>
                <c:pt idx="2738">
                  <c:v>1848.8229999999999</c:v>
                </c:pt>
                <c:pt idx="2739">
                  <c:v>1784.175</c:v>
                </c:pt>
                <c:pt idx="2740">
                  <c:v>1836.79</c:v>
                </c:pt>
                <c:pt idx="2741">
                  <c:v>1773.1959999999999</c:v>
                </c:pt>
                <c:pt idx="2742">
                  <c:v>1836.5350000000001</c:v>
                </c:pt>
                <c:pt idx="2743">
                  <c:v>1770.2149999999999</c:v>
                </c:pt>
                <c:pt idx="2744">
                  <c:v>1823.6709999999998</c:v>
                </c:pt>
                <c:pt idx="2745">
                  <c:v>1761.1079999999999</c:v>
                </c:pt>
                <c:pt idx="2746">
                  <c:v>1823.328</c:v>
                </c:pt>
                <c:pt idx="2747">
                  <c:v>1748.395</c:v>
                </c:pt>
                <c:pt idx="2748">
                  <c:v>1809.3529999999998</c:v>
                </c:pt>
                <c:pt idx="2749">
                  <c:v>1748.675</c:v>
                </c:pt>
                <c:pt idx="2750">
                  <c:v>1795.4050000000011</c:v>
                </c:pt>
                <c:pt idx="2751">
                  <c:v>1735.241</c:v>
                </c:pt>
                <c:pt idx="2752">
                  <c:v>1795.1279999999999</c:v>
                </c:pt>
                <c:pt idx="2753">
                  <c:v>1732.402</c:v>
                </c:pt>
                <c:pt idx="2754">
                  <c:v>1781.097</c:v>
                </c:pt>
                <c:pt idx="2755">
                  <c:v>1722.23</c:v>
                </c:pt>
                <c:pt idx="2756">
                  <c:v>1780.8050000000001</c:v>
                </c:pt>
                <c:pt idx="2757">
                  <c:v>1709.3139999999999</c:v>
                </c:pt>
                <c:pt idx="2758">
                  <c:v>1767.1079999999999</c:v>
                </c:pt>
                <c:pt idx="2759">
                  <c:v>1709.4639999999999</c:v>
                </c:pt>
                <c:pt idx="2760">
                  <c:v>1754.088</c:v>
                </c:pt>
                <c:pt idx="2761">
                  <c:v>1697.452</c:v>
                </c:pt>
                <c:pt idx="2762">
                  <c:v>1753.7809999999999</c:v>
                </c:pt>
                <c:pt idx="2763">
                  <c:v>1695.4110000000001</c:v>
                </c:pt>
                <c:pt idx="2764">
                  <c:v>1741.2280000000001</c:v>
                </c:pt>
                <c:pt idx="2765">
                  <c:v>1686.316</c:v>
                </c:pt>
                <c:pt idx="2766">
                  <c:v>1740.9190000000001</c:v>
                </c:pt>
                <c:pt idx="2767">
                  <c:v>1676.288</c:v>
                </c:pt>
                <c:pt idx="2768">
                  <c:v>1835.8899999999999</c:v>
                </c:pt>
                <c:pt idx="2769">
                  <c:v>1776.597</c:v>
                </c:pt>
                <c:pt idx="2770">
                  <c:v>1826.0639999999999</c:v>
                </c:pt>
                <c:pt idx="2771">
                  <c:v>1767.4370000000001</c:v>
                </c:pt>
                <c:pt idx="2772">
                  <c:v>1825.748</c:v>
                </c:pt>
                <c:pt idx="2773">
                  <c:v>1765.8879999999999</c:v>
                </c:pt>
                <c:pt idx="2774">
                  <c:v>1817.7339999999999</c:v>
                </c:pt>
                <c:pt idx="2775">
                  <c:v>1760.9649999999999</c:v>
                </c:pt>
                <c:pt idx="2776">
                  <c:v>1817.413</c:v>
                </c:pt>
                <c:pt idx="2777">
                  <c:v>1755.6219999999998</c:v>
                </c:pt>
                <c:pt idx="2778">
                  <c:v>1811.1019999999999</c:v>
                </c:pt>
                <c:pt idx="2779">
                  <c:v>1755.9649999999999</c:v>
                </c:pt>
                <c:pt idx="2780">
                  <c:v>1807.0639999999999</c:v>
                </c:pt>
                <c:pt idx="2781">
                  <c:v>1752.7819999999999</c:v>
                </c:pt>
                <c:pt idx="2782">
                  <c:v>1806.731</c:v>
                </c:pt>
                <c:pt idx="2783">
                  <c:v>1752.819</c:v>
                </c:pt>
                <c:pt idx="2784">
                  <c:v>1805.125</c:v>
                </c:pt>
                <c:pt idx="2785">
                  <c:v>1752.211</c:v>
                </c:pt>
                <c:pt idx="2786">
                  <c:v>1804.78</c:v>
                </c:pt>
                <c:pt idx="2787">
                  <c:v>1753.5529999999999</c:v>
                </c:pt>
                <c:pt idx="2788">
                  <c:v>1805.4460000000001</c:v>
                </c:pt>
                <c:pt idx="2789">
                  <c:v>1753.8939999999998</c:v>
                </c:pt>
                <c:pt idx="2790">
                  <c:v>1808.3589999999999</c:v>
                </c:pt>
                <c:pt idx="2791">
                  <c:v>1757.502</c:v>
                </c:pt>
                <c:pt idx="2792">
                  <c:v>1859.8389999999999</c:v>
                </c:pt>
                <c:pt idx="2793">
                  <c:v>1807.5550000000001</c:v>
                </c:pt>
                <c:pt idx="2794">
                  <c:v>1865.1129999999998</c:v>
                </c:pt>
                <c:pt idx="2795">
                  <c:v>1811.856</c:v>
                </c:pt>
                <c:pt idx="2796">
                  <c:v>1864.7719999999999</c:v>
                </c:pt>
                <c:pt idx="2797">
                  <c:v>1819.57</c:v>
                </c:pt>
                <c:pt idx="2798">
                  <c:v>1872.1089999999999</c:v>
                </c:pt>
                <c:pt idx="2799">
                  <c:v>1819.924</c:v>
                </c:pt>
                <c:pt idx="2800">
                  <c:v>1881.33</c:v>
                </c:pt>
                <c:pt idx="2801">
                  <c:v>1829.848</c:v>
                </c:pt>
                <c:pt idx="2802">
                  <c:v>1880.982</c:v>
                </c:pt>
                <c:pt idx="2803">
                  <c:v>1833.1679999999999</c:v>
                </c:pt>
                <c:pt idx="2804">
                  <c:v>1891.8709999999999</c:v>
                </c:pt>
                <c:pt idx="2805">
                  <c:v>1841.6979999999999</c:v>
                </c:pt>
                <c:pt idx="2806">
                  <c:v>1891.519</c:v>
                </c:pt>
                <c:pt idx="2807">
                  <c:v>1854.6849999999954</c:v>
                </c:pt>
                <c:pt idx="2808">
                  <c:v>1904.2349999999999</c:v>
                </c:pt>
                <c:pt idx="2809">
                  <c:v>1854.82</c:v>
                </c:pt>
                <c:pt idx="2810">
                  <c:v>1917.7529999999999</c:v>
                </c:pt>
                <c:pt idx="2811">
                  <c:v>1868.549</c:v>
                </c:pt>
                <c:pt idx="2812">
                  <c:v>1917.4080000000001</c:v>
                </c:pt>
                <c:pt idx="2813">
                  <c:v>1873.085</c:v>
                </c:pt>
                <c:pt idx="2814">
                  <c:v>1931.7750000000001</c:v>
                </c:pt>
                <c:pt idx="2815">
                  <c:v>1883.6309999999999</c:v>
                </c:pt>
                <c:pt idx="2816">
                  <c:v>1878.0160000000001</c:v>
                </c:pt>
                <c:pt idx="2817">
                  <c:v>1847.8489999999999</c:v>
                </c:pt>
                <c:pt idx="2818">
                  <c:v>1892.4560000000001</c:v>
                </c:pt>
                <c:pt idx="2819">
                  <c:v>1848.21</c:v>
                </c:pt>
                <c:pt idx="2820">
                  <c:v>1906.5909999999999</c:v>
                </c:pt>
                <c:pt idx="2821">
                  <c:v>1862.6899999999998</c:v>
                </c:pt>
                <c:pt idx="2822">
                  <c:v>1906.2360000000001</c:v>
                </c:pt>
                <c:pt idx="2823">
                  <c:v>1867.2760000000001</c:v>
                </c:pt>
                <c:pt idx="2824">
                  <c:v>1920.0889999999999</c:v>
                </c:pt>
                <c:pt idx="2825">
                  <c:v>1877.299</c:v>
                </c:pt>
                <c:pt idx="2826">
                  <c:v>1919.7349999999999</c:v>
                </c:pt>
                <c:pt idx="2827">
                  <c:v>1890.7339999999999</c:v>
                </c:pt>
                <c:pt idx="2828">
                  <c:v>1933.2180000000001</c:v>
                </c:pt>
                <c:pt idx="2829">
                  <c:v>1891.1019999999999</c:v>
                </c:pt>
                <c:pt idx="2830">
                  <c:v>1945.605</c:v>
                </c:pt>
                <c:pt idx="2831">
                  <c:v>1903.7829999999999</c:v>
                </c:pt>
                <c:pt idx="2832">
                  <c:v>1945.248</c:v>
                </c:pt>
                <c:pt idx="2833">
                  <c:v>1907.451</c:v>
                </c:pt>
                <c:pt idx="2834">
                  <c:v>1956.021</c:v>
                </c:pt>
                <c:pt idx="2835">
                  <c:v>1915.4360000000001</c:v>
                </c:pt>
                <c:pt idx="2836">
                  <c:v>1902.116</c:v>
                </c:pt>
                <c:pt idx="2837">
                  <c:v>1874.519</c:v>
                </c:pt>
                <c:pt idx="2838">
                  <c:v>1911.6429999999998</c:v>
                </c:pt>
                <c:pt idx="2839">
                  <c:v>1874.8839999999998</c:v>
                </c:pt>
                <c:pt idx="2840">
                  <c:v>1918.7819999999999</c:v>
                </c:pt>
                <c:pt idx="2841">
                  <c:v>1882.5409999999999</c:v>
                </c:pt>
                <c:pt idx="2842">
                  <c:v>1918.422</c:v>
                </c:pt>
                <c:pt idx="2843">
                  <c:v>1884.5919999999999</c:v>
                </c:pt>
                <c:pt idx="2844">
                  <c:v>1923.605</c:v>
                </c:pt>
                <c:pt idx="2845">
                  <c:v>1888.3839999999998</c:v>
                </c:pt>
                <c:pt idx="2846">
                  <c:v>1923.2470000000001</c:v>
                </c:pt>
                <c:pt idx="2847">
                  <c:v>1892.1899999999998</c:v>
                </c:pt>
                <c:pt idx="2848">
                  <c:v>1926.3209999999999</c:v>
                </c:pt>
                <c:pt idx="2849">
                  <c:v>1892.559</c:v>
                </c:pt>
                <c:pt idx="2850">
                  <c:v>1927.222</c:v>
                </c:pt>
                <c:pt idx="2851">
                  <c:v>1894.1859999999999</c:v>
                </c:pt>
                <c:pt idx="2852">
                  <c:v>1926.846</c:v>
                </c:pt>
                <c:pt idx="2853">
                  <c:v>1894.2650000000001</c:v>
                </c:pt>
                <c:pt idx="2854">
                  <c:v>1925.53</c:v>
                </c:pt>
                <c:pt idx="2855">
                  <c:v>1893.9760000000001</c:v>
                </c:pt>
                <c:pt idx="2856">
                  <c:v>1864.867</c:v>
                </c:pt>
                <c:pt idx="2857">
                  <c:v>1834.2239999999999</c:v>
                </c:pt>
                <c:pt idx="2858">
                  <c:v>1861.2190000000001</c:v>
                </c:pt>
                <c:pt idx="2859">
                  <c:v>1834.395</c:v>
                </c:pt>
                <c:pt idx="2860">
                  <c:v>1855.5739999999998</c:v>
                </c:pt>
                <c:pt idx="2861">
                  <c:v>1830.02</c:v>
                </c:pt>
                <c:pt idx="2862">
                  <c:v>1855.2</c:v>
                </c:pt>
                <c:pt idx="2863">
                  <c:v>1828.5909999999999</c:v>
                </c:pt>
                <c:pt idx="2864">
                  <c:v>1847.498</c:v>
                </c:pt>
                <c:pt idx="2865">
                  <c:v>1823.7339999999999</c:v>
                </c:pt>
                <c:pt idx="2866">
                  <c:v>1847.1129999999998</c:v>
                </c:pt>
                <c:pt idx="2867">
                  <c:v>1815.6629999999998</c:v>
                </c:pt>
                <c:pt idx="2868">
                  <c:v>1837.9360000000001</c:v>
                </c:pt>
                <c:pt idx="2869">
                  <c:v>1816.048</c:v>
                </c:pt>
                <c:pt idx="2870">
                  <c:v>1826.9270000000001</c:v>
                </c:pt>
                <c:pt idx="2871">
                  <c:v>1806.1019999999999</c:v>
                </c:pt>
                <c:pt idx="2872">
                  <c:v>1826.5409999999999</c:v>
                </c:pt>
                <c:pt idx="2873">
                  <c:v>1803.4970000000001</c:v>
                </c:pt>
                <c:pt idx="2874">
                  <c:v>1813.923</c:v>
                </c:pt>
                <c:pt idx="2875">
                  <c:v>1795.8150000000001</c:v>
                </c:pt>
                <c:pt idx="2876">
                  <c:v>1813.5309999999999</c:v>
                </c:pt>
                <c:pt idx="2877">
                  <c:v>1783.6719999999998</c:v>
                </c:pt>
                <c:pt idx="2878">
                  <c:v>1800.5239999999999</c:v>
                </c:pt>
                <c:pt idx="2879">
                  <c:v>1784.0639999999999</c:v>
                </c:pt>
                <c:pt idx="2880">
                  <c:v>1844.9090000000001</c:v>
                </c:pt>
                <c:pt idx="2881">
                  <c:v>1826.431</c:v>
                </c:pt>
                <c:pt idx="2882">
                  <c:v>1844.509</c:v>
                </c:pt>
                <c:pt idx="2883">
                  <c:v>1822.9349999999999</c:v>
                </c:pt>
                <c:pt idx="2884">
                  <c:v>1829.6599999999999</c:v>
                </c:pt>
                <c:pt idx="2885">
                  <c:v>1813.845</c:v>
                </c:pt>
                <c:pt idx="2886">
                  <c:v>1829.2619999999999</c:v>
                </c:pt>
                <c:pt idx="2887">
                  <c:v>1800.4639999999999</c:v>
                </c:pt>
                <c:pt idx="2888">
                  <c:v>1814.4090000000001</c:v>
                </c:pt>
                <c:pt idx="2889">
                  <c:v>1800.865</c:v>
                </c:pt>
                <c:pt idx="2890">
                  <c:v>1799.6569999999999</c:v>
                </c:pt>
                <c:pt idx="2891">
                  <c:v>1787.7260000000001</c:v>
                </c:pt>
                <c:pt idx="2892">
                  <c:v>1799.248</c:v>
                </c:pt>
                <c:pt idx="2893">
                  <c:v>1784.8579999999999</c:v>
                </c:pt>
                <c:pt idx="2894">
                  <c:v>1785.4250000000011</c:v>
                </c:pt>
                <c:pt idx="2895">
                  <c:v>1775.701</c:v>
                </c:pt>
                <c:pt idx="2896">
                  <c:v>1785.0070000000001</c:v>
                </c:pt>
                <c:pt idx="2897">
                  <c:v>1764.1869999999999</c:v>
                </c:pt>
                <c:pt idx="2898">
                  <c:v>1772.4760000000001</c:v>
                </c:pt>
                <c:pt idx="2899">
                  <c:v>1764.6079999999999</c:v>
                </c:pt>
                <c:pt idx="2900">
                  <c:v>1760.895</c:v>
                </c:pt>
                <c:pt idx="2901">
                  <c:v>1754.3139999999999</c:v>
                </c:pt>
                <c:pt idx="2902">
                  <c:v>1760.479</c:v>
                </c:pt>
                <c:pt idx="2903">
                  <c:v>1752.4050000000011</c:v>
                </c:pt>
                <c:pt idx="2904">
                  <c:v>1750.306</c:v>
                </c:pt>
                <c:pt idx="2905">
                  <c:v>1746.31</c:v>
                </c:pt>
                <c:pt idx="2906">
                  <c:v>1749.8909999999998</c:v>
                </c:pt>
                <c:pt idx="2907">
                  <c:v>1739.3969999999999</c:v>
                </c:pt>
                <c:pt idx="2908">
                  <c:v>1842.7139999999999</c:v>
                </c:pt>
                <c:pt idx="2909">
                  <c:v>1835.0439999999999</c:v>
                </c:pt>
                <c:pt idx="2910">
                  <c:v>1836.136</c:v>
                </c:pt>
                <c:pt idx="2911">
                  <c:v>1829.8009999999999</c:v>
                </c:pt>
                <c:pt idx="2912">
                  <c:v>1835.7</c:v>
                </c:pt>
                <c:pt idx="2913">
                  <c:v>1829.3899999999999</c:v>
                </c:pt>
                <c:pt idx="2914">
                  <c:v>1831.6109999999999</c:v>
                </c:pt>
                <c:pt idx="2915">
                  <c:v>1827.1299999999999</c:v>
                </c:pt>
                <c:pt idx="2916">
                  <c:v>1830.9670000000001</c:v>
                </c:pt>
                <c:pt idx="2917">
                  <c:v>1826.204</c:v>
                </c:pt>
                <c:pt idx="2918">
                  <c:v>1829.1769999999999</c:v>
                </c:pt>
                <c:pt idx="2919">
                  <c:v>1826.6339999999998</c:v>
                </c:pt>
                <c:pt idx="2920">
                  <c:v>1829.729</c:v>
                </c:pt>
                <c:pt idx="2921">
                  <c:v>1828.0539999999999</c:v>
                </c:pt>
                <c:pt idx="2922">
                  <c:v>1829.3009999999999</c:v>
                </c:pt>
                <c:pt idx="2923">
                  <c:v>1829.3609999999999</c:v>
                </c:pt>
                <c:pt idx="2924">
                  <c:v>1832.3809999999999</c:v>
                </c:pt>
                <c:pt idx="2925">
                  <c:v>1832.088</c:v>
                </c:pt>
                <c:pt idx="2926">
                  <c:v>1831.943</c:v>
                </c:pt>
                <c:pt idx="2927">
                  <c:v>1837.845</c:v>
                </c:pt>
                <c:pt idx="2928">
                  <c:v>1837.0429999999999</c:v>
                </c:pt>
                <c:pt idx="2929">
                  <c:v>1838.2750000000001</c:v>
                </c:pt>
                <c:pt idx="2930">
                  <c:v>1844.547</c:v>
                </c:pt>
                <c:pt idx="2931">
                  <c:v>1846.326</c:v>
                </c:pt>
                <c:pt idx="2932">
                  <c:v>1844.116</c:v>
                </c:pt>
                <c:pt idx="2933">
                  <c:v>1849.518</c:v>
                </c:pt>
                <c:pt idx="2934">
                  <c:v>1853.3629999999998</c:v>
                </c:pt>
                <c:pt idx="2935">
                  <c:v>1855.8829999999998</c:v>
                </c:pt>
                <c:pt idx="2936">
                  <c:v>1902.6989999999998</c:v>
                </c:pt>
                <c:pt idx="2937">
                  <c:v>1914.8209999999999</c:v>
                </c:pt>
                <c:pt idx="2938">
                  <c:v>1914.1</c:v>
                </c:pt>
                <c:pt idx="2939">
                  <c:v>1915.249</c:v>
                </c:pt>
                <c:pt idx="2940">
                  <c:v>1927.346</c:v>
                </c:pt>
                <c:pt idx="2941">
                  <c:v>1928.424</c:v>
                </c:pt>
                <c:pt idx="2942">
                  <c:v>1926.9160000000011</c:v>
                </c:pt>
                <c:pt idx="2943">
                  <c:v>1933.1779999999999</c:v>
                </c:pt>
                <c:pt idx="2944">
                  <c:v>1940.5350000000001</c:v>
                </c:pt>
                <c:pt idx="2945">
                  <c:v>1943.1879999999999</c:v>
                </c:pt>
                <c:pt idx="2946">
                  <c:v>1940.1089999999999</c:v>
                </c:pt>
                <c:pt idx="2947">
                  <c:v>1957.787</c:v>
                </c:pt>
                <c:pt idx="2948">
                  <c:v>1955.2529999999999</c:v>
                </c:pt>
                <c:pt idx="2949">
                  <c:v>1958.2170000000001</c:v>
                </c:pt>
                <c:pt idx="2950">
                  <c:v>1970.4070000000011</c:v>
                </c:pt>
                <c:pt idx="2951">
                  <c:v>1973.347</c:v>
                </c:pt>
                <c:pt idx="2952">
                  <c:v>1969.98</c:v>
                </c:pt>
                <c:pt idx="2953">
                  <c:v>1978.857</c:v>
                </c:pt>
                <c:pt idx="2954">
                  <c:v>1985.21</c:v>
                </c:pt>
                <c:pt idx="2955">
                  <c:v>1988.876</c:v>
                </c:pt>
                <c:pt idx="2956">
                  <c:v>1878.625</c:v>
                </c:pt>
                <c:pt idx="2957">
                  <c:v>1902.6329999999998</c:v>
                </c:pt>
                <c:pt idx="2958">
                  <c:v>1893.001</c:v>
                </c:pt>
                <c:pt idx="2959">
                  <c:v>1903.0450000000001</c:v>
                </c:pt>
                <c:pt idx="2960">
                  <c:v>1906.229</c:v>
                </c:pt>
                <c:pt idx="2961">
                  <c:v>1916.5719999999999</c:v>
                </c:pt>
                <c:pt idx="2962">
                  <c:v>1905.818</c:v>
                </c:pt>
                <c:pt idx="2963">
                  <c:v>1920.6869999999999</c:v>
                </c:pt>
                <c:pt idx="2964">
                  <c:v>1918.087</c:v>
                </c:pt>
                <c:pt idx="2965">
                  <c:v>1929.2380000000001</c:v>
                </c:pt>
                <c:pt idx="2966">
                  <c:v>1917.473</c:v>
                </c:pt>
                <c:pt idx="2967">
                  <c:v>1940.569</c:v>
                </c:pt>
                <c:pt idx="2968">
                  <c:v>1928.5719999999999</c:v>
                </c:pt>
                <c:pt idx="2969">
                  <c:v>1940.9739999999999</c:v>
                </c:pt>
                <c:pt idx="2970">
                  <c:v>1938.3879999999999</c:v>
                </c:pt>
                <c:pt idx="2971">
                  <c:v>1950.78</c:v>
                </c:pt>
                <c:pt idx="2972">
                  <c:v>1937.9839999999999</c:v>
                </c:pt>
                <c:pt idx="2973">
                  <c:v>1953.6929999999998</c:v>
                </c:pt>
                <c:pt idx="2974">
                  <c:v>1945.5260000000001</c:v>
                </c:pt>
                <c:pt idx="2975">
                  <c:v>1959.125</c:v>
                </c:pt>
                <c:pt idx="2976">
                  <c:v>1831.155</c:v>
                </c:pt>
                <c:pt idx="2977">
                  <c:v>1856.6509999999998</c:v>
                </c:pt>
                <c:pt idx="2978">
                  <c:v>1836.43</c:v>
                </c:pt>
                <c:pt idx="2979">
                  <c:v>1857.0309999999999</c:v>
                </c:pt>
                <c:pt idx="2980">
                  <c:v>1839.6339999999998</c:v>
                </c:pt>
                <c:pt idx="2981">
                  <c:v>1860.5929999999998</c:v>
                </c:pt>
                <c:pt idx="2982">
                  <c:v>1839.2439999999999</c:v>
                </c:pt>
                <c:pt idx="2983">
                  <c:v>1861.338</c:v>
                </c:pt>
                <c:pt idx="2984">
                  <c:v>1840.1399999999999</c:v>
                </c:pt>
                <c:pt idx="2985">
                  <c:v>1862.6209999999999</c:v>
                </c:pt>
                <c:pt idx="2986">
                  <c:v>1839.7570000000001</c:v>
                </c:pt>
                <c:pt idx="2987">
                  <c:v>1862.1179999999999</c:v>
                </c:pt>
                <c:pt idx="2988">
                  <c:v>1838.4929999999999</c:v>
                </c:pt>
                <c:pt idx="2989">
                  <c:v>1862.5</c:v>
                </c:pt>
                <c:pt idx="2990">
                  <c:v>1834.902</c:v>
                </c:pt>
                <c:pt idx="2991">
                  <c:v>1859.8639999999998</c:v>
                </c:pt>
                <c:pt idx="2992">
                  <c:v>1834.5219999999999</c:v>
                </c:pt>
                <c:pt idx="2993">
                  <c:v>1858.79</c:v>
                </c:pt>
                <c:pt idx="2994">
                  <c:v>1828.8389999999999</c:v>
                </c:pt>
                <c:pt idx="2995">
                  <c:v>1855.768</c:v>
                </c:pt>
                <c:pt idx="2996">
                  <c:v>1828.4660000000001</c:v>
                </c:pt>
                <c:pt idx="2997">
                  <c:v>1849.1369999999999</c:v>
                </c:pt>
                <c:pt idx="2998">
                  <c:v>1821.087</c:v>
                </c:pt>
                <c:pt idx="2999">
                  <c:v>1849.5119999999999</c:v>
                </c:pt>
                <c:pt idx="3000">
                  <c:v>1811.35</c:v>
                </c:pt>
                <c:pt idx="3001">
                  <c:v>1841.3129999999999</c:v>
                </c:pt>
                <c:pt idx="3002">
                  <c:v>1810.982</c:v>
                </c:pt>
                <c:pt idx="3003">
                  <c:v>1838.7439999999999</c:v>
                </c:pt>
                <c:pt idx="3004">
                  <c:v>1800.309</c:v>
                </c:pt>
                <c:pt idx="3005">
                  <c:v>1831.9870000000001</c:v>
                </c:pt>
                <c:pt idx="3006">
                  <c:v>1799.9460000000001</c:v>
                </c:pt>
                <c:pt idx="3007">
                  <c:v>1821.3909999999998</c:v>
                </c:pt>
                <c:pt idx="3008">
                  <c:v>1787.5519999999999</c:v>
                </c:pt>
                <c:pt idx="3009">
                  <c:v>1821.761</c:v>
                </c:pt>
                <c:pt idx="3010">
                  <c:v>1774.1439999999998</c:v>
                </c:pt>
                <c:pt idx="3011">
                  <c:v>1809.528</c:v>
                </c:pt>
                <c:pt idx="3012">
                  <c:v>1773.7839999999999</c:v>
                </c:pt>
                <c:pt idx="3013">
                  <c:v>1806.4760000000001</c:v>
                </c:pt>
                <c:pt idx="3014">
                  <c:v>1760.1239999999998</c:v>
                </c:pt>
                <c:pt idx="3015">
                  <c:v>1797.1839999999959</c:v>
                </c:pt>
                <c:pt idx="3016">
                  <c:v>1759.7629999999999</c:v>
                </c:pt>
                <c:pt idx="3017">
                  <c:v>1784.6339999999998</c:v>
                </c:pt>
                <c:pt idx="3018">
                  <c:v>1744.8809999999999</c:v>
                </c:pt>
                <c:pt idx="3019">
                  <c:v>1784.989</c:v>
                </c:pt>
                <c:pt idx="3020">
                  <c:v>1730.627</c:v>
                </c:pt>
                <c:pt idx="3021">
                  <c:v>1771.655</c:v>
                </c:pt>
                <c:pt idx="3022">
                  <c:v>1730.277</c:v>
                </c:pt>
                <c:pt idx="3023">
                  <c:v>1768.568</c:v>
                </c:pt>
                <c:pt idx="3024">
                  <c:v>1716.1839999999959</c:v>
                </c:pt>
                <c:pt idx="3025">
                  <c:v>1759.777</c:v>
                </c:pt>
                <c:pt idx="3026">
                  <c:v>1715.83</c:v>
                </c:pt>
                <c:pt idx="3027">
                  <c:v>1747.5939999999998</c:v>
                </c:pt>
                <c:pt idx="3028">
                  <c:v>1808.3829999999998</c:v>
                </c:pt>
                <c:pt idx="3029">
                  <c:v>1850.4580000000001</c:v>
                </c:pt>
                <c:pt idx="3030">
                  <c:v>1795.2650000000001</c:v>
                </c:pt>
                <c:pt idx="3031">
                  <c:v>1838.5709999999999</c:v>
                </c:pt>
                <c:pt idx="3032">
                  <c:v>1794.9010000000001</c:v>
                </c:pt>
                <c:pt idx="3033">
                  <c:v>1835.912</c:v>
                </c:pt>
                <c:pt idx="3034">
                  <c:v>1782.9260000000011</c:v>
                </c:pt>
                <c:pt idx="3035">
                  <c:v>1828.337</c:v>
                </c:pt>
                <c:pt idx="3036">
                  <c:v>1782.5650000000001</c:v>
                </c:pt>
                <c:pt idx="3037">
                  <c:v>1819.346</c:v>
                </c:pt>
                <c:pt idx="3038">
                  <c:v>1772.2529999999999</c:v>
                </c:pt>
                <c:pt idx="3039">
                  <c:v>1819.713</c:v>
                </c:pt>
                <c:pt idx="3040">
                  <c:v>1764.127</c:v>
                </c:pt>
                <c:pt idx="3041">
                  <c:v>1812.537</c:v>
                </c:pt>
                <c:pt idx="3042">
                  <c:v>1763.778</c:v>
                </c:pt>
                <c:pt idx="3043">
                  <c:v>1811.3419999999999</c:v>
                </c:pt>
                <c:pt idx="3044">
                  <c:v>1757.4490000000001</c:v>
                </c:pt>
                <c:pt idx="3045">
                  <c:v>1807.6969999999999</c:v>
                </c:pt>
                <c:pt idx="3046">
                  <c:v>1757.1</c:v>
                </c:pt>
                <c:pt idx="3047">
                  <c:v>1804.6709999999998</c:v>
                </c:pt>
                <c:pt idx="3048">
                  <c:v>1752.95</c:v>
                </c:pt>
                <c:pt idx="3049">
                  <c:v>1805.0229999999999</c:v>
                </c:pt>
                <c:pt idx="3050">
                  <c:v>1751.2429999999999</c:v>
                </c:pt>
                <c:pt idx="3051">
                  <c:v>1804.1659999999999</c:v>
                </c:pt>
                <c:pt idx="3052">
                  <c:v>1750.902</c:v>
                </c:pt>
                <c:pt idx="3053">
                  <c:v>1804.76</c:v>
                </c:pt>
                <c:pt idx="3054">
                  <c:v>1751.481</c:v>
                </c:pt>
                <c:pt idx="3055">
                  <c:v>1805.615</c:v>
                </c:pt>
                <c:pt idx="3056">
                  <c:v>1850.116</c:v>
                </c:pt>
                <c:pt idx="3057">
                  <c:v>1904.7650000000001</c:v>
                </c:pt>
                <c:pt idx="3058">
                  <c:v>1853.1019999999999</c:v>
                </c:pt>
                <c:pt idx="3059">
                  <c:v>1905.1339999999998</c:v>
                </c:pt>
                <c:pt idx="3060">
                  <c:v>1858.578</c:v>
                </c:pt>
                <c:pt idx="3061">
                  <c:v>1910.9290000000001</c:v>
                </c:pt>
                <c:pt idx="3062">
                  <c:v>1858.2190000000001</c:v>
                </c:pt>
                <c:pt idx="3063">
                  <c:v>1913.6839999999959</c:v>
                </c:pt>
                <c:pt idx="3064">
                  <c:v>1866.0939999999998</c:v>
                </c:pt>
                <c:pt idx="3065">
                  <c:v>1919.424</c:v>
                </c:pt>
                <c:pt idx="3066">
                  <c:v>1865.74</c:v>
                </c:pt>
                <c:pt idx="3067">
                  <c:v>1929.29</c:v>
                </c:pt>
                <c:pt idx="3068">
                  <c:v>1875.481</c:v>
                </c:pt>
                <c:pt idx="3069">
                  <c:v>1929.6409999999998</c:v>
                </c:pt>
                <c:pt idx="3070">
                  <c:v>1886.835</c:v>
                </c:pt>
                <c:pt idx="3071">
                  <c:v>1941.2370000000001</c:v>
                </c:pt>
                <c:pt idx="3072">
                  <c:v>1886.4939999999999</c:v>
                </c:pt>
                <c:pt idx="3073">
                  <c:v>1945.5529999999999</c:v>
                </c:pt>
                <c:pt idx="3074">
                  <c:v>1899.287</c:v>
                </c:pt>
                <c:pt idx="3075">
                  <c:v>1954.396</c:v>
                </c:pt>
                <c:pt idx="3076">
                  <c:v>1898.9549999999999</c:v>
                </c:pt>
                <c:pt idx="3077">
                  <c:v>1968.3229999999999</c:v>
                </c:pt>
                <c:pt idx="3078">
                  <c:v>1913.009</c:v>
                </c:pt>
                <c:pt idx="3079">
                  <c:v>1968.6679999999999</c:v>
                </c:pt>
                <c:pt idx="3080">
                  <c:v>1877.5829999999999</c:v>
                </c:pt>
                <c:pt idx="3081">
                  <c:v>1934.1909999999998</c:v>
                </c:pt>
                <c:pt idx="3082">
                  <c:v>1877.258</c:v>
                </c:pt>
                <c:pt idx="3083">
                  <c:v>1939.1939999999954</c:v>
                </c:pt>
                <c:pt idx="3084">
                  <c:v>1891.838</c:v>
                </c:pt>
                <c:pt idx="3085">
                  <c:v>1949.1889999999999</c:v>
                </c:pt>
                <c:pt idx="3086">
                  <c:v>1891.5150000000001</c:v>
                </c:pt>
                <c:pt idx="3087">
                  <c:v>1964.2070000000001</c:v>
                </c:pt>
                <c:pt idx="3088">
                  <c:v>1906.934</c:v>
                </c:pt>
                <c:pt idx="3089">
                  <c:v>1964.529</c:v>
                </c:pt>
                <c:pt idx="3090">
                  <c:v>1921.5050000000001</c:v>
                </c:pt>
                <c:pt idx="3091">
                  <c:v>1978.7149999999999</c:v>
                </c:pt>
                <c:pt idx="3092">
                  <c:v>1921.1969999999999</c:v>
                </c:pt>
                <c:pt idx="3093">
                  <c:v>1983.777</c:v>
                </c:pt>
                <c:pt idx="3094">
                  <c:v>1934.979</c:v>
                </c:pt>
                <c:pt idx="3095">
                  <c:v>1993</c:v>
                </c:pt>
                <c:pt idx="3096">
                  <c:v>1934.6779999999999</c:v>
                </c:pt>
                <c:pt idx="3097">
                  <c:v>2005.61</c:v>
                </c:pt>
                <c:pt idx="3098">
                  <c:v>1947.625</c:v>
                </c:pt>
                <c:pt idx="3099">
                  <c:v>2005.921</c:v>
                </c:pt>
                <c:pt idx="3100">
                  <c:v>1851.796</c:v>
                </c:pt>
                <c:pt idx="3101">
                  <c:v>1912.7860000000001</c:v>
                </c:pt>
                <c:pt idx="3102">
                  <c:v>1851.5260000000001</c:v>
                </c:pt>
                <c:pt idx="3103">
                  <c:v>1915.9170000000001</c:v>
                </c:pt>
                <c:pt idx="3104">
                  <c:v>1860.606</c:v>
                </c:pt>
                <c:pt idx="3105">
                  <c:v>1922.259</c:v>
                </c:pt>
                <c:pt idx="3106">
                  <c:v>1860.34</c:v>
                </c:pt>
                <c:pt idx="3107">
                  <c:v>1930.1219999999998</c:v>
                </c:pt>
                <c:pt idx="3108">
                  <c:v>1868.2470000000001</c:v>
                </c:pt>
                <c:pt idx="3109">
                  <c:v>1930.3919999999998</c:v>
                </c:pt>
                <c:pt idx="3110">
                  <c:v>1873.8789999999999</c:v>
                </c:pt>
                <c:pt idx="3111">
                  <c:v>1936.2819999999999</c:v>
                </c:pt>
                <c:pt idx="3112">
                  <c:v>1873.616</c:v>
                </c:pt>
                <c:pt idx="3113">
                  <c:v>1937.6329999999998</c:v>
                </c:pt>
                <c:pt idx="3114">
                  <c:v>1876.8869999999999</c:v>
                </c:pt>
                <c:pt idx="3115">
                  <c:v>1940.1139999999998</c:v>
                </c:pt>
                <c:pt idx="3116">
                  <c:v>1876.6329999999998</c:v>
                </c:pt>
                <c:pt idx="3117">
                  <c:v>1941.7260000000001</c:v>
                </c:pt>
                <c:pt idx="3118">
                  <c:v>1877.73</c:v>
                </c:pt>
                <c:pt idx="3119">
                  <c:v>1941.9929999999999</c:v>
                </c:pt>
                <c:pt idx="3120">
                  <c:v>1817.1839999999959</c:v>
                </c:pt>
                <c:pt idx="3121">
                  <c:v>1883.288</c:v>
                </c:pt>
                <c:pt idx="3122">
                  <c:v>1816.952</c:v>
                </c:pt>
                <c:pt idx="3123">
                  <c:v>1882.6729999999998</c:v>
                </c:pt>
                <c:pt idx="3124">
                  <c:v>1813.7539999999999</c:v>
                </c:pt>
                <c:pt idx="3125">
                  <c:v>1880.798</c:v>
                </c:pt>
                <c:pt idx="3126">
                  <c:v>1813.5319999999999</c:v>
                </c:pt>
                <c:pt idx="3127">
                  <c:v>1876.1969999999999</c:v>
                </c:pt>
                <c:pt idx="3128">
                  <c:v>1807.9390000000001</c:v>
                </c:pt>
                <c:pt idx="3129">
                  <c:v>1876.4250000000011</c:v>
                </c:pt>
                <c:pt idx="3130">
                  <c:v>1800.71</c:v>
                </c:pt>
                <c:pt idx="3131">
                  <c:v>1869.6919999999998</c:v>
                </c:pt>
                <c:pt idx="3132">
                  <c:v>1800.501</c:v>
                </c:pt>
                <c:pt idx="3133">
                  <c:v>1867.422</c:v>
                </c:pt>
                <c:pt idx="3134">
                  <c:v>1791.33</c:v>
                </c:pt>
                <c:pt idx="3135">
                  <c:v>1861.867</c:v>
                </c:pt>
                <c:pt idx="3136">
                  <c:v>1791.127</c:v>
                </c:pt>
                <c:pt idx="3137">
                  <c:v>1851.808</c:v>
                </c:pt>
                <c:pt idx="3138">
                  <c:v>1780.2739999999999</c:v>
                </c:pt>
                <c:pt idx="3139">
                  <c:v>1852.0239999999999</c:v>
                </c:pt>
                <c:pt idx="3140">
                  <c:v>1768.279</c:v>
                </c:pt>
                <c:pt idx="3141">
                  <c:v>1841.057</c:v>
                </c:pt>
                <c:pt idx="3142">
                  <c:v>1768.09</c:v>
                </c:pt>
                <c:pt idx="3143">
                  <c:v>1837.6599999999999</c:v>
                </c:pt>
                <c:pt idx="3144">
                  <c:v>1755.316</c:v>
                </c:pt>
                <c:pt idx="3145">
                  <c:v>1829.1539999999998</c:v>
                </c:pt>
                <c:pt idx="3146">
                  <c:v>1755.125</c:v>
                </c:pt>
                <c:pt idx="3147">
                  <c:v>1816.2929999999999</c:v>
                </c:pt>
                <c:pt idx="3148">
                  <c:v>1741.2670000000001</c:v>
                </c:pt>
                <c:pt idx="3149">
                  <c:v>1816.49</c:v>
                </c:pt>
                <c:pt idx="3150">
                  <c:v>1727.0219999999999</c:v>
                </c:pt>
                <c:pt idx="3151">
                  <c:v>1803.0829999999999</c:v>
                </c:pt>
                <c:pt idx="3152">
                  <c:v>1726.85</c:v>
                </c:pt>
                <c:pt idx="3153">
                  <c:v>1799.749</c:v>
                </c:pt>
                <c:pt idx="3154">
                  <c:v>1712.557</c:v>
                </c:pt>
                <c:pt idx="3155">
                  <c:v>1790.1419999999998</c:v>
                </c:pt>
                <c:pt idx="3156">
                  <c:v>1712.3979999999999</c:v>
                </c:pt>
                <c:pt idx="3157">
                  <c:v>1777.2460000000001</c:v>
                </c:pt>
                <c:pt idx="3158">
                  <c:v>1698.723</c:v>
                </c:pt>
                <c:pt idx="3159">
                  <c:v>1777.412</c:v>
                </c:pt>
                <c:pt idx="3160">
                  <c:v>1685.511</c:v>
                </c:pt>
                <c:pt idx="3161">
                  <c:v>1764.9970000000001</c:v>
                </c:pt>
                <c:pt idx="3162">
                  <c:v>1685.37</c:v>
                </c:pt>
                <c:pt idx="3163">
                  <c:v>1762.6729999999998</c:v>
                </c:pt>
                <c:pt idx="3164">
                  <c:v>1673.2370000000001</c:v>
                </c:pt>
                <c:pt idx="3165">
                  <c:v>1753.8419999999999</c:v>
                </c:pt>
                <c:pt idx="3166">
                  <c:v>1673.1019999999999</c:v>
                </c:pt>
                <c:pt idx="3167">
                  <c:v>1743.3929999999998</c:v>
                </c:pt>
                <c:pt idx="3168">
                  <c:v>1662.4839999999999</c:v>
                </c:pt>
                <c:pt idx="3169">
                  <c:v>1743.53</c:v>
                </c:pt>
                <c:pt idx="3170">
                  <c:v>1652.8439999999998</c:v>
                </c:pt>
                <c:pt idx="3171">
                  <c:v>1735.0150000000001</c:v>
                </c:pt>
                <c:pt idx="3172">
                  <c:v>1805.0509999999999</c:v>
                </c:pt>
                <c:pt idx="3173">
                  <c:v>1885.527</c:v>
                </c:pt>
                <c:pt idx="3174">
                  <c:v>1796.989</c:v>
                </c:pt>
                <c:pt idx="3175">
                  <c:v>1880.231</c:v>
                </c:pt>
                <c:pt idx="3176">
                  <c:v>1796.838</c:v>
                </c:pt>
                <c:pt idx="3177">
                  <c:v>1874.6769999999999</c:v>
                </c:pt>
                <c:pt idx="3178">
                  <c:v>1790.4639999999999</c:v>
                </c:pt>
                <c:pt idx="3179">
                  <c:v>1874.8429999999998</c:v>
                </c:pt>
                <c:pt idx="3180">
                  <c:v>1786.5719999999999</c:v>
                </c:pt>
                <c:pt idx="3181">
                  <c:v>1871.2550000000001</c:v>
                </c:pt>
                <c:pt idx="3182">
                  <c:v>1786.4390000000001</c:v>
                </c:pt>
                <c:pt idx="3183">
                  <c:v>1870.992</c:v>
                </c:pt>
                <c:pt idx="3184">
                  <c:v>1784.8589999999999</c:v>
                </c:pt>
                <c:pt idx="3185">
                  <c:v>1870.1179999999999</c:v>
                </c:pt>
                <c:pt idx="3186">
                  <c:v>1784.7329999999999</c:v>
                </c:pt>
                <c:pt idx="3187">
                  <c:v>1871.1599999999999</c:v>
                </c:pt>
                <c:pt idx="3188">
                  <c:v>1785.501</c:v>
                </c:pt>
                <c:pt idx="3189">
                  <c:v>1871.298</c:v>
                </c:pt>
                <c:pt idx="3190">
                  <c:v>1788.5829999999999</c:v>
                </c:pt>
                <c:pt idx="3191">
                  <c:v>1874.6399999999999</c:v>
                </c:pt>
                <c:pt idx="3192">
                  <c:v>1788.472</c:v>
                </c:pt>
                <c:pt idx="3193">
                  <c:v>1876.3539999999998</c:v>
                </c:pt>
                <c:pt idx="3194">
                  <c:v>1794.049</c:v>
                </c:pt>
                <c:pt idx="3195">
                  <c:v>1880.1539999999998</c:v>
                </c:pt>
                <c:pt idx="3196">
                  <c:v>1793.942</c:v>
                </c:pt>
                <c:pt idx="3197">
                  <c:v>1887.606</c:v>
                </c:pt>
                <c:pt idx="3198">
                  <c:v>1801.21</c:v>
                </c:pt>
                <c:pt idx="3199">
                  <c:v>1887.7339999999999</c:v>
                </c:pt>
                <c:pt idx="3200">
                  <c:v>1810.777</c:v>
                </c:pt>
                <c:pt idx="3201">
                  <c:v>1897.3150000000001</c:v>
                </c:pt>
                <c:pt idx="3202">
                  <c:v>1810.6669999999999</c:v>
                </c:pt>
                <c:pt idx="3203">
                  <c:v>1900.6679999999999</c:v>
                </c:pt>
                <c:pt idx="3204">
                  <c:v>1821.8419999999999</c:v>
                </c:pt>
                <c:pt idx="3205">
                  <c:v>1908.703</c:v>
                </c:pt>
                <c:pt idx="3206">
                  <c:v>1821.7470000000001</c:v>
                </c:pt>
                <c:pt idx="3207">
                  <c:v>1920.6659999999999</c:v>
                </c:pt>
                <c:pt idx="3208">
                  <c:v>1834.395</c:v>
                </c:pt>
                <c:pt idx="3209">
                  <c:v>1920.7819999999999</c:v>
                </c:pt>
                <c:pt idx="3210">
                  <c:v>1848.298</c:v>
                </c:pt>
                <c:pt idx="3211">
                  <c:v>1934.5450000000001</c:v>
                </c:pt>
                <c:pt idx="3212">
                  <c:v>1848.2049999999999</c:v>
                </c:pt>
                <c:pt idx="3213">
                  <c:v>1939.213</c:v>
                </c:pt>
                <c:pt idx="3214">
                  <c:v>1862.6129999999998</c:v>
                </c:pt>
                <c:pt idx="3215">
                  <c:v>1948.6299999999999</c:v>
                </c:pt>
                <c:pt idx="3216">
                  <c:v>1862.52</c:v>
                </c:pt>
                <c:pt idx="3217">
                  <c:v>1963.6239999999998</c:v>
                </c:pt>
                <c:pt idx="3218">
                  <c:v>1877.6969999999999</c:v>
                </c:pt>
                <c:pt idx="3219">
                  <c:v>1963.7260000000001</c:v>
                </c:pt>
                <c:pt idx="3220">
                  <c:v>1840.2550000000001</c:v>
                </c:pt>
                <c:pt idx="3221">
                  <c:v>1925.5709999999999</c:v>
                </c:pt>
                <c:pt idx="3222">
                  <c:v>1840.1859999999999</c:v>
                </c:pt>
                <c:pt idx="3223">
                  <c:v>1929.865</c:v>
                </c:pt>
                <c:pt idx="3224">
                  <c:v>1854.6809999999998</c:v>
                </c:pt>
                <c:pt idx="3225">
                  <c:v>1939.6499999999999</c:v>
                </c:pt>
                <c:pt idx="3226">
                  <c:v>1854.615</c:v>
                </c:pt>
                <c:pt idx="3227">
                  <c:v>1953.241</c:v>
                </c:pt>
                <c:pt idx="3228">
                  <c:v>1868.287</c:v>
                </c:pt>
                <c:pt idx="3229">
                  <c:v>1953.325</c:v>
                </c:pt>
                <c:pt idx="3230">
                  <c:v>1881.165</c:v>
                </c:pt>
                <c:pt idx="3231">
                  <c:v>1965.6599999999999</c:v>
                </c:pt>
                <c:pt idx="3232">
                  <c:v>1881.1109999999999</c:v>
                </c:pt>
                <c:pt idx="3233">
                  <c:v>1969.3779999999999</c:v>
                </c:pt>
                <c:pt idx="3234">
                  <c:v>1892.2750000000001</c:v>
                </c:pt>
                <c:pt idx="3235">
                  <c:v>1976.6429999999998</c:v>
                </c:pt>
                <c:pt idx="3236">
                  <c:v>1892.223</c:v>
                </c:pt>
                <c:pt idx="3237">
                  <c:v>1986.25</c:v>
                </c:pt>
                <c:pt idx="3238">
                  <c:v>1901.9470000000001</c:v>
                </c:pt>
                <c:pt idx="3239">
                  <c:v>1986.3219999999999</c:v>
                </c:pt>
                <c:pt idx="3240">
                  <c:v>1857.6299999999999</c:v>
                </c:pt>
                <c:pt idx="3241">
                  <c:v>1941.317</c:v>
                </c:pt>
                <c:pt idx="3242">
                  <c:v>1857.5939999999998</c:v>
                </c:pt>
                <c:pt idx="3243">
                  <c:v>1943.0919999999999</c:v>
                </c:pt>
                <c:pt idx="3244">
                  <c:v>1863.3319999999999</c:v>
                </c:pt>
                <c:pt idx="3245">
                  <c:v>1946.885</c:v>
                </c:pt>
                <c:pt idx="3246">
                  <c:v>1863.308</c:v>
                </c:pt>
                <c:pt idx="3247">
                  <c:v>1950.502</c:v>
                </c:pt>
                <c:pt idx="3248">
                  <c:v>1866.857</c:v>
                </c:pt>
                <c:pt idx="3249">
                  <c:v>1950.5419999999999</c:v>
                </c:pt>
                <c:pt idx="3250">
                  <c:v>1868.4460000000001</c:v>
                </c:pt>
                <c:pt idx="3251">
                  <c:v>1951.9680000000001</c:v>
                </c:pt>
                <c:pt idx="3252">
                  <c:v>1868.433</c:v>
                </c:pt>
                <c:pt idx="3253">
                  <c:v>1951.749</c:v>
                </c:pt>
                <c:pt idx="3254">
                  <c:v>1867.598</c:v>
                </c:pt>
                <c:pt idx="3255">
                  <c:v>1951.212</c:v>
                </c:pt>
                <c:pt idx="3256">
                  <c:v>1867.586</c:v>
                </c:pt>
                <c:pt idx="3257">
                  <c:v>1948.2180000000001</c:v>
                </c:pt>
                <c:pt idx="3258">
                  <c:v>1864.3589999999999</c:v>
                </c:pt>
                <c:pt idx="3259">
                  <c:v>1948.2429999999999</c:v>
                </c:pt>
                <c:pt idx="3260">
                  <c:v>1801.357</c:v>
                </c:pt>
                <c:pt idx="3261">
                  <c:v>1884.29</c:v>
                </c:pt>
                <c:pt idx="3262">
                  <c:v>1801.376</c:v>
                </c:pt>
                <c:pt idx="3263">
                  <c:v>1882.307</c:v>
                </c:pt>
                <c:pt idx="3264">
                  <c:v>1794.4770000000001</c:v>
                </c:pt>
                <c:pt idx="3265">
                  <c:v>1877.3509999999999</c:v>
                </c:pt>
                <c:pt idx="3266">
                  <c:v>1794.5129999999999</c:v>
                </c:pt>
                <c:pt idx="3267">
                  <c:v>1868.6399999999999</c:v>
                </c:pt>
                <c:pt idx="3268">
                  <c:v>1785.6989999999998</c:v>
                </c:pt>
                <c:pt idx="3269">
                  <c:v>1868.6289999999999</c:v>
                </c:pt>
                <c:pt idx="3270">
                  <c:v>1775.5939999999998</c:v>
                </c:pt>
                <c:pt idx="3271">
                  <c:v>1858.6279999999999</c:v>
                </c:pt>
                <c:pt idx="3272">
                  <c:v>1775.6419999999998</c:v>
                </c:pt>
                <c:pt idx="3273">
                  <c:v>1855.306</c:v>
                </c:pt>
                <c:pt idx="3274">
                  <c:v>1763.86</c:v>
                </c:pt>
                <c:pt idx="3275">
                  <c:v>1847.0450000000001</c:v>
                </c:pt>
                <c:pt idx="3276">
                  <c:v>1763.922</c:v>
                </c:pt>
                <c:pt idx="3277">
                  <c:v>1834.722</c:v>
                </c:pt>
                <c:pt idx="3278">
                  <c:v>1751.4180000000001</c:v>
                </c:pt>
                <c:pt idx="3279">
                  <c:v>1834.499</c:v>
                </c:pt>
                <c:pt idx="3280">
                  <c:v>1737.9050000000011</c:v>
                </c:pt>
                <c:pt idx="3281">
                  <c:v>1821.317</c:v>
                </c:pt>
                <c:pt idx="3282">
                  <c:v>1737.9780000000001</c:v>
                </c:pt>
                <c:pt idx="3283">
                  <c:v>1817.7429999999999</c:v>
                </c:pt>
                <c:pt idx="3284">
                  <c:v>1779.818</c:v>
                </c:pt>
                <c:pt idx="3285">
                  <c:v>1864.789</c:v>
                </c:pt>
                <c:pt idx="3286">
                  <c:v>1779.8879999999999</c:v>
                </c:pt>
                <c:pt idx="3287">
                  <c:v>1850.626</c:v>
                </c:pt>
                <c:pt idx="3288">
                  <c:v>1765.9949999999999</c:v>
                </c:pt>
                <c:pt idx="3289">
                  <c:v>1850.56</c:v>
                </c:pt>
                <c:pt idx="3290">
                  <c:v>1752.057</c:v>
                </c:pt>
                <c:pt idx="3291">
                  <c:v>1836.866</c:v>
                </c:pt>
                <c:pt idx="3292">
                  <c:v>1752.1559999999999</c:v>
                </c:pt>
                <c:pt idx="3293">
                  <c:v>1833.1429999999998</c:v>
                </c:pt>
                <c:pt idx="3294">
                  <c:v>1739.2529999999999</c:v>
                </c:pt>
                <c:pt idx="3295">
                  <c:v>1823.556</c:v>
                </c:pt>
                <c:pt idx="3296">
                  <c:v>1739.3629999999998</c:v>
                </c:pt>
                <c:pt idx="3297">
                  <c:v>1811.5050000000001</c:v>
                </c:pt>
                <c:pt idx="3298">
                  <c:v>1726.9960000000001</c:v>
                </c:pt>
                <c:pt idx="3299">
                  <c:v>1811.41</c:v>
                </c:pt>
                <c:pt idx="3300">
                  <c:v>1716.26</c:v>
                </c:pt>
                <c:pt idx="3301">
                  <c:v>1800.3869999999999</c:v>
                </c:pt>
                <c:pt idx="3302">
                  <c:v>1716.3789999999999</c:v>
                </c:pt>
                <c:pt idx="3303">
                  <c:v>1797.933</c:v>
                </c:pt>
                <c:pt idx="3304">
                  <c:v>1707.07</c:v>
                </c:pt>
                <c:pt idx="3305">
                  <c:v>1790.7729999999999</c:v>
                </c:pt>
                <c:pt idx="3306">
                  <c:v>1707.21</c:v>
                </c:pt>
                <c:pt idx="3307">
                  <c:v>1783.2160000000001</c:v>
                </c:pt>
                <c:pt idx="3308">
                  <c:v>1699.578</c:v>
                </c:pt>
                <c:pt idx="3309">
                  <c:v>1783.0939999999998</c:v>
                </c:pt>
                <c:pt idx="3310">
                  <c:v>1694.0339999999999</c:v>
                </c:pt>
                <c:pt idx="3311">
                  <c:v>1777.0619999999999</c:v>
                </c:pt>
                <c:pt idx="3312">
                  <c:v>1789.9739999999999</c:v>
                </c:pt>
                <c:pt idx="3313">
                  <c:v>1875.625</c:v>
                </c:pt>
                <c:pt idx="3314">
                  <c:v>1786.32</c:v>
                </c:pt>
                <c:pt idx="3315">
                  <c:v>1872.81</c:v>
                </c:pt>
                <c:pt idx="3316">
                  <c:v>1786.442</c:v>
                </c:pt>
                <c:pt idx="3317">
                  <c:v>1871.1979999999999</c:v>
                </c:pt>
                <c:pt idx="3318">
                  <c:v>1785.09</c:v>
                </c:pt>
                <c:pt idx="3319">
                  <c:v>1871.085</c:v>
                </c:pt>
                <c:pt idx="3320">
                  <c:v>1786.0729999999999</c:v>
                </c:pt>
                <c:pt idx="3321">
                  <c:v>1871.7919999999999</c:v>
                </c:pt>
                <c:pt idx="3322">
                  <c:v>1786.2070000000001</c:v>
                </c:pt>
                <c:pt idx="3323">
                  <c:v>1872.5829999999999</c:v>
                </c:pt>
                <c:pt idx="3324">
                  <c:v>1789.519</c:v>
                </c:pt>
                <c:pt idx="3325">
                  <c:v>1874.6889999999999</c:v>
                </c:pt>
                <c:pt idx="3326">
                  <c:v>1789.6759999999999</c:v>
                </c:pt>
                <c:pt idx="3327">
                  <c:v>1879.953</c:v>
                </c:pt>
                <c:pt idx="3328">
                  <c:v>1795.222</c:v>
                </c:pt>
                <c:pt idx="3329">
                  <c:v>1879.809</c:v>
                </c:pt>
                <c:pt idx="3330">
                  <c:v>1802.895</c:v>
                </c:pt>
                <c:pt idx="3331">
                  <c:v>1887.3579999999999</c:v>
                </c:pt>
                <c:pt idx="3332">
                  <c:v>1803.0529999999999</c:v>
                </c:pt>
                <c:pt idx="3333">
                  <c:v>1889.9390000000001</c:v>
                </c:pt>
                <c:pt idx="3334">
                  <c:v>1812.7429999999999</c:v>
                </c:pt>
                <c:pt idx="3335">
                  <c:v>1896.355</c:v>
                </c:pt>
                <c:pt idx="3336">
                  <c:v>1812.9150000000011</c:v>
                </c:pt>
                <c:pt idx="3337">
                  <c:v>1907.454</c:v>
                </c:pt>
                <c:pt idx="3338">
                  <c:v>1824.1019999999999</c:v>
                </c:pt>
                <c:pt idx="3339">
                  <c:v>1907.3129999999999</c:v>
                </c:pt>
                <c:pt idx="3340">
                  <c:v>1836.7349999999999</c:v>
                </c:pt>
                <c:pt idx="3341">
                  <c:v>1919.5260000000001</c:v>
                </c:pt>
                <c:pt idx="3342">
                  <c:v>1836.9080000000001</c:v>
                </c:pt>
                <c:pt idx="3343">
                  <c:v>1923.317</c:v>
                </c:pt>
                <c:pt idx="3344">
                  <c:v>1850.729</c:v>
                </c:pt>
                <c:pt idx="3345">
                  <c:v>1932.789</c:v>
                </c:pt>
                <c:pt idx="3346">
                  <c:v>1850.914</c:v>
                </c:pt>
                <c:pt idx="3347">
                  <c:v>1947.0329999999999</c:v>
                </c:pt>
                <c:pt idx="3348">
                  <c:v>1865.7280000000001</c:v>
                </c:pt>
                <c:pt idx="3349">
                  <c:v>1946.8729999999998</c:v>
                </c:pt>
                <c:pt idx="3350">
                  <c:v>1880.4760000000001</c:v>
                </c:pt>
                <c:pt idx="3351">
                  <c:v>1961.3809999999999</c:v>
                </c:pt>
                <c:pt idx="3352">
                  <c:v>1880.6489999999999</c:v>
                </c:pt>
                <c:pt idx="3353">
                  <c:v>1965.9150000000011</c:v>
                </c:pt>
                <c:pt idx="3354">
                  <c:v>1895.8819999999998</c:v>
                </c:pt>
                <c:pt idx="3355">
                  <c:v>1975.9150000000011</c:v>
                </c:pt>
                <c:pt idx="3356">
                  <c:v>1896.056</c:v>
                </c:pt>
                <c:pt idx="3357">
                  <c:v>1990.421</c:v>
                </c:pt>
                <c:pt idx="3358">
                  <c:v>1910.74</c:v>
                </c:pt>
                <c:pt idx="3359">
                  <c:v>1990.2629999999999</c:v>
                </c:pt>
                <c:pt idx="3360">
                  <c:v>1872.587</c:v>
                </c:pt>
                <c:pt idx="3361">
                  <c:v>1949.481</c:v>
                </c:pt>
                <c:pt idx="3362">
                  <c:v>1872.7809999999999</c:v>
                </c:pt>
                <c:pt idx="3363">
                  <c:v>1953.0329999999999</c:v>
                </c:pt>
                <c:pt idx="3364">
                  <c:v>1885.3779999999999</c:v>
                </c:pt>
                <c:pt idx="3365">
                  <c:v>1961.8809999999999</c:v>
                </c:pt>
                <c:pt idx="3366">
                  <c:v>1885.576</c:v>
                </c:pt>
                <c:pt idx="3367">
                  <c:v>1972.953</c:v>
                </c:pt>
                <c:pt idx="3368">
                  <c:v>1896.8979999999999</c:v>
                </c:pt>
                <c:pt idx="3369">
                  <c:v>1972.769</c:v>
                </c:pt>
                <c:pt idx="3370">
                  <c:v>1906.758</c:v>
                </c:pt>
                <c:pt idx="3371">
                  <c:v>1982.1659999999999</c:v>
                </c:pt>
                <c:pt idx="3372">
                  <c:v>1906.9570000000001</c:v>
                </c:pt>
                <c:pt idx="3373">
                  <c:v>1984.5360000000001</c:v>
                </c:pt>
                <c:pt idx="3374">
                  <c:v>1915.0339999999999</c:v>
                </c:pt>
                <c:pt idx="3375">
                  <c:v>1989.836</c:v>
                </c:pt>
                <c:pt idx="3376">
                  <c:v>1915.2380000000001</c:v>
                </c:pt>
                <c:pt idx="3377">
                  <c:v>1995.357</c:v>
                </c:pt>
                <c:pt idx="3378">
                  <c:v>1921.4360000000001</c:v>
                </c:pt>
                <c:pt idx="3379">
                  <c:v>1995.1609999999998</c:v>
                </c:pt>
                <c:pt idx="3380">
                  <c:v>1816.1329999999998</c:v>
                </c:pt>
                <c:pt idx="3381">
                  <c:v>1884.8969999999999</c:v>
                </c:pt>
                <c:pt idx="3382">
                  <c:v>1816.3619999999999</c:v>
                </c:pt>
                <c:pt idx="3383">
                  <c:v>1885.078</c:v>
                </c:pt>
                <c:pt idx="3384">
                  <c:v>1817.991</c:v>
                </c:pt>
                <c:pt idx="3385">
                  <c:v>1885.8619999999999</c:v>
                </c:pt>
                <c:pt idx="3386">
                  <c:v>1818.2349999999999</c:v>
                </c:pt>
                <c:pt idx="3387">
                  <c:v>1884.8819999999998</c:v>
                </c:pt>
                <c:pt idx="3388">
                  <c:v>1817.7139999999999</c:v>
                </c:pt>
                <c:pt idx="3389">
                  <c:v>1884.665</c:v>
                </c:pt>
                <c:pt idx="3390">
                  <c:v>1815.068</c:v>
                </c:pt>
                <c:pt idx="3391">
                  <c:v>1881.546</c:v>
                </c:pt>
                <c:pt idx="3392">
                  <c:v>1815.3129999999999</c:v>
                </c:pt>
                <c:pt idx="3393">
                  <c:v>1879.9010000000001</c:v>
                </c:pt>
                <c:pt idx="3394">
                  <c:v>1810.748</c:v>
                </c:pt>
                <c:pt idx="3395">
                  <c:v>1875.943</c:v>
                </c:pt>
                <c:pt idx="3396">
                  <c:v>1810.998</c:v>
                </c:pt>
                <c:pt idx="3397">
                  <c:v>1868.7160000000001</c:v>
                </c:pt>
                <c:pt idx="3398">
                  <c:v>1804.367</c:v>
                </c:pt>
                <c:pt idx="3399">
                  <c:v>1868.5719999999999</c:v>
                </c:pt>
                <c:pt idx="3400">
                  <c:v>1796.038</c:v>
                </c:pt>
                <c:pt idx="3401">
                  <c:v>1859.6539999999998</c:v>
                </c:pt>
                <c:pt idx="3402">
                  <c:v>1796.308</c:v>
                </c:pt>
                <c:pt idx="3403">
                  <c:v>1856.4870000000001</c:v>
                </c:pt>
                <c:pt idx="3404">
                  <c:v>1786.2860000000001</c:v>
                </c:pt>
                <c:pt idx="3405">
                  <c:v>1848.7180000000001</c:v>
                </c:pt>
                <c:pt idx="3406">
                  <c:v>1786.5650000000001</c:v>
                </c:pt>
                <c:pt idx="3407">
                  <c:v>1836.78</c:v>
                </c:pt>
                <c:pt idx="3408">
                  <c:v>1775.546</c:v>
                </c:pt>
                <c:pt idx="3409">
                  <c:v>1836.5160000000001</c:v>
                </c:pt>
                <c:pt idx="3410">
                  <c:v>1763.482</c:v>
                </c:pt>
                <c:pt idx="3411">
                  <c:v>1823.6289999999999</c:v>
                </c:pt>
                <c:pt idx="3412">
                  <c:v>1763.7719999999999</c:v>
                </c:pt>
                <c:pt idx="3413">
                  <c:v>1819.943</c:v>
                </c:pt>
                <c:pt idx="3414">
                  <c:v>1751.135</c:v>
                </c:pt>
                <c:pt idx="3415">
                  <c:v>1809.3869999999999</c:v>
                </c:pt>
                <c:pt idx="3416">
                  <c:v>1751.433</c:v>
                </c:pt>
                <c:pt idx="3417">
                  <c:v>1795.453</c:v>
                </c:pt>
                <c:pt idx="3418">
                  <c:v>1738.049</c:v>
                </c:pt>
                <c:pt idx="3419">
                  <c:v>1795.1639999999998</c:v>
                </c:pt>
                <c:pt idx="3420">
                  <c:v>1724.75</c:v>
                </c:pt>
                <c:pt idx="3421">
                  <c:v>1781.0809999999999</c:v>
                </c:pt>
                <c:pt idx="3422">
                  <c:v>1725.058</c:v>
                </c:pt>
                <c:pt idx="3423">
                  <c:v>1777.6499999999999</c:v>
                </c:pt>
                <c:pt idx="3424">
                  <c:v>1711.954</c:v>
                </c:pt>
                <c:pt idx="3425">
                  <c:v>1767</c:v>
                </c:pt>
                <c:pt idx="3426">
                  <c:v>1712.2660000000001</c:v>
                </c:pt>
                <c:pt idx="3427">
                  <c:v>1753.8909999999998</c:v>
                </c:pt>
                <c:pt idx="3428">
                  <c:v>1700.222</c:v>
                </c:pt>
                <c:pt idx="3429">
                  <c:v>1753.576</c:v>
                </c:pt>
                <c:pt idx="3430">
                  <c:v>1688.6729999999998</c:v>
                </c:pt>
                <c:pt idx="3431">
                  <c:v>1740.8639999999998</c:v>
                </c:pt>
                <c:pt idx="3432">
                  <c:v>1789.838</c:v>
                </c:pt>
                <c:pt idx="3433">
                  <c:v>1844.2929999999999</c:v>
                </c:pt>
                <c:pt idx="3434">
                  <c:v>1778.875</c:v>
                </c:pt>
                <c:pt idx="3435">
                  <c:v>1835.443</c:v>
                </c:pt>
                <c:pt idx="3436">
                  <c:v>1779.2060000000001</c:v>
                </c:pt>
                <c:pt idx="3437">
                  <c:v>1825.4290000000001</c:v>
                </c:pt>
                <c:pt idx="3438">
                  <c:v>1769.886</c:v>
                </c:pt>
                <c:pt idx="3439">
                  <c:v>1825.097</c:v>
                </c:pt>
                <c:pt idx="3440">
                  <c:v>1762.569</c:v>
                </c:pt>
                <c:pt idx="3441">
                  <c:v>1816.8739999999998</c:v>
                </c:pt>
                <c:pt idx="3442">
                  <c:v>1762.9150000000011</c:v>
                </c:pt>
                <c:pt idx="3443">
                  <c:v>1814.9490000000001</c:v>
                </c:pt>
                <c:pt idx="3444">
                  <c:v>1757.723</c:v>
                </c:pt>
                <c:pt idx="3445">
                  <c:v>1809.797</c:v>
                </c:pt>
                <c:pt idx="3446">
                  <c:v>1758.07</c:v>
                </c:pt>
                <c:pt idx="3447">
                  <c:v>1805.712</c:v>
                </c:pt>
                <c:pt idx="3448">
                  <c:v>1754.6759999999999</c:v>
                </c:pt>
                <c:pt idx="3449">
                  <c:v>1805.3679999999999</c:v>
                </c:pt>
                <c:pt idx="3450">
                  <c:v>1753.5360000000001</c:v>
                </c:pt>
                <c:pt idx="3451">
                  <c:v>1803.5250000000001</c:v>
                </c:pt>
                <c:pt idx="3452">
                  <c:v>1753.8869999999999</c:v>
                </c:pt>
                <c:pt idx="3453">
                  <c:v>1803.356</c:v>
                </c:pt>
                <c:pt idx="3454">
                  <c:v>1755.019</c:v>
                </c:pt>
                <c:pt idx="3455">
                  <c:v>1803.596</c:v>
                </c:pt>
                <c:pt idx="3456">
                  <c:v>1803.5119999999999</c:v>
                </c:pt>
                <c:pt idx="3457">
                  <c:v>1858.096</c:v>
                </c:pt>
                <c:pt idx="3458">
                  <c:v>1806.9760000000001</c:v>
                </c:pt>
                <c:pt idx="3459">
                  <c:v>1857.74</c:v>
                </c:pt>
                <c:pt idx="3460">
                  <c:v>1812.5260000000001</c:v>
                </c:pt>
                <c:pt idx="3461">
                  <c:v>1862.836</c:v>
                </c:pt>
                <c:pt idx="3462">
                  <c:v>1812.8869999999999</c:v>
                </c:pt>
                <c:pt idx="3463">
                  <c:v>1864.6389999999999</c:v>
                </c:pt>
                <c:pt idx="3464">
                  <c:v>1820.4</c:v>
                </c:pt>
                <c:pt idx="3465">
                  <c:v>1869.579</c:v>
                </c:pt>
                <c:pt idx="3466">
                  <c:v>1820.7670000000001</c:v>
                </c:pt>
                <c:pt idx="3467">
                  <c:v>1878.605</c:v>
                </c:pt>
                <c:pt idx="3468">
                  <c:v>1830.5170000000001</c:v>
                </c:pt>
                <c:pt idx="3469">
                  <c:v>1878.2460000000001</c:v>
                </c:pt>
                <c:pt idx="3470">
                  <c:v>1841.8439999999998</c:v>
                </c:pt>
                <c:pt idx="3471">
                  <c:v>1888.9680000000001</c:v>
                </c:pt>
                <c:pt idx="3472">
                  <c:v>1842.21</c:v>
                </c:pt>
                <c:pt idx="3473">
                  <c:v>1892.2190000000001</c:v>
                </c:pt>
                <c:pt idx="3474">
                  <c:v>1854.8519999999999</c:v>
                </c:pt>
                <c:pt idx="3475">
                  <c:v>1901.221</c:v>
                </c:pt>
                <c:pt idx="3476">
                  <c:v>1855.0309999999999</c:v>
                </c:pt>
                <c:pt idx="3477">
                  <c:v>1914.6639999999998</c:v>
                </c:pt>
                <c:pt idx="3478">
                  <c:v>1868.829</c:v>
                </c:pt>
                <c:pt idx="3479">
                  <c:v>1914.3</c:v>
                </c:pt>
                <c:pt idx="3480">
                  <c:v>1833.136</c:v>
                </c:pt>
                <c:pt idx="3481">
                  <c:v>1875.2160000000001</c:v>
                </c:pt>
                <c:pt idx="3482">
                  <c:v>1833.5039999999999</c:v>
                </c:pt>
                <c:pt idx="3483">
                  <c:v>1878.752</c:v>
                </c:pt>
                <c:pt idx="3484">
                  <c:v>1848.1039999999998</c:v>
                </c:pt>
                <c:pt idx="3485">
                  <c:v>1889.28</c:v>
                </c:pt>
                <c:pt idx="3486">
                  <c:v>1848.473</c:v>
                </c:pt>
                <c:pt idx="3487">
                  <c:v>1903.4270000000001</c:v>
                </c:pt>
                <c:pt idx="3488">
                  <c:v>1862.972</c:v>
                </c:pt>
                <c:pt idx="3489">
                  <c:v>1903.067</c:v>
                </c:pt>
                <c:pt idx="3490">
                  <c:v>1877.2529999999999</c:v>
                </c:pt>
                <c:pt idx="3491">
                  <c:v>1916.989</c:v>
                </c:pt>
                <c:pt idx="3492">
                  <c:v>1877.617</c:v>
                </c:pt>
                <c:pt idx="3493">
                  <c:v>1920.6469999999999</c:v>
                </c:pt>
                <c:pt idx="3494">
                  <c:v>1891.145</c:v>
                </c:pt>
                <c:pt idx="3495">
                  <c:v>1929.9649999999999</c:v>
                </c:pt>
                <c:pt idx="3496">
                  <c:v>1891.5150000000001</c:v>
                </c:pt>
                <c:pt idx="3497">
                  <c:v>1942.6959999999999</c:v>
                </c:pt>
                <c:pt idx="3498">
                  <c:v>1904.307</c:v>
                </c:pt>
                <c:pt idx="3499">
                  <c:v>1942.2570000000001</c:v>
                </c:pt>
                <c:pt idx="3500">
                  <c:v>1865.221</c:v>
                </c:pt>
                <c:pt idx="3501">
                  <c:v>1899.7239999999999</c:v>
                </c:pt>
                <c:pt idx="3502">
                  <c:v>1865.5829999999999</c:v>
                </c:pt>
                <c:pt idx="3503">
                  <c:v>1901.98</c:v>
                </c:pt>
                <c:pt idx="3504">
                  <c:v>1875.4010000000001</c:v>
                </c:pt>
                <c:pt idx="3505">
                  <c:v>1908.8409999999999</c:v>
                </c:pt>
                <c:pt idx="3506">
                  <c:v>1875.7739999999999</c:v>
                </c:pt>
                <c:pt idx="3507">
                  <c:v>1916.3809999999999</c:v>
                </c:pt>
                <c:pt idx="3508">
                  <c:v>1883.37</c:v>
                </c:pt>
                <c:pt idx="3509">
                  <c:v>1916.0170000000001</c:v>
                </c:pt>
                <c:pt idx="3510">
                  <c:v>1889.2929999999999</c:v>
                </c:pt>
                <c:pt idx="3511">
                  <c:v>1921.4050000000011</c:v>
                </c:pt>
                <c:pt idx="3512">
                  <c:v>1889.6629999999998</c:v>
                </c:pt>
                <c:pt idx="3513">
                  <c:v>1922.1539999999998</c:v>
                </c:pt>
                <c:pt idx="3514">
                  <c:v>1893.6929999999998</c:v>
                </c:pt>
                <c:pt idx="3515">
                  <c:v>1924.328</c:v>
                </c:pt>
                <c:pt idx="3516">
                  <c:v>1894.0709999999999</c:v>
                </c:pt>
                <c:pt idx="3517">
                  <c:v>1925.4370000000001</c:v>
                </c:pt>
                <c:pt idx="3518">
                  <c:v>1895.9260000000011</c:v>
                </c:pt>
                <c:pt idx="3519">
                  <c:v>1925.067</c:v>
                </c:pt>
                <c:pt idx="3520">
                  <c:v>1838.2939999999999</c:v>
                </c:pt>
                <c:pt idx="3521">
                  <c:v>1863.6539999999998</c:v>
                </c:pt>
                <c:pt idx="3522">
                  <c:v>1838.6769999999999</c:v>
                </c:pt>
                <c:pt idx="3523">
                  <c:v>1862.463</c:v>
                </c:pt>
                <c:pt idx="3524">
                  <c:v>1836.2149999999999</c:v>
                </c:pt>
                <c:pt idx="3525">
                  <c:v>1859.8429999999998</c:v>
                </c:pt>
                <c:pt idx="3526">
                  <c:v>1836.5919999999999</c:v>
                </c:pt>
                <c:pt idx="3527">
                  <c:v>1854.3889999999999</c:v>
                </c:pt>
                <c:pt idx="3528">
                  <c:v>1832.2760000000001</c:v>
                </c:pt>
                <c:pt idx="3529">
                  <c:v>1854.008</c:v>
                </c:pt>
                <c:pt idx="3530">
                  <c:v>1825.973</c:v>
                </c:pt>
                <c:pt idx="3531">
                  <c:v>1846.4780000000001</c:v>
                </c:pt>
                <c:pt idx="3532">
                  <c:v>1826.3579999999999</c:v>
                </c:pt>
                <c:pt idx="3533">
                  <c:v>1843.875</c:v>
                </c:pt>
                <c:pt idx="3534">
                  <c:v>1818.4680000000001</c:v>
                </c:pt>
                <c:pt idx="3535">
                  <c:v>1837.077</c:v>
                </c:pt>
                <c:pt idx="3536">
                  <c:v>1818.8579999999999</c:v>
                </c:pt>
                <c:pt idx="3537">
                  <c:v>1826.1939999999954</c:v>
                </c:pt>
                <c:pt idx="3538">
                  <c:v>1809.06</c:v>
                </c:pt>
                <c:pt idx="3539">
                  <c:v>1825.8009999999999</c:v>
                </c:pt>
                <c:pt idx="3540">
                  <c:v>1798.1779999999999</c:v>
                </c:pt>
                <c:pt idx="3541">
                  <c:v>1813.2950000000001</c:v>
                </c:pt>
                <c:pt idx="3542">
                  <c:v>1798.569</c:v>
                </c:pt>
                <c:pt idx="3543">
                  <c:v>1809.6809999999998</c:v>
                </c:pt>
                <c:pt idx="3544">
                  <c:v>1786.87</c:v>
                </c:pt>
                <c:pt idx="3545">
                  <c:v>1799.9780000000001</c:v>
                </c:pt>
                <c:pt idx="3546">
                  <c:v>1787.271</c:v>
                </c:pt>
                <c:pt idx="3547">
                  <c:v>1786.0170000000001</c:v>
                </c:pt>
                <c:pt idx="3548">
                  <c:v>1774.62</c:v>
                </c:pt>
                <c:pt idx="3549">
                  <c:v>1785.444</c:v>
                </c:pt>
                <c:pt idx="3550">
                  <c:v>1761.731</c:v>
                </c:pt>
                <c:pt idx="3551">
                  <c:v>1771.2660000000001</c:v>
                </c:pt>
                <c:pt idx="3552">
                  <c:v>1762.127</c:v>
                </c:pt>
                <c:pt idx="3553">
                  <c:v>1767.7260000000001</c:v>
                </c:pt>
                <c:pt idx="3554">
                  <c:v>1749.4590000000001</c:v>
                </c:pt>
                <c:pt idx="3555">
                  <c:v>1756.5139999999999</c:v>
                </c:pt>
                <c:pt idx="3556">
                  <c:v>1749.866</c:v>
                </c:pt>
                <c:pt idx="3557">
                  <c:v>1742.087</c:v>
                </c:pt>
                <c:pt idx="3558">
                  <c:v>1736.941</c:v>
                </c:pt>
                <c:pt idx="3559">
                  <c:v>1741.6759999999999</c:v>
                </c:pt>
                <c:pt idx="3560">
                  <c:v>1724.6979999999999</c:v>
                </c:pt>
                <c:pt idx="3561">
                  <c:v>1728.135</c:v>
                </c:pt>
                <c:pt idx="3562">
                  <c:v>1725.1039999999998</c:v>
                </c:pt>
                <c:pt idx="3563">
                  <c:v>1725.009</c:v>
                </c:pt>
                <c:pt idx="3564">
                  <c:v>1713.829</c:v>
                </c:pt>
                <c:pt idx="3565">
                  <c:v>1715.086</c:v>
                </c:pt>
                <c:pt idx="3566">
                  <c:v>1714.2360000000001</c:v>
                </c:pt>
                <c:pt idx="3567">
                  <c:v>1703.3719999999998</c:v>
                </c:pt>
                <c:pt idx="3568">
                  <c:v>1704.107</c:v>
                </c:pt>
                <c:pt idx="3569">
                  <c:v>1702.962</c:v>
                </c:pt>
                <c:pt idx="3570">
                  <c:v>1695.9739999999999</c:v>
                </c:pt>
                <c:pt idx="3571">
                  <c:v>1693.3509999999999</c:v>
                </c:pt>
                <c:pt idx="3572">
                  <c:v>1796.1179999999999</c:v>
                </c:pt>
                <c:pt idx="3573">
                  <c:v>1796.3689999999999</c:v>
                </c:pt>
                <c:pt idx="3574">
                  <c:v>1788.8139999999999</c:v>
                </c:pt>
                <c:pt idx="3575">
                  <c:v>1789.769</c:v>
                </c:pt>
                <c:pt idx="3576">
                  <c:v>1789.039</c:v>
                </c:pt>
                <c:pt idx="3577">
                  <c:v>1783.2919999999999</c:v>
                </c:pt>
                <c:pt idx="3578">
                  <c:v>1783.7349999999999</c:v>
                </c:pt>
                <c:pt idx="3579">
                  <c:v>1782.6479999999999</c:v>
                </c:pt>
                <c:pt idx="3580">
                  <c:v>1780.5029999999999</c:v>
                </c:pt>
                <c:pt idx="3581">
                  <c:v>1778.2260000000001</c:v>
                </c:pt>
                <c:pt idx="3582">
                  <c:v>1780.9290000000001</c:v>
                </c:pt>
                <c:pt idx="3583">
                  <c:v>1777.4170000000001</c:v>
                </c:pt>
                <c:pt idx="3584">
                  <c:v>1779.808</c:v>
                </c:pt>
                <c:pt idx="3585">
                  <c:v>1775.8309999999999</c:v>
                </c:pt>
                <c:pt idx="3586">
                  <c:v>1780.2370000000001</c:v>
                </c:pt>
                <c:pt idx="3587">
                  <c:v>1776.127</c:v>
                </c:pt>
                <c:pt idx="3588">
                  <c:v>1781.2639999999999</c:v>
                </c:pt>
                <c:pt idx="3589">
                  <c:v>1775.6989999999998</c:v>
                </c:pt>
                <c:pt idx="3590">
                  <c:v>1784.665</c:v>
                </c:pt>
                <c:pt idx="3591">
                  <c:v>1778.261</c:v>
                </c:pt>
                <c:pt idx="3592">
                  <c:v>1785.0929999999998</c:v>
                </c:pt>
                <c:pt idx="3593">
                  <c:v>1779.095</c:v>
                </c:pt>
                <c:pt idx="3594">
                  <c:v>1790.471</c:v>
                </c:pt>
                <c:pt idx="3595">
                  <c:v>1783.0160000000001</c:v>
                </c:pt>
                <c:pt idx="3596">
                  <c:v>1839.6539999999998</c:v>
                </c:pt>
                <c:pt idx="3597">
                  <c:v>1841.6529999999998</c:v>
                </c:pt>
                <c:pt idx="3598">
                  <c:v>1847.5039999999999</c:v>
                </c:pt>
                <c:pt idx="3599">
                  <c:v>1841.2280000000001</c:v>
                </c:pt>
                <c:pt idx="3600">
                  <c:v>1856.432</c:v>
                </c:pt>
                <c:pt idx="3601">
                  <c:v>1850.278</c:v>
                </c:pt>
                <c:pt idx="3602">
                  <c:v>1856.8629999999998</c:v>
                </c:pt>
                <c:pt idx="3603">
                  <c:v>1852.7550000000001</c:v>
                </c:pt>
                <c:pt idx="3604">
                  <c:v>1868.22</c:v>
                </c:pt>
                <c:pt idx="3605">
                  <c:v>1860.702</c:v>
                </c:pt>
                <c:pt idx="3606">
                  <c:v>1868.636</c:v>
                </c:pt>
                <c:pt idx="3607">
                  <c:v>1873.4880000000001</c:v>
                </c:pt>
                <c:pt idx="3608">
                  <c:v>1881.3429999999998</c:v>
                </c:pt>
                <c:pt idx="3609">
                  <c:v>1873.056</c:v>
                </c:pt>
                <c:pt idx="3610">
                  <c:v>1894.9849999999999</c:v>
                </c:pt>
                <c:pt idx="3611">
                  <c:v>1886.2380000000001</c:v>
                </c:pt>
                <c:pt idx="3612">
                  <c:v>1895.3979999999999</c:v>
                </c:pt>
                <c:pt idx="3613">
                  <c:v>1889.9670000000001</c:v>
                </c:pt>
                <c:pt idx="3614">
                  <c:v>1909.9839999999999</c:v>
                </c:pt>
                <c:pt idx="3615">
                  <c:v>1900.325</c:v>
                </c:pt>
                <c:pt idx="3616">
                  <c:v>1910.277</c:v>
                </c:pt>
                <c:pt idx="3617">
                  <c:v>1915.1629999999998</c:v>
                </c:pt>
                <c:pt idx="3618">
                  <c:v>1924.749</c:v>
                </c:pt>
                <c:pt idx="3619">
                  <c:v>1914.7449999999999</c:v>
                </c:pt>
                <c:pt idx="3620">
                  <c:v>1888.5139999999999</c:v>
                </c:pt>
                <c:pt idx="3621">
                  <c:v>1875.6299999999999</c:v>
                </c:pt>
                <c:pt idx="3622">
                  <c:v>1888.9290000000001</c:v>
                </c:pt>
                <c:pt idx="3623">
                  <c:v>1879.0539999999999</c:v>
                </c:pt>
                <c:pt idx="3624">
                  <c:v>1903.1679999999999</c:v>
                </c:pt>
                <c:pt idx="3625">
                  <c:v>1889.4160000000011</c:v>
                </c:pt>
                <c:pt idx="3626">
                  <c:v>1903.5739999999998</c:v>
                </c:pt>
                <c:pt idx="3627">
                  <c:v>1902.972</c:v>
                </c:pt>
                <c:pt idx="3628">
                  <c:v>1917.1679999999999</c:v>
                </c:pt>
                <c:pt idx="3629">
                  <c:v>1902.569</c:v>
                </c:pt>
                <c:pt idx="3630">
                  <c:v>1929.539</c:v>
                </c:pt>
                <c:pt idx="3631">
                  <c:v>1914.7529999999999</c:v>
                </c:pt>
                <c:pt idx="3632">
                  <c:v>1929.943</c:v>
                </c:pt>
                <c:pt idx="3633">
                  <c:v>1917.71</c:v>
                </c:pt>
                <c:pt idx="3634">
                  <c:v>1941.4160000000011</c:v>
                </c:pt>
                <c:pt idx="3635">
                  <c:v>1925.6039999999998</c:v>
                </c:pt>
                <c:pt idx="3636">
                  <c:v>1941.8219999999999</c:v>
                </c:pt>
                <c:pt idx="3637">
                  <c:v>1935.4060000000011</c:v>
                </c:pt>
                <c:pt idx="3638">
                  <c:v>1951.7909999999999</c:v>
                </c:pt>
                <c:pt idx="3639">
                  <c:v>1935.0139999999999</c:v>
                </c:pt>
                <c:pt idx="3640">
                  <c:v>1851.6109999999999</c:v>
                </c:pt>
                <c:pt idx="3641">
                  <c:v>1829.0609999999999</c:v>
                </c:pt>
                <c:pt idx="3642">
                  <c:v>1851.9939999999999</c:v>
                </c:pt>
                <c:pt idx="3643">
                  <c:v>1830.1289999999999</c:v>
                </c:pt>
                <c:pt idx="3644">
                  <c:v>1858.0039999999999</c:v>
                </c:pt>
                <c:pt idx="3645">
                  <c:v>1834.1629999999998</c:v>
                </c:pt>
                <c:pt idx="3646">
                  <c:v>1858.385</c:v>
                </c:pt>
                <c:pt idx="3647">
                  <c:v>1837.577</c:v>
                </c:pt>
                <c:pt idx="3648">
                  <c:v>1862.1479999999999</c:v>
                </c:pt>
                <c:pt idx="3649">
                  <c:v>1837</c:v>
                </c:pt>
                <c:pt idx="3650">
                  <c:v>1864.009</c:v>
                </c:pt>
                <c:pt idx="3651">
                  <c:v>1838.3139999999999</c:v>
                </c:pt>
                <c:pt idx="3652">
                  <c:v>1864.386</c:v>
                </c:pt>
                <c:pt idx="3653">
                  <c:v>1837.77</c:v>
                </c:pt>
                <c:pt idx="3654">
                  <c:v>1864.1019999999999</c:v>
                </c:pt>
                <c:pt idx="3655">
                  <c:v>1836.6979999999999</c:v>
                </c:pt>
                <c:pt idx="3656">
                  <c:v>1864.471</c:v>
                </c:pt>
                <c:pt idx="3657">
                  <c:v>1833.5170000000001</c:v>
                </c:pt>
                <c:pt idx="3658">
                  <c:v>1862.0409999999999</c:v>
                </c:pt>
                <c:pt idx="3659">
                  <c:v>1833.1469999999999</c:v>
                </c:pt>
                <c:pt idx="3660">
                  <c:v>1806.1899999999998</c:v>
                </c:pt>
                <c:pt idx="3661">
                  <c:v>1774.1439999999998</c:v>
                </c:pt>
                <c:pt idx="3662">
                  <c:v>1806.549</c:v>
                </c:pt>
                <c:pt idx="3663">
                  <c:v>1772.23</c:v>
                </c:pt>
                <c:pt idx="3664">
                  <c:v>1800.2850000000001</c:v>
                </c:pt>
                <c:pt idx="3665">
                  <c:v>1766.6539999999998</c:v>
                </c:pt>
                <c:pt idx="3666">
                  <c:v>1800.645</c:v>
                </c:pt>
                <c:pt idx="3667">
                  <c:v>1757.5150000000001</c:v>
                </c:pt>
                <c:pt idx="3668">
                  <c:v>1792.6599999999999</c:v>
                </c:pt>
                <c:pt idx="3669">
                  <c:v>1757.165</c:v>
                </c:pt>
                <c:pt idx="3670">
                  <c:v>1783.567</c:v>
                </c:pt>
                <c:pt idx="3671">
                  <c:v>1746.9470000000001</c:v>
                </c:pt>
                <c:pt idx="3672">
                  <c:v>1783.9260000000011</c:v>
                </c:pt>
                <c:pt idx="3673">
                  <c:v>1743.9780000000001</c:v>
                </c:pt>
                <c:pt idx="3674">
                  <c:v>1773.5350000000001</c:v>
                </c:pt>
                <c:pt idx="3675">
                  <c:v>1734.4449999999999</c:v>
                </c:pt>
                <c:pt idx="3676">
                  <c:v>1773.8809999999999</c:v>
                </c:pt>
                <c:pt idx="3677">
                  <c:v>1721.942</c:v>
                </c:pt>
                <c:pt idx="3678">
                  <c:v>1762.296</c:v>
                </c:pt>
                <c:pt idx="3679">
                  <c:v>1721.5989999999999</c:v>
                </c:pt>
                <c:pt idx="3680">
                  <c:v>1749.7839999999999</c:v>
                </c:pt>
                <c:pt idx="3681">
                  <c:v>1708.1839999999959</c:v>
                </c:pt>
                <c:pt idx="3682">
                  <c:v>1750.1309999999999</c:v>
                </c:pt>
                <c:pt idx="3683">
                  <c:v>1705.11</c:v>
                </c:pt>
                <c:pt idx="3684">
                  <c:v>1738.1019999999999</c:v>
                </c:pt>
                <c:pt idx="3685">
                  <c:v>1693.6129999999998</c:v>
                </c:pt>
                <c:pt idx="3686">
                  <c:v>1738.4460000000001</c:v>
                </c:pt>
                <c:pt idx="3687">
                  <c:v>1679.6369999999999</c:v>
                </c:pt>
                <c:pt idx="3688">
                  <c:v>1829.8709999999999</c:v>
                </c:pt>
                <c:pt idx="3689">
                  <c:v>1786.6969999999999</c:v>
                </c:pt>
                <c:pt idx="3690">
                  <c:v>1816.749</c:v>
                </c:pt>
                <c:pt idx="3691">
                  <c:v>1772.53</c:v>
                </c:pt>
                <c:pt idx="3692">
                  <c:v>1817.106</c:v>
                </c:pt>
                <c:pt idx="3693">
                  <c:v>1768.8789999999999</c:v>
                </c:pt>
                <c:pt idx="3694">
                  <c:v>1804.7139999999999</c:v>
                </c:pt>
                <c:pt idx="3695">
                  <c:v>1758.1689999999999</c:v>
                </c:pt>
                <c:pt idx="3696">
                  <c:v>1805.0650000000001</c:v>
                </c:pt>
                <c:pt idx="3697">
                  <c:v>1745.1519999999998</c:v>
                </c:pt>
                <c:pt idx="3698">
                  <c:v>1793.3739999999998</c:v>
                </c:pt>
                <c:pt idx="3699">
                  <c:v>1744.809</c:v>
                </c:pt>
                <c:pt idx="3700">
                  <c:v>1782.9190000000001</c:v>
                </c:pt>
                <c:pt idx="3701">
                  <c:v>1733.002</c:v>
                </c:pt>
                <c:pt idx="3702">
                  <c:v>1783.26</c:v>
                </c:pt>
                <c:pt idx="3703">
                  <c:v>1730.558</c:v>
                </c:pt>
                <c:pt idx="3704">
                  <c:v>1774.3489999999999</c:v>
                </c:pt>
                <c:pt idx="3705">
                  <c:v>1722.5819999999999</c:v>
                </c:pt>
                <c:pt idx="3706">
                  <c:v>1774.6819999999998</c:v>
                </c:pt>
                <c:pt idx="3707">
                  <c:v>1714.377</c:v>
                </c:pt>
                <c:pt idx="3708">
                  <c:v>1767.508</c:v>
                </c:pt>
                <c:pt idx="3709">
                  <c:v>1714.049</c:v>
                </c:pt>
                <c:pt idx="3710">
                  <c:v>1762.1869999999999</c:v>
                </c:pt>
                <c:pt idx="3711">
                  <c:v>1707.6889999999999</c:v>
                </c:pt>
                <c:pt idx="3712">
                  <c:v>1809.645</c:v>
                </c:pt>
                <c:pt idx="3713">
                  <c:v>1755.0509999999999</c:v>
                </c:pt>
                <c:pt idx="3714">
                  <c:v>1806.3539999999998</c:v>
                </c:pt>
                <c:pt idx="3715">
                  <c:v>1751.6219999999998</c:v>
                </c:pt>
                <c:pt idx="3716">
                  <c:v>1806.6969999999999</c:v>
                </c:pt>
                <c:pt idx="3717">
                  <c:v>1749.4670000000001</c:v>
                </c:pt>
                <c:pt idx="3718">
                  <c:v>1805.6709999999998</c:v>
                </c:pt>
                <c:pt idx="3719">
                  <c:v>1749.1439999999998</c:v>
                </c:pt>
                <c:pt idx="3720">
                  <c:v>1806.451</c:v>
                </c:pt>
                <c:pt idx="3721">
                  <c:v>1749.501</c:v>
                </c:pt>
                <c:pt idx="3722">
                  <c:v>1806.7839999999999</c:v>
                </c:pt>
                <c:pt idx="3723">
                  <c:v>1749.8139999999999</c:v>
                </c:pt>
                <c:pt idx="3724">
                  <c:v>1809.8639999999998</c:v>
                </c:pt>
                <c:pt idx="3725">
                  <c:v>1752.0360000000001</c:v>
                </c:pt>
                <c:pt idx="3726">
                  <c:v>1810.1959999999999</c:v>
                </c:pt>
                <c:pt idx="3727">
                  <c:v>1757.0329999999999</c:v>
                </c:pt>
                <c:pt idx="3728">
                  <c:v>1815.422</c:v>
                </c:pt>
                <c:pt idx="3729">
                  <c:v>1756.72</c:v>
                </c:pt>
                <c:pt idx="3730">
                  <c:v>1822.9290000000001</c:v>
                </c:pt>
                <c:pt idx="3731">
                  <c:v>1763.8239999999998</c:v>
                </c:pt>
                <c:pt idx="3732">
                  <c:v>1823.252</c:v>
                </c:pt>
                <c:pt idx="3733">
                  <c:v>1765.722</c:v>
                </c:pt>
                <c:pt idx="3734">
                  <c:v>1832.4010000000001</c:v>
                </c:pt>
                <c:pt idx="3735">
                  <c:v>1772.3799999999999</c:v>
                </c:pt>
                <c:pt idx="3736">
                  <c:v>1882.4690000000001</c:v>
                </c:pt>
                <c:pt idx="3737">
                  <c:v>1834.278</c:v>
                </c:pt>
                <c:pt idx="3738">
                  <c:v>1893.5809999999999</c:v>
                </c:pt>
                <c:pt idx="3739">
                  <c:v>1833.961</c:v>
                </c:pt>
                <c:pt idx="3740">
                  <c:v>1905.92</c:v>
                </c:pt>
                <c:pt idx="3741">
                  <c:v>1846.56</c:v>
                </c:pt>
                <c:pt idx="3742">
                  <c:v>1906.2370000000001</c:v>
                </c:pt>
                <c:pt idx="3743">
                  <c:v>1849.82</c:v>
                </c:pt>
                <c:pt idx="3744">
                  <c:v>1919.6799999999998</c:v>
                </c:pt>
                <c:pt idx="3745">
                  <c:v>1859.8609999999999</c:v>
                </c:pt>
                <c:pt idx="3746">
                  <c:v>1919.9949999999999</c:v>
                </c:pt>
                <c:pt idx="3747">
                  <c:v>1874.607</c:v>
                </c:pt>
                <c:pt idx="3748">
                  <c:v>1934.2349999999999</c:v>
                </c:pt>
                <c:pt idx="3749">
                  <c:v>1874.299</c:v>
                </c:pt>
                <c:pt idx="3750">
                  <c:v>1948.8779999999999</c:v>
                </c:pt>
                <c:pt idx="3751">
                  <c:v>1888.855</c:v>
                </c:pt>
                <c:pt idx="3752">
                  <c:v>1949.1959999999999</c:v>
                </c:pt>
                <c:pt idx="3753">
                  <c:v>1892.8619999999999</c:v>
                </c:pt>
                <c:pt idx="3754">
                  <c:v>1964.222</c:v>
                </c:pt>
                <c:pt idx="3755">
                  <c:v>1903.9860000000001</c:v>
                </c:pt>
                <c:pt idx="3756">
                  <c:v>1862.508</c:v>
                </c:pt>
                <c:pt idx="3757">
                  <c:v>1813.4360000000001</c:v>
                </c:pt>
                <c:pt idx="3758">
                  <c:v>1876.1589999999999</c:v>
                </c:pt>
                <c:pt idx="3759">
                  <c:v>1813.1669999999999</c:v>
                </c:pt>
                <c:pt idx="3760">
                  <c:v>1889.23</c:v>
                </c:pt>
                <c:pt idx="3761">
                  <c:v>1826.116</c:v>
                </c:pt>
                <c:pt idx="3762">
                  <c:v>1889.51</c:v>
                </c:pt>
                <c:pt idx="3763">
                  <c:v>1829.1419999999998</c:v>
                </c:pt>
                <c:pt idx="3764">
                  <c:v>1901.7190000000001</c:v>
                </c:pt>
                <c:pt idx="3765">
                  <c:v>1838.499</c:v>
                </c:pt>
                <c:pt idx="3766">
                  <c:v>1901.9939999999999</c:v>
                </c:pt>
                <c:pt idx="3767">
                  <c:v>1849.4970000000001</c:v>
                </c:pt>
                <c:pt idx="3768">
                  <c:v>1913.0639999999999</c:v>
                </c:pt>
                <c:pt idx="3769">
                  <c:v>1849.2439999999999</c:v>
                </c:pt>
                <c:pt idx="3770">
                  <c:v>1922.616</c:v>
                </c:pt>
                <c:pt idx="3771">
                  <c:v>1858.5050000000001</c:v>
                </c:pt>
                <c:pt idx="3772">
                  <c:v>1922.8879999999999</c:v>
                </c:pt>
                <c:pt idx="3773">
                  <c:v>1860.4070000000011</c:v>
                </c:pt>
                <c:pt idx="3774">
                  <c:v>1930.7139999999999</c:v>
                </c:pt>
                <c:pt idx="3775">
                  <c:v>1866.12</c:v>
                </c:pt>
                <c:pt idx="3776">
                  <c:v>1873.1519999999998</c:v>
                </c:pt>
                <c:pt idx="3777">
                  <c:v>1812.6489999999999</c:v>
                </c:pt>
                <c:pt idx="3778">
                  <c:v>1878.8609999999999</c:v>
                </c:pt>
                <c:pt idx="3779">
                  <c:v>1812.422</c:v>
                </c:pt>
                <c:pt idx="3780">
                  <c:v>1882.742</c:v>
                </c:pt>
                <c:pt idx="3781">
                  <c:v>1816.06</c:v>
                </c:pt>
                <c:pt idx="3782">
                  <c:v>1882.9780000000001</c:v>
                </c:pt>
                <c:pt idx="3783">
                  <c:v>1816.2270000000001</c:v>
                </c:pt>
                <c:pt idx="3784">
                  <c:v>1884.748</c:v>
                </c:pt>
                <c:pt idx="3785">
                  <c:v>1817.1389999999999</c:v>
                </c:pt>
                <c:pt idx="3786">
                  <c:v>1884.9829999999999</c:v>
                </c:pt>
                <c:pt idx="3787">
                  <c:v>1816.297</c:v>
                </c:pt>
                <c:pt idx="3788">
                  <c:v>1884.5889999999999</c:v>
                </c:pt>
                <c:pt idx="3789">
                  <c:v>1816.085</c:v>
                </c:pt>
                <c:pt idx="3790">
                  <c:v>1882.056</c:v>
                </c:pt>
                <c:pt idx="3791">
                  <c:v>1813.11</c:v>
                </c:pt>
                <c:pt idx="3792">
                  <c:v>1882.277</c:v>
                </c:pt>
                <c:pt idx="3793">
                  <c:v>1811.4360000000001</c:v>
                </c:pt>
                <c:pt idx="3794">
                  <c:v>1877.8629999999998</c:v>
                </c:pt>
                <c:pt idx="3795">
                  <c:v>1807.6429999999998</c:v>
                </c:pt>
                <c:pt idx="3796">
                  <c:v>1825.8439999999998</c:v>
                </c:pt>
                <c:pt idx="3797">
                  <c:v>1748.07</c:v>
                </c:pt>
                <c:pt idx="3798">
                  <c:v>1819.4580000000001</c:v>
                </c:pt>
                <c:pt idx="3799">
                  <c:v>1747.8899999999999</c:v>
                </c:pt>
                <c:pt idx="3800">
                  <c:v>1811.348</c:v>
                </c:pt>
                <c:pt idx="3801">
                  <c:v>1739.165</c:v>
                </c:pt>
                <c:pt idx="3802">
                  <c:v>1811.54</c:v>
                </c:pt>
                <c:pt idx="3803">
                  <c:v>1736.6739999999998</c:v>
                </c:pt>
                <c:pt idx="3804">
                  <c:v>1802.105</c:v>
                </c:pt>
                <c:pt idx="3805">
                  <c:v>1728.6189999999999</c:v>
                </c:pt>
                <c:pt idx="3806">
                  <c:v>1802.288</c:v>
                </c:pt>
                <c:pt idx="3807">
                  <c:v>1717.096</c:v>
                </c:pt>
                <c:pt idx="3808">
                  <c:v>1791.55</c:v>
                </c:pt>
                <c:pt idx="3809">
                  <c:v>1716.943</c:v>
                </c:pt>
                <c:pt idx="3810">
                  <c:v>1780.0239999999999</c:v>
                </c:pt>
                <c:pt idx="3811">
                  <c:v>1704.645</c:v>
                </c:pt>
                <c:pt idx="3812">
                  <c:v>1780.1959999999999</c:v>
                </c:pt>
                <c:pt idx="3813">
                  <c:v>1701.8519999999999</c:v>
                </c:pt>
                <c:pt idx="3814">
                  <c:v>1767.7380000000001</c:v>
                </c:pt>
                <c:pt idx="3815">
                  <c:v>1691.1039999999998</c:v>
                </c:pt>
                <c:pt idx="3816">
                  <c:v>1767.9050000000011</c:v>
                </c:pt>
                <c:pt idx="3817">
                  <c:v>1677.549</c:v>
                </c:pt>
                <c:pt idx="3818">
                  <c:v>1754.931</c:v>
                </c:pt>
                <c:pt idx="3819">
                  <c:v>1677.4150000000011</c:v>
                </c:pt>
                <c:pt idx="3820">
                  <c:v>1742.08</c:v>
                </c:pt>
                <c:pt idx="3821">
                  <c:v>1663.7729999999999</c:v>
                </c:pt>
                <c:pt idx="3822">
                  <c:v>1742.2280000000001</c:v>
                </c:pt>
                <c:pt idx="3823">
                  <c:v>1661.1129999999998</c:v>
                </c:pt>
                <c:pt idx="3824">
                  <c:v>1834.9739999999999</c:v>
                </c:pt>
                <c:pt idx="3825">
                  <c:v>1755.028</c:v>
                </c:pt>
                <c:pt idx="3826">
                  <c:v>1835.1379999999999</c:v>
                </c:pt>
                <c:pt idx="3827">
                  <c:v>1741.5260000000001</c:v>
                </c:pt>
                <c:pt idx="3828">
                  <c:v>1822.1489999999999</c:v>
                </c:pt>
                <c:pt idx="3829">
                  <c:v>1741.385</c:v>
                </c:pt>
                <c:pt idx="3830">
                  <c:v>1810.4360000000001</c:v>
                </c:pt>
                <c:pt idx="3831">
                  <c:v>1728.4680000000001</c:v>
                </c:pt>
                <c:pt idx="3832">
                  <c:v>1810.586</c:v>
                </c:pt>
                <c:pt idx="3833">
                  <c:v>1725.8829999999998</c:v>
                </c:pt>
                <c:pt idx="3834">
                  <c:v>1799.8219999999999</c:v>
                </c:pt>
                <c:pt idx="3835">
                  <c:v>1717.011</c:v>
                </c:pt>
                <c:pt idx="3836">
                  <c:v>1799.96</c:v>
                </c:pt>
                <c:pt idx="3837">
                  <c:v>1707.1399999999999</c:v>
                </c:pt>
                <c:pt idx="3838">
                  <c:v>1790.5629999999999</c:v>
                </c:pt>
                <c:pt idx="3839">
                  <c:v>1707.028</c:v>
                </c:pt>
                <c:pt idx="3840">
                  <c:v>1783.3489999999999</c:v>
                </c:pt>
                <c:pt idx="3841">
                  <c:v>1699.27</c:v>
                </c:pt>
                <c:pt idx="3842">
                  <c:v>1783.472</c:v>
                </c:pt>
                <c:pt idx="3843">
                  <c:v>1697.8589999999999</c:v>
                </c:pt>
                <c:pt idx="3844">
                  <c:v>1777.7639999999999</c:v>
                </c:pt>
                <c:pt idx="3845">
                  <c:v>1693.046</c:v>
                </c:pt>
                <c:pt idx="3846">
                  <c:v>1777.8799999999999</c:v>
                </c:pt>
                <c:pt idx="3847">
                  <c:v>1689.1809999999998</c:v>
                </c:pt>
                <c:pt idx="3848">
                  <c:v>1774.376</c:v>
                </c:pt>
                <c:pt idx="3849">
                  <c:v>1689.0989999999999</c:v>
                </c:pt>
                <c:pt idx="3850">
                  <c:v>1772.8929999999998</c:v>
                </c:pt>
                <c:pt idx="3851">
                  <c:v>1687.327</c:v>
                </c:pt>
                <c:pt idx="3852">
                  <c:v>1870.829</c:v>
                </c:pt>
                <c:pt idx="3853">
                  <c:v>1784.3879999999999</c:v>
                </c:pt>
                <c:pt idx="3854">
                  <c:v>1871.6139999999998</c:v>
                </c:pt>
                <c:pt idx="3855">
                  <c:v>1784.7719999999999</c:v>
                </c:pt>
                <c:pt idx="3856">
                  <c:v>1871.7349999999999</c:v>
                </c:pt>
                <c:pt idx="3857">
                  <c:v>1787.6559999999999</c:v>
                </c:pt>
                <c:pt idx="3858">
                  <c:v>1874.8329999999999</c:v>
                </c:pt>
                <c:pt idx="3859">
                  <c:v>1787.56</c:v>
                </c:pt>
                <c:pt idx="3860">
                  <c:v>1880.1719999999998</c:v>
                </c:pt>
                <c:pt idx="3861">
                  <c:v>1792.921</c:v>
                </c:pt>
                <c:pt idx="3862">
                  <c:v>1880.2809999999999</c:v>
                </c:pt>
                <c:pt idx="3863">
                  <c:v>1794.759</c:v>
                </c:pt>
                <c:pt idx="3864">
                  <c:v>1887.3319999999999</c:v>
                </c:pt>
                <c:pt idx="3865">
                  <c:v>1799.8909999999998</c:v>
                </c:pt>
                <c:pt idx="3866">
                  <c:v>1887.4449999999999</c:v>
                </c:pt>
                <c:pt idx="3867">
                  <c:v>1809.277</c:v>
                </c:pt>
                <c:pt idx="3868">
                  <c:v>1896.8229999999999</c:v>
                </c:pt>
                <c:pt idx="3869">
                  <c:v>1809.1989999999998</c:v>
                </c:pt>
                <c:pt idx="3870">
                  <c:v>1907.914</c:v>
                </c:pt>
                <c:pt idx="3871">
                  <c:v>1820.2239999999999</c:v>
                </c:pt>
                <c:pt idx="3872">
                  <c:v>1908.0039999999999</c:v>
                </c:pt>
                <c:pt idx="3873">
                  <c:v>1823.4110000000001</c:v>
                </c:pt>
                <c:pt idx="3874">
                  <c:v>1919.8589999999999</c:v>
                </c:pt>
                <c:pt idx="3875">
                  <c:v>1832.6689999999999</c:v>
                </c:pt>
                <c:pt idx="3876">
                  <c:v>1919.951</c:v>
                </c:pt>
                <c:pt idx="3877">
                  <c:v>1846.4849999999999</c:v>
                </c:pt>
                <c:pt idx="3878">
                  <c:v>1933.606</c:v>
                </c:pt>
                <c:pt idx="3879">
                  <c:v>1846.4010000000001</c:v>
                </c:pt>
                <c:pt idx="3880">
                  <c:v>1947.701</c:v>
                </c:pt>
                <c:pt idx="3881">
                  <c:v>1860.7460000000001</c:v>
                </c:pt>
                <c:pt idx="3882">
                  <c:v>1947.7929999999999</c:v>
                </c:pt>
                <c:pt idx="3883">
                  <c:v>1865.1859999999999</c:v>
                </c:pt>
                <c:pt idx="3884">
                  <c:v>1962.5739999999998</c:v>
                </c:pt>
                <c:pt idx="3885">
                  <c:v>1875.8389999999999</c:v>
                </c:pt>
                <c:pt idx="3886">
                  <c:v>1962.6579999999999</c:v>
                </c:pt>
                <c:pt idx="3887">
                  <c:v>1890.7829999999999</c:v>
                </c:pt>
                <c:pt idx="3888">
                  <c:v>1977.54</c:v>
                </c:pt>
                <c:pt idx="3889">
                  <c:v>1890.7149999999999</c:v>
                </c:pt>
                <c:pt idx="3890">
                  <c:v>1991.6239999999998</c:v>
                </c:pt>
                <c:pt idx="3891">
                  <c:v>1905.636</c:v>
                </c:pt>
                <c:pt idx="3892">
                  <c:v>1991.7080000000001</c:v>
                </c:pt>
                <c:pt idx="3893">
                  <c:v>1909.6209999999999</c:v>
                </c:pt>
                <c:pt idx="3894">
                  <c:v>2005.74</c:v>
                </c:pt>
                <c:pt idx="3895">
                  <c:v>1919.7070000000001</c:v>
                </c:pt>
                <c:pt idx="3896">
                  <c:v>1900.3739999999998</c:v>
                </c:pt>
                <c:pt idx="3897">
                  <c:v>1828.4010000000001</c:v>
                </c:pt>
                <c:pt idx="3898">
                  <c:v>1912.6399999999999</c:v>
                </c:pt>
                <c:pt idx="3899">
                  <c:v>1828.3819999999998</c:v>
                </c:pt>
                <c:pt idx="3900">
                  <c:v>1923.402</c:v>
                </c:pt>
                <c:pt idx="3901">
                  <c:v>1839.4160000000011</c:v>
                </c:pt>
                <c:pt idx="3902">
                  <c:v>1923.452</c:v>
                </c:pt>
                <c:pt idx="3903">
                  <c:v>1842.0550000000001</c:v>
                </c:pt>
                <c:pt idx="3904">
                  <c:v>1933.0360000000001</c:v>
                </c:pt>
                <c:pt idx="3905">
                  <c:v>1849.0360000000001</c:v>
                </c:pt>
                <c:pt idx="3906">
                  <c:v>1933.077</c:v>
                </c:pt>
                <c:pt idx="3907">
                  <c:v>1856.6759999999999</c:v>
                </c:pt>
                <c:pt idx="3908">
                  <c:v>1940.819</c:v>
                </c:pt>
                <c:pt idx="3909">
                  <c:v>1856.6579999999999</c:v>
                </c:pt>
                <c:pt idx="3910">
                  <c:v>1946.547</c:v>
                </c:pt>
                <c:pt idx="3911">
                  <c:v>1862.7550000000001</c:v>
                </c:pt>
                <c:pt idx="3912">
                  <c:v>1946.5729999999999</c:v>
                </c:pt>
                <c:pt idx="3913">
                  <c:v>1863.8029999999999</c:v>
                </c:pt>
                <c:pt idx="3914">
                  <c:v>1950.395</c:v>
                </c:pt>
                <c:pt idx="3915">
                  <c:v>1866.53</c:v>
                </c:pt>
                <c:pt idx="3916">
                  <c:v>1891.3150000000001</c:v>
                </c:pt>
                <c:pt idx="3917">
                  <c:v>1810.0119999999999</c:v>
                </c:pt>
                <c:pt idx="3918">
                  <c:v>1892.7139999999999</c:v>
                </c:pt>
                <c:pt idx="3919">
                  <c:v>1810.0219999999999</c:v>
                </c:pt>
                <c:pt idx="3920">
                  <c:v>1892.306</c:v>
                </c:pt>
                <c:pt idx="3921">
                  <c:v>1809.471</c:v>
                </c:pt>
                <c:pt idx="3922">
                  <c:v>1892.298</c:v>
                </c:pt>
                <c:pt idx="3923">
                  <c:v>1808.799</c:v>
                </c:pt>
                <c:pt idx="3924">
                  <c:v>1889.6419999999998</c:v>
                </c:pt>
                <c:pt idx="3925">
                  <c:v>1806.6699999999998</c:v>
                </c:pt>
                <c:pt idx="3926">
                  <c:v>1889.636</c:v>
                </c:pt>
                <c:pt idx="3927">
                  <c:v>1802.0929999999998</c:v>
                </c:pt>
                <c:pt idx="3928">
                  <c:v>1884.836</c:v>
                </c:pt>
                <c:pt idx="3929">
                  <c:v>1802.1289999999999</c:v>
                </c:pt>
                <c:pt idx="3930">
                  <c:v>1878.076</c:v>
                </c:pt>
                <c:pt idx="3931">
                  <c:v>1795.434</c:v>
                </c:pt>
                <c:pt idx="3932">
                  <c:v>1878.047</c:v>
                </c:pt>
                <c:pt idx="3933">
                  <c:v>1793.2950000000001</c:v>
                </c:pt>
                <c:pt idx="3934">
                  <c:v>1869.4929999999999</c:v>
                </c:pt>
                <c:pt idx="3935">
                  <c:v>1786.8819999999998</c:v>
                </c:pt>
                <c:pt idx="3936">
                  <c:v>1869.4570000000001</c:v>
                </c:pt>
                <c:pt idx="3937">
                  <c:v>1776.9560000000001</c:v>
                </c:pt>
                <c:pt idx="3938">
                  <c:v>1859.5609999999999</c:v>
                </c:pt>
                <c:pt idx="3939">
                  <c:v>1777.0219999999999</c:v>
                </c:pt>
                <c:pt idx="3940">
                  <c:v>1848.11</c:v>
                </c:pt>
                <c:pt idx="3941">
                  <c:v>1765.402</c:v>
                </c:pt>
                <c:pt idx="3942">
                  <c:v>1848.0550000000001</c:v>
                </c:pt>
                <c:pt idx="3943">
                  <c:v>1762.626</c:v>
                </c:pt>
                <c:pt idx="3944">
                  <c:v>1835.6109999999999</c:v>
                </c:pt>
                <c:pt idx="3945">
                  <c:v>1753.085</c:v>
                </c:pt>
                <c:pt idx="3946">
                  <c:v>1835.54</c:v>
                </c:pt>
                <c:pt idx="3947">
                  <c:v>1739.6679999999999</c:v>
                </c:pt>
                <c:pt idx="3948">
                  <c:v>1822.377</c:v>
                </c:pt>
                <c:pt idx="3949">
                  <c:v>1739.932</c:v>
                </c:pt>
                <c:pt idx="3950">
                  <c:v>1808.71</c:v>
                </c:pt>
                <c:pt idx="3951">
                  <c:v>1726.1839999999959</c:v>
                </c:pt>
                <c:pt idx="3952">
                  <c:v>1808.6299999999999</c:v>
                </c:pt>
                <c:pt idx="3953">
                  <c:v>1723.1519999999998</c:v>
                </c:pt>
                <c:pt idx="3954">
                  <c:v>1794.7380000000001</c:v>
                </c:pt>
                <c:pt idx="3955">
                  <c:v>1712.819</c:v>
                </c:pt>
                <c:pt idx="3956">
                  <c:v>1794.645</c:v>
                </c:pt>
                <c:pt idx="3957">
                  <c:v>1699.2639999999999</c:v>
                </c:pt>
                <c:pt idx="3958">
                  <c:v>1781.2629999999999</c:v>
                </c:pt>
                <c:pt idx="3959">
                  <c:v>1699.3869999999999</c:v>
                </c:pt>
                <c:pt idx="3960">
                  <c:v>1768.491</c:v>
                </c:pt>
                <c:pt idx="3961">
                  <c:v>1686.6559999999999</c:v>
                </c:pt>
                <c:pt idx="3962">
                  <c:v>1768.3739999999998</c:v>
                </c:pt>
                <c:pt idx="3963">
                  <c:v>1684.3979999999999</c:v>
                </c:pt>
                <c:pt idx="3964">
                  <c:v>1756.296</c:v>
                </c:pt>
                <c:pt idx="3965">
                  <c:v>1675.037</c:v>
                </c:pt>
                <c:pt idx="3966">
                  <c:v>1756.1689999999999</c:v>
                </c:pt>
                <c:pt idx="3967">
                  <c:v>1664.4749999999999</c:v>
                </c:pt>
                <c:pt idx="3968">
                  <c:v>1850.5539999999999</c:v>
                </c:pt>
                <c:pt idx="3969">
                  <c:v>1765.617</c:v>
                </c:pt>
                <c:pt idx="3970">
                  <c:v>1840.4929999999999</c:v>
                </c:pt>
                <c:pt idx="3971">
                  <c:v>1755.8979999999999</c:v>
                </c:pt>
                <c:pt idx="3972">
                  <c:v>1840.375</c:v>
                </c:pt>
                <c:pt idx="3973">
                  <c:v>1753.96</c:v>
                </c:pt>
                <c:pt idx="3974">
                  <c:v>1832.4270000000001</c:v>
                </c:pt>
                <c:pt idx="3975">
                  <c:v>1748.0229999999999</c:v>
                </c:pt>
                <c:pt idx="3976">
                  <c:v>1832.298</c:v>
                </c:pt>
                <c:pt idx="3977">
                  <c:v>1742.12</c:v>
                </c:pt>
                <c:pt idx="3978">
                  <c:v>1826.105</c:v>
                </c:pt>
                <c:pt idx="3979">
                  <c:v>1742.2719999999999</c:v>
                </c:pt>
                <c:pt idx="3980">
                  <c:v>1821.8709999999999</c:v>
                </c:pt>
                <c:pt idx="3981">
                  <c:v>1738.51</c:v>
                </c:pt>
                <c:pt idx="3982">
                  <c:v>1821.73</c:v>
                </c:pt>
                <c:pt idx="3983">
                  <c:v>1738.27</c:v>
                </c:pt>
                <c:pt idx="3984">
                  <c:v>1819.8989999999999</c:v>
                </c:pt>
                <c:pt idx="3985">
                  <c:v>1737.1519999999998</c:v>
                </c:pt>
                <c:pt idx="3986">
                  <c:v>1819.7439999999999</c:v>
                </c:pt>
                <c:pt idx="3987">
                  <c:v>1737.9080000000001</c:v>
                </c:pt>
                <c:pt idx="3988">
                  <c:v>1820.1789999999999</c:v>
                </c:pt>
                <c:pt idx="3989">
                  <c:v>1738.0839999999998</c:v>
                </c:pt>
                <c:pt idx="3990">
                  <c:v>1822.87</c:v>
                </c:pt>
                <c:pt idx="3991">
                  <c:v>1741.1039999999998</c:v>
                </c:pt>
                <c:pt idx="3992">
                  <c:v>1873.587</c:v>
                </c:pt>
                <c:pt idx="3993">
                  <c:v>1791.3879999999999</c:v>
                </c:pt>
                <c:pt idx="3994">
                  <c:v>1878.6089999999999</c:v>
                </c:pt>
                <c:pt idx="3995">
                  <c:v>1795.376</c:v>
                </c:pt>
                <c:pt idx="3996">
                  <c:v>1878.45</c:v>
                </c:pt>
                <c:pt idx="3997">
                  <c:v>1802.8429999999998</c:v>
                </c:pt>
                <c:pt idx="3998">
                  <c:v>1885.79</c:v>
                </c:pt>
                <c:pt idx="3999">
                  <c:v>1803.019</c:v>
                </c:pt>
                <c:pt idx="4000">
                  <c:v>1894.7529999999999</c:v>
                </c:pt>
                <c:pt idx="4001">
                  <c:v>1812.5409999999999</c:v>
                </c:pt>
                <c:pt idx="4002">
                  <c:v>1894.5929999999998</c:v>
                </c:pt>
                <c:pt idx="4003">
                  <c:v>1815.605</c:v>
                </c:pt>
                <c:pt idx="4004">
                  <c:v>1905.377</c:v>
                </c:pt>
                <c:pt idx="4005">
                  <c:v>1823.741</c:v>
                </c:pt>
                <c:pt idx="4006">
                  <c:v>1905.212</c:v>
                </c:pt>
                <c:pt idx="4007">
                  <c:v>1836.2449999999999</c:v>
                </c:pt>
                <c:pt idx="4008">
                  <c:v>1917.4349999999999</c:v>
                </c:pt>
                <c:pt idx="4009">
                  <c:v>1836.432</c:v>
                </c:pt>
                <c:pt idx="4010">
                  <c:v>1930.7</c:v>
                </c:pt>
                <c:pt idx="4011">
                  <c:v>1850.1739999999998</c:v>
                </c:pt>
                <c:pt idx="4012">
                  <c:v>1930.5319999999999</c:v>
                </c:pt>
                <c:pt idx="4013">
                  <c:v>1854.518</c:v>
                </c:pt>
                <c:pt idx="4014">
                  <c:v>1944.7660000000001</c:v>
                </c:pt>
                <c:pt idx="4015">
                  <c:v>1865.126</c:v>
                </c:pt>
                <c:pt idx="4016">
                  <c:v>1891.6669999999999</c:v>
                </c:pt>
                <c:pt idx="4017">
                  <c:v>1828.74</c:v>
                </c:pt>
                <c:pt idx="4018">
                  <c:v>1905.7670000000001</c:v>
                </c:pt>
                <c:pt idx="4019">
                  <c:v>1828.944</c:v>
                </c:pt>
                <c:pt idx="4020">
                  <c:v>1920.069</c:v>
                </c:pt>
                <c:pt idx="4021">
                  <c:v>1843.7950000000001</c:v>
                </c:pt>
                <c:pt idx="4022">
                  <c:v>1919.8809999999999</c:v>
                </c:pt>
                <c:pt idx="4023">
                  <c:v>1847.845</c:v>
                </c:pt>
                <c:pt idx="4024">
                  <c:v>1934.1089999999999</c:v>
                </c:pt>
                <c:pt idx="4025">
                  <c:v>1858.3609999999999</c:v>
                </c:pt>
                <c:pt idx="4026">
                  <c:v>1933.923</c:v>
                </c:pt>
                <c:pt idx="4027">
                  <c:v>1872.1849999999954</c:v>
                </c:pt>
                <c:pt idx="4028">
                  <c:v>1947.2639999999999</c:v>
                </c:pt>
                <c:pt idx="4029">
                  <c:v>1872.395</c:v>
                </c:pt>
                <c:pt idx="4030">
                  <c:v>1959.75</c:v>
                </c:pt>
                <c:pt idx="4031">
                  <c:v>1885.1189999999999</c:v>
                </c:pt>
                <c:pt idx="4032">
                  <c:v>1959.5529999999999</c:v>
                </c:pt>
                <c:pt idx="4033">
                  <c:v>1888.71</c:v>
                </c:pt>
                <c:pt idx="4034">
                  <c:v>1970.9739999999999</c:v>
                </c:pt>
                <c:pt idx="4035">
                  <c:v>1896.8</c:v>
                </c:pt>
                <c:pt idx="4036">
                  <c:v>1917.5729999999999</c:v>
                </c:pt>
                <c:pt idx="4037">
                  <c:v>1855.77</c:v>
                </c:pt>
                <c:pt idx="4038">
                  <c:v>1926.8899999999999</c:v>
                </c:pt>
                <c:pt idx="4039">
                  <c:v>1855.999</c:v>
                </c:pt>
                <c:pt idx="4040">
                  <c:v>1934.5239999999999</c:v>
                </c:pt>
                <c:pt idx="4041">
                  <c:v>1864.068</c:v>
                </c:pt>
                <c:pt idx="4042">
                  <c:v>1934.317</c:v>
                </c:pt>
                <c:pt idx="4043">
                  <c:v>1865.8129999999999</c:v>
                </c:pt>
                <c:pt idx="4044">
                  <c:v>1940.009</c:v>
                </c:pt>
                <c:pt idx="4045">
                  <c:v>1870.43</c:v>
                </c:pt>
                <c:pt idx="4046">
                  <c:v>1939.79</c:v>
                </c:pt>
                <c:pt idx="4047">
                  <c:v>1874.4929999999999</c:v>
                </c:pt>
                <c:pt idx="4048">
                  <c:v>1943.5909999999999</c:v>
                </c:pt>
                <c:pt idx="4049">
                  <c:v>1874.7249999999999</c:v>
                </c:pt>
                <c:pt idx="4050">
                  <c:v>1945.027</c:v>
                </c:pt>
                <c:pt idx="4051">
                  <c:v>1876.6319999999998</c:v>
                </c:pt>
                <c:pt idx="4052">
                  <c:v>1944.799</c:v>
                </c:pt>
                <c:pt idx="4053">
                  <c:v>1876.72</c:v>
                </c:pt>
                <c:pt idx="4054">
                  <c:v>1944.021</c:v>
                </c:pt>
                <c:pt idx="4055">
                  <c:v>1876.567</c:v>
                </c:pt>
                <c:pt idx="4056">
                  <c:v>1883.7249999999999</c:v>
                </c:pt>
                <c:pt idx="4057">
                  <c:v>1816.6419999999998</c:v>
                </c:pt>
                <c:pt idx="4058">
                  <c:v>1880.816</c:v>
                </c:pt>
                <c:pt idx="4059">
                  <c:v>1816.9</c:v>
                </c:pt>
                <c:pt idx="4060">
                  <c:v>1875.6239999999998</c:v>
                </c:pt>
                <c:pt idx="4061">
                  <c:v>1812.421</c:v>
                </c:pt>
                <c:pt idx="4062">
                  <c:v>1875.3709999999999</c:v>
                </c:pt>
                <c:pt idx="4063">
                  <c:v>1810.9580000000001</c:v>
                </c:pt>
                <c:pt idx="4064">
                  <c:v>1868.403</c:v>
                </c:pt>
                <c:pt idx="4065">
                  <c:v>1806.3969999999999</c:v>
                </c:pt>
                <c:pt idx="4066">
                  <c:v>1868.1409999999998</c:v>
                </c:pt>
                <c:pt idx="4067">
                  <c:v>1798.28</c:v>
                </c:pt>
                <c:pt idx="4068">
                  <c:v>1859.386</c:v>
                </c:pt>
                <c:pt idx="4069">
                  <c:v>1798.5539999999999</c:v>
                </c:pt>
                <c:pt idx="4070">
                  <c:v>1848.817</c:v>
                </c:pt>
                <c:pt idx="4071">
                  <c:v>1788.7080000000001</c:v>
                </c:pt>
                <c:pt idx="4072">
                  <c:v>1848.5439999999999</c:v>
                </c:pt>
                <c:pt idx="4073">
                  <c:v>1786.0650000000001</c:v>
                </c:pt>
                <c:pt idx="4074">
                  <c:v>1836.7060000000001</c:v>
                </c:pt>
                <c:pt idx="4075">
                  <c:v>1778.1179999999999</c:v>
                </c:pt>
                <c:pt idx="4076">
                  <c:v>1836.422</c:v>
                </c:pt>
                <c:pt idx="4077">
                  <c:v>1766.1329999999998</c:v>
                </c:pt>
                <c:pt idx="4078">
                  <c:v>1823.595</c:v>
                </c:pt>
                <c:pt idx="4079">
                  <c:v>1766.4270000000001</c:v>
                </c:pt>
                <c:pt idx="4080">
                  <c:v>1809.6659999999999</c:v>
                </c:pt>
                <c:pt idx="4081">
                  <c:v>1753.9250000000011</c:v>
                </c:pt>
                <c:pt idx="4082">
                  <c:v>1809.366</c:v>
                </c:pt>
                <c:pt idx="4083">
                  <c:v>1751.127</c:v>
                </c:pt>
                <c:pt idx="4084">
                  <c:v>1795.444</c:v>
                </c:pt>
                <c:pt idx="4085">
                  <c:v>1740.924</c:v>
                </c:pt>
                <c:pt idx="4086">
                  <c:v>1795.1409999999998</c:v>
                </c:pt>
                <c:pt idx="4087">
                  <c:v>1727.5219999999999</c:v>
                </c:pt>
                <c:pt idx="4088">
                  <c:v>1780.9480000000001</c:v>
                </c:pt>
                <c:pt idx="4089">
                  <c:v>1727.836</c:v>
                </c:pt>
                <c:pt idx="4090">
                  <c:v>1767.1659999999999</c:v>
                </c:pt>
                <c:pt idx="4091">
                  <c:v>1714.81</c:v>
                </c:pt>
                <c:pt idx="4092">
                  <c:v>1766.8489999999999</c:v>
                </c:pt>
                <c:pt idx="4093">
                  <c:v>1712.1889999999999</c:v>
                </c:pt>
                <c:pt idx="4094">
                  <c:v>1753.6429999999998</c:v>
                </c:pt>
                <c:pt idx="4095">
                  <c:v>1702.761</c:v>
                </c:pt>
                <c:pt idx="4096">
                  <c:v>1753.325</c:v>
                </c:pt>
                <c:pt idx="4097">
                  <c:v>1691.4060000000011</c:v>
                </c:pt>
                <c:pt idx="4098">
                  <c:v>1740.46</c:v>
                </c:pt>
                <c:pt idx="4099">
                  <c:v>1691.752</c:v>
                </c:pt>
                <c:pt idx="4100">
                  <c:v>1729.1279999999999</c:v>
                </c:pt>
                <c:pt idx="4101">
                  <c:v>1681.3019999999999</c:v>
                </c:pt>
                <c:pt idx="4102">
                  <c:v>1728.7829999999999</c:v>
                </c:pt>
                <c:pt idx="4103">
                  <c:v>1679.7819999999999</c:v>
                </c:pt>
                <c:pt idx="4104">
                  <c:v>1719.1129999999998</c:v>
                </c:pt>
                <c:pt idx="4105">
                  <c:v>1672.8709999999999</c:v>
                </c:pt>
                <c:pt idx="4106">
                  <c:v>1718.77</c:v>
                </c:pt>
                <c:pt idx="4107">
                  <c:v>1665.585</c:v>
                </c:pt>
                <c:pt idx="4108">
                  <c:v>1867.529</c:v>
                </c:pt>
                <c:pt idx="4109">
                  <c:v>1813.9090000000001</c:v>
                </c:pt>
                <c:pt idx="4110">
                  <c:v>1860.971</c:v>
                </c:pt>
                <c:pt idx="4111">
                  <c:v>1808.165</c:v>
                </c:pt>
                <c:pt idx="4112">
                  <c:v>1860.5260000000001</c:v>
                </c:pt>
                <c:pt idx="4113">
                  <c:v>1807.442</c:v>
                </c:pt>
                <c:pt idx="4114">
                  <c:v>1855.904</c:v>
                </c:pt>
                <c:pt idx="4115">
                  <c:v>1804.81</c:v>
                </c:pt>
                <c:pt idx="4116">
                  <c:v>1855.547</c:v>
                </c:pt>
                <c:pt idx="4117">
                  <c:v>1803.3919999999998</c:v>
                </c:pt>
                <c:pt idx="4118">
                  <c:v>1853.4060000000011</c:v>
                </c:pt>
                <c:pt idx="4119">
                  <c:v>1803.7529999999999</c:v>
                </c:pt>
                <c:pt idx="4120">
                  <c:v>1853.61</c:v>
                </c:pt>
                <c:pt idx="4121">
                  <c:v>1804.6809999999998</c:v>
                </c:pt>
                <c:pt idx="4122">
                  <c:v>1853.2449999999999</c:v>
                </c:pt>
                <c:pt idx="4123">
                  <c:v>1805.8009999999999</c:v>
                </c:pt>
                <c:pt idx="4124">
                  <c:v>1855.759</c:v>
                </c:pt>
                <c:pt idx="4125">
                  <c:v>1808.2860000000001</c:v>
                </c:pt>
                <c:pt idx="4126">
                  <c:v>1855.395</c:v>
                </c:pt>
                <c:pt idx="4127">
                  <c:v>1813.6209999999999</c:v>
                </c:pt>
                <c:pt idx="4128">
                  <c:v>1860.365</c:v>
                </c:pt>
                <c:pt idx="4129">
                  <c:v>1813.991</c:v>
                </c:pt>
                <c:pt idx="4130">
                  <c:v>1867.34</c:v>
                </c:pt>
                <c:pt idx="4131">
                  <c:v>1821.298</c:v>
                </c:pt>
                <c:pt idx="4132">
                  <c:v>1866.972</c:v>
                </c:pt>
                <c:pt idx="4133">
                  <c:v>1824.095</c:v>
                </c:pt>
                <c:pt idx="4134">
                  <c:v>1875.85</c:v>
                </c:pt>
                <c:pt idx="4135">
                  <c:v>1831.2429999999999</c:v>
                </c:pt>
                <c:pt idx="4136">
                  <c:v>1875.48</c:v>
                </c:pt>
                <c:pt idx="4137">
                  <c:v>1842.4050000000011</c:v>
                </c:pt>
                <c:pt idx="4138">
                  <c:v>1886.029</c:v>
                </c:pt>
                <c:pt idx="4139">
                  <c:v>1842.7909999999999</c:v>
                </c:pt>
                <c:pt idx="4140">
                  <c:v>1898.2909999999999</c:v>
                </c:pt>
                <c:pt idx="4141">
                  <c:v>1855.107</c:v>
                </c:pt>
                <c:pt idx="4142">
                  <c:v>1897.921</c:v>
                </c:pt>
                <c:pt idx="4143">
                  <c:v>1859.33</c:v>
                </c:pt>
                <c:pt idx="4144">
                  <c:v>1911.499</c:v>
                </c:pt>
                <c:pt idx="4145">
                  <c:v>1869.1699999999998</c:v>
                </c:pt>
                <c:pt idx="4146">
                  <c:v>1911.136</c:v>
                </c:pt>
                <c:pt idx="4147">
                  <c:v>1883.7750000000001</c:v>
                </c:pt>
                <c:pt idx="4148">
                  <c:v>1925.3139999999999</c:v>
                </c:pt>
                <c:pt idx="4149">
                  <c:v>1884.1539999999998</c:v>
                </c:pt>
                <c:pt idx="4150">
                  <c:v>1939.9360000000001</c:v>
                </c:pt>
                <c:pt idx="4151">
                  <c:v>1899.0989999999999</c:v>
                </c:pt>
                <c:pt idx="4152">
                  <c:v>1939.5619999999999</c:v>
                </c:pt>
                <c:pt idx="4153">
                  <c:v>1903.787</c:v>
                </c:pt>
                <c:pt idx="4154">
                  <c:v>1954.2670000000001</c:v>
                </c:pt>
                <c:pt idx="4155">
                  <c:v>1914.5350000000001</c:v>
                </c:pt>
                <c:pt idx="4156">
                  <c:v>1899.809</c:v>
                </c:pt>
                <c:pt idx="4157">
                  <c:v>1877.595</c:v>
                </c:pt>
                <c:pt idx="4158">
                  <c:v>1913.712</c:v>
                </c:pt>
                <c:pt idx="4159">
                  <c:v>1877.9749999999999</c:v>
                </c:pt>
                <c:pt idx="4160">
                  <c:v>1927.252</c:v>
                </c:pt>
                <c:pt idx="4161">
                  <c:v>1891.5360000000001</c:v>
                </c:pt>
                <c:pt idx="4162">
                  <c:v>1926.885</c:v>
                </c:pt>
                <c:pt idx="4163">
                  <c:v>1895.5729999999999</c:v>
                </c:pt>
                <c:pt idx="4164">
                  <c:v>1939.6509999999998</c:v>
                </c:pt>
                <c:pt idx="4165">
                  <c:v>1904.86</c:v>
                </c:pt>
                <c:pt idx="4166">
                  <c:v>1939.2739999999999</c:v>
                </c:pt>
                <c:pt idx="4167">
                  <c:v>1916.4250000000011</c:v>
                </c:pt>
                <c:pt idx="4168">
                  <c:v>1950.403</c:v>
                </c:pt>
                <c:pt idx="4169">
                  <c:v>1916.8</c:v>
                </c:pt>
                <c:pt idx="4170">
                  <c:v>1959.91</c:v>
                </c:pt>
                <c:pt idx="4171">
                  <c:v>1926.9680000000001</c:v>
                </c:pt>
                <c:pt idx="4172">
                  <c:v>1959.5360000000001</c:v>
                </c:pt>
                <c:pt idx="4173">
                  <c:v>1929.75</c:v>
                </c:pt>
                <c:pt idx="4174">
                  <c:v>1967.6879999999999</c:v>
                </c:pt>
                <c:pt idx="4175">
                  <c:v>1935.43</c:v>
                </c:pt>
                <c:pt idx="4176">
                  <c:v>1853.203</c:v>
                </c:pt>
                <c:pt idx="4177">
                  <c:v>1833.6339999999998</c:v>
                </c:pt>
                <c:pt idx="4178">
                  <c:v>1858.6109999999999</c:v>
                </c:pt>
                <c:pt idx="4179">
                  <c:v>1833.8119999999999</c:v>
                </c:pt>
                <c:pt idx="4180">
                  <c:v>1862.1629999999998</c:v>
                </c:pt>
                <c:pt idx="4181">
                  <c:v>1837.962</c:v>
                </c:pt>
                <c:pt idx="4182">
                  <c:v>1861.7860000000001</c:v>
                </c:pt>
                <c:pt idx="4183">
                  <c:v>1838.8109999999999</c:v>
                </c:pt>
                <c:pt idx="4184">
                  <c:v>1863.2750000000001</c:v>
                </c:pt>
                <c:pt idx="4185">
                  <c:v>1840.385</c:v>
                </c:pt>
                <c:pt idx="4186">
                  <c:v>1862.8989999999999</c:v>
                </c:pt>
                <c:pt idx="4187">
                  <c:v>1840.2660000000001</c:v>
                </c:pt>
                <c:pt idx="4188">
                  <c:v>1861.8139999999999</c:v>
                </c:pt>
                <c:pt idx="4189">
                  <c:v>1840.6519999999998</c:v>
                </c:pt>
                <c:pt idx="4190">
                  <c:v>1858.635</c:v>
                </c:pt>
                <c:pt idx="4191">
                  <c:v>1838.4070000000011</c:v>
                </c:pt>
                <c:pt idx="4192">
                  <c:v>1858.258</c:v>
                </c:pt>
                <c:pt idx="4193">
                  <c:v>1837.452</c:v>
                </c:pt>
                <c:pt idx="4194">
                  <c:v>1852.934</c:v>
                </c:pt>
                <c:pt idx="4195">
                  <c:v>1834.4780000000001</c:v>
                </c:pt>
                <c:pt idx="4196">
                  <c:v>1852.5529999999999</c:v>
                </c:pt>
                <c:pt idx="4197">
                  <c:v>1828.5919999999999</c:v>
                </c:pt>
                <c:pt idx="4198">
                  <c:v>1845.4150000000011</c:v>
                </c:pt>
                <c:pt idx="4199">
                  <c:v>1828.982</c:v>
                </c:pt>
                <c:pt idx="4200">
                  <c:v>1836.452</c:v>
                </c:pt>
                <c:pt idx="4201">
                  <c:v>1821.037</c:v>
                </c:pt>
                <c:pt idx="4202">
                  <c:v>1836.0609999999999</c:v>
                </c:pt>
                <c:pt idx="4203">
                  <c:v>1818.8489999999999</c:v>
                </c:pt>
                <c:pt idx="4204">
                  <c:v>1825.1939999999954</c:v>
                </c:pt>
                <c:pt idx="4205">
                  <c:v>1812.021</c:v>
                </c:pt>
                <c:pt idx="4206">
                  <c:v>1824.8050000000001</c:v>
                </c:pt>
                <c:pt idx="4207">
                  <c:v>1801.2660000000001</c:v>
                </c:pt>
                <c:pt idx="4208">
                  <c:v>1812.6389999999999</c:v>
                </c:pt>
                <c:pt idx="4209">
                  <c:v>1801.6609999999998</c:v>
                </c:pt>
                <c:pt idx="4210">
                  <c:v>1799.799</c:v>
                </c:pt>
                <c:pt idx="4211">
                  <c:v>1789.979</c:v>
                </c:pt>
                <c:pt idx="4212">
                  <c:v>1799.404</c:v>
                </c:pt>
                <c:pt idx="4213">
                  <c:v>1786.991</c:v>
                </c:pt>
                <c:pt idx="4214">
                  <c:v>1785.3019999999999</c:v>
                </c:pt>
                <c:pt idx="4215">
                  <c:v>1777.6869999999999</c:v>
                </c:pt>
                <c:pt idx="4216">
                  <c:v>1784.8979999999999</c:v>
                </c:pt>
                <c:pt idx="4217">
                  <c:v>1764.6629999999998</c:v>
                </c:pt>
                <c:pt idx="4218">
                  <c:v>1770.739</c:v>
                </c:pt>
                <c:pt idx="4219">
                  <c:v>1765.068</c:v>
                </c:pt>
                <c:pt idx="4220">
                  <c:v>1756.386</c:v>
                </c:pt>
                <c:pt idx="4221">
                  <c:v>1752.5419999999999</c:v>
                </c:pt>
                <c:pt idx="4222">
                  <c:v>1755.9829999999999</c:v>
                </c:pt>
                <c:pt idx="4223">
                  <c:v>1749.866</c:v>
                </c:pt>
                <c:pt idx="4224">
                  <c:v>1741.49</c:v>
                </c:pt>
                <c:pt idx="4225">
                  <c:v>1740.105</c:v>
                </c:pt>
                <c:pt idx="4226">
                  <c:v>1741.087</c:v>
                </c:pt>
                <c:pt idx="4227">
                  <c:v>1727.895</c:v>
                </c:pt>
                <c:pt idx="4228">
                  <c:v>1834.7160000000001</c:v>
                </c:pt>
                <c:pt idx="4229">
                  <c:v>1829.9370000000001</c:v>
                </c:pt>
                <c:pt idx="4230">
                  <c:v>1821.606</c:v>
                </c:pt>
                <c:pt idx="4231">
                  <c:v>1817.8389999999999</c:v>
                </c:pt>
                <c:pt idx="4232">
                  <c:v>1821.1829999999998</c:v>
                </c:pt>
                <c:pt idx="4233">
                  <c:v>1815.1759999999999</c:v>
                </c:pt>
                <c:pt idx="4234">
                  <c:v>1808.588</c:v>
                </c:pt>
                <c:pt idx="4235">
                  <c:v>1807.473</c:v>
                </c:pt>
                <c:pt idx="4236">
                  <c:v>1808.1639999999998</c:v>
                </c:pt>
                <c:pt idx="4237">
                  <c:v>1798.3809999999999</c:v>
                </c:pt>
                <c:pt idx="4238">
                  <c:v>1797.6189999999999</c:v>
                </c:pt>
                <c:pt idx="4239">
                  <c:v>1798.806</c:v>
                </c:pt>
                <c:pt idx="4240">
                  <c:v>1788.896</c:v>
                </c:pt>
                <c:pt idx="4241">
                  <c:v>1791.3389999999999</c:v>
                </c:pt>
                <c:pt idx="4242">
                  <c:v>1788.472</c:v>
                </c:pt>
                <c:pt idx="4243">
                  <c:v>1790.1029999999998</c:v>
                </c:pt>
                <c:pt idx="4244">
                  <c:v>1781.567</c:v>
                </c:pt>
                <c:pt idx="4245">
                  <c:v>1786.258</c:v>
                </c:pt>
                <c:pt idx="4246">
                  <c:v>1781.145</c:v>
                </c:pt>
                <c:pt idx="4247">
                  <c:v>1782.6799999999998</c:v>
                </c:pt>
                <c:pt idx="4248">
                  <c:v>1776.4860000000001</c:v>
                </c:pt>
                <c:pt idx="4249">
                  <c:v>1783.1</c:v>
                </c:pt>
                <c:pt idx="4250">
                  <c:v>1774.2929999999999</c:v>
                </c:pt>
                <c:pt idx="4251">
                  <c:v>1781.7460000000001</c:v>
                </c:pt>
                <c:pt idx="4252">
                  <c:v>1825.1719999999998</c:v>
                </c:pt>
                <c:pt idx="4253">
                  <c:v>1830.829</c:v>
                </c:pt>
                <c:pt idx="4254">
                  <c:v>1825.2560000000001</c:v>
                </c:pt>
                <c:pt idx="4255">
                  <c:v>1831.6419999999998</c:v>
                </c:pt>
                <c:pt idx="4256">
                  <c:v>1824.818</c:v>
                </c:pt>
                <c:pt idx="4257">
                  <c:v>1834.6849999999954</c:v>
                </c:pt>
                <c:pt idx="4258">
                  <c:v>1827.229</c:v>
                </c:pt>
                <c:pt idx="4259">
                  <c:v>1835.1189999999999</c:v>
                </c:pt>
                <c:pt idx="4260">
                  <c:v>1832.085</c:v>
                </c:pt>
                <c:pt idx="4261">
                  <c:v>1840.6369999999999</c:v>
                </c:pt>
                <c:pt idx="4262">
                  <c:v>1831.6569999999999</c:v>
                </c:pt>
                <c:pt idx="4263">
                  <c:v>1843.145</c:v>
                </c:pt>
                <c:pt idx="4264">
                  <c:v>1838.7839999999999</c:v>
                </c:pt>
                <c:pt idx="4265">
                  <c:v>1848.6979999999999</c:v>
                </c:pt>
                <c:pt idx="4266">
                  <c:v>1838.357</c:v>
                </c:pt>
                <c:pt idx="4267">
                  <c:v>1857.43</c:v>
                </c:pt>
                <c:pt idx="4268">
                  <c:v>1847.221</c:v>
                </c:pt>
                <c:pt idx="4269">
                  <c:v>1857.857</c:v>
                </c:pt>
                <c:pt idx="4270">
                  <c:v>1857.914</c:v>
                </c:pt>
                <c:pt idx="4271">
                  <c:v>1869.0450000000001</c:v>
                </c:pt>
                <c:pt idx="4272">
                  <c:v>1857.4870000000001</c:v>
                </c:pt>
                <c:pt idx="4273">
                  <c:v>1873.038</c:v>
                </c:pt>
                <c:pt idx="4274">
                  <c:v>1869.979</c:v>
                </c:pt>
                <c:pt idx="4275">
                  <c:v>1882.0250000000001</c:v>
                </c:pt>
                <c:pt idx="4276">
                  <c:v>1869.5529999999999</c:v>
                </c:pt>
                <c:pt idx="4277">
                  <c:v>1895.5539999999999</c:v>
                </c:pt>
                <c:pt idx="4278">
                  <c:v>1882.8150000000001</c:v>
                </c:pt>
                <c:pt idx="4279">
                  <c:v>1895.972</c:v>
                </c:pt>
                <c:pt idx="4280">
                  <c:v>1896.87</c:v>
                </c:pt>
                <c:pt idx="4281">
                  <c:v>1910.3529999999998</c:v>
                </c:pt>
                <c:pt idx="4282">
                  <c:v>1896.453</c:v>
                </c:pt>
                <c:pt idx="4283">
                  <c:v>1915.2529999999999</c:v>
                </c:pt>
                <c:pt idx="4284">
                  <c:v>1911.6639999999998</c:v>
                </c:pt>
                <c:pt idx="4285">
                  <c:v>1925.223</c:v>
                </c:pt>
                <c:pt idx="4286">
                  <c:v>1911.25</c:v>
                </c:pt>
                <c:pt idx="4287">
                  <c:v>1940.0939999999998</c:v>
                </c:pt>
                <c:pt idx="4288">
                  <c:v>1926.078</c:v>
                </c:pt>
                <c:pt idx="4289">
                  <c:v>1940.508</c:v>
                </c:pt>
                <c:pt idx="4290">
                  <c:v>1940.7070000000001</c:v>
                </c:pt>
                <c:pt idx="4291">
                  <c:v>1955.155</c:v>
                </c:pt>
                <c:pt idx="4292">
                  <c:v>1940.2929999999999</c:v>
                </c:pt>
                <c:pt idx="4293">
                  <c:v>1959.9880000000001</c:v>
                </c:pt>
                <c:pt idx="4294">
                  <c:v>1954.135</c:v>
                </c:pt>
                <c:pt idx="4295">
                  <c:v>1969.837</c:v>
                </c:pt>
                <c:pt idx="4296">
                  <c:v>1846.575</c:v>
                </c:pt>
                <c:pt idx="4297">
                  <c:v>1879.9849999999999</c:v>
                </c:pt>
                <c:pt idx="4298">
                  <c:v>1858.713</c:v>
                </c:pt>
                <c:pt idx="4299">
                  <c:v>1880.375</c:v>
                </c:pt>
                <c:pt idx="4300">
                  <c:v>1869.8329999999999</c:v>
                </c:pt>
                <c:pt idx="4301">
                  <c:v>1891.472</c:v>
                </c:pt>
                <c:pt idx="4302">
                  <c:v>1869.442</c:v>
                </c:pt>
                <c:pt idx="4303">
                  <c:v>1894.808</c:v>
                </c:pt>
                <c:pt idx="4304">
                  <c:v>1879.155</c:v>
                </c:pt>
                <c:pt idx="4305">
                  <c:v>1901.7170000000001</c:v>
                </c:pt>
                <c:pt idx="4306">
                  <c:v>1878.7719999999999</c:v>
                </c:pt>
                <c:pt idx="4307">
                  <c:v>1909.8009999999999</c:v>
                </c:pt>
                <c:pt idx="4308">
                  <c:v>1886.308</c:v>
                </c:pt>
                <c:pt idx="4309">
                  <c:v>1910.1879999999999</c:v>
                </c:pt>
                <c:pt idx="4310">
                  <c:v>1892.0889999999999</c:v>
                </c:pt>
                <c:pt idx="4311">
                  <c:v>1916.4</c:v>
                </c:pt>
                <c:pt idx="4312">
                  <c:v>1891.7049999999999</c:v>
                </c:pt>
                <c:pt idx="4313">
                  <c:v>1917.979</c:v>
                </c:pt>
                <c:pt idx="4314">
                  <c:v>1895.451</c:v>
                </c:pt>
                <c:pt idx="4315">
                  <c:v>1920.8539999999998</c:v>
                </c:pt>
                <c:pt idx="4316">
                  <c:v>1834.9570000000001</c:v>
                </c:pt>
                <c:pt idx="4317">
                  <c:v>1865.7270000000001</c:v>
                </c:pt>
                <c:pt idx="4318">
                  <c:v>1836.2929999999999</c:v>
                </c:pt>
                <c:pt idx="4319">
                  <c:v>1866.1</c:v>
                </c:pt>
                <c:pt idx="4320">
                  <c:v>1835.4760000000001</c:v>
                </c:pt>
                <c:pt idx="4321">
                  <c:v>1866.0219999999999</c:v>
                </c:pt>
                <c:pt idx="4322">
                  <c:v>1835.1039999999998</c:v>
                </c:pt>
                <c:pt idx="4323">
                  <c:v>1865.6489999999999</c:v>
                </c:pt>
                <c:pt idx="4324">
                  <c:v>1832.155</c:v>
                </c:pt>
                <c:pt idx="4325">
                  <c:v>1864.1729999999998</c:v>
                </c:pt>
                <c:pt idx="4326">
                  <c:v>1831.7809999999999</c:v>
                </c:pt>
                <c:pt idx="4327">
                  <c:v>1859.8729999999998</c:v>
                </c:pt>
                <c:pt idx="4328">
                  <c:v>1826.5260000000001</c:v>
                </c:pt>
                <c:pt idx="4329">
                  <c:v>1860.2370000000001</c:v>
                </c:pt>
                <c:pt idx="4330">
                  <c:v>1819.5409999999999</c:v>
                </c:pt>
                <c:pt idx="4331">
                  <c:v>1854.203</c:v>
                </c:pt>
                <c:pt idx="4332">
                  <c:v>1819.1839999999959</c:v>
                </c:pt>
                <c:pt idx="4333">
                  <c:v>1852.1629999999998</c:v>
                </c:pt>
                <c:pt idx="4334">
                  <c:v>1809.826</c:v>
                </c:pt>
                <c:pt idx="4335">
                  <c:v>1846.5070000000001</c:v>
                </c:pt>
                <c:pt idx="4336">
                  <c:v>1809.4680000000001</c:v>
                </c:pt>
                <c:pt idx="4337">
                  <c:v>1837.057</c:v>
                </c:pt>
                <c:pt idx="4338">
                  <c:v>1799.1029999999998</c:v>
                </c:pt>
                <c:pt idx="4339">
                  <c:v>1837.4110000000001</c:v>
                </c:pt>
                <c:pt idx="4340">
                  <c:v>1786.9749999999999</c:v>
                </c:pt>
                <c:pt idx="4341">
                  <c:v>1826.8789999999999</c:v>
                </c:pt>
                <c:pt idx="4342">
                  <c:v>1786.6229999999998</c:v>
                </c:pt>
                <c:pt idx="4343">
                  <c:v>1824.0309999999999</c:v>
                </c:pt>
                <c:pt idx="4344">
                  <c:v>1773.3969999999999</c:v>
                </c:pt>
                <c:pt idx="4345">
                  <c:v>1815.5529999999999</c:v>
                </c:pt>
                <c:pt idx="4346">
                  <c:v>1773.05</c:v>
                </c:pt>
                <c:pt idx="4347">
                  <c:v>1802.933</c:v>
                </c:pt>
                <c:pt idx="4348">
                  <c:v>1759.529</c:v>
                </c:pt>
                <c:pt idx="4349">
                  <c:v>1803.2819999999999</c:v>
                </c:pt>
                <c:pt idx="4350">
                  <c:v>1744.7260000000001</c:v>
                </c:pt>
                <c:pt idx="4351">
                  <c:v>1790.471</c:v>
                </c:pt>
                <c:pt idx="4352">
                  <c:v>1744.3909999999998</c:v>
                </c:pt>
                <c:pt idx="4353">
                  <c:v>1787.287</c:v>
                </c:pt>
                <c:pt idx="4354">
                  <c:v>1730.127</c:v>
                </c:pt>
                <c:pt idx="4355">
                  <c:v>1777.7239999999999</c:v>
                </c:pt>
                <c:pt idx="4356">
                  <c:v>1729.788</c:v>
                </c:pt>
                <c:pt idx="4357">
                  <c:v>1764.769</c:v>
                </c:pt>
                <c:pt idx="4358">
                  <c:v>1715.6439999999998</c:v>
                </c:pt>
                <c:pt idx="4359">
                  <c:v>1765.1009999999999</c:v>
                </c:pt>
                <c:pt idx="4360">
                  <c:v>1701.7760000000001</c:v>
                </c:pt>
                <c:pt idx="4361">
                  <c:v>1753.115</c:v>
                </c:pt>
                <c:pt idx="4362">
                  <c:v>1701.4549999999999</c:v>
                </c:pt>
                <c:pt idx="4363">
                  <c:v>1750.6949999999954</c:v>
                </c:pt>
                <c:pt idx="4364">
                  <c:v>1688.847</c:v>
                </c:pt>
                <c:pt idx="4365">
                  <c:v>1741.9580000000001</c:v>
                </c:pt>
                <c:pt idx="4366">
                  <c:v>1688.5360000000001</c:v>
                </c:pt>
                <c:pt idx="4367">
                  <c:v>1731.8909999999998</c:v>
                </c:pt>
                <c:pt idx="4368">
                  <c:v>1781.752</c:v>
                </c:pt>
                <c:pt idx="4369">
                  <c:v>1833.867</c:v>
                </c:pt>
                <c:pt idx="4370">
                  <c:v>1771.1399999999999</c:v>
                </c:pt>
                <c:pt idx="4371">
                  <c:v>1824.509</c:v>
                </c:pt>
                <c:pt idx="4372">
                  <c:v>1770.8039999999999</c:v>
                </c:pt>
                <c:pt idx="4373">
                  <c:v>1822.6559999999999</c:v>
                </c:pt>
                <c:pt idx="4374">
                  <c:v>1762.327</c:v>
                </c:pt>
                <c:pt idx="4375">
                  <c:v>1817.039</c:v>
                </c:pt>
                <c:pt idx="4376">
                  <c:v>1762</c:v>
                </c:pt>
                <c:pt idx="4377">
                  <c:v>1811.4260000000011</c:v>
                </c:pt>
                <c:pt idx="4378">
                  <c:v>1755.2629999999999</c:v>
                </c:pt>
                <c:pt idx="4379">
                  <c:v>1811.761</c:v>
                </c:pt>
                <c:pt idx="4380">
                  <c:v>1750.6939999999954</c:v>
                </c:pt>
                <c:pt idx="4381">
                  <c:v>1808.2339999999999</c:v>
                </c:pt>
                <c:pt idx="4382">
                  <c:v>1750.3709999999999</c:v>
                </c:pt>
                <c:pt idx="4383">
                  <c:v>1808.0650000000001</c:v>
                </c:pt>
                <c:pt idx="4384">
                  <c:v>1748.008</c:v>
                </c:pt>
                <c:pt idx="4385">
                  <c:v>1807.0609999999999</c:v>
                </c:pt>
                <c:pt idx="4386">
                  <c:v>1747.6969999999999</c:v>
                </c:pt>
                <c:pt idx="4387">
                  <c:v>1807.8389999999999</c:v>
                </c:pt>
                <c:pt idx="4388">
                  <c:v>1747.8319999999999</c:v>
                </c:pt>
                <c:pt idx="4389">
                  <c:v>1808.1609999999998</c:v>
                </c:pt>
                <c:pt idx="4390">
                  <c:v>1750.4670000000001</c:v>
                </c:pt>
                <c:pt idx="4391">
                  <c:v>1811.002</c:v>
                </c:pt>
                <c:pt idx="4392">
                  <c:v>1750.1669999999999</c:v>
                </c:pt>
                <c:pt idx="4393">
                  <c:v>1812.645</c:v>
                </c:pt>
                <c:pt idx="4394">
                  <c:v>1754.9560000000001</c:v>
                </c:pt>
                <c:pt idx="4395">
                  <c:v>1816.328</c:v>
                </c:pt>
                <c:pt idx="4396">
                  <c:v>1853.5060000000001</c:v>
                </c:pt>
                <c:pt idx="4397">
                  <c:v>1920.617</c:v>
                </c:pt>
                <c:pt idx="4398">
                  <c:v>1860.729</c:v>
                </c:pt>
                <c:pt idx="4399">
                  <c:v>1920.9590000000001</c:v>
                </c:pt>
                <c:pt idx="4400">
                  <c:v>1870.5319999999999</c:v>
                </c:pt>
                <c:pt idx="4401">
                  <c:v>1930.4170000000001</c:v>
                </c:pt>
                <c:pt idx="4402">
                  <c:v>1870.2070000000001</c:v>
                </c:pt>
                <c:pt idx="4403">
                  <c:v>1934.1769999999999</c:v>
                </c:pt>
                <c:pt idx="4404">
                  <c:v>1881.028</c:v>
                </c:pt>
                <c:pt idx="4405">
                  <c:v>1941.979</c:v>
                </c:pt>
                <c:pt idx="4406">
                  <c:v>1880.721</c:v>
                </c:pt>
                <c:pt idx="4407">
                  <c:v>1954.527</c:v>
                </c:pt>
                <c:pt idx="4408">
                  <c:v>1893.4849999999999</c:v>
                </c:pt>
                <c:pt idx="4409">
                  <c:v>1954.846</c:v>
                </c:pt>
                <c:pt idx="4410">
                  <c:v>1907.1989999999998</c:v>
                </c:pt>
                <c:pt idx="4411">
                  <c:v>1968.537</c:v>
                </c:pt>
                <c:pt idx="4412">
                  <c:v>1906.8889999999999</c:v>
                </c:pt>
                <c:pt idx="4413">
                  <c:v>1973.75</c:v>
                </c:pt>
                <c:pt idx="4414">
                  <c:v>1922.087</c:v>
                </c:pt>
                <c:pt idx="4415">
                  <c:v>1983.6279999999999</c:v>
                </c:pt>
                <c:pt idx="4416">
                  <c:v>1818.8</c:v>
                </c:pt>
                <c:pt idx="4417">
                  <c:v>1897.2370000000001</c:v>
                </c:pt>
                <c:pt idx="4418">
                  <c:v>1833.1909999999998</c:v>
                </c:pt>
                <c:pt idx="4419">
                  <c:v>1897.521</c:v>
                </c:pt>
                <c:pt idx="4420">
                  <c:v>1847.8639999999998</c:v>
                </c:pt>
                <c:pt idx="4421">
                  <c:v>1912.31</c:v>
                </c:pt>
                <c:pt idx="4422">
                  <c:v>1847.59</c:v>
                </c:pt>
                <c:pt idx="4423">
                  <c:v>1916.6089999999999</c:v>
                </c:pt>
                <c:pt idx="4424">
                  <c:v>1862.0629999999999</c:v>
                </c:pt>
                <c:pt idx="4425">
                  <c:v>1926.511</c:v>
                </c:pt>
                <c:pt idx="4426">
                  <c:v>1861.7919999999999</c:v>
                </c:pt>
                <c:pt idx="4427">
                  <c:v>1940.2239999999999</c:v>
                </c:pt>
                <c:pt idx="4428">
                  <c:v>1875.4090000000001</c:v>
                </c:pt>
                <c:pt idx="4429">
                  <c:v>1940.4939999999999</c:v>
                </c:pt>
                <c:pt idx="4430">
                  <c:v>1888.5050000000001</c:v>
                </c:pt>
                <c:pt idx="4431">
                  <c:v>1952.99</c:v>
                </c:pt>
                <c:pt idx="4432">
                  <c:v>1888.24</c:v>
                </c:pt>
                <c:pt idx="4433">
                  <c:v>1956.982</c:v>
                </c:pt>
                <c:pt idx="4434">
                  <c:v>1899.46</c:v>
                </c:pt>
                <c:pt idx="4435">
                  <c:v>1964.7850000000001</c:v>
                </c:pt>
                <c:pt idx="4436">
                  <c:v>1847.009</c:v>
                </c:pt>
                <c:pt idx="4437">
                  <c:v>1922.9590000000001</c:v>
                </c:pt>
                <c:pt idx="4438">
                  <c:v>1856.45</c:v>
                </c:pt>
                <c:pt idx="4439">
                  <c:v>1923.211</c:v>
                </c:pt>
                <c:pt idx="4440">
                  <c:v>1864.5129999999999</c:v>
                </c:pt>
                <c:pt idx="4441">
                  <c:v>1931.22</c:v>
                </c:pt>
                <c:pt idx="4442">
                  <c:v>1864.2760000000001</c:v>
                </c:pt>
                <c:pt idx="4443">
                  <c:v>1933.307</c:v>
                </c:pt>
                <c:pt idx="4444">
                  <c:v>1870.3489999999999</c:v>
                </c:pt>
                <c:pt idx="4445">
                  <c:v>1937.7460000000001</c:v>
                </c:pt>
                <c:pt idx="4446">
                  <c:v>1870.1129999999998</c:v>
                </c:pt>
                <c:pt idx="4447">
                  <c:v>1941.7190000000001</c:v>
                </c:pt>
                <c:pt idx="4448">
                  <c:v>1874.0439999999999</c:v>
                </c:pt>
                <c:pt idx="4449">
                  <c:v>1941.953</c:v>
                </c:pt>
                <c:pt idx="4450">
                  <c:v>1875.615</c:v>
                </c:pt>
                <c:pt idx="4451">
                  <c:v>1943.99</c:v>
                </c:pt>
                <c:pt idx="4452">
                  <c:v>1875.3939999999998</c:v>
                </c:pt>
                <c:pt idx="4453">
                  <c:v>1944.0929999999998</c:v>
                </c:pt>
                <c:pt idx="4454">
                  <c:v>1874.76</c:v>
                </c:pt>
                <c:pt idx="4455">
                  <c:v>1944.0329999999999</c:v>
                </c:pt>
                <c:pt idx="4456">
                  <c:v>1815.26</c:v>
                </c:pt>
                <c:pt idx="4457">
                  <c:v>1883.463</c:v>
                </c:pt>
                <c:pt idx="4458">
                  <c:v>1812.299</c:v>
                </c:pt>
                <c:pt idx="4459">
                  <c:v>1883.6739999999998</c:v>
                </c:pt>
                <c:pt idx="4460">
                  <c:v>1807.4870000000001</c:v>
                </c:pt>
                <c:pt idx="4461">
                  <c:v>1879.4390000000001</c:v>
                </c:pt>
                <c:pt idx="4462">
                  <c:v>1807.2909999999999</c:v>
                </c:pt>
                <c:pt idx="4463">
                  <c:v>1877.7629999999999</c:v>
                </c:pt>
                <c:pt idx="4464">
                  <c:v>1800.4080000000001</c:v>
                </c:pt>
                <c:pt idx="4465">
                  <c:v>1873.2560000000001</c:v>
                </c:pt>
                <c:pt idx="4466">
                  <c:v>1800.231</c:v>
                </c:pt>
                <c:pt idx="4467">
                  <c:v>1865.298</c:v>
                </c:pt>
                <c:pt idx="4468">
                  <c:v>1791.432</c:v>
                </c:pt>
                <c:pt idx="4469">
                  <c:v>1865.491</c:v>
                </c:pt>
                <c:pt idx="4470">
                  <c:v>1781.28</c:v>
                </c:pt>
                <c:pt idx="4471">
                  <c:v>1855.913</c:v>
                </c:pt>
                <c:pt idx="4472">
                  <c:v>1781.1089999999999</c:v>
                </c:pt>
                <c:pt idx="4473">
                  <c:v>1852.8629999999998</c:v>
                </c:pt>
                <c:pt idx="4474">
                  <c:v>1769.0429999999999</c:v>
                </c:pt>
                <c:pt idx="4475">
                  <c:v>1844.9449999999999</c:v>
                </c:pt>
                <c:pt idx="4476">
                  <c:v>1768.8829999999998</c:v>
                </c:pt>
                <c:pt idx="4477">
                  <c:v>1833.3329999999999</c:v>
                </c:pt>
                <c:pt idx="4478">
                  <c:v>1756.328</c:v>
                </c:pt>
                <c:pt idx="4479">
                  <c:v>1833.5</c:v>
                </c:pt>
                <c:pt idx="4480">
                  <c:v>1799.7280000000001</c:v>
                </c:pt>
                <c:pt idx="4481">
                  <c:v>1877.1799999999998</c:v>
                </c:pt>
                <c:pt idx="4482">
                  <c:v>1799.5650000000001</c:v>
                </c:pt>
                <c:pt idx="4483">
                  <c:v>1873.6909999999998</c:v>
                </c:pt>
                <c:pt idx="4484">
                  <c:v>1784.6619999999998</c:v>
                </c:pt>
                <c:pt idx="4485">
                  <c:v>1864.09</c:v>
                </c:pt>
                <c:pt idx="4486">
                  <c:v>1784.5119999999999</c:v>
                </c:pt>
                <c:pt idx="4487">
                  <c:v>1850.0739999999998</c:v>
                </c:pt>
                <c:pt idx="4488">
                  <c:v>1770.2539999999999</c:v>
                </c:pt>
                <c:pt idx="4489">
                  <c:v>1850.232</c:v>
                </c:pt>
                <c:pt idx="4490">
                  <c:v>1755.886</c:v>
                </c:pt>
                <c:pt idx="4491">
                  <c:v>1837.105</c:v>
                </c:pt>
                <c:pt idx="4492">
                  <c:v>1755.7550000000001</c:v>
                </c:pt>
                <c:pt idx="4493">
                  <c:v>1833.567</c:v>
                </c:pt>
                <c:pt idx="4494">
                  <c:v>1742.2</c:v>
                </c:pt>
                <c:pt idx="4495">
                  <c:v>1824.1589999999999</c:v>
                </c:pt>
                <c:pt idx="4496">
                  <c:v>1742.087</c:v>
                </c:pt>
                <c:pt idx="4497">
                  <c:v>1812.307</c:v>
                </c:pt>
                <c:pt idx="4498">
                  <c:v>1729.088</c:v>
                </c:pt>
                <c:pt idx="4499">
                  <c:v>1812.44</c:v>
                </c:pt>
                <c:pt idx="4500">
                  <c:v>1717.635</c:v>
                </c:pt>
                <c:pt idx="4501">
                  <c:v>1801.508</c:v>
                </c:pt>
                <c:pt idx="4502">
                  <c:v>1717.5329999999999</c:v>
                </c:pt>
                <c:pt idx="4503">
                  <c:v>1799.2070000000001</c:v>
                </c:pt>
                <c:pt idx="4504">
                  <c:v>1707.5260000000001</c:v>
                </c:pt>
                <c:pt idx="4505">
                  <c:v>1792.0609999999999</c:v>
                </c:pt>
                <c:pt idx="4506">
                  <c:v>1707.4280000000001</c:v>
                </c:pt>
                <c:pt idx="4507">
                  <c:v>1784.6239999999998</c:v>
                </c:pt>
                <c:pt idx="4508">
                  <c:v>1797.048</c:v>
                </c:pt>
                <c:pt idx="4509">
                  <c:v>1883.1659999999999</c:v>
                </c:pt>
                <c:pt idx="4510">
                  <c:v>1790.4449999999999</c:v>
                </c:pt>
                <c:pt idx="4511">
                  <c:v>1877.1129999999998</c:v>
                </c:pt>
                <c:pt idx="4512">
                  <c:v>1790.35</c:v>
                </c:pt>
                <c:pt idx="4513">
                  <c:v>1876.0319999999999</c:v>
                </c:pt>
                <c:pt idx="4514">
                  <c:v>1786.038</c:v>
                </c:pt>
                <c:pt idx="4515">
                  <c:v>1873.1669999999999</c:v>
                </c:pt>
                <c:pt idx="4516">
                  <c:v>1785.9380000000001</c:v>
                </c:pt>
                <c:pt idx="4517">
                  <c:v>1871.4360000000001</c:v>
                </c:pt>
                <c:pt idx="4518">
                  <c:v>1783.9290000000001</c:v>
                </c:pt>
                <c:pt idx="4519">
                  <c:v>1871.5519999999999</c:v>
                </c:pt>
                <c:pt idx="4520">
                  <c:v>1784.2539999999999</c:v>
                </c:pt>
                <c:pt idx="4521">
                  <c:v>1872.0739999999998</c:v>
                </c:pt>
                <c:pt idx="4522">
                  <c:v>1784.1729999999998</c:v>
                </c:pt>
                <c:pt idx="4523">
                  <c:v>1872.9749999999999</c:v>
                </c:pt>
                <c:pt idx="4524">
                  <c:v>1786.827</c:v>
                </c:pt>
                <c:pt idx="4525">
                  <c:v>1874.962</c:v>
                </c:pt>
                <c:pt idx="4526">
                  <c:v>1786.7570000000001</c:v>
                </c:pt>
                <c:pt idx="4527">
                  <c:v>1880.0529999999999</c:v>
                </c:pt>
                <c:pt idx="4528">
                  <c:v>1791.7439999999999</c:v>
                </c:pt>
                <c:pt idx="4529">
                  <c:v>1880.1489999999999</c:v>
                </c:pt>
                <c:pt idx="4530">
                  <c:v>1798.749</c:v>
                </c:pt>
                <c:pt idx="4531">
                  <c:v>1886.9880000000001</c:v>
                </c:pt>
                <c:pt idx="4532">
                  <c:v>1798.6769999999999</c:v>
                </c:pt>
                <c:pt idx="4533">
                  <c:v>1889.712</c:v>
                </c:pt>
                <c:pt idx="4534">
                  <c:v>1807.6939999999954</c:v>
                </c:pt>
                <c:pt idx="4535">
                  <c:v>1896.2629999999999</c:v>
                </c:pt>
                <c:pt idx="4536">
                  <c:v>1807.6299999999999</c:v>
                </c:pt>
                <c:pt idx="4537">
                  <c:v>1907.165</c:v>
                </c:pt>
                <c:pt idx="4538">
                  <c:v>1818.711</c:v>
                </c:pt>
                <c:pt idx="4539">
                  <c:v>1907.251</c:v>
                </c:pt>
                <c:pt idx="4540">
                  <c:v>1831.105</c:v>
                </c:pt>
                <c:pt idx="4541">
                  <c:v>1918.9660000000001</c:v>
                </c:pt>
                <c:pt idx="4542">
                  <c:v>1831.056</c:v>
                </c:pt>
                <c:pt idx="4543">
                  <c:v>1923.2929999999999</c:v>
                </c:pt>
                <c:pt idx="4544">
                  <c:v>1844.7550000000001</c:v>
                </c:pt>
                <c:pt idx="4545">
                  <c:v>1932.5719999999999</c:v>
                </c:pt>
                <c:pt idx="4546">
                  <c:v>1844.703</c:v>
                </c:pt>
                <c:pt idx="4547">
                  <c:v>1946.7270000000001</c:v>
                </c:pt>
                <c:pt idx="4548">
                  <c:v>1858.9770000000001</c:v>
                </c:pt>
                <c:pt idx="4549">
                  <c:v>1946.7939999999999</c:v>
                </c:pt>
                <c:pt idx="4550">
                  <c:v>1874.116</c:v>
                </c:pt>
                <c:pt idx="4551">
                  <c:v>1961.44</c:v>
                </c:pt>
                <c:pt idx="4552">
                  <c:v>1874.069</c:v>
                </c:pt>
                <c:pt idx="4553">
                  <c:v>1966.2139999999999</c:v>
                </c:pt>
                <c:pt idx="4554">
                  <c:v>1889.0160000000001</c:v>
                </c:pt>
                <c:pt idx="4555">
                  <c:v>1976.248</c:v>
                </c:pt>
                <c:pt idx="4556">
                  <c:v>1836.807</c:v>
                </c:pt>
                <c:pt idx="4557">
                  <c:v>1937.5350000000001</c:v>
                </c:pt>
                <c:pt idx="4558">
                  <c:v>1851.4080000000001</c:v>
                </c:pt>
                <c:pt idx="4559">
                  <c:v>1937.587</c:v>
                </c:pt>
                <c:pt idx="4560">
                  <c:v>1865.0509999999999</c:v>
                </c:pt>
                <c:pt idx="4561">
                  <c:v>1951.1719999999998</c:v>
                </c:pt>
                <c:pt idx="4562">
                  <c:v>1865.03</c:v>
                </c:pt>
                <c:pt idx="4563">
                  <c:v>1955.345</c:v>
                </c:pt>
                <c:pt idx="4564">
                  <c:v>1878.3389999999999</c:v>
                </c:pt>
                <c:pt idx="4565">
                  <c:v>1963.7439999999999</c:v>
                </c:pt>
                <c:pt idx="4566">
                  <c:v>1878.319</c:v>
                </c:pt>
                <c:pt idx="4567">
                  <c:v>1974.9760000000001</c:v>
                </c:pt>
                <c:pt idx="4568">
                  <c:v>1889.8019999999999</c:v>
                </c:pt>
                <c:pt idx="4569">
                  <c:v>1975.0150000000001</c:v>
                </c:pt>
                <c:pt idx="4570">
                  <c:v>1899.876</c:v>
                </c:pt>
                <c:pt idx="4571">
                  <c:v>1985.0319999999999</c:v>
                </c:pt>
                <c:pt idx="4572">
                  <c:v>1899.8619999999999</c:v>
                </c:pt>
                <c:pt idx="4573">
                  <c:v>1987.731</c:v>
                </c:pt>
                <c:pt idx="4574">
                  <c:v>1908.1899999999998</c:v>
                </c:pt>
                <c:pt idx="4575">
                  <c:v>1992.999</c:v>
                </c:pt>
                <c:pt idx="4576">
                  <c:v>1798.3919999999998</c:v>
                </c:pt>
                <c:pt idx="4577">
                  <c:v>1887.2170000000001</c:v>
                </c:pt>
                <c:pt idx="4578">
                  <c:v>1804.1539999999998</c:v>
                </c:pt>
                <c:pt idx="4579">
                  <c:v>1887.211</c:v>
                </c:pt>
                <c:pt idx="4580">
                  <c:v>1808.2190000000001</c:v>
                </c:pt>
                <c:pt idx="4581">
                  <c:v>1891.0239999999999</c:v>
                </c:pt>
                <c:pt idx="4582">
                  <c:v>1808.248</c:v>
                </c:pt>
                <c:pt idx="4583">
                  <c:v>1891.52</c:v>
                </c:pt>
                <c:pt idx="4584">
                  <c:v>1810.069</c:v>
                </c:pt>
                <c:pt idx="4585">
                  <c:v>1892.7860000000001</c:v>
                </c:pt>
                <c:pt idx="4586">
                  <c:v>1810.098</c:v>
                </c:pt>
                <c:pt idx="4587">
                  <c:v>1892.4090000000001</c:v>
                </c:pt>
                <c:pt idx="4588">
                  <c:v>1809.7829999999999</c:v>
                </c:pt>
                <c:pt idx="4589">
                  <c:v>1892.385</c:v>
                </c:pt>
                <c:pt idx="4590">
                  <c:v>1807.325</c:v>
                </c:pt>
                <c:pt idx="4591">
                  <c:v>1889.92</c:v>
                </c:pt>
                <c:pt idx="4592">
                  <c:v>1807.3779999999999</c:v>
                </c:pt>
                <c:pt idx="4593">
                  <c:v>1888.578</c:v>
                </c:pt>
                <c:pt idx="4594">
                  <c:v>1802.7139999999999</c:v>
                </c:pt>
                <c:pt idx="4595">
                  <c:v>1885.27</c:v>
                </c:pt>
                <c:pt idx="4596">
                  <c:v>1802.7760000000001</c:v>
                </c:pt>
                <c:pt idx="4597">
                  <c:v>1878.6879999999999</c:v>
                </c:pt>
                <c:pt idx="4598">
                  <c:v>1796.4690000000001</c:v>
                </c:pt>
                <c:pt idx="4599">
                  <c:v>1878.6429999999998</c:v>
                </c:pt>
                <c:pt idx="4600">
                  <c:v>1788.0039999999999</c:v>
                </c:pt>
                <c:pt idx="4601">
                  <c:v>1870.2429999999999</c:v>
                </c:pt>
                <c:pt idx="4602">
                  <c:v>1788.078</c:v>
                </c:pt>
                <c:pt idx="4603">
                  <c:v>1867.6659999999999</c:v>
                </c:pt>
                <c:pt idx="4604">
                  <c:v>1778.2650000000001</c:v>
                </c:pt>
                <c:pt idx="4605">
                  <c:v>1860.4010000000001</c:v>
                </c:pt>
                <c:pt idx="4606">
                  <c:v>1778.34</c:v>
                </c:pt>
                <c:pt idx="4607">
                  <c:v>1849.0429999999999</c:v>
                </c:pt>
                <c:pt idx="4608">
                  <c:v>1767.0229999999999</c:v>
                </c:pt>
                <c:pt idx="4609">
                  <c:v>1848.9760000000001</c:v>
                </c:pt>
                <c:pt idx="4610">
                  <c:v>1754.7380000000001</c:v>
                </c:pt>
                <c:pt idx="4611">
                  <c:v>1836.5719999999999</c:v>
                </c:pt>
                <c:pt idx="4612">
                  <c:v>1754.8329999999999</c:v>
                </c:pt>
                <c:pt idx="4613">
                  <c:v>1833.1089999999999</c:v>
                </c:pt>
                <c:pt idx="4614">
                  <c:v>1741.6769999999999</c:v>
                </c:pt>
                <c:pt idx="4615">
                  <c:v>1823.348</c:v>
                </c:pt>
                <c:pt idx="4616">
                  <c:v>1741.7829999999999</c:v>
                </c:pt>
                <c:pt idx="4617">
                  <c:v>1809.6839999999959</c:v>
                </c:pt>
                <c:pt idx="4618">
                  <c:v>1728.097</c:v>
                </c:pt>
                <c:pt idx="4619">
                  <c:v>1809.585</c:v>
                </c:pt>
                <c:pt idx="4620">
                  <c:v>1714.6509999999998</c:v>
                </c:pt>
                <c:pt idx="4621">
                  <c:v>1795.6409999999998</c:v>
                </c:pt>
                <c:pt idx="4622">
                  <c:v>1714.6709999999998</c:v>
                </c:pt>
                <c:pt idx="4623">
                  <c:v>1792.056</c:v>
                </c:pt>
                <c:pt idx="4624">
                  <c:v>1755.9150000000011</c:v>
                </c:pt>
                <c:pt idx="4625">
                  <c:v>1838.759</c:v>
                </c:pt>
                <c:pt idx="4626">
                  <c:v>1756.046</c:v>
                </c:pt>
                <c:pt idx="4627">
                  <c:v>1825.337</c:v>
                </c:pt>
                <c:pt idx="4628">
                  <c:v>1742.8109999999999</c:v>
                </c:pt>
                <c:pt idx="4629">
                  <c:v>1825.22</c:v>
                </c:pt>
                <c:pt idx="4630">
                  <c:v>1730.4649999999999</c:v>
                </c:pt>
                <c:pt idx="4631">
                  <c:v>1812.8509999999999</c:v>
                </c:pt>
                <c:pt idx="4632">
                  <c:v>1730.62</c:v>
                </c:pt>
                <c:pt idx="4633">
                  <c:v>1809.921</c:v>
                </c:pt>
                <c:pt idx="4634">
                  <c:v>1719.6709999999998</c:v>
                </c:pt>
                <c:pt idx="4635">
                  <c:v>1801.3799999999999</c:v>
                </c:pt>
                <c:pt idx="4636">
                  <c:v>1719.8319999999999</c:v>
                </c:pt>
                <c:pt idx="4637">
                  <c:v>1791.4739999999999</c:v>
                </c:pt>
                <c:pt idx="4638">
                  <c:v>1710.2670000000001</c:v>
                </c:pt>
                <c:pt idx="4639">
                  <c:v>1791.329</c:v>
                </c:pt>
                <c:pt idx="4640">
                  <c:v>1702.2950000000001</c:v>
                </c:pt>
                <c:pt idx="4641">
                  <c:v>1783.26</c:v>
                </c:pt>
                <c:pt idx="4642">
                  <c:v>1702.471</c:v>
                </c:pt>
                <c:pt idx="4643">
                  <c:v>1781.5729999999999</c:v>
                </c:pt>
                <c:pt idx="4644">
                  <c:v>1696.5539999999999</c:v>
                </c:pt>
                <c:pt idx="4645">
                  <c:v>1776.6609999999998</c:v>
                </c:pt>
                <c:pt idx="4646">
                  <c:v>1696.7339999999999</c:v>
                </c:pt>
                <c:pt idx="4647">
                  <c:v>1772.4660000000001</c:v>
                </c:pt>
                <c:pt idx="4648">
                  <c:v>1692.8969999999999</c:v>
                </c:pt>
                <c:pt idx="4649">
                  <c:v>1772.29</c:v>
                </c:pt>
                <c:pt idx="4650">
                  <c:v>1691.22</c:v>
                </c:pt>
                <c:pt idx="4651">
                  <c:v>1770.26</c:v>
                </c:pt>
                <c:pt idx="4652">
                  <c:v>1786.702</c:v>
                </c:pt>
                <c:pt idx="4653">
                  <c:v>1869.9660000000001</c:v>
                </c:pt>
                <c:pt idx="4654">
                  <c:v>1787.24</c:v>
                </c:pt>
                <c:pt idx="4655">
                  <c:v>1870.0650000000001</c:v>
                </c:pt>
                <c:pt idx="4656">
                  <c:v>1787.423</c:v>
                </c:pt>
                <c:pt idx="4657">
                  <c:v>1872.5909999999999</c:v>
                </c:pt>
                <c:pt idx="4658">
                  <c:v>1790.3</c:v>
                </c:pt>
                <c:pt idx="4659">
                  <c:v>1872.42</c:v>
                </c:pt>
                <c:pt idx="4660">
                  <c:v>1795.442</c:v>
                </c:pt>
                <c:pt idx="4661">
                  <c:v>1877.1939999999954</c:v>
                </c:pt>
                <c:pt idx="4662">
                  <c:v>1795.6279999999999</c:v>
                </c:pt>
                <c:pt idx="4663">
                  <c:v>1879.068</c:v>
                </c:pt>
                <c:pt idx="4664">
                  <c:v>1802.8939999999998</c:v>
                </c:pt>
                <c:pt idx="4665">
                  <c:v>1883.95</c:v>
                </c:pt>
                <c:pt idx="4666">
                  <c:v>1803.0929999999998</c:v>
                </c:pt>
                <c:pt idx="4667">
                  <c:v>1892.941</c:v>
                </c:pt>
                <c:pt idx="4668">
                  <c:v>1812.4250000000011</c:v>
                </c:pt>
                <c:pt idx="4669">
                  <c:v>1892.6699999999998</c:v>
                </c:pt>
                <c:pt idx="4670">
                  <c:v>1823.2760000000001</c:v>
                </c:pt>
                <c:pt idx="4671">
                  <c:v>1903.3709999999999</c:v>
                </c:pt>
                <c:pt idx="4672">
                  <c:v>1823.472</c:v>
                </c:pt>
                <c:pt idx="4673">
                  <c:v>1906.73</c:v>
                </c:pt>
                <c:pt idx="4674">
                  <c:v>1835.85</c:v>
                </c:pt>
                <c:pt idx="4675">
                  <c:v>1915.278</c:v>
                </c:pt>
                <c:pt idx="4676">
                  <c:v>1836.06</c:v>
                </c:pt>
                <c:pt idx="4677">
                  <c:v>1928.4460000000001</c:v>
                </c:pt>
                <c:pt idx="4678">
                  <c:v>1849.704</c:v>
                </c:pt>
                <c:pt idx="4679">
                  <c:v>1928.2539999999999</c:v>
                </c:pt>
                <c:pt idx="4680">
                  <c:v>1864.403</c:v>
                </c:pt>
                <c:pt idx="4681">
                  <c:v>1942.4150000000011</c:v>
                </c:pt>
                <c:pt idx="4682">
                  <c:v>1864.61</c:v>
                </c:pt>
                <c:pt idx="4683">
                  <c:v>1946.8829999999998</c:v>
                </c:pt>
                <c:pt idx="4684">
                  <c:v>1879.2750000000001</c:v>
                </c:pt>
                <c:pt idx="4685">
                  <c:v>1956.6929999999998</c:v>
                </c:pt>
                <c:pt idx="4686">
                  <c:v>1879.4849999999999</c:v>
                </c:pt>
                <c:pt idx="4687">
                  <c:v>1971.4170000000001</c:v>
                </c:pt>
                <c:pt idx="4688">
                  <c:v>1894.721</c:v>
                </c:pt>
                <c:pt idx="4689">
                  <c:v>1971.221</c:v>
                </c:pt>
                <c:pt idx="4690">
                  <c:v>1909.502</c:v>
                </c:pt>
                <c:pt idx="4691">
                  <c:v>1985.8829999999998</c:v>
                </c:pt>
                <c:pt idx="4692">
                  <c:v>1909.7190000000001</c:v>
                </c:pt>
                <c:pt idx="4693">
                  <c:v>1990.0629999999999</c:v>
                </c:pt>
                <c:pt idx="4694">
                  <c:v>1924.1719999999998</c:v>
                </c:pt>
                <c:pt idx="4695">
                  <c:v>1999.328</c:v>
                </c:pt>
                <c:pt idx="4696">
                  <c:v>1822.1799999999998</c:v>
                </c:pt>
                <c:pt idx="4697">
                  <c:v>1904.92</c:v>
                </c:pt>
                <c:pt idx="4698">
                  <c:v>1834.2529999999999</c:v>
                </c:pt>
                <c:pt idx="4699">
                  <c:v>1904.7149999999999</c:v>
                </c:pt>
                <c:pt idx="4700">
                  <c:v>1845.798</c:v>
                </c:pt>
                <c:pt idx="4701">
                  <c:v>1915.7160000000001</c:v>
                </c:pt>
                <c:pt idx="4702">
                  <c:v>1846.0309999999999</c:v>
                </c:pt>
                <c:pt idx="4703">
                  <c:v>1918.4690000000001</c:v>
                </c:pt>
                <c:pt idx="4704">
                  <c:v>1855.9660000000001</c:v>
                </c:pt>
                <c:pt idx="4705">
                  <c:v>1924.9870000000001</c:v>
                </c:pt>
                <c:pt idx="4706">
                  <c:v>1856.204</c:v>
                </c:pt>
                <c:pt idx="4707">
                  <c:v>1932.787</c:v>
                </c:pt>
                <c:pt idx="4708">
                  <c:v>1864.3429999999998</c:v>
                </c:pt>
                <c:pt idx="4709">
                  <c:v>1932.559</c:v>
                </c:pt>
                <c:pt idx="4710">
                  <c:v>1870.8019999999999</c:v>
                </c:pt>
                <c:pt idx="4711">
                  <c:v>1938.4390000000001</c:v>
                </c:pt>
                <c:pt idx="4712">
                  <c:v>1871.056</c:v>
                </c:pt>
                <c:pt idx="4713">
                  <c:v>1939.442</c:v>
                </c:pt>
                <c:pt idx="4714">
                  <c:v>1875.346</c:v>
                </c:pt>
                <c:pt idx="4715">
                  <c:v>1942.021</c:v>
                </c:pt>
                <c:pt idx="4716">
                  <c:v>1818.1419999999998</c:v>
                </c:pt>
                <c:pt idx="4717">
                  <c:v>1883.7670000000001</c:v>
                </c:pt>
                <c:pt idx="4718">
                  <c:v>1820.2360000000001</c:v>
                </c:pt>
                <c:pt idx="4719">
                  <c:v>1883.5239999999999</c:v>
                </c:pt>
                <c:pt idx="4720">
                  <c:v>1820.1809999999998</c:v>
                </c:pt>
                <c:pt idx="4721">
                  <c:v>1882.954</c:v>
                </c:pt>
                <c:pt idx="4722">
                  <c:v>1820.4460000000001</c:v>
                </c:pt>
                <c:pt idx="4723">
                  <c:v>1882</c:v>
                </c:pt>
                <c:pt idx="4724">
                  <c:v>1818.2570000000001</c:v>
                </c:pt>
                <c:pt idx="4725">
                  <c:v>1879.989</c:v>
                </c:pt>
                <c:pt idx="4726">
                  <c:v>1818.5319999999999</c:v>
                </c:pt>
                <c:pt idx="4727">
                  <c:v>1874.9770000000001</c:v>
                </c:pt>
                <c:pt idx="4728">
                  <c:v>1814.2670000000001</c:v>
                </c:pt>
                <c:pt idx="4729">
                  <c:v>1874.711</c:v>
                </c:pt>
                <c:pt idx="4730">
                  <c:v>1808.1919999999998</c:v>
                </c:pt>
                <c:pt idx="4731">
                  <c:v>1867.8969999999999</c:v>
                </c:pt>
                <c:pt idx="4732">
                  <c:v>1808.472</c:v>
                </c:pt>
                <c:pt idx="4733">
                  <c:v>1865.2449999999999</c:v>
                </c:pt>
                <c:pt idx="4734">
                  <c:v>1800.539</c:v>
                </c:pt>
                <c:pt idx="4735">
                  <c:v>1859.0350000000001</c:v>
                </c:pt>
                <c:pt idx="4736">
                  <c:v>1800.829</c:v>
                </c:pt>
                <c:pt idx="4737">
                  <c:v>1848.5729999999999</c:v>
                </c:pt>
                <c:pt idx="4738">
                  <c:v>1791.221</c:v>
                </c:pt>
                <c:pt idx="4739">
                  <c:v>1848.289</c:v>
                </c:pt>
                <c:pt idx="4740">
                  <c:v>1780.1979999999999</c:v>
                </c:pt>
                <c:pt idx="4741">
                  <c:v>1836.5550000000001</c:v>
                </c:pt>
                <c:pt idx="4742">
                  <c:v>1780.4970000000001</c:v>
                </c:pt>
                <c:pt idx="4743">
                  <c:v>1833.0819999999999</c:v>
                </c:pt>
                <c:pt idx="4744">
                  <c:v>1768.8619999999999</c:v>
                </c:pt>
                <c:pt idx="4745">
                  <c:v>1823.4949999999999</c:v>
                </c:pt>
                <c:pt idx="4746">
                  <c:v>1769.1669999999999</c:v>
                </c:pt>
                <c:pt idx="4747">
                  <c:v>1809.5929999999998</c:v>
                </c:pt>
                <c:pt idx="4748">
                  <c:v>1756.635</c:v>
                </c:pt>
                <c:pt idx="4749">
                  <c:v>1809.2860000000001</c:v>
                </c:pt>
                <c:pt idx="4750">
                  <c:v>1743.5039999999999</c:v>
                </c:pt>
                <c:pt idx="4751">
                  <c:v>1795.375</c:v>
                </c:pt>
                <c:pt idx="4752">
                  <c:v>1743.82</c:v>
                </c:pt>
                <c:pt idx="4753">
                  <c:v>1791.528</c:v>
                </c:pt>
                <c:pt idx="4754">
                  <c:v>1730.441</c:v>
                </c:pt>
                <c:pt idx="4755">
                  <c:v>1780.8229999999999</c:v>
                </c:pt>
                <c:pt idx="4756">
                  <c:v>1730.7760000000001</c:v>
                </c:pt>
                <c:pt idx="4757">
                  <c:v>1766.9749999999999</c:v>
                </c:pt>
                <c:pt idx="4758">
                  <c:v>1717.7190000000001</c:v>
                </c:pt>
                <c:pt idx="4759">
                  <c:v>1766.646</c:v>
                </c:pt>
                <c:pt idx="4760">
                  <c:v>1705.298</c:v>
                </c:pt>
                <c:pt idx="4761">
                  <c:v>1753.145</c:v>
                </c:pt>
                <c:pt idx="4762">
                  <c:v>1705.6439999999998</c:v>
                </c:pt>
                <c:pt idx="4763">
                  <c:v>1750.0429999999999</c:v>
                </c:pt>
                <c:pt idx="4764">
                  <c:v>1694.21</c:v>
                </c:pt>
                <c:pt idx="4765">
                  <c:v>1740.0319999999999</c:v>
                </c:pt>
                <c:pt idx="4766">
                  <c:v>1694.559</c:v>
                </c:pt>
                <c:pt idx="4767">
                  <c:v>1728.529</c:v>
                </c:pt>
                <c:pt idx="4768">
                  <c:v>1784.288</c:v>
                </c:pt>
                <c:pt idx="4769">
                  <c:v>1834.422</c:v>
                </c:pt>
                <c:pt idx="4770">
                  <c:v>1774.595</c:v>
                </c:pt>
                <c:pt idx="4771">
                  <c:v>1824.0439999999999</c:v>
                </c:pt>
                <c:pt idx="4772">
                  <c:v>1774.9560000000001</c:v>
                </c:pt>
                <c:pt idx="4773">
                  <c:v>1821.4560000000001</c:v>
                </c:pt>
                <c:pt idx="4774">
                  <c:v>1767.106</c:v>
                </c:pt>
                <c:pt idx="4775">
                  <c:v>1814.7090000000001</c:v>
                </c:pt>
                <c:pt idx="4776">
                  <c:v>1767.4749999999999</c:v>
                </c:pt>
                <c:pt idx="4777">
                  <c:v>1807.8419999999999</c:v>
                </c:pt>
                <c:pt idx="4778">
                  <c:v>1761.7650000000001</c:v>
                </c:pt>
                <c:pt idx="4779">
                  <c:v>1807.481</c:v>
                </c:pt>
                <c:pt idx="4780">
                  <c:v>1758.325</c:v>
                </c:pt>
                <c:pt idx="4781">
                  <c:v>1802.9270000000001</c:v>
                </c:pt>
                <c:pt idx="4782">
                  <c:v>1758.6949999999954</c:v>
                </c:pt>
                <c:pt idx="4783">
                  <c:v>1802.0929999999998</c:v>
                </c:pt>
                <c:pt idx="4784">
                  <c:v>1757.1089999999999</c:v>
                </c:pt>
                <c:pt idx="4785">
                  <c:v>1800.2360000000001</c:v>
                </c:pt>
                <c:pt idx="4786">
                  <c:v>1757.4839999999999</c:v>
                </c:pt>
                <c:pt idx="4787">
                  <c:v>1800.1819999999998</c:v>
                </c:pt>
                <c:pt idx="4788">
                  <c:v>1758.1739999999998</c:v>
                </c:pt>
                <c:pt idx="4789">
                  <c:v>1799.806</c:v>
                </c:pt>
                <c:pt idx="4790">
                  <c:v>1760.7339999999999</c:v>
                </c:pt>
                <c:pt idx="4791">
                  <c:v>1802.0129999999999</c:v>
                </c:pt>
                <c:pt idx="4792">
                  <c:v>1809.499</c:v>
                </c:pt>
                <c:pt idx="4793">
                  <c:v>1854.527</c:v>
                </c:pt>
                <c:pt idx="4794">
                  <c:v>1814.787</c:v>
                </c:pt>
                <c:pt idx="4795">
                  <c:v>1857.7629999999999</c:v>
                </c:pt>
                <c:pt idx="4796">
                  <c:v>1814.9349999999999</c:v>
                </c:pt>
                <c:pt idx="4797">
                  <c:v>1864.7529999999999</c:v>
                </c:pt>
                <c:pt idx="4798">
                  <c:v>1822.2750000000001</c:v>
                </c:pt>
                <c:pt idx="4799">
                  <c:v>1864.3909999999998</c:v>
                </c:pt>
                <c:pt idx="4800">
                  <c:v>1831.6479999999999</c:v>
                </c:pt>
                <c:pt idx="4801">
                  <c:v>1873.068</c:v>
                </c:pt>
                <c:pt idx="4802">
                  <c:v>1832.0260000000001</c:v>
                </c:pt>
                <c:pt idx="4803">
                  <c:v>1875.806</c:v>
                </c:pt>
                <c:pt idx="4804">
                  <c:v>1843.0319999999999</c:v>
                </c:pt>
                <c:pt idx="4805">
                  <c:v>1883.0629999999999</c:v>
                </c:pt>
                <c:pt idx="4806">
                  <c:v>1843.424</c:v>
                </c:pt>
                <c:pt idx="4807">
                  <c:v>1895.1089999999999</c:v>
                </c:pt>
                <c:pt idx="4808">
                  <c:v>1855.606</c:v>
                </c:pt>
                <c:pt idx="4809">
                  <c:v>1894.7329999999999</c:v>
                </c:pt>
                <c:pt idx="4810">
                  <c:v>1869.1719999999998</c:v>
                </c:pt>
                <c:pt idx="4811">
                  <c:v>1908.309</c:v>
                </c:pt>
                <c:pt idx="4812">
                  <c:v>1869.5550000000001</c:v>
                </c:pt>
                <c:pt idx="4813">
                  <c:v>1912.0650000000001</c:v>
                </c:pt>
                <c:pt idx="4814">
                  <c:v>1884.096</c:v>
                </c:pt>
                <c:pt idx="4815">
                  <c:v>1921.8129999999999</c:v>
                </c:pt>
                <c:pt idx="4816">
                  <c:v>1834.212</c:v>
                </c:pt>
                <c:pt idx="4817">
                  <c:v>1882.855</c:v>
                </c:pt>
                <c:pt idx="4818">
                  <c:v>1848.7370000000001</c:v>
                </c:pt>
                <c:pt idx="4819">
                  <c:v>1882.471</c:v>
                </c:pt>
                <c:pt idx="4820">
                  <c:v>1863.2460000000001</c:v>
                </c:pt>
                <c:pt idx="4821">
                  <c:v>1896.9349999999999</c:v>
                </c:pt>
                <c:pt idx="4822">
                  <c:v>1863.635</c:v>
                </c:pt>
                <c:pt idx="4823">
                  <c:v>1900.7939999999999</c:v>
                </c:pt>
                <c:pt idx="4824">
                  <c:v>1877.9749999999999</c:v>
                </c:pt>
                <c:pt idx="4825">
                  <c:v>1910.498</c:v>
                </c:pt>
                <c:pt idx="4826">
                  <c:v>1878.355</c:v>
                </c:pt>
                <c:pt idx="4827">
                  <c:v>1923.9560000000001</c:v>
                </c:pt>
                <c:pt idx="4828">
                  <c:v>1891.9929999999999</c:v>
                </c:pt>
                <c:pt idx="4829">
                  <c:v>1923.578</c:v>
                </c:pt>
                <c:pt idx="4830">
                  <c:v>1905.0429999999999</c:v>
                </c:pt>
                <c:pt idx="4831">
                  <c:v>1936.395</c:v>
                </c:pt>
                <c:pt idx="4832">
                  <c:v>1905.424</c:v>
                </c:pt>
                <c:pt idx="4833">
                  <c:v>1939.452</c:v>
                </c:pt>
                <c:pt idx="4834">
                  <c:v>1917.1219999999998</c:v>
                </c:pt>
                <c:pt idx="4835">
                  <c:v>1947.5250000000001</c:v>
                </c:pt>
                <c:pt idx="4836">
                  <c:v>1810.585</c:v>
                </c:pt>
                <c:pt idx="4837">
                  <c:v>1843.722</c:v>
                </c:pt>
                <c:pt idx="4838">
                  <c:v>1820.4739999999999</c:v>
                </c:pt>
                <c:pt idx="4839">
                  <c:v>1843.345</c:v>
                </c:pt>
                <c:pt idx="4840">
                  <c:v>1828.3629999999998</c:v>
                </c:pt>
                <c:pt idx="4841">
                  <c:v>1850.798</c:v>
                </c:pt>
                <c:pt idx="4842">
                  <c:v>1828.7429999999999</c:v>
                </c:pt>
                <c:pt idx="4843">
                  <c:v>1851.954</c:v>
                </c:pt>
                <c:pt idx="4844">
                  <c:v>1834.7429999999999</c:v>
                </c:pt>
                <c:pt idx="4845">
                  <c:v>1856.31</c:v>
                </c:pt>
                <c:pt idx="4846">
                  <c:v>1835.1209999999999</c:v>
                </c:pt>
                <c:pt idx="4847">
                  <c:v>1860.077</c:v>
                </c:pt>
                <c:pt idx="4848">
                  <c:v>1839.482</c:v>
                </c:pt>
                <c:pt idx="4849">
                  <c:v>1859.6959999999999</c:v>
                </c:pt>
                <c:pt idx="4850">
                  <c:v>1841.741</c:v>
                </c:pt>
                <c:pt idx="4851">
                  <c:v>1861.1869999999999</c:v>
                </c:pt>
                <c:pt idx="4852">
                  <c:v>1842.1339999999998</c:v>
                </c:pt>
                <c:pt idx="4853">
                  <c:v>1860.7239999999999</c:v>
                </c:pt>
                <c:pt idx="4854">
                  <c:v>1842.2429999999999</c:v>
                </c:pt>
                <c:pt idx="4855">
                  <c:v>1860.1469999999999</c:v>
                </c:pt>
                <c:pt idx="4856">
                  <c:v>1791.1919999999998</c:v>
                </c:pt>
                <c:pt idx="4857">
                  <c:v>1803.2249999999999</c:v>
                </c:pt>
                <c:pt idx="4858">
                  <c:v>1789.316</c:v>
                </c:pt>
                <c:pt idx="4859">
                  <c:v>1802.8319999999999</c:v>
                </c:pt>
                <c:pt idx="4860">
                  <c:v>1785.5519999999999</c:v>
                </c:pt>
                <c:pt idx="4861">
                  <c:v>1798.08</c:v>
                </c:pt>
                <c:pt idx="4862">
                  <c:v>1785.721</c:v>
                </c:pt>
                <c:pt idx="4863">
                  <c:v>1796.2170000000001</c:v>
                </c:pt>
                <c:pt idx="4864">
                  <c:v>1780.039</c:v>
                </c:pt>
                <c:pt idx="4865">
                  <c:v>1790.5029999999999</c:v>
                </c:pt>
                <c:pt idx="4866">
                  <c:v>1780.432</c:v>
                </c:pt>
                <c:pt idx="4867">
                  <c:v>1782.0709999999999</c:v>
                </c:pt>
                <c:pt idx="4868">
                  <c:v>1773.1869999999999</c:v>
                </c:pt>
                <c:pt idx="4869">
                  <c:v>1781.6789999999999</c:v>
                </c:pt>
                <c:pt idx="4870">
                  <c:v>1764.105</c:v>
                </c:pt>
                <c:pt idx="4871">
                  <c:v>1771.1179999999999</c:v>
                </c:pt>
                <c:pt idx="4872">
                  <c:v>1764.4949999999999</c:v>
                </c:pt>
                <c:pt idx="4873">
                  <c:v>1768.155</c:v>
                </c:pt>
                <c:pt idx="4874">
                  <c:v>1753.953</c:v>
                </c:pt>
                <c:pt idx="4875">
                  <c:v>1758.998</c:v>
                </c:pt>
                <c:pt idx="4876">
                  <c:v>1754.345</c:v>
                </c:pt>
                <c:pt idx="4877">
                  <c:v>1746.6129999999998</c:v>
                </c:pt>
                <c:pt idx="4878">
                  <c:v>1743.3529999999998</c:v>
                </c:pt>
                <c:pt idx="4879">
                  <c:v>1746.222</c:v>
                </c:pt>
                <c:pt idx="4880">
                  <c:v>1780.56</c:v>
                </c:pt>
                <c:pt idx="4881">
                  <c:v>1784.7539999999999</c:v>
                </c:pt>
                <c:pt idx="4882">
                  <c:v>1780.9639999999999</c:v>
                </c:pt>
                <c:pt idx="4883">
                  <c:v>1781.2449999999999</c:v>
                </c:pt>
                <c:pt idx="4884">
                  <c:v>1767.962</c:v>
                </c:pt>
                <c:pt idx="4885">
                  <c:v>1770.212</c:v>
                </c:pt>
                <c:pt idx="4886">
                  <c:v>1768.3609999999999</c:v>
                </c:pt>
                <c:pt idx="4887">
                  <c:v>1755.8509999999999</c:v>
                </c:pt>
                <c:pt idx="4888">
                  <c:v>1755.6289999999999</c:v>
                </c:pt>
                <c:pt idx="4889">
                  <c:v>1755.4480000000001</c:v>
                </c:pt>
                <c:pt idx="4890">
                  <c:v>1742.97</c:v>
                </c:pt>
                <c:pt idx="4891">
                  <c:v>1740.787</c:v>
                </c:pt>
                <c:pt idx="4892">
                  <c:v>1743.3679999999999</c:v>
                </c:pt>
                <c:pt idx="4893">
                  <c:v>1737.413</c:v>
                </c:pt>
                <c:pt idx="4894">
                  <c:v>1731.105</c:v>
                </c:pt>
                <c:pt idx="4895">
                  <c:v>1726.797</c:v>
                </c:pt>
                <c:pt idx="4896">
                  <c:v>1731.5160000000001</c:v>
                </c:pt>
                <c:pt idx="4897">
                  <c:v>1713.922</c:v>
                </c:pt>
                <c:pt idx="4898">
                  <c:v>1720.037</c:v>
                </c:pt>
                <c:pt idx="4899">
                  <c:v>1713.5150000000001</c:v>
                </c:pt>
                <c:pt idx="4900">
                  <c:v>1709.492</c:v>
                </c:pt>
                <c:pt idx="4901">
                  <c:v>1701.5429999999999</c:v>
                </c:pt>
                <c:pt idx="4902">
                  <c:v>1709.9080000000001</c:v>
                </c:pt>
                <c:pt idx="4903">
                  <c:v>1699.229</c:v>
                </c:pt>
                <c:pt idx="4904">
                  <c:v>1701.1889999999999</c:v>
                </c:pt>
                <c:pt idx="4905">
                  <c:v>1691.2060000000001</c:v>
                </c:pt>
                <c:pt idx="4906">
                  <c:v>1701.597</c:v>
                </c:pt>
                <c:pt idx="4907">
                  <c:v>1682.529</c:v>
                </c:pt>
                <c:pt idx="4908">
                  <c:v>1794.09</c:v>
                </c:pt>
                <c:pt idx="4909">
                  <c:v>1787.202</c:v>
                </c:pt>
                <c:pt idx="4910">
                  <c:v>1788.3709999999999</c:v>
                </c:pt>
                <c:pt idx="4911">
                  <c:v>1780.087</c:v>
                </c:pt>
                <c:pt idx="4912">
                  <c:v>1788.7950000000001</c:v>
                </c:pt>
                <c:pt idx="4913">
                  <c:v>1778.636</c:v>
                </c:pt>
                <c:pt idx="4914">
                  <c:v>1784.9949999999999</c:v>
                </c:pt>
                <c:pt idx="4915">
                  <c:v>1774.7909999999999</c:v>
                </c:pt>
                <c:pt idx="4916">
                  <c:v>1785.413</c:v>
                </c:pt>
                <c:pt idx="4917">
                  <c:v>1772.357</c:v>
                </c:pt>
                <c:pt idx="4918">
                  <c:v>1783.8309999999999</c:v>
                </c:pt>
                <c:pt idx="4919">
                  <c:v>1771.9380000000001</c:v>
                </c:pt>
                <c:pt idx="4920">
                  <c:v>1784.52</c:v>
                </c:pt>
                <c:pt idx="4921">
                  <c:v>1771.7829999999999</c:v>
                </c:pt>
                <c:pt idx="4922">
                  <c:v>1784.941</c:v>
                </c:pt>
                <c:pt idx="4923">
                  <c:v>1771.981</c:v>
                </c:pt>
                <c:pt idx="4924">
                  <c:v>1787.8889999999999</c:v>
                </c:pt>
                <c:pt idx="4925">
                  <c:v>1773.4690000000001</c:v>
                </c:pt>
                <c:pt idx="4926">
                  <c:v>1788.3129999999999</c:v>
                </c:pt>
                <c:pt idx="4927">
                  <c:v>1777.7919999999999</c:v>
                </c:pt>
                <c:pt idx="4928">
                  <c:v>1793.2470000000001</c:v>
                </c:pt>
                <c:pt idx="4929">
                  <c:v>1777.37</c:v>
                </c:pt>
                <c:pt idx="4930">
                  <c:v>1800.268</c:v>
                </c:pt>
                <c:pt idx="4931">
                  <c:v>1784.1949999999954</c:v>
                </c:pt>
                <c:pt idx="4932">
                  <c:v>1849.8989999999999</c:v>
                </c:pt>
                <c:pt idx="4933">
                  <c:v>1837.5170000000001</c:v>
                </c:pt>
                <c:pt idx="4934">
                  <c:v>1858.4360000000001</c:v>
                </c:pt>
                <c:pt idx="4935">
                  <c:v>1844.1879999999999</c:v>
                </c:pt>
                <c:pt idx="4936">
                  <c:v>1858.8609999999999</c:v>
                </c:pt>
                <c:pt idx="4937">
                  <c:v>1854.7270000000001</c:v>
                </c:pt>
                <c:pt idx="4938">
                  <c:v>1869.8709999999999</c:v>
                </c:pt>
                <c:pt idx="4939">
                  <c:v>1854.297</c:v>
                </c:pt>
                <c:pt idx="4940">
                  <c:v>1882.299</c:v>
                </c:pt>
                <c:pt idx="4941">
                  <c:v>1866.6699999999998</c:v>
                </c:pt>
                <c:pt idx="4942">
                  <c:v>1882.7139999999999</c:v>
                </c:pt>
                <c:pt idx="4943">
                  <c:v>1870.1279999999999</c:v>
                </c:pt>
                <c:pt idx="4944">
                  <c:v>1896.1219999999998</c:v>
                </c:pt>
                <c:pt idx="4945">
                  <c:v>1879.4150000000011</c:v>
                </c:pt>
                <c:pt idx="4946">
                  <c:v>1896.539</c:v>
                </c:pt>
                <c:pt idx="4947">
                  <c:v>1893.249</c:v>
                </c:pt>
                <c:pt idx="4948">
                  <c:v>1910.8419999999999</c:v>
                </c:pt>
                <c:pt idx="4949">
                  <c:v>1892.8319999999999</c:v>
                </c:pt>
                <c:pt idx="4950">
                  <c:v>1925.2750000000001</c:v>
                </c:pt>
                <c:pt idx="4951">
                  <c:v>1907.954</c:v>
                </c:pt>
                <c:pt idx="4952">
                  <c:v>1925.6839999999959</c:v>
                </c:pt>
                <c:pt idx="4953">
                  <c:v>1911.857</c:v>
                </c:pt>
                <c:pt idx="4954">
                  <c:v>1940.557</c:v>
                </c:pt>
                <c:pt idx="4955">
                  <c:v>1922.4070000000011</c:v>
                </c:pt>
                <c:pt idx="4956">
                  <c:v>1889.6519999999998</c:v>
                </c:pt>
                <c:pt idx="4957">
                  <c:v>1882.9190000000001</c:v>
                </c:pt>
                <c:pt idx="4958">
                  <c:v>1904.165</c:v>
                </c:pt>
                <c:pt idx="4959">
                  <c:v>1882.319</c:v>
                </c:pt>
                <c:pt idx="4960">
                  <c:v>1917.903</c:v>
                </c:pt>
                <c:pt idx="4961">
                  <c:v>1896.307</c:v>
                </c:pt>
                <c:pt idx="4962">
                  <c:v>1918.3019999999999</c:v>
                </c:pt>
                <c:pt idx="4963">
                  <c:v>1899.7180000000001</c:v>
                </c:pt>
                <c:pt idx="4964">
                  <c:v>1930.8819999999998</c:v>
                </c:pt>
                <c:pt idx="4965">
                  <c:v>1908.5050000000001</c:v>
                </c:pt>
                <c:pt idx="4966">
                  <c:v>1931.2760000000001</c:v>
                </c:pt>
                <c:pt idx="4967">
                  <c:v>1920.078</c:v>
                </c:pt>
                <c:pt idx="4968">
                  <c:v>1943.0239999999999</c:v>
                </c:pt>
                <c:pt idx="4969">
                  <c:v>1919.6829999999998</c:v>
                </c:pt>
                <c:pt idx="4970">
                  <c:v>1953.317</c:v>
                </c:pt>
                <c:pt idx="4971">
                  <c:v>1929.6189999999999</c:v>
                </c:pt>
                <c:pt idx="4972">
                  <c:v>1953.711</c:v>
                </c:pt>
                <c:pt idx="4973">
                  <c:v>1931.7049999999999</c:v>
                </c:pt>
                <c:pt idx="4974">
                  <c:v>1962.2049999999999</c:v>
                </c:pt>
                <c:pt idx="4975">
                  <c:v>1937.548</c:v>
                </c:pt>
                <c:pt idx="4976">
                  <c:v>1854.1909999999998</c:v>
                </c:pt>
                <c:pt idx="4977">
                  <c:v>1829.7639999999999</c:v>
                </c:pt>
                <c:pt idx="4978">
                  <c:v>1860.366</c:v>
                </c:pt>
                <c:pt idx="4979">
                  <c:v>1829.4010000000001</c:v>
                </c:pt>
                <c:pt idx="4980">
                  <c:v>1864.748</c:v>
                </c:pt>
                <c:pt idx="4981">
                  <c:v>1833.2850000000001</c:v>
                </c:pt>
                <c:pt idx="4982">
                  <c:v>1865.1139999999998</c:v>
                </c:pt>
                <c:pt idx="4983">
                  <c:v>1833.413</c:v>
                </c:pt>
                <c:pt idx="4984">
                  <c:v>1867.23</c:v>
                </c:pt>
                <c:pt idx="4985">
                  <c:v>1834.479</c:v>
                </c:pt>
                <c:pt idx="4986">
                  <c:v>1867.588</c:v>
                </c:pt>
                <c:pt idx="4987">
                  <c:v>1833.8939999999998</c:v>
                </c:pt>
                <c:pt idx="4988">
                  <c:v>1867.7190000000001</c:v>
                </c:pt>
                <c:pt idx="4989">
                  <c:v>1833.5260000000001</c:v>
                </c:pt>
                <c:pt idx="4990">
                  <c:v>1865.885</c:v>
                </c:pt>
                <c:pt idx="4991">
                  <c:v>1830.7929999999999</c:v>
                </c:pt>
                <c:pt idx="4992">
                  <c:v>1866.248</c:v>
                </c:pt>
                <c:pt idx="4993">
                  <c:v>1829.06</c:v>
                </c:pt>
                <c:pt idx="4994">
                  <c:v>1862.1479999999999</c:v>
                </c:pt>
                <c:pt idx="4995">
                  <c:v>1825.3979999999999</c:v>
                </c:pt>
                <c:pt idx="4996">
                  <c:v>1810.77</c:v>
                </c:pt>
                <c:pt idx="4997">
                  <c:v>1765.1959999999999</c:v>
                </c:pt>
                <c:pt idx="4998">
                  <c:v>1805.1039999999998</c:v>
                </c:pt>
                <c:pt idx="4999">
                  <c:v>1764.8589999999999</c:v>
                </c:pt>
                <c:pt idx="5000">
                  <c:v>1797.432</c:v>
                </c:pt>
                <c:pt idx="5001">
                  <c:v>1756.088</c:v>
                </c:pt>
                <c:pt idx="5002">
                  <c:v>1797.7760000000001</c:v>
                </c:pt>
                <c:pt idx="5003">
                  <c:v>1753.4960000000001</c:v>
                </c:pt>
                <c:pt idx="5004">
                  <c:v>1788.7329999999999</c:v>
                </c:pt>
                <c:pt idx="5005">
                  <c:v>1745.8419999999999</c:v>
                </c:pt>
                <c:pt idx="5006">
                  <c:v>1789.078</c:v>
                </c:pt>
                <c:pt idx="5007">
                  <c:v>1733.93</c:v>
                </c:pt>
                <c:pt idx="5008">
                  <c:v>1778.8939999999998</c:v>
                </c:pt>
                <c:pt idx="5009">
                  <c:v>1733.6109999999999</c:v>
                </c:pt>
                <c:pt idx="5010">
                  <c:v>1767.703</c:v>
                </c:pt>
                <c:pt idx="5011">
                  <c:v>1721.308</c:v>
                </c:pt>
                <c:pt idx="5012">
                  <c:v>1768.039</c:v>
                </c:pt>
                <c:pt idx="5013">
                  <c:v>1718.1409999999998</c:v>
                </c:pt>
                <c:pt idx="5014">
                  <c:v>1755.6229999999998</c:v>
                </c:pt>
                <c:pt idx="5015">
                  <c:v>1707.6979999999999</c:v>
                </c:pt>
                <c:pt idx="5016">
                  <c:v>1755.95</c:v>
                </c:pt>
                <c:pt idx="5017">
                  <c:v>1693.5519999999999</c:v>
                </c:pt>
                <c:pt idx="5018">
                  <c:v>1743.7429999999999</c:v>
                </c:pt>
                <c:pt idx="5019">
                  <c:v>1693.2339999999999</c:v>
                </c:pt>
                <c:pt idx="5020">
                  <c:v>1730.953</c:v>
                </c:pt>
                <c:pt idx="5021">
                  <c:v>1679.396</c:v>
                </c:pt>
                <c:pt idx="5022">
                  <c:v>1731.271</c:v>
                </c:pt>
                <c:pt idx="5023">
                  <c:v>1676.3819999999998</c:v>
                </c:pt>
                <c:pt idx="5024">
                  <c:v>1822.6129999999998</c:v>
                </c:pt>
                <c:pt idx="5025">
                  <c:v>1772.0609999999999</c:v>
                </c:pt>
                <c:pt idx="5026">
                  <c:v>1822.9449999999999</c:v>
                </c:pt>
                <c:pt idx="5027">
                  <c:v>1757.9170000000001</c:v>
                </c:pt>
                <c:pt idx="5028">
                  <c:v>1810.3319999999999</c:v>
                </c:pt>
                <c:pt idx="5029">
                  <c:v>1757.586</c:v>
                </c:pt>
                <c:pt idx="5030">
                  <c:v>1798.42</c:v>
                </c:pt>
                <c:pt idx="5031">
                  <c:v>1744.4010000000001</c:v>
                </c:pt>
                <c:pt idx="5032">
                  <c:v>1798.75</c:v>
                </c:pt>
                <c:pt idx="5033">
                  <c:v>1741.577</c:v>
                </c:pt>
                <c:pt idx="5034">
                  <c:v>1788</c:v>
                </c:pt>
                <c:pt idx="5035">
                  <c:v>1732.0229999999999</c:v>
                </c:pt>
                <c:pt idx="5036">
                  <c:v>1788.3229999999999</c:v>
                </c:pt>
                <c:pt idx="5037">
                  <c:v>1721.6519999999998</c:v>
                </c:pt>
                <c:pt idx="5038">
                  <c:v>1779.2670000000001</c:v>
                </c:pt>
                <c:pt idx="5039">
                  <c:v>1721.3409999999999</c:v>
                </c:pt>
                <c:pt idx="5040">
                  <c:v>1771.473</c:v>
                </c:pt>
                <c:pt idx="5041">
                  <c:v>1712.8050000000001</c:v>
                </c:pt>
                <c:pt idx="5042">
                  <c:v>1771.7839999999999</c:v>
                </c:pt>
                <c:pt idx="5043">
                  <c:v>1711.126</c:v>
                </c:pt>
                <c:pt idx="5044">
                  <c:v>1766.107</c:v>
                </c:pt>
                <c:pt idx="5045">
                  <c:v>1705.758</c:v>
                </c:pt>
                <c:pt idx="5046">
                  <c:v>1766.4150000000011</c:v>
                </c:pt>
                <c:pt idx="5047">
                  <c:v>1701.078</c:v>
                </c:pt>
                <c:pt idx="5048">
                  <c:v>1762.701</c:v>
                </c:pt>
                <c:pt idx="5049">
                  <c:v>1700.7860000000001</c:v>
                </c:pt>
                <c:pt idx="5050">
                  <c:v>1761.0060000000001</c:v>
                </c:pt>
                <c:pt idx="5051">
                  <c:v>1698.3150000000001</c:v>
                </c:pt>
                <c:pt idx="5052">
                  <c:v>1857.6759999999999</c:v>
                </c:pt>
                <c:pt idx="5053">
                  <c:v>1796.6949999999954</c:v>
                </c:pt>
                <c:pt idx="5054">
                  <c:v>1858.2249999999999</c:v>
                </c:pt>
                <c:pt idx="5055">
                  <c:v>1796.5539999999999</c:v>
                </c:pt>
                <c:pt idx="5056">
                  <c:v>1858.548</c:v>
                </c:pt>
                <c:pt idx="5057">
                  <c:v>1799.028</c:v>
                </c:pt>
                <c:pt idx="5058">
                  <c:v>1861.421</c:v>
                </c:pt>
                <c:pt idx="5059">
                  <c:v>1798.7270000000001</c:v>
                </c:pt>
                <c:pt idx="5060">
                  <c:v>1866.2149999999999</c:v>
                </c:pt>
                <c:pt idx="5061">
                  <c:v>1803.2429999999999</c:v>
                </c:pt>
                <c:pt idx="5062">
                  <c:v>1866.528</c:v>
                </c:pt>
                <c:pt idx="5063">
                  <c:v>1804.777</c:v>
                </c:pt>
                <c:pt idx="5064">
                  <c:v>1873.7950000000001</c:v>
                </c:pt>
                <c:pt idx="5065">
                  <c:v>1809.7850000000001</c:v>
                </c:pt>
                <c:pt idx="5066">
                  <c:v>1874.1079999999999</c:v>
                </c:pt>
                <c:pt idx="5067">
                  <c:v>1818.74</c:v>
                </c:pt>
                <c:pt idx="5068">
                  <c:v>1883.117</c:v>
                </c:pt>
                <c:pt idx="5069">
                  <c:v>1818.4480000000001</c:v>
                </c:pt>
                <c:pt idx="5070">
                  <c:v>1893.876</c:v>
                </c:pt>
                <c:pt idx="5071">
                  <c:v>1829.028</c:v>
                </c:pt>
                <c:pt idx="5072">
                  <c:v>1894.1779999999999</c:v>
                </c:pt>
                <c:pt idx="5073">
                  <c:v>1831.9470000000001</c:v>
                </c:pt>
                <c:pt idx="5074">
                  <c:v>1906.241</c:v>
                </c:pt>
                <c:pt idx="5075">
                  <c:v>1841.0989999999999</c:v>
                </c:pt>
                <c:pt idx="5076">
                  <c:v>1856.3019999999999</c:v>
                </c:pt>
                <c:pt idx="5077">
                  <c:v>1802.6639999999998</c:v>
                </c:pt>
                <c:pt idx="5078">
                  <c:v>1868.9170000000001</c:v>
                </c:pt>
                <c:pt idx="5079">
                  <c:v>1802.4010000000001</c:v>
                </c:pt>
                <c:pt idx="5080">
                  <c:v>1882.8539999999998</c:v>
                </c:pt>
                <c:pt idx="5081">
                  <c:v>1816.346</c:v>
                </c:pt>
                <c:pt idx="5082">
                  <c:v>1883.135</c:v>
                </c:pt>
                <c:pt idx="5083">
                  <c:v>1819.9680000000001</c:v>
                </c:pt>
                <c:pt idx="5084">
                  <c:v>1897.0989999999999</c:v>
                </c:pt>
                <c:pt idx="5085">
                  <c:v>1830.4490000000001</c:v>
                </c:pt>
                <c:pt idx="5086">
                  <c:v>1897.3779999999999</c:v>
                </c:pt>
                <c:pt idx="5087">
                  <c:v>1845.1219999999998</c:v>
                </c:pt>
                <c:pt idx="5088">
                  <c:v>1912.1619999999998</c:v>
                </c:pt>
                <c:pt idx="5089">
                  <c:v>1844.6709999999998</c:v>
                </c:pt>
                <c:pt idx="5090">
                  <c:v>1926.1129999999998</c:v>
                </c:pt>
                <c:pt idx="5091">
                  <c:v>1859.3839999999998</c:v>
                </c:pt>
                <c:pt idx="5092">
                  <c:v>1926.3779999999999</c:v>
                </c:pt>
                <c:pt idx="5093">
                  <c:v>1862.84</c:v>
                </c:pt>
                <c:pt idx="5094">
                  <c:v>1940.1589999999999</c:v>
                </c:pt>
                <c:pt idx="5095">
                  <c:v>1872.8389999999999</c:v>
                </c:pt>
                <c:pt idx="5096">
                  <c:v>1889.568</c:v>
                </c:pt>
                <c:pt idx="5097">
                  <c:v>1833.991</c:v>
                </c:pt>
                <c:pt idx="5098">
                  <c:v>1901.8029999999999</c:v>
                </c:pt>
                <c:pt idx="5099">
                  <c:v>1833.7570000000001</c:v>
                </c:pt>
                <c:pt idx="5100">
                  <c:v>1913.126</c:v>
                </c:pt>
                <c:pt idx="5101">
                  <c:v>1844.828</c:v>
                </c:pt>
                <c:pt idx="5102">
                  <c:v>1913.3729999999998</c:v>
                </c:pt>
                <c:pt idx="5103">
                  <c:v>1847.57</c:v>
                </c:pt>
                <c:pt idx="5104">
                  <c:v>1923.223</c:v>
                </c:pt>
                <c:pt idx="5105">
                  <c:v>1854.451</c:v>
                </c:pt>
                <c:pt idx="5106">
                  <c:v>1923.463</c:v>
                </c:pt>
                <c:pt idx="5107">
                  <c:v>1862.4749999999999</c:v>
                </c:pt>
                <c:pt idx="5108">
                  <c:v>1931.6469999999999</c:v>
                </c:pt>
                <c:pt idx="5109">
                  <c:v>1862.2560000000001</c:v>
                </c:pt>
                <c:pt idx="5110">
                  <c:v>1938.1179999999999</c:v>
                </c:pt>
                <c:pt idx="5111">
                  <c:v>1868.761</c:v>
                </c:pt>
                <c:pt idx="5112">
                  <c:v>1938.116</c:v>
                </c:pt>
                <c:pt idx="5113">
                  <c:v>1869.7080000000001</c:v>
                </c:pt>
                <c:pt idx="5114">
                  <c:v>1942.5160000000001</c:v>
                </c:pt>
                <c:pt idx="5115">
                  <c:v>1872.6989999999998</c:v>
                </c:pt>
                <c:pt idx="5116">
                  <c:v>1884.5229999999999</c:v>
                </c:pt>
                <c:pt idx="5117">
                  <c:v>1815.241</c:v>
                </c:pt>
                <c:pt idx="5118">
                  <c:v>1886.6969999999999</c:v>
                </c:pt>
                <c:pt idx="5119">
                  <c:v>1815.0550000000001</c:v>
                </c:pt>
                <c:pt idx="5120">
                  <c:v>1886.712</c:v>
                </c:pt>
                <c:pt idx="5121">
                  <c:v>1814.6789999999999</c:v>
                </c:pt>
                <c:pt idx="5122">
                  <c:v>1886.91</c:v>
                </c:pt>
                <c:pt idx="5123">
                  <c:v>1813.8899999999999</c:v>
                </c:pt>
                <c:pt idx="5124">
                  <c:v>1884.779</c:v>
                </c:pt>
                <c:pt idx="5125">
                  <c:v>1811.7660000000001</c:v>
                </c:pt>
                <c:pt idx="5126">
                  <c:v>1884.9780000000001</c:v>
                </c:pt>
                <c:pt idx="5127">
                  <c:v>1807.1669999999999</c:v>
                </c:pt>
                <c:pt idx="5128">
                  <c:v>1880.7470000000001</c:v>
                </c:pt>
                <c:pt idx="5129">
                  <c:v>1806.9949999999999</c:v>
                </c:pt>
                <c:pt idx="5130">
                  <c:v>1874.7239999999999</c:v>
                </c:pt>
                <c:pt idx="5131">
                  <c:v>1800.3519999999999</c:v>
                </c:pt>
                <c:pt idx="5132">
                  <c:v>1874.902</c:v>
                </c:pt>
                <c:pt idx="5133">
                  <c:v>1798.0719999999999</c:v>
                </c:pt>
                <c:pt idx="5134">
                  <c:v>1867.106</c:v>
                </c:pt>
                <c:pt idx="5135">
                  <c:v>1791.568</c:v>
                </c:pt>
                <c:pt idx="5136">
                  <c:v>1867.046</c:v>
                </c:pt>
                <c:pt idx="5137">
                  <c:v>1781.5919999999999</c:v>
                </c:pt>
                <c:pt idx="5138">
                  <c:v>1857.8319999999999</c:v>
                </c:pt>
                <c:pt idx="5139">
                  <c:v>1781.4360000000001</c:v>
                </c:pt>
                <c:pt idx="5140">
                  <c:v>1846.79</c:v>
                </c:pt>
                <c:pt idx="5141">
                  <c:v>1769.5229999999999</c:v>
                </c:pt>
                <c:pt idx="5142">
                  <c:v>1846.96</c:v>
                </c:pt>
                <c:pt idx="5143">
                  <c:v>1766.577</c:v>
                </c:pt>
                <c:pt idx="5144">
                  <c:v>1835.404</c:v>
                </c:pt>
                <c:pt idx="5145">
                  <c:v>1756.943</c:v>
                </c:pt>
                <c:pt idx="5146">
                  <c:v>1835.5550000000001</c:v>
                </c:pt>
                <c:pt idx="5147">
                  <c:v>1743.335</c:v>
                </c:pt>
                <c:pt idx="5148">
                  <c:v>1822.818</c:v>
                </c:pt>
                <c:pt idx="5149">
                  <c:v>1743.21</c:v>
                </c:pt>
                <c:pt idx="5150">
                  <c:v>1809.396</c:v>
                </c:pt>
                <c:pt idx="5151">
                  <c:v>1729.1529999999998</c:v>
                </c:pt>
                <c:pt idx="5152">
                  <c:v>1809.528</c:v>
                </c:pt>
                <c:pt idx="5153">
                  <c:v>1725.8979999999999</c:v>
                </c:pt>
                <c:pt idx="5154">
                  <c:v>1796.3</c:v>
                </c:pt>
                <c:pt idx="5155">
                  <c:v>1715.2060000000001</c:v>
                </c:pt>
                <c:pt idx="5156">
                  <c:v>1796.4260000000011</c:v>
                </c:pt>
                <c:pt idx="5157">
                  <c:v>1701.2360000000001</c:v>
                </c:pt>
                <c:pt idx="5158">
                  <c:v>1783.2829999999999</c:v>
                </c:pt>
                <c:pt idx="5159">
                  <c:v>1701.1239999999998</c:v>
                </c:pt>
                <c:pt idx="5160">
                  <c:v>1770.3989999999999</c:v>
                </c:pt>
                <c:pt idx="5161">
                  <c:v>1687.8719999999998</c:v>
                </c:pt>
                <c:pt idx="5162">
                  <c:v>1770.5129999999999</c:v>
                </c:pt>
                <c:pt idx="5163">
                  <c:v>1685.1509999999998</c:v>
                </c:pt>
                <c:pt idx="5164">
                  <c:v>1758.973</c:v>
                </c:pt>
                <c:pt idx="5165">
                  <c:v>1675.347</c:v>
                </c:pt>
                <c:pt idx="5166">
                  <c:v>1759.0739999999998</c:v>
                </c:pt>
                <c:pt idx="5167">
                  <c:v>1664.1289999999999</c:v>
                </c:pt>
                <c:pt idx="5168">
                  <c:v>1852.0989999999999</c:v>
                </c:pt>
                <c:pt idx="5169">
                  <c:v>1766.5</c:v>
                </c:pt>
                <c:pt idx="5170">
                  <c:v>1842.0829999999999</c:v>
                </c:pt>
                <c:pt idx="5171">
                  <c:v>1756.1889999999999</c:v>
                </c:pt>
                <c:pt idx="5172">
                  <c:v>1842.1969999999999</c:v>
                </c:pt>
                <c:pt idx="5173">
                  <c:v>1754.0719999999999</c:v>
                </c:pt>
                <c:pt idx="5174">
                  <c:v>1834.1499999999999</c:v>
                </c:pt>
                <c:pt idx="5175">
                  <c:v>1747.6769999999999</c:v>
                </c:pt>
                <c:pt idx="5176">
                  <c:v>1834.2560000000001</c:v>
                </c:pt>
                <c:pt idx="5177">
                  <c:v>1741.0070000000001</c:v>
                </c:pt>
                <c:pt idx="5178">
                  <c:v>1828.1139999999998</c:v>
                </c:pt>
                <c:pt idx="5179">
                  <c:v>1740.93</c:v>
                </c:pt>
                <c:pt idx="5180">
                  <c:v>1824.087</c:v>
                </c:pt>
                <c:pt idx="5181">
                  <c:v>1736.2619999999999</c:v>
                </c:pt>
                <c:pt idx="5182">
                  <c:v>1824.1769999999999</c:v>
                </c:pt>
                <c:pt idx="5183">
                  <c:v>1735.7429999999999</c:v>
                </c:pt>
                <c:pt idx="5184">
                  <c:v>1822.1629999999998</c:v>
                </c:pt>
                <c:pt idx="5185">
                  <c:v>1734.04</c:v>
                </c:pt>
                <c:pt idx="5186">
                  <c:v>1822.2360000000001</c:v>
                </c:pt>
                <c:pt idx="5187">
                  <c:v>1734.1619999999998</c:v>
                </c:pt>
                <c:pt idx="5188">
                  <c:v>1822.482</c:v>
                </c:pt>
                <c:pt idx="5189">
                  <c:v>1734.11</c:v>
                </c:pt>
                <c:pt idx="5190">
                  <c:v>1825.0029999999999</c:v>
                </c:pt>
                <c:pt idx="5191">
                  <c:v>1736.5</c:v>
                </c:pt>
                <c:pt idx="5192">
                  <c:v>1875.0150000000001</c:v>
                </c:pt>
                <c:pt idx="5193">
                  <c:v>1787.1939999999954</c:v>
                </c:pt>
                <c:pt idx="5194">
                  <c:v>1879.87</c:v>
                </c:pt>
                <c:pt idx="5195">
                  <c:v>1790.8229999999999</c:v>
                </c:pt>
                <c:pt idx="5196">
                  <c:v>1879.95</c:v>
                </c:pt>
                <c:pt idx="5197">
                  <c:v>1797.6289999999999</c:v>
                </c:pt>
                <c:pt idx="5198">
                  <c:v>1886.7950000000001</c:v>
                </c:pt>
                <c:pt idx="5199">
                  <c:v>1797.575</c:v>
                </c:pt>
                <c:pt idx="5200">
                  <c:v>1895.5509999999999</c:v>
                </c:pt>
                <c:pt idx="5201">
                  <c:v>1806.4280000000001</c:v>
                </c:pt>
                <c:pt idx="5202">
                  <c:v>1895.6219999999998</c:v>
                </c:pt>
                <c:pt idx="5203">
                  <c:v>1809.386</c:v>
                </c:pt>
                <c:pt idx="5204">
                  <c:v>1906.3509999999999</c:v>
                </c:pt>
                <c:pt idx="5205">
                  <c:v>1817.3019999999999</c:v>
                </c:pt>
                <c:pt idx="5206">
                  <c:v>1906.402</c:v>
                </c:pt>
                <c:pt idx="5207">
                  <c:v>1829.4150000000011</c:v>
                </c:pt>
                <c:pt idx="5208">
                  <c:v>1917.9970000000001</c:v>
                </c:pt>
                <c:pt idx="5209">
                  <c:v>1829.3729999999998</c:v>
                </c:pt>
                <c:pt idx="5210">
                  <c:v>1931.413</c:v>
                </c:pt>
                <c:pt idx="5211">
                  <c:v>1843.1369999999999</c:v>
                </c:pt>
                <c:pt idx="5212">
                  <c:v>1931.4660000000001</c:v>
                </c:pt>
                <c:pt idx="5213">
                  <c:v>1846.845</c:v>
                </c:pt>
                <c:pt idx="5214">
                  <c:v>1945.537</c:v>
                </c:pt>
                <c:pt idx="5215">
                  <c:v>1857.309</c:v>
                </c:pt>
                <c:pt idx="5216">
                  <c:v>1893.423</c:v>
                </c:pt>
                <c:pt idx="5217">
                  <c:v>1820.72</c:v>
                </c:pt>
                <c:pt idx="5218">
                  <c:v>1907.6559999999999</c:v>
                </c:pt>
                <c:pt idx="5219">
                  <c:v>1820.7049999999999</c:v>
                </c:pt>
                <c:pt idx="5220">
                  <c:v>1921.9829999999999</c:v>
                </c:pt>
                <c:pt idx="5221">
                  <c:v>1835.2570000000001</c:v>
                </c:pt>
                <c:pt idx="5222">
                  <c:v>1922.011</c:v>
                </c:pt>
                <c:pt idx="5223">
                  <c:v>1839.1119999999999</c:v>
                </c:pt>
                <c:pt idx="5224">
                  <c:v>1936.1659999999999</c:v>
                </c:pt>
                <c:pt idx="5225">
                  <c:v>1849.8929999999998</c:v>
                </c:pt>
                <c:pt idx="5226">
                  <c:v>1936.1949999999954</c:v>
                </c:pt>
                <c:pt idx="5227">
                  <c:v>1863.6379999999999</c:v>
                </c:pt>
                <c:pt idx="5228">
                  <c:v>1949.9949999999999</c:v>
                </c:pt>
                <c:pt idx="5229">
                  <c:v>1863.6289999999999</c:v>
                </c:pt>
                <c:pt idx="5230">
                  <c:v>1962.6709999999998</c:v>
                </c:pt>
                <c:pt idx="5231">
                  <c:v>1877.039</c:v>
                </c:pt>
                <c:pt idx="5232">
                  <c:v>1962.6989999999998</c:v>
                </c:pt>
                <c:pt idx="5233">
                  <c:v>1880.4970000000001</c:v>
                </c:pt>
                <c:pt idx="5234">
                  <c:v>1974.028</c:v>
                </c:pt>
                <c:pt idx="5235">
                  <c:v>1888.6779999999999</c:v>
                </c:pt>
                <c:pt idx="5236">
                  <c:v>1921.4849999999999</c:v>
                </c:pt>
                <c:pt idx="5237">
                  <c:v>1847.2329999999999</c:v>
                </c:pt>
                <c:pt idx="5238">
                  <c:v>1931.432</c:v>
                </c:pt>
                <c:pt idx="5239">
                  <c:v>1847.248</c:v>
                </c:pt>
                <c:pt idx="5240">
                  <c:v>1939.5339999999999</c:v>
                </c:pt>
                <c:pt idx="5241">
                  <c:v>1855.2819999999999</c:v>
                </c:pt>
                <c:pt idx="5242">
                  <c:v>1939.5329999999999</c:v>
                </c:pt>
                <c:pt idx="5243">
                  <c:v>1857.1839999999959</c:v>
                </c:pt>
                <c:pt idx="5244">
                  <c:v>1945.6379999999999</c:v>
                </c:pt>
                <c:pt idx="5245">
                  <c:v>1861.8109999999999</c:v>
                </c:pt>
                <c:pt idx="5246">
                  <c:v>1945.6299999999999</c:v>
                </c:pt>
                <c:pt idx="5247">
                  <c:v>1866.0539999999999</c:v>
                </c:pt>
                <c:pt idx="5248">
                  <c:v>1949.8429999999998</c:v>
                </c:pt>
                <c:pt idx="5249">
                  <c:v>1866.088</c:v>
                </c:pt>
                <c:pt idx="5250">
                  <c:v>1951.8969999999999</c:v>
                </c:pt>
                <c:pt idx="5251">
                  <c:v>1868.3889999999999</c:v>
                </c:pt>
                <c:pt idx="5252">
                  <c:v>1951.875</c:v>
                </c:pt>
                <c:pt idx="5253">
                  <c:v>1868.3919999999998</c:v>
                </c:pt>
                <c:pt idx="5254">
                  <c:v>1951.7060000000001</c:v>
                </c:pt>
                <c:pt idx="5255">
                  <c:v>1868.325</c:v>
                </c:pt>
                <c:pt idx="5256">
                  <c:v>1892.4150000000011</c:v>
                </c:pt>
                <c:pt idx="5257">
                  <c:v>1807.931</c:v>
                </c:pt>
                <c:pt idx="5258">
                  <c:v>1890.08</c:v>
                </c:pt>
                <c:pt idx="5259">
                  <c:v>1807.999</c:v>
                </c:pt>
                <c:pt idx="5260">
                  <c:v>1885.6579999999999</c:v>
                </c:pt>
                <c:pt idx="5261">
                  <c:v>1803.578</c:v>
                </c:pt>
                <c:pt idx="5262">
                  <c:v>1885.606</c:v>
                </c:pt>
                <c:pt idx="5263">
                  <c:v>1802.0170000000001</c:v>
                </c:pt>
                <c:pt idx="5264">
                  <c:v>1879.1949999999954</c:v>
                </c:pt>
                <c:pt idx="5265">
                  <c:v>1797.5639999999999</c:v>
                </c:pt>
                <c:pt idx="5266">
                  <c:v>1879.1379999999999</c:v>
                </c:pt>
                <c:pt idx="5267">
                  <c:v>1789.299</c:v>
                </c:pt>
                <c:pt idx="5268">
                  <c:v>1870.8909999999998</c:v>
                </c:pt>
                <c:pt idx="5269">
                  <c:v>1789.3909999999998</c:v>
                </c:pt>
                <c:pt idx="5270">
                  <c:v>1861.2249999999999</c:v>
                </c:pt>
                <c:pt idx="5271">
                  <c:v>1779.749</c:v>
                </c:pt>
                <c:pt idx="5272">
                  <c:v>1861.1439999999998</c:v>
                </c:pt>
                <c:pt idx="5273">
                  <c:v>1776.9749999999999</c:v>
                </c:pt>
                <c:pt idx="5274">
                  <c:v>1849.8839999999998</c:v>
                </c:pt>
                <c:pt idx="5275">
                  <c:v>1768.7080000000001</c:v>
                </c:pt>
                <c:pt idx="5276">
                  <c:v>1849.796</c:v>
                </c:pt>
                <c:pt idx="5277">
                  <c:v>1756.537</c:v>
                </c:pt>
                <c:pt idx="5278">
                  <c:v>1837.452</c:v>
                </c:pt>
                <c:pt idx="5279">
                  <c:v>1756.655</c:v>
                </c:pt>
                <c:pt idx="5280">
                  <c:v>1824.347</c:v>
                </c:pt>
                <c:pt idx="5281">
                  <c:v>1743.5829999999999</c:v>
                </c:pt>
                <c:pt idx="5282">
                  <c:v>1824.2349999999999</c:v>
                </c:pt>
                <c:pt idx="5283">
                  <c:v>1740.615</c:v>
                </c:pt>
                <c:pt idx="5284">
                  <c:v>1810.5709999999999</c:v>
                </c:pt>
                <c:pt idx="5285">
                  <c:v>1730.095</c:v>
                </c:pt>
                <c:pt idx="5286">
                  <c:v>1810.453</c:v>
                </c:pt>
                <c:pt idx="5287">
                  <c:v>1716.559</c:v>
                </c:pt>
                <c:pt idx="5288">
                  <c:v>1796.461</c:v>
                </c:pt>
                <c:pt idx="5289">
                  <c:v>1716.703</c:v>
                </c:pt>
                <c:pt idx="5290">
                  <c:v>1782.95</c:v>
                </c:pt>
                <c:pt idx="5291">
                  <c:v>1703.2739999999999</c:v>
                </c:pt>
                <c:pt idx="5292">
                  <c:v>1782.817</c:v>
                </c:pt>
                <c:pt idx="5293">
                  <c:v>1700.827</c:v>
                </c:pt>
                <c:pt idx="5294">
                  <c:v>1769.6839999999959</c:v>
                </c:pt>
                <c:pt idx="5295">
                  <c:v>1690.585</c:v>
                </c:pt>
                <c:pt idx="5296">
                  <c:v>1769.546</c:v>
                </c:pt>
                <c:pt idx="5297">
                  <c:v>1678.52</c:v>
                </c:pt>
                <c:pt idx="5298">
                  <c:v>1757.338</c:v>
                </c:pt>
                <c:pt idx="5299">
                  <c:v>1678.6959999999999</c:v>
                </c:pt>
                <c:pt idx="5300">
                  <c:v>1746.1529999999998</c:v>
                </c:pt>
                <c:pt idx="5301">
                  <c:v>1668.1339999999998</c:v>
                </c:pt>
                <c:pt idx="5302">
                  <c:v>1745.992</c:v>
                </c:pt>
                <c:pt idx="5303">
                  <c:v>1666.3969999999999</c:v>
                </c:pt>
                <c:pt idx="5304">
                  <c:v>1736.289</c:v>
                </c:pt>
                <c:pt idx="5305">
                  <c:v>1658.8879999999999</c:v>
                </c:pt>
                <c:pt idx="5306">
                  <c:v>1736.1179999999999</c:v>
                </c:pt>
                <c:pt idx="5307">
                  <c:v>1651.009</c:v>
                </c:pt>
                <c:pt idx="5308">
                  <c:v>1883.6669999999999</c:v>
                </c:pt>
                <c:pt idx="5309">
                  <c:v>1800.0639999999999</c:v>
                </c:pt>
                <c:pt idx="5310">
                  <c:v>1876.6709999999998</c:v>
                </c:pt>
                <c:pt idx="5311">
                  <c:v>1793.6019999999999</c:v>
                </c:pt>
                <c:pt idx="5312">
                  <c:v>1876.5060000000001</c:v>
                </c:pt>
                <c:pt idx="5313">
                  <c:v>1792.6009999999999</c:v>
                </c:pt>
                <c:pt idx="5314">
                  <c:v>1871.8679999999999</c:v>
                </c:pt>
                <c:pt idx="5315">
                  <c:v>1789.49</c:v>
                </c:pt>
                <c:pt idx="5316">
                  <c:v>1871.6939999999954</c:v>
                </c:pt>
                <c:pt idx="5317">
                  <c:v>1787.4739999999999</c:v>
                </c:pt>
                <c:pt idx="5318">
                  <c:v>1869.328</c:v>
                </c:pt>
                <c:pt idx="5319">
                  <c:v>1787.6689999999999</c:v>
                </c:pt>
                <c:pt idx="5320">
                  <c:v>1869.2819999999999</c:v>
                </c:pt>
                <c:pt idx="5321">
                  <c:v>1787.992</c:v>
                </c:pt>
                <c:pt idx="5322">
                  <c:v>1869.1029999999998</c:v>
                </c:pt>
                <c:pt idx="5323">
                  <c:v>1788.8389999999999</c:v>
                </c:pt>
                <c:pt idx="5324">
                  <c:v>1871.377</c:v>
                </c:pt>
                <c:pt idx="5325">
                  <c:v>1790.8509999999999</c:v>
                </c:pt>
                <c:pt idx="5326">
                  <c:v>1871.1959999999999</c:v>
                </c:pt>
                <c:pt idx="5327">
                  <c:v>1795.78</c:v>
                </c:pt>
                <c:pt idx="5328">
                  <c:v>1875.7280000000001</c:v>
                </c:pt>
                <c:pt idx="5329">
                  <c:v>1795.989</c:v>
                </c:pt>
                <c:pt idx="5330">
                  <c:v>1882.4090000000001</c:v>
                </c:pt>
                <c:pt idx="5331">
                  <c:v>1803.0529999999999</c:v>
                </c:pt>
                <c:pt idx="5332">
                  <c:v>1882.2170000000001</c:v>
                </c:pt>
                <c:pt idx="5333">
                  <c:v>1805.6729999999998</c:v>
                </c:pt>
                <c:pt idx="5334">
                  <c:v>1890.96</c:v>
                </c:pt>
                <c:pt idx="5335">
                  <c:v>1812.2860000000001</c:v>
                </c:pt>
                <c:pt idx="5336">
                  <c:v>1890.809</c:v>
                </c:pt>
                <c:pt idx="5337">
                  <c:v>1823.0929999999998</c:v>
                </c:pt>
                <c:pt idx="5338">
                  <c:v>1901.3</c:v>
                </c:pt>
                <c:pt idx="5339">
                  <c:v>1823.3119999999999</c:v>
                </c:pt>
                <c:pt idx="5340">
                  <c:v>1913.3819999999998</c:v>
                </c:pt>
                <c:pt idx="5341">
                  <c:v>1835.557</c:v>
                </c:pt>
                <c:pt idx="5342">
                  <c:v>1913.1839999999959</c:v>
                </c:pt>
                <c:pt idx="5343">
                  <c:v>1839.2809999999999</c:v>
                </c:pt>
                <c:pt idx="5344">
                  <c:v>1926.1079999999999</c:v>
                </c:pt>
                <c:pt idx="5345">
                  <c:v>1849.3229999999999</c:v>
                </c:pt>
                <c:pt idx="5346">
                  <c:v>1925.9</c:v>
                </c:pt>
                <c:pt idx="5347">
                  <c:v>1863.9480000000001</c:v>
                </c:pt>
                <c:pt idx="5348">
                  <c:v>1939.992</c:v>
                </c:pt>
                <c:pt idx="5349">
                  <c:v>1864.1759999999999</c:v>
                </c:pt>
                <c:pt idx="5350">
                  <c:v>1954.422</c:v>
                </c:pt>
                <c:pt idx="5351">
                  <c:v>1878.796</c:v>
                </c:pt>
                <c:pt idx="5352">
                  <c:v>1954.2139999999999</c:v>
                </c:pt>
                <c:pt idx="5353">
                  <c:v>1883.335</c:v>
                </c:pt>
                <c:pt idx="5354">
                  <c:v>1968.934</c:v>
                </c:pt>
                <c:pt idx="5355">
                  <c:v>1894.252</c:v>
                </c:pt>
                <c:pt idx="5356">
                  <c:v>1914.9280000000001</c:v>
                </c:pt>
                <c:pt idx="5357">
                  <c:v>1857.412</c:v>
                </c:pt>
                <c:pt idx="5358">
                  <c:v>1929.308</c:v>
                </c:pt>
                <c:pt idx="5359">
                  <c:v>1857.6529999999998</c:v>
                </c:pt>
                <c:pt idx="5360">
                  <c:v>1942.798</c:v>
                </c:pt>
                <c:pt idx="5361">
                  <c:v>1871.586</c:v>
                </c:pt>
                <c:pt idx="5362">
                  <c:v>1942.5739999999998</c:v>
                </c:pt>
                <c:pt idx="5363">
                  <c:v>1875.6559999999999</c:v>
                </c:pt>
                <c:pt idx="5364">
                  <c:v>1955.2470000000001</c:v>
                </c:pt>
                <c:pt idx="5365">
                  <c:v>1884.7809999999999</c:v>
                </c:pt>
                <c:pt idx="5366">
                  <c:v>1955.0250000000001</c:v>
                </c:pt>
                <c:pt idx="5367">
                  <c:v>1896.48</c:v>
                </c:pt>
                <c:pt idx="5368">
                  <c:v>1966.7529999999999</c:v>
                </c:pt>
                <c:pt idx="5369">
                  <c:v>1896.721</c:v>
                </c:pt>
                <c:pt idx="5370">
                  <c:v>1976.5939999999998</c:v>
                </c:pt>
                <c:pt idx="5371">
                  <c:v>1907.1429999999998</c:v>
                </c:pt>
                <c:pt idx="5372">
                  <c:v>1976.3709999999999</c:v>
                </c:pt>
                <c:pt idx="5373">
                  <c:v>1909.9</c:v>
                </c:pt>
                <c:pt idx="5374">
                  <c:v>1984.6839999999959</c:v>
                </c:pt>
                <c:pt idx="5375">
                  <c:v>1916.1829999999998</c:v>
                </c:pt>
                <c:pt idx="5376">
                  <c:v>1870.96</c:v>
                </c:pt>
                <c:pt idx="5377">
                  <c:v>1814.1419999999998</c:v>
                </c:pt>
                <c:pt idx="5378">
                  <c:v>1876.8539999999998</c:v>
                </c:pt>
                <c:pt idx="5379">
                  <c:v>1814.412</c:v>
                </c:pt>
                <c:pt idx="5380">
                  <c:v>1880.943</c:v>
                </c:pt>
                <c:pt idx="5381">
                  <c:v>1818.829</c:v>
                </c:pt>
                <c:pt idx="5382">
                  <c:v>1880.6879999999999</c:v>
                </c:pt>
                <c:pt idx="5383">
                  <c:v>1819.6279999999999</c:v>
                </c:pt>
                <c:pt idx="5384">
                  <c:v>1882.481</c:v>
                </c:pt>
                <c:pt idx="5385">
                  <c:v>1821.4280000000001</c:v>
                </c:pt>
                <c:pt idx="5386">
                  <c:v>1882.223</c:v>
                </c:pt>
                <c:pt idx="5387">
                  <c:v>1821.6029999999998</c:v>
                </c:pt>
                <c:pt idx="5388">
                  <c:v>1881.857</c:v>
                </c:pt>
                <c:pt idx="5389">
                  <c:v>1821.8789999999999</c:v>
                </c:pt>
                <c:pt idx="5390">
                  <c:v>1879.1439999999998</c:v>
                </c:pt>
                <c:pt idx="5391">
                  <c:v>1819.921</c:v>
                </c:pt>
                <c:pt idx="5392">
                  <c:v>1878.8719999999998</c:v>
                </c:pt>
                <c:pt idx="5393">
                  <c:v>1819.0939999999998</c:v>
                </c:pt>
                <c:pt idx="5394">
                  <c:v>1874.241</c:v>
                </c:pt>
                <c:pt idx="5395">
                  <c:v>1816.165</c:v>
                </c:pt>
                <c:pt idx="5396">
                  <c:v>1873.9639999999999</c:v>
                </c:pt>
                <c:pt idx="5397">
                  <c:v>1810.135</c:v>
                </c:pt>
                <c:pt idx="5398">
                  <c:v>1867.309</c:v>
                </c:pt>
                <c:pt idx="5399">
                  <c:v>1810.4250000000011</c:v>
                </c:pt>
                <c:pt idx="5400">
                  <c:v>1858.8839999999998</c:v>
                </c:pt>
                <c:pt idx="5401">
                  <c:v>1802.75</c:v>
                </c:pt>
                <c:pt idx="5402">
                  <c:v>1858.588</c:v>
                </c:pt>
                <c:pt idx="5403">
                  <c:v>1800.537</c:v>
                </c:pt>
                <c:pt idx="5404">
                  <c:v>1848.2629999999999</c:v>
                </c:pt>
                <c:pt idx="5405">
                  <c:v>1793.7270000000001</c:v>
                </c:pt>
                <c:pt idx="5406">
                  <c:v>1847.9590000000001</c:v>
                </c:pt>
                <c:pt idx="5407">
                  <c:v>1782.8519999999999</c:v>
                </c:pt>
                <c:pt idx="5408">
                  <c:v>1836.3429999999998</c:v>
                </c:pt>
                <c:pt idx="5409">
                  <c:v>1783.1599999999999</c:v>
                </c:pt>
                <c:pt idx="5410">
                  <c:v>1823.6419999999998</c:v>
                </c:pt>
                <c:pt idx="5411">
                  <c:v>1771.4470000000001</c:v>
                </c:pt>
                <c:pt idx="5412">
                  <c:v>1823.3239999999998</c:v>
                </c:pt>
                <c:pt idx="5413">
                  <c:v>1768.396</c:v>
                </c:pt>
                <c:pt idx="5414">
                  <c:v>1809.4590000000001</c:v>
                </c:pt>
                <c:pt idx="5415">
                  <c:v>1759.3</c:v>
                </c:pt>
                <c:pt idx="5416">
                  <c:v>1809.135</c:v>
                </c:pt>
                <c:pt idx="5417">
                  <c:v>1746.433</c:v>
                </c:pt>
                <c:pt idx="5418">
                  <c:v>1795.2460000000001</c:v>
                </c:pt>
                <c:pt idx="5419">
                  <c:v>1746.769</c:v>
                </c:pt>
                <c:pt idx="5420">
                  <c:v>1780.9749999999999</c:v>
                </c:pt>
                <c:pt idx="5421">
                  <c:v>1733.423</c:v>
                </c:pt>
                <c:pt idx="5422">
                  <c:v>1780.6369999999999</c:v>
                </c:pt>
                <c:pt idx="5423">
                  <c:v>1730.6589999999999</c:v>
                </c:pt>
                <c:pt idx="5424">
                  <c:v>1823.9280000000001</c:v>
                </c:pt>
                <c:pt idx="5425">
                  <c:v>1774.7839999999999</c:v>
                </c:pt>
                <c:pt idx="5426">
                  <c:v>1823.598</c:v>
                </c:pt>
                <c:pt idx="5427">
                  <c:v>1761.86</c:v>
                </c:pt>
                <c:pt idx="5428">
                  <c:v>1809.6339999999998</c:v>
                </c:pt>
                <c:pt idx="5429">
                  <c:v>1762.2060000000001</c:v>
                </c:pt>
                <c:pt idx="5430">
                  <c:v>1796.3629999999998</c:v>
                </c:pt>
                <c:pt idx="5431">
                  <c:v>1750.4570000000001</c:v>
                </c:pt>
                <c:pt idx="5432">
                  <c:v>1796.011</c:v>
                </c:pt>
                <c:pt idx="5433">
                  <c:v>1747.97</c:v>
                </c:pt>
                <c:pt idx="5434">
                  <c:v>1784.0539999999999</c:v>
                </c:pt>
                <c:pt idx="5435">
                  <c:v>1739.91</c:v>
                </c:pt>
                <c:pt idx="5436">
                  <c:v>1783.6949999999954</c:v>
                </c:pt>
                <c:pt idx="5437">
                  <c:v>1730.3489999999999</c:v>
                </c:pt>
                <c:pt idx="5438">
                  <c:v>1773.4180000000001</c:v>
                </c:pt>
                <c:pt idx="5439">
                  <c:v>1730.721</c:v>
                </c:pt>
                <c:pt idx="5440">
                  <c:v>1764.7839999999999</c:v>
                </c:pt>
                <c:pt idx="5441">
                  <c:v>1722.93</c:v>
                </c:pt>
                <c:pt idx="5442">
                  <c:v>1764.4250000000011</c:v>
                </c:pt>
                <c:pt idx="5443">
                  <c:v>1721.904</c:v>
                </c:pt>
                <c:pt idx="5444">
                  <c:v>1757.605</c:v>
                </c:pt>
                <c:pt idx="5445">
                  <c:v>1717.5839999999998</c:v>
                </c:pt>
                <c:pt idx="5446">
                  <c:v>1757.0139999999999</c:v>
                </c:pt>
                <c:pt idx="5447">
                  <c:v>1713.846</c:v>
                </c:pt>
                <c:pt idx="5448">
                  <c:v>1752.1789999999999</c:v>
                </c:pt>
                <c:pt idx="5449">
                  <c:v>1714.229</c:v>
                </c:pt>
                <c:pt idx="5450">
                  <c:v>1749.6819999999998</c:v>
                </c:pt>
                <c:pt idx="5451">
                  <c:v>1712.4829999999999</c:v>
                </c:pt>
                <c:pt idx="5452">
                  <c:v>1849.9110000000001</c:v>
                </c:pt>
                <c:pt idx="5453">
                  <c:v>1807.5</c:v>
                </c:pt>
                <c:pt idx="5454">
                  <c:v>1849.6129999999998</c:v>
                </c:pt>
                <c:pt idx="5455">
                  <c:v>1807.9470000000001</c:v>
                </c:pt>
                <c:pt idx="5456">
                  <c:v>1849.232</c:v>
                </c:pt>
                <c:pt idx="5457">
                  <c:v>1810.5629999999999</c:v>
                </c:pt>
                <c:pt idx="5458">
                  <c:v>1851.4380000000001</c:v>
                </c:pt>
                <c:pt idx="5459">
                  <c:v>1810.9570000000001</c:v>
                </c:pt>
                <c:pt idx="5460">
                  <c:v>1855.7349999999999</c:v>
                </c:pt>
                <c:pt idx="5461">
                  <c:v>1815.7839999999999</c:v>
                </c:pt>
                <c:pt idx="5462">
                  <c:v>1855.3439999999998</c:v>
                </c:pt>
                <c:pt idx="5463">
                  <c:v>1817.8779999999999</c:v>
                </c:pt>
                <c:pt idx="5464">
                  <c:v>1862.0129999999999</c:v>
                </c:pt>
                <c:pt idx="5465">
                  <c:v>1823.3029999999999</c:v>
                </c:pt>
                <c:pt idx="5466">
                  <c:v>1861.627</c:v>
                </c:pt>
                <c:pt idx="5467">
                  <c:v>1832.4849999999999</c:v>
                </c:pt>
                <c:pt idx="5468">
                  <c:v>1870.1929999999998</c:v>
                </c:pt>
                <c:pt idx="5469">
                  <c:v>1832.875</c:v>
                </c:pt>
                <c:pt idx="5470">
                  <c:v>1880.4660000000001</c:v>
                </c:pt>
                <c:pt idx="5471">
                  <c:v>1843.72</c:v>
                </c:pt>
                <c:pt idx="5472">
                  <c:v>1880.078</c:v>
                </c:pt>
                <c:pt idx="5473">
                  <c:v>1847.617</c:v>
                </c:pt>
                <c:pt idx="5474">
                  <c:v>1891.78</c:v>
                </c:pt>
                <c:pt idx="5475">
                  <c:v>1856.1589999999999</c:v>
                </c:pt>
                <c:pt idx="5476">
                  <c:v>1891.3899999999999</c:v>
                </c:pt>
                <c:pt idx="5477">
                  <c:v>1869.606</c:v>
                </c:pt>
                <c:pt idx="5478">
                  <c:v>1904.8679999999999</c:v>
                </c:pt>
                <c:pt idx="5479">
                  <c:v>1869.9939999999999</c:v>
                </c:pt>
                <c:pt idx="5480">
                  <c:v>1918.904</c:v>
                </c:pt>
                <c:pt idx="5481">
                  <c:v>1884.463</c:v>
                </c:pt>
                <c:pt idx="5482">
                  <c:v>1918.5129999999999</c:v>
                </c:pt>
                <c:pt idx="5483">
                  <c:v>1889.066</c:v>
                </c:pt>
                <c:pt idx="5484">
                  <c:v>1933.175</c:v>
                </c:pt>
                <c:pt idx="5485">
                  <c:v>1899.7280000000001</c:v>
                </c:pt>
                <c:pt idx="5486">
                  <c:v>1932.7919999999999</c:v>
                </c:pt>
                <c:pt idx="5487">
                  <c:v>1914.752</c:v>
                </c:pt>
                <c:pt idx="5488">
                  <c:v>1947.6509999999998</c:v>
                </c:pt>
                <c:pt idx="5489">
                  <c:v>1914.9110000000001</c:v>
                </c:pt>
                <c:pt idx="5490">
                  <c:v>1962.021</c:v>
                </c:pt>
                <c:pt idx="5491">
                  <c:v>1929.556</c:v>
                </c:pt>
                <c:pt idx="5492">
                  <c:v>1961.6389999999999</c:v>
                </c:pt>
                <c:pt idx="5493">
                  <c:v>1934.4190000000001</c:v>
                </c:pt>
                <c:pt idx="5494">
                  <c:v>1975.7370000000001</c:v>
                </c:pt>
                <c:pt idx="5495">
                  <c:v>1944.105</c:v>
                </c:pt>
                <c:pt idx="5496">
                  <c:v>1867.6039999999998</c:v>
                </c:pt>
                <c:pt idx="5497">
                  <c:v>1855.29</c:v>
                </c:pt>
                <c:pt idx="5498">
                  <c:v>1880.2149999999999</c:v>
                </c:pt>
                <c:pt idx="5499">
                  <c:v>1855.6729999999998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03520"/>
        <c:axId val="96621696"/>
      </c:lineChart>
      <c:catAx>
        <c:axId val="96603520"/>
        <c:scaling>
          <c:orientation val="minMax"/>
        </c:scaling>
        <c:delete val="1"/>
        <c:axPos val="b"/>
        <c:majorTickMark val="none"/>
        <c:minorTickMark val="none"/>
        <c:tickLblPos val="nextTo"/>
        <c:crossAx val="96621696"/>
        <c:crosses val="autoZero"/>
        <c:auto val="1"/>
        <c:lblAlgn val="ctr"/>
        <c:lblOffset val="100"/>
        <c:noMultiLvlLbl val="0"/>
      </c:catAx>
      <c:valAx>
        <c:axId val="96621696"/>
        <c:scaling>
          <c:orientation val="minMax"/>
          <c:min val="1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Delay</a:t>
                </a:r>
                <a:r>
                  <a:rPr lang="en-US" baseline="0" dirty="0" smtClean="0"/>
                  <a:t> (ps)</a:t>
                </a:r>
                <a:endParaRPr lang="en-US" dirty="0"/>
              </a:p>
            </c:rich>
          </c:tx>
          <c:layout/>
          <c:overlay val="0"/>
        </c:title>
        <c:numFmt formatCode="0.0000" sourceLinked="1"/>
        <c:majorTickMark val="none"/>
        <c:minorTickMark val="none"/>
        <c:tickLblPos val="nextTo"/>
        <c:crossAx val="96603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1MHz Source Switched OFF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SDL Delay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val>
            <c:numRef>
              <c:f>'Noise Plots'!$E$3:$E$5502</c:f>
              <c:numCache>
                <c:formatCode>0.0000</c:formatCode>
                <c:ptCount val="5500"/>
                <c:pt idx="0">
                  <c:v>1871.1</c:v>
                </c:pt>
                <c:pt idx="1">
                  <c:v>1871.1</c:v>
                </c:pt>
                <c:pt idx="2">
                  <c:v>1871.1</c:v>
                </c:pt>
                <c:pt idx="3">
                  <c:v>1871.1</c:v>
                </c:pt>
                <c:pt idx="4">
                  <c:v>1820.8</c:v>
                </c:pt>
                <c:pt idx="5">
                  <c:v>1820.8</c:v>
                </c:pt>
                <c:pt idx="6">
                  <c:v>1820.8</c:v>
                </c:pt>
                <c:pt idx="7">
                  <c:v>1820.8</c:v>
                </c:pt>
                <c:pt idx="8">
                  <c:v>1820.8</c:v>
                </c:pt>
                <c:pt idx="9">
                  <c:v>1820.8</c:v>
                </c:pt>
                <c:pt idx="10">
                  <c:v>1820.8</c:v>
                </c:pt>
                <c:pt idx="11">
                  <c:v>1820.8</c:v>
                </c:pt>
                <c:pt idx="12">
                  <c:v>1820.8</c:v>
                </c:pt>
                <c:pt idx="13">
                  <c:v>1820.8</c:v>
                </c:pt>
                <c:pt idx="14">
                  <c:v>1820.8</c:v>
                </c:pt>
                <c:pt idx="15">
                  <c:v>1820.8</c:v>
                </c:pt>
                <c:pt idx="16">
                  <c:v>1820.8</c:v>
                </c:pt>
                <c:pt idx="17">
                  <c:v>1820.8</c:v>
                </c:pt>
                <c:pt idx="18">
                  <c:v>1820.8</c:v>
                </c:pt>
                <c:pt idx="19">
                  <c:v>1820.8</c:v>
                </c:pt>
                <c:pt idx="20">
                  <c:v>1820.8</c:v>
                </c:pt>
                <c:pt idx="21">
                  <c:v>1820.8</c:v>
                </c:pt>
                <c:pt idx="22">
                  <c:v>1820.8</c:v>
                </c:pt>
                <c:pt idx="23">
                  <c:v>1820.8</c:v>
                </c:pt>
                <c:pt idx="24">
                  <c:v>1820.8</c:v>
                </c:pt>
                <c:pt idx="25">
                  <c:v>1820.8</c:v>
                </c:pt>
                <c:pt idx="26">
                  <c:v>1820.8</c:v>
                </c:pt>
                <c:pt idx="27">
                  <c:v>1820.8</c:v>
                </c:pt>
                <c:pt idx="28">
                  <c:v>1820.8</c:v>
                </c:pt>
                <c:pt idx="29">
                  <c:v>1820.8</c:v>
                </c:pt>
                <c:pt idx="30">
                  <c:v>1820.8</c:v>
                </c:pt>
                <c:pt idx="31">
                  <c:v>1820.8</c:v>
                </c:pt>
                <c:pt idx="32">
                  <c:v>1820.8</c:v>
                </c:pt>
                <c:pt idx="33">
                  <c:v>1820.8</c:v>
                </c:pt>
                <c:pt idx="34">
                  <c:v>1820.8</c:v>
                </c:pt>
                <c:pt idx="35">
                  <c:v>1820.8</c:v>
                </c:pt>
                <c:pt idx="36">
                  <c:v>1820.8</c:v>
                </c:pt>
                <c:pt idx="37">
                  <c:v>1820.8</c:v>
                </c:pt>
                <c:pt idx="38">
                  <c:v>1820.8</c:v>
                </c:pt>
                <c:pt idx="39">
                  <c:v>1820.8</c:v>
                </c:pt>
                <c:pt idx="40">
                  <c:v>1820.8</c:v>
                </c:pt>
                <c:pt idx="41">
                  <c:v>1820.8</c:v>
                </c:pt>
                <c:pt idx="42">
                  <c:v>1820.8</c:v>
                </c:pt>
                <c:pt idx="43">
                  <c:v>1820.8</c:v>
                </c:pt>
                <c:pt idx="44">
                  <c:v>1820.8</c:v>
                </c:pt>
                <c:pt idx="45">
                  <c:v>1820.8</c:v>
                </c:pt>
                <c:pt idx="46">
                  <c:v>1820.8</c:v>
                </c:pt>
                <c:pt idx="47">
                  <c:v>1820.8</c:v>
                </c:pt>
                <c:pt idx="48">
                  <c:v>1820.8</c:v>
                </c:pt>
                <c:pt idx="49">
                  <c:v>1820.8</c:v>
                </c:pt>
                <c:pt idx="50">
                  <c:v>1820.8</c:v>
                </c:pt>
                <c:pt idx="51">
                  <c:v>1820.8</c:v>
                </c:pt>
                <c:pt idx="52">
                  <c:v>1820.8</c:v>
                </c:pt>
                <c:pt idx="53">
                  <c:v>1820.8</c:v>
                </c:pt>
                <c:pt idx="54">
                  <c:v>1820.8</c:v>
                </c:pt>
                <c:pt idx="55">
                  <c:v>1820.8</c:v>
                </c:pt>
                <c:pt idx="56">
                  <c:v>1820.8</c:v>
                </c:pt>
                <c:pt idx="57">
                  <c:v>1820.8</c:v>
                </c:pt>
                <c:pt idx="58">
                  <c:v>1820.8</c:v>
                </c:pt>
                <c:pt idx="59">
                  <c:v>1820.8</c:v>
                </c:pt>
                <c:pt idx="60">
                  <c:v>1820.8</c:v>
                </c:pt>
                <c:pt idx="61">
                  <c:v>1820.8</c:v>
                </c:pt>
                <c:pt idx="62">
                  <c:v>1820.8</c:v>
                </c:pt>
                <c:pt idx="63">
                  <c:v>1820.8</c:v>
                </c:pt>
                <c:pt idx="64">
                  <c:v>1820.8</c:v>
                </c:pt>
                <c:pt idx="65">
                  <c:v>1820.8</c:v>
                </c:pt>
                <c:pt idx="66">
                  <c:v>1820.8</c:v>
                </c:pt>
                <c:pt idx="67">
                  <c:v>1820.8</c:v>
                </c:pt>
                <c:pt idx="68">
                  <c:v>1820.8</c:v>
                </c:pt>
                <c:pt idx="69">
                  <c:v>1820.8</c:v>
                </c:pt>
                <c:pt idx="70">
                  <c:v>1820.8</c:v>
                </c:pt>
                <c:pt idx="71">
                  <c:v>1820.8</c:v>
                </c:pt>
                <c:pt idx="72">
                  <c:v>1820.8</c:v>
                </c:pt>
                <c:pt idx="73">
                  <c:v>1820.8</c:v>
                </c:pt>
                <c:pt idx="74">
                  <c:v>1820.8</c:v>
                </c:pt>
                <c:pt idx="75">
                  <c:v>1820.8</c:v>
                </c:pt>
                <c:pt idx="76">
                  <c:v>1820.8</c:v>
                </c:pt>
                <c:pt idx="77">
                  <c:v>1820.8</c:v>
                </c:pt>
                <c:pt idx="78">
                  <c:v>1820.8</c:v>
                </c:pt>
                <c:pt idx="79">
                  <c:v>1820.8</c:v>
                </c:pt>
                <c:pt idx="80">
                  <c:v>1820.8</c:v>
                </c:pt>
                <c:pt idx="81">
                  <c:v>1820.8</c:v>
                </c:pt>
                <c:pt idx="82">
                  <c:v>1820.8</c:v>
                </c:pt>
                <c:pt idx="83">
                  <c:v>1820.8</c:v>
                </c:pt>
                <c:pt idx="84">
                  <c:v>1820.8</c:v>
                </c:pt>
                <c:pt idx="85">
                  <c:v>1820.8</c:v>
                </c:pt>
                <c:pt idx="86">
                  <c:v>1820.8</c:v>
                </c:pt>
                <c:pt idx="87">
                  <c:v>1820.8</c:v>
                </c:pt>
                <c:pt idx="88">
                  <c:v>1820.8</c:v>
                </c:pt>
                <c:pt idx="89">
                  <c:v>1820.8</c:v>
                </c:pt>
                <c:pt idx="90">
                  <c:v>1820.8</c:v>
                </c:pt>
                <c:pt idx="91">
                  <c:v>1820.8</c:v>
                </c:pt>
                <c:pt idx="92">
                  <c:v>1820.8</c:v>
                </c:pt>
                <c:pt idx="93">
                  <c:v>1820.8</c:v>
                </c:pt>
                <c:pt idx="94">
                  <c:v>1820.8</c:v>
                </c:pt>
                <c:pt idx="95">
                  <c:v>1820.8</c:v>
                </c:pt>
                <c:pt idx="96">
                  <c:v>1820.8</c:v>
                </c:pt>
                <c:pt idx="97">
                  <c:v>1820.8</c:v>
                </c:pt>
                <c:pt idx="98">
                  <c:v>1820.8</c:v>
                </c:pt>
                <c:pt idx="99">
                  <c:v>1820.8</c:v>
                </c:pt>
                <c:pt idx="100">
                  <c:v>1820.8</c:v>
                </c:pt>
                <c:pt idx="101">
                  <c:v>1820.8</c:v>
                </c:pt>
                <c:pt idx="102">
                  <c:v>1820.8</c:v>
                </c:pt>
                <c:pt idx="103">
                  <c:v>1820.8</c:v>
                </c:pt>
                <c:pt idx="104">
                  <c:v>1820.8</c:v>
                </c:pt>
                <c:pt idx="105">
                  <c:v>1820.8</c:v>
                </c:pt>
                <c:pt idx="106">
                  <c:v>1820.8</c:v>
                </c:pt>
                <c:pt idx="107">
                  <c:v>1820.8</c:v>
                </c:pt>
                <c:pt idx="108">
                  <c:v>1820.8</c:v>
                </c:pt>
                <c:pt idx="109">
                  <c:v>1820.8</c:v>
                </c:pt>
                <c:pt idx="110">
                  <c:v>1820.8</c:v>
                </c:pt>
                <c:pt idx="111">
                  <c:v>1820.8</c:v>
                </c:pt>
                <c:pt idx="112">
                  <c:v>1820.8</c:v>
                </c:pt>
                <c:pt idx="113">
                  <c:v>1820.8</c:v>
                </c:pt>
                <c:pt idx="114">
                  <c:v>1820.8</c:v>
                </c:pt>
                <c:pt idx="115">
                  <c:v>1820.8</c:v>
                </c:pt>
                <c:pt idx="116">
                  <c:v>1820.8</c:v>
                </c:pt>
                <c:pt idx="117">
                  <c:v>1820.8</c:v>
                </c:pt>
                <c:pt idx="118">
                  <c:v>1820.8</c:v>
                </c:pt>
                <c:pt idx="119">
                  <c:v>1820.8</c:v>
                </c:pt>
                <c:pt idx="120">
                  <c:v>1820.8</c:v>
                </c:pt>
                <c:pt idx="121">
                  <c:v>1820.8</c:v>
                </c:pt>
                <c:pt idx="122">
                  <c:v>1820.8</c:v>
                </c:pt>
                <c:pt idx="123">
                  <c:v>1820.8</c:v>
                </c:pt>
                <c:pt idx="124">
                  <c:v>1820.8</c:v>
                </c:pt>
                <c:pt idx="125">
                  <c:v>1820.8</c:v>
                </c:pt>
                <c:pt idx="126">
                  <c:v>1820.8</c:v>
                </c:pt>
                <c:pt idx="127">
                  <c:v>1820.8</c:v>
                </c:pt>
                <c:pt idx="128">
                  <c:v>1820.8</c:v>
                </c:pt>
                <c:pt idx="129">
                  <c:v>1820.8</c:v>
                </c:pt>
                <c:pt idx="130">
                  <c:v>1820.8</c:v>
                </c:pt>
                <c:pt idx="131">
                  <c:v>1820.8</c:v>
                </c:pt>
                <c:pt idx="132">
                  <c:v>1820.8</c:v>
                </c:pt>
                <c:pt idx="133">
                  <c:v>1820.8</c:v>
                </c:pt>
                <c:pt idx="134">
                  <c:v>1820.8</c:v>
                </c:pt>
                <c:pt idx="135">
                  <c:v>1820.8</c:v>
                </c:pt>
                <c:pt idx="136">
                  <c:v>1820.8</c:v>
                </c:pt>
                <c:pt idx="137">
                  <c:v>1820.8</c:v>
                </c:pt>
                <c:pt idx="138">
                  <c:v>1820.8</c:v>
                </c:pt>
                <c:pt idx="139">
                  <c:v>1820.8</c:v>
                </c:pt>
                <c:pt idx="140">
                  <c:v>1820.8</c:v>
                </c:pt>
                <c:pt idx="141">
                  <c:v>1820.8</c:v>
                </c:pt>
                <c:pt idx="142">
                  <c:v>1820.8</c:v>
                </c:pt>
                <c:pt idx="143">
                  <c:v>1820.8</c:v>
                </c:pt>
                <c:pt idx="144">
                  <c:v>1820.8</c:v>
                </c:pt>
                <c:pt idx="145">
                  <c:v>1820.8</c:v>
                </c:pt>
                <c:pt idx="146">
                  <c:v>1820.8</c:v>
                </c:pt>
                <c:pt idx="147">
                  <c:v>1820.8</c:v>
                </c:pt>
                <c:pt idx="148">
                  <c:v>1820.8</c:v>
                </c:pt>
                <c:pt idx="149">
                  <c:v>1820.8</c:v>
                </c:pt>
                <c:pt idx="150">
                  <c:v>1820.8</c:v>
                </c:pt>
                <c:pt idx="151">
                  <c:v>1820.8</c:v>
                </c:pt>
                <c:pt idx="152">
                  <c:v>1820.8</c:v>
                </c:pt>
                <c:pt idx="153">
                  <c:v>1820.8</c:v>
                </c:pt>
                <c:pt idx="154">
                  <c:v>1820.8</c:v>
                </c:pt>
                <c:pt idx="155">
                  <c:v>1820.8</c:v>
                </c:pt>
                <c:pt idx="156">
                  <c:v>1820.8</c:v>
                </c:pt>
                <c:pt idx="157">
                  <c:v>1820.8</c:v>
                </c:pt>
                <c:pt idx="158">
                  <c:v>1820.8</c:v>
                </c:pt>
                <c:pt idx="159">
                  <c:v>1820.8</c:v>
                </c:pt>
                <c:pt idx="160">
                  <c:v>1820.8</c:v>
                </c:pt>
                <c:pt idx="161">
                  <c:v>1820.8</c:v>
                </c:pt>
                <c:pt idx="162">
                  <c:v>1820.8</c:v>
                </c:pt>
                <c:pt idx="163">
                  <c:v>1820.8</c:v>
                </c:pt>
                <c:pt idx="164">
                  <c:v>1820.8</c:v>
                </c:pt>
                <c:pt idx="165">
                  <c:v>1820.8</c:v>
                </c:pt>
                <c:pt idx="166">
                  <c:v>1820.8</c:v>
                </c:pt>
                <c:pt idx="167">
                  <c:v>1820.8</c:v>
                </c:pt>
                <c:pt idx="168">
                  <c:v>1820.8</c:v>
                </c:pt>
                <c:pt idx="169">
                  <c:v>1820.8</c:v>
                </c:pt>
                <c:pt idx="170">
                  <c:v>1820.8</c:v>
                </c:pt>
                <c:pt idx="171">
                  <c:v>1820.8</c:v>
                </c:pt>
                <c:pt idx="172">
                  <c:v>1820.8</c:v>
                </c:pt>
                <c:pt idx="173">
                  <c:v>1820.8</c:v>
                </c:pt>
                <c:pt idx="174">
                  <c:v>1820.8</c:v>
                </c:pt>
                <c:pt idx="175">
                  <c:v>1820.8</c:v>
                </c:pt>
                <c:pt idx="176">
                  <c:v>1820.8</c:v>
                </c:pt>
                <c:pt idx="177">
                  <c:v>1820.8</c:v>
                </c:pt>
                <c:pt idx="178">
                  <c:v>1820.8</c:v>
                </c:pt>
                <c:pt idx="179">
                  <c:v>1820.8</c:v>
                </c:pt>
                <c:pt idx="180">
                  <c:v>1820.8</c:v>
                </c:pt>
                <c:pt idx="181">
                  <c:v>1820.8</c:v>
                </c:pt>
                <c:pt idx="182">
                  <c:v>1820.8</c:v>
                </c:pt>
                <c:pt idx="183">
                  <c:v>1820.8</c:v>
                </c:pt>
                <c:pt idx="184">
                  <c:v>1820.8</c:v>
                </c:pt>
                <c:pt idx="185">
                  <c:v>1820.8</c:v>
                </c:pt>
                <c:pt idx="186">
                  <c:v>1820.8</c:v>
                </c:pt>
                <c:pt idx="187">
                  <c:v>1820.8</c:v>
                </c:pt>
                <c:pt idx="188">
                  <c:v>1820.8</c:v>
                </c:pt>
                <c:pt idx="189">
                  <c:v>1820.8</c:v>
                </c:pt>
                <c:pt idx="190">
                  <c:v>1820.8</c:v>
                </c:pt>
                <c:pt idx="191">
                  <c:v>1820.8</c:v>
                </c:pt>
                <c:pt idx="192">
                  <c:v>1820.8</c:v>
                </c:pt>
                <c:pt idx="193">
                  <c:v>1820.8</c:v>
                </c:pt>
                <c:pt idx="194">
                  <c:v>1820.8</c:v>
                </c:pt>
                <c:pt idx="195">
                  <c:v>1820.8</c:v>
                </c:pt>
                <c:pt idx="196">
                  <c:v>1820.8</c:v>
                </c:pt>
                <c:pt idx="197">
                  <c:v>1820.8</c:v>
                </c:pt>
                <c:pt idx="198">
                  <c:v>1820.8</c:v>
                </c:pt>
                <c:pt idx="199">
                  <c:v>1820.8</c:v>
                </c:pt>
                <c:pt idx="200">
                  <c:v>1820.8</c:v>
                </c:pt>
                <c:pt idx="201">
                  <c:v>1820.8</c:v>
                </c:pt>
                <c:pt idx="202">
                  <c:v>1820.8</c:v>
                </c:pt>
                <c:pt idx="203">
                  <c:v>1820.8</c:v>
                </c:pt>
                <c:pt idx="204">
                  <c:v>1820.8</c:v>
                </c:pt>
                <c:pt idx="205">
                  <c:v>1820.8</c:v>
                </c:pt>
                <c:pt idx="206">
                  <c:v>1820.8</c:v>
                </c:pt>
                <c:pt idx="207">
                  <c:v>1820.8</c:v>
                </c:pt>
                <c:pt idx="208">
                  <c:v>1820.8</c:v>
                </c:pt>
                <c:pt idx="209">
                  <c:v>1820.8</c:v>
                </c:pt>
                <c:pt idx="210">
                  <c:v>1820.8</c:v>
                </c:pt>
                <c:pt idx="211">
                  <c:v>1820.8</c:v>
                </c:pt>
                <c:pt idx="212">
                  <c:v>1820.8</c:v>
                </c:pt>
                <c:pt idx="213">
                  <c:v>1820.8</c:v>
                </c:pt>
                <c:pt idx="214">
                  <c:v>1820.8</c:v>
                </c:pt>
                <c:pt idx="215">
                  <c:v>1820.8</c:v>
                </c:pt>
                <c:pt idx="216">
                  <c:v>1820.8</c:v>
                </c:pt>
                <c:pt idx="217">
                  <c:v>1820.8</c:v>
                </c:pt>
                <c:pt idx="218">
                  <c:v>1820.8</c:v>
                </c:pt>
                <c:pt idx="219">
                  <c:v>1820.8</c:v>
                </c:pt>
                <c:pt idx="220">
                  <c:v>1820.8</c:v>
                </c:pt>
                <c:pt idx="221">
                  <c:v>1820.8</c:v>
                </c:pt>
                <c:pt idx="222">
                  <c:v>1820.8</c:v>
                </c:pt>
                <c:pt idx="223">
                  <c:v>1820.8</c:v>
                </c:pt>
                <c:pt idx="224">
                  <c:v>1820.8</c:v>
                </c:pt>
                <c:pt idx="225">
                  <c:v>1820.8</c:v>
                </c:pt>
                <c:pt idx="226">
                  <c:v>1820.8</c:v>
                </c:pt>
                <c:pt idx="227">
                  <c:v>1820.8</c:v>
                </c:pt>
                <c:pt idx="228">
                  <c:v>1820.8</c:v>
                </c:pt>
                <c:pt idx="229">
                  <c:v>1820.8</c:v>
                </c:pt>
                <c:pt idx="230">
                  <c:v>1820.8</c:v>
                </c:pt>
                <c:pt idx="231">
                  <c:v>1820.8</c:v>
                </c:pt>
                <c:pt idx="232">
                  <c:v>1820.8</c:v>
                </c:pt>
                <c:pt idx="233">
                  <c:v>1820.8</c:v>
                </c:pt>
                <c:pt idx="234">
                  <c:v>1820.8</c:v>
                </c:pt>
                <c:pt idx="235">
                  <c:v>1820.8</c:v>
                </c:pt>
                <c:pt idx="236">
                  <c:v>1820.8</c:v>
                </c:pt>
                <c:pt idx="237">
                  <c:v>1820.8</c:v>
                </c:pt>
                <c:pt idx="238">
                  <c:v>1820.8</c:v>
                </c:pt>
                <c:pt idx="239">
                  <c:v>1820.8</c:v>
                </c:pt>
                <c:pt idx="240">
                  <c:v>1820.8</c:v>
                </c:pt>
                <c:pt idx="241">
                  <c:v>1820.8</c:v>
                </c:pt>
                <c:pt idx="242">
                  <c:v>1820.8</c:v>
                </c:pt>
                <c:pt idx="243">
                  <c:v>1820.8</c:v>
                </c:pt>
                <c:pt idx="244">
                  <c:v>1820.8</c:v>
                </c:pt>
                <c:pt idx="245">
                  <c:v>1820.8</c:v>
                </c:pt>
                <c:pt idx="246">
                  <c:v>1820.8</c:v>
                </c:pt>
                <c:pt idx="247">
                  <c:v>1820.8</c:v>
                </c:pt>
                <c:pt idx="248">
                  <c:v>1820.8</c:v>
                </c:pt>
                <c:pt idx="249">
                  <c:v>1820.8</c:v>
                </c:pt>
                <c:pt idx="250">
                  <c:v>1820.8</c:v>
                </c:pt>
                <c:pt idx="251">
                  <c:v>1820.8</c:v>
                </c:pt>
                <c:pt idx="252">
                  <c:v>1820.8</c:v>
                </c:pt>
                <c:pt idx="253">
                  <c:v>1820.8</c:v>
                </c:pt>
                <c:pt idx="254">
                  <c:v>1820.8</c:v>
                </c:pt>
                <c:pt idx="255">
                  <c:v>1820.8</c:v>
                </c:pt>
                <c:pt idx="256">
                  <c:v>1820.8</c:v>
                </c:pt>
                <c:pt idx="257">
                  <c:v>1820.8</c:v>
                </c:pt>
                <c:pt idx="258">
                  <c:v>1820.8</c:v>
                </c:pt>
                <c:pt idx="259">
                  <c:v>1820.8</c:v>
                </c:pt>
                <c:pt idx="260">
                  <c:v>1820.8</c:v>
                </c:pt>
                <c:pt idx="261">
                  <c:v>1820.8</c:v>
                </c:pt>
                <c:pt idx="262">
                  <c:v>1820.8</c:v>
                </c:pt>
                <c:pt idx="263">
                  <c:v>1820.8</c:v>
                </c:pt>
                <c:pt idx="264">
                  <c:v>1820.8</c:v>
                </c:pt>
                <c:pt idx="265">
                  <c:v>1820.8</c:v>
                </c:pt>
                <c:pt idx="266">
                  <c:v>1820.8</c:v>
                </c:pt>
                <c:pt idx="267">
                  <c:v>1820.8</c:v>
                </c:pt>
                <c:pt idx="268">
                  <c:v>1820.8</c:v>
                </c:pt>
                <c:pt idx="269">
                  <c:v>1820.8</c:v>
                </c:pt>
                <c:pt idx="270">
                  <c:v>1820.8</c:v>
                </c:pt>
                <c:pt idx="271">
                  <c:v>1820.8</c:v>
                </c:pt>
                <c:pt idx="272">
                  <c:v>1820.8</c:v>
                </c:pt>
                <c:pt idx="273">
                  <c:v>1820.8</c:v>
                </c:pt>
                <c:pt idx="274">
                  <c:v>1820.8</c:v>
                </c:pt>
                <c:pt idx="275">
                  <c:v>1820.8</c:v>
                </c:pt>
                <c:pt idx="276">
                  <c:v>1820.8</c:v>
                </c:pt>
                <c:pt idx="277">
                  <c:v>1820.8</c:v>
                </c:pt>
                <c:pt idx="278">
                  <c:v>1820.8</c:v>
                </c:pt>
                <c:pt idx="279">
                  <c:v>1820.8</c:v>
                </c:pt>
                <c:pt idx="280">
                  <c:v>1820.8</c:v>
                </c:pt>
                <c:pt idx="281">
                  <c:v>1820.8</c:v>
                </c:pt>
                <c:pt idx="282">
                  <c:v>1820.8</c:v>
                </c:pt>
                <c:pt idx="283">
                  <c:v>1820.8</c:v>
                </c:pt>
                <c:pt idx="284">
                  <c:v>1820.8</c:v>
                </c:pt>
                <c:pt idx="285">
                  <c:v>1820.8</c:v>
                </c:pt>
                <c:pt idx="286">
                  <c:v>1820.8</c:v>
                </c:pt>
                <c:pt idx="287">
                  <c:v>1820.8</c:v>
                </c:pt>
                <c:pt idx="288">
                  <c:v>1820.8</c:v>
                </c:pt>
                <c:pt idx="289">
                  <c:v>1820.8</c:v>
                </c:pt>
                <c:pt idx="290">
                  <c:v>1820.8</c:v>
                </c:pt>
                <c:pt idx="291">
                  <c:v>1820.8</c:v>
                </c:pt>
                <c:pt idx="292">
                  <c:v>1820.8</c:v>
                </c:pt>
                <c:pt idx="293">
                  <c:v>1820.8</c:v>
                </c:pt>
                <c:pt idx="294">
                  <c:v>1820.8</c:v>
                </c:pt>
                <c:pt idx="295">
                  <c:v>1820.8</c:v>
                </c:pt>
                <c:pt idx="296">
                  <c:v>1820.8</c:v>
                </c:pt>
                <c:pt idx="297">
                  <c:v>1820.8</c:v>
                </c:pt>
                <c:pt idx="298">
                  <c:v>1820.8</c:v>
                </c:pt>
                <c:pt idx="299">
                  <c:v>1820.8</c:v>
                </c:pt>
                <c:pt idx="300">
                  <c:v>1820.8</c:v>
                </c:pt>
                <c:pt idx="301">
                  <c:v>1820.8</c:v>
                </c:pt>
                <c:pt idx="302">
                  <c:v>1820.8</c:v>
                </c:pt>
                <c:pt idx="303">
                  <c:v>1820.8</c:v>
                </c:pt>
                <c:pt idx="304">
                  <c:v>1820.8</c:v>
                </c:pt>
                <c:pt idx="305">
                  <c:v>1820.8</c:v>
                </c:pt>
                <c:pt idx="306">
                  <c:v>1820.8</c:v>
                </c:pt>
                <c:pt idx="307">
                  <c:v>1820.8</c:v>
                </c:pt>
                <c:pt idx="308">
                  <c:v>1820.8</c:v>
                </c:pt>
                <c:pt idx="309">
                  <c:v>1820.8</c:v>
                </c:pt>
                <c:pt idx="310">
                  <c:v>1820.8</c:v>
                </c:pt>
                <c:pt idx="311">
                  <c:v>1820.8</c:v>
                </c:pt>
                <c:pt idx="312">
                  <c:v>1820.8</c:v>
                </c:pt>
                <c:pt idx="313">
                  <c:v>1820.8</c:v>
                </c:pt>
                <c:pt idx="314">
                  <c:v>1820.8</c:v>
                </c:pt>
                <c:pt idx="315">
                  <c:v>1820.8</c:v>
                </c:pt>
                <c:pt idx="316">
                  <c:v>1820.8</c:v>
                </c:pt>
                <c:pt idx="317">
                  <c:v>1820.8</c:v>
                </c:pt>
                <c:pt idx="318">
                  <c:v>1820.8</c:v>
                </c:pt>
                <c:pt idx="319">
                  <c:v>1820.8</c:v>
                </c:pt>
                <c:pt idx="320">
                  <c:v>1820.8</c:v>
                </c:pt>
                <c:pt idx="321">
                  <c:v>1820.8</c:v>
                </c:pt>
                <c:pt idx="322">
                  <c:v>1820.8</c:v>
                </c:pt>
                <c:pt idx="323">
                  <c:v>1820.8</c:v>
                </c:pt>
                <c:pt idx="324">
                  <c:v>1820.8</c:v>
                </c:pt>
                <c:pt idx="325">
                  <c:v>1820.8</c:v>
                </c:pt>
                <c:pt idx="326">
                  <c:v>1820.8</c:v>
                </c:pt>
                <c:pt idx="327">
                  <c:v>1820.8</c:v>
                </c:pt>
                <c:pt idx="328">
                  <c:v>1820.8</c:v>
                </c:pt>
                <c:pt idx="329">
                  <c:v>1820.8</c:v>
                </c:pt>
                <c:pt idx="330">
                  <c:v>1820.8</c:v>
                </c:pt>
                <c:pt idx="331">
                  <c:v>1820.8</c:v>
                </c:pt>
                <c:pt idx="332">
                  <c:v>1820.8</c:v>
                </c:pt>
                <c:pt idx="333">
                  <c:v>1820.8</c:v>
                </c:pt>
                <c:pt idx="334">
                  <c:v>1820.8</c:v>
                </c:pt>
                <c:pt idx="335">
                  <c:v>1820.8</c:v>
                </c:pt>
                <c:pt idx="336">
                  <c:v>1820.8</c:v>
                </c:pt>
                <c:pt idx="337">
                  <c:v>1820.8</c:v>
                </c:pt>
                <c:pt idx="338">
                  <c:v>1820.8</c:v>
                </c:pt>
                <c:pt idx="339">
                  <c:v>1820.8</c:v>
                </c:pt>
                <c:pt idx="340">
                  <c:v>1820.8</c:v>
                </c:pt>
                <c:pt idx="341">
                  <c:v>1820.8</c:v>
                </c:pt>
                <c:pt idx="342">
                  <c:v>1820.8</c:v>
                </c:pt>
                <c:pt idx="343">
                  <c:v>1820.8</c:v>
                </c:pt>
                <c:pt idx="344">
                  <c:v>1820.8</c:v>
                </c:pt>
                <c:pt idx="345">
                  <c:v>1820.8</c:v>
                </c:pt>
                <c:pt idx="346">
                  <c:v>1820.8</c:v>
                </c:pt>
                <c:pt idx="347">
                  <c:v>1820.8</c:v>
                </c:pt>
                <c:pt idx="348">
                  <c:v>1820.8</c:v>
                </c:pt>
                <c:pt idx="349">
                  <c:v>1820.8</c:v>
                </c:pt>
                <c:pt idx="350">
                  <c:v>1820.8</c:v>
                </c:pt>
                <c:pt idx="351">
                  <c:v>1820.8</c:v>
                </c:pt>
                <c:pt idx="352">
                  <c:v>1820.8</c:v>
                </c:pt>
                <c:pt idx="353">
                  <c:v>1820.8</c:v>
                </c:pt>
                <c:pt idx="354">
                  <c:v>1820.8</c:v>
                </c:pt>
                <c:pt idx="355">
                  <c:v>1820.8</c:v>
                </c:pt>
                <c:pt idx="356">
                  <c:v>1820.8</c:v>
                </c:pt>
                <c:pt idx="357">
                  <c:v>1820.8</c:v>
                </c:pt>
                <c:pt idx="358">
                  <c:v>1820.8</c:v>
                </c:pt>
                <c:pt idx="359">
                  <c:v>1820.8</c:v>
                </c:pt>
                <c:pt idx="360">
                  <c:v>1820.8</c:v>
                </c:pt>
                <c:pt idx="361">
                  <c:v>1820.8</c:v>
                </c:pt>
                <c:pt idx="362">
                  <c:v>1820.8</c:v>
                </c:pt>
                <c:pt idx="363">
                  <c:v>1820.8</c:v>
                </c:pt>
                <c:pt idx="364">
                  <c:v>1820.8</c:v>
                </c:pt>
                <c:pt idx="365">
                  <c:v>1820.8</c:v>
                </c:pt>
                <c:pt idx="366">
                  <c:v>1820.8</c:v>
                </c:pt>
                <c:pt idx="367">
                  <c:v>1820.8</c:v>
                </c:pt>
                <c:pt idx="368">
                  <c:v>1820.8</c:v>
                </c:pt>
                <c:pt idx="369">
                  <c:v>1820.8</c:v>
                </c:pt>
                <c:pt idx="370">
                  <c:v>1820.8</c:v>
                </c:pt>
                <c:pt idx="371">
                  <c:v>1820.8</c:v>
                </c:pt>
                <c:pt idx="372">
                  <c:v>1820.8</c:v>
                </c:pt>
                <c:pt idx="373">
                  <c:v>1820.8</c:v>
                </c:pt>
                <c:pt idx="374">
                  <c:v>1820.8</c:v>
                </c:pt>
                <c:pt idx="375">
                  <c:v>1820.8</c:v>
                </c:pt>
                <c:pt idx="376">
                  <c:v>1820.8</c:v>
                </c:pt>
                <c:pt idx="377">
                  <c:v>1820.8</c:v>
                </c:pt>
                <c:pt idx="378">
                  <c:v>1820.8</c:v>
                </c:pt>
                <c:pt idx="379">
                  <c:v>1820.8</c:v>
                </c:pt>
                <c:pt idx="380">
                  <c:v>1820.8</c:v>
                </c:pt>
                <c:pt idx="381">
                  <c:v>1820.8</c:v>
                </c:pt>
                <c:pt idx="382">
                  <c:v>1820.8</c:v>
                </c:pt>
                <c:pt idx="383">
                  <c:v>1820.8</c:v>
                </c:pt>
                <c:pt idx="384">
                  <c:v>1820.8</c:v>
                </c:pt>
                <c:pt idx="385">
                  <c:v>1820.8</c:v>
                </c:pt>
                <c:pt idx="386">
                  <c:v>1820.8</c:v>
                </c:pt>
                <c:pt idx="387">
                  <c:v>1820.8</c:v>
                </c:pt>
                <c:pt idx="388">
                  <c:v>1820.8</c:v>
                </c:pt>
                <c:pt idx="389">
                  <c:v>1820.8</c:v>
                </c:pt>
                <c:pt idx="390">
                  <c:v>1820.8</c:v>
                </c:pt>
                <c:pt idx="391">
                  <c:v>1820.8</c:v>
                </c:pt>
                <c:pt idx="392">
                  <c:v>1820.8</c:v>
                </c:pt>
                <c:pt idx="393">
                  <c:v>1820.8</c:v>
                </c:pt>
                <c:pt idx="394">
                  <c:v>1820.8</c:v>
                </c:pt>
                <c:pt idx="395">
                  <c:v>1820.8</c:v>
                </c:pt>
                <c:pt idx="396">
                  <c:v>1820.8</c:v>
                </c:pt>
                <c:pt idx="397">
                  <c:v>1820.8</c:v>
                </c:pt>
                <c:pt idx="398">
                  <c:v>1820.8</c:v>
                </c:pt>
                <c:pt idx="399">
                  <c:v>1820.8</c:v>
                </c:pt>
                <c:pt idx="400">
                  <c:v>1820.8</c:v>
                </c:pt>
                <c:pt idx="401">
                  <c:v>1820.8</c:v>
                </c:pt>
                <c:pt idx="402">
                  <c:v>1820.8</c:v>
                </c:pt>
                <c:pt idx="403">
                  <c:v>1820.8</c:v>
                </c:pt>
                <c:pt idx="404">
                  <c:v>1820.8</c:v>
                </c:pt>
                <c:pt idx="405">
                  <c:v>1820.8</c:v>
                </c:pt>
                <c:pt idx="406">
                  <c:v>1820.8</c:v>
                </c:pt>
                <c:pt idx="407">
                  <c:v>1820.8</c:v>
                </c:pt>
                <c:pt idx="408">
                  <c:v>1820.8</c:v>
                </c:pt>
                <c:pt idx="409">
                  <c:v>1820.8</c:v>
                </c:pt>
                <c:pt idx="410">
                  <c:v>1820.8</c:v>
                </c:pt>
                <c:pt idx="411">
                  <c:v>1820.8</c:v>
                </c:pt>
                <c:pt idx="412">
                  <c:v>1820.8</c:v>
                </c:pt>
                <c:pt idx="413">
                  <c:v>1820.8</c:v>
                </c:pt>
                <c:pt idx="414">
                  <c:v>1820.8</c:v>
                </c:pt>
                <c:pt idx="415">
                  <c:v>1820.8</c:v>
                </c:pt>
                <c:pt idx="416">
                  <c:v>1820.8</c:v>
                </c:pt>
                <c:pt idx="417">
                  <c:v>1820.8</c:v>
                </c:pt>
                <c:pt idx="418">
                  <c:v>1820.8</c:v>
                </c:pt>
                <c:pt idx="419">
                  <c:v>1820.8</c:v>
                </c:pt>
                <c:pt idx="420">
                  <c:v>1820.8</c:v>
                </c:pt>
                <c:pt idx="421">
                  <c:v>1820.8</c:v>
                </c:pt>
                <c:pt idx="422">
                  <c:v>1820.8</c:v>
                </c:pt>
                <c:pt idx="423">
                  <c:v>1820.8</c:v>
                </c:pt>
                <c:pt idx="424">
                  <c:v>1820.8</c:v>
                </c:pt>
                <c:pt idx="425">
                  <c:v>1820.8</c:v>
                </c:pt>
                <c:pt idx="426">
                  <c:v>1820.8</c:v>
                </c:pt>
                <c:pt idx="427">
                  <c:v>1820.8</c:v>
                </c:pt>
                <c:pt idx="428">
                  <c:v>1820.8</c:v>
                </c:pt>
                <c:pt idx="429">
                  <c:v>1820.8</c:v>
                </c:pt>
                <c:pt idx="430">
                  <c:v>1820.8</c:v>
                </c:pt>
                <c:pt idx="431">
                  <c:v>1820.8</c:v>
                </c:pt>
                <c:pt idx="432">
                  <c:v>1820.8</c:v>
                </c:pt>
                <c:pt idx="433">
                  <c:v>1820.8</c:v>
                </c:pt>
                <c:pt idx="434">
                  <c:v>1820.8</c:v>
                </c:pt>
                <c:pt idx="435">
                  <c:v>1820.8</c:v>
                </c:pt>
                <c:pt idx="436">
                  <c:v>1820.8</c:v>
                </c:pt>
                <c:pt idx="437">
                  <c:v>1820.8</c:v>
                </c:pt>
                <c:pt idx="438">
                  <c:v>1820.8</c:v>
                </c:pt>
                <c:pt idx="439">
                  <c:v>1820.8</c:v>
                </c:pt>
                <c:pt idx="440">
                  <c:v>1820.8</c:v>
                </c:pt>
                <c:pt idx="441">
                  <c:v>1820.8</c:v>
                </c:pt>
                <c:pt idx="442">
                  <c:v>1820.8</c:v>
                </c:pt>
                <c:pt idx="443">
                  <c:v>1820.8</c:v>
                </c:pt>
                <c:pt idx="444">
                  <c:v>1820.8</c:v>
                </c:pt>
                <c:pt idx="445">
                  <c:v>1820.8</c:v>
                </c:pt>
                <c:pt idx="446">
                  <c:v>1820.8</c:v>
                </c:pt>
                <c:pt idx="447">
                  <c:v>1820.8</c:v>
                </c:pt>
                <c:pt idx="448">
                  <c:v>1820.8</c:v>
                </c:pt>
                <c:pt idx="449">
                  <c:v>1820.8</c:v>
                </c:pt>
                <c:pt idx="450">
                  <c:v>1820.8</c:v>
                </c:pt>
                <c:pt idx="451">
                  <c:v>1820.8</c:v>
                </c:pt>
                <c:pt idx="452">
                  <c:v>1820.8</c:v>
                </c:pt>
                <c:pt idx="453">
                  <c:v>1820.8</c:v>
                </c:pt>
                <c:pt idx="454">
                  <c:v>1820.8</c:v>
                </c:pt>
                <c:pt idx="455">
                  <c:v>1820.8</c:v>
                </c:pt>
                <c:pt idx="456">
                  <c:v>1820.8</c:v>
                </c:pt>
                <c:pt idx="457">
                  <c:v>1820.8</c:v>
                </c:pt>
                <c:pt idx="458">
                  <c:v>1820.8</c:v>
                </c:pt>
                <c:pt idx="459">
                  <c:v>1820.8</c:v>
                </c:pt>
                <c:pt idx="460">
                  <c:v>1820.8</c:v>
                </c:pt>
                <c:pt idx="461">
                  <c:v>1820.8</c:v>
                </c:pt>
                <c:pt idx="462">
                  <c:v>1820.8</c:v>
                </c:pt>
                <c:pt idx="463">
                  <c:v>1820.8</c:v>
                </c:pt>
                <c:pt idx="464">
                  <c:v>1820.8</c:v>
                </c:pt>
                <c:pt idx="465">
                  <c:v>1820.8</c:v>
                </c:pt>
                <c:pt idx="466">
                  <c:v>1820.8</c:v>
                </c:pt>
                <c:pt idx="467">
                  <c:v>1820.8</c:v>
                </c:pt>
                <c:pt idx="468">
                  <c:v>1820.8</c:v>
                </c:pt>
                <c:pt idx="469">
                  <c:v>1820.8</c:v>
                </c:pt>
                <c:pt idx="470">
                  <c:v>1820.8</c:v>
                </c:pt>
                <c:pt idx="471">
                  <c:v>1820.8</c:v>
                </c:pt>
                <c:pt idx="472">
                  <c:v>1820.8</c:v>
                </c:pt>
                <c:pt idx="473">
                  <c:v>1820.8</c:v>
                </c:pt>
                <c:pt idx="474">
                  <c:v>1820.8</c:v>
                </c:pt>
                <c:pt idx="475">
                  <c:v>1820.8</c:v>
                </c:pt>
                <c:pt idx="476">
                  <c:v>1820.8</c:v>
                </c:pt>
                <c:pt idx="477">
                  <c:v>1820.8</c:v>
                </c:pt>
                <c:pt idx="478">
                  <c:v>1820.8</c:v>
                </c:pt>
                <c:pt idx="479">
                  <c:v>1820.8</c:v>
                </c:pt>
                <c:pt idx="480">
                  <c:v>1820.8</c:v>
                </c:pt>
                <c:pt idx="481">
                  <c:v>1820.8</c:v>
                </c:pt>
                <c:pt idx="482">
                  <c:v>1820.8</c:v>
                </c:pt>
                <c:pt idx="483">
                  <c:v>1820.8</c:v>
                </c:pt>
                <c:pt idx="484">
                  <c:v>1820.8</c:v>
                </c:pt>
                <c:pt idx="485">
                  <c:v>1820.8</c:v>
                </c:pt>
                <c:pt idx="486">
                  <c:v>1820.8</c:v>
                </c:pt>
                <c:pt idx="487">
                  <c:v>1820.8</c:v>
                </c:pt>
                <c:pt idx="488">
                  <c:v>1820.8</c:v>
                </c:pt>
                <c:pt idx="489">
                  <c:v>1820.8</c:v>
                </c:pt>
                <c:pt idx="490">
                  <c:v>1820.8</c:v>
                </c:pt>
                <c:pt idx="491">
                  <c:v>1820.8</c:v>
                </c:pt>
                <c:pt idx="492">
                  <c:v>1820.8</c:v>
                </c:pt>
                <c:pt idx="493">
                  <c:v>1820.8</c:v>
                </c:pt>
                <c:pt idx="494">
                  <c:v>1820.8</c:v>
                </c:pt>
                <c:pt idx="495">
                  <c:v>1820.8</c:v>
                </c:pt>
                <c:pt idx="496">
                  <c:v>1820.8</c:v>
                </c:pt>
                <c:pt idx="497">
                  <c:v>1820.8</c:v>
                </c:pt>
                <c:pt idx="498">
                  <c:v>1820.8</c:v>
                </c:pt>
                <c:pt idx="499">
                  <c:v>1820.8</c:v>
                </c:pt>
                <c:pt idx="500">
                  <c:v>1738.979</c:v>
                </c:pt>
                <c:pt idx="501">
                  <c:v>1890.6639999999998</c:v>
                </c:pt>
                <c:pt idx="502">
                  <c:v>1758.4090000000001</c:v>
                </c:pt>
                <c:pt idx="503">
                  <c:v>1871.3129999999999</c:v>
                </c:pt>
                <c:pt idx="504">
                  <c:v>1778.8009999999999</c:v>
                </c:pt>
                <c:pt idx="505">
                  <c:v>1851.865</c:v>
                </c:pt>
                <c:pt idx="506">
                  <c:v>1799.452</c:v>
                </c:pt>
                <c:pt idx="507">
                  <c:v>1832.807</c:v>
                </c:pt>
                <c:pt idx="508">
                  <c:v>1868.36</c:v>
                </c:pt>
                <c:pt idx="509">
                  <c:v>1864.4150000000011</c:v>
                </c:pt>
                <c:pt idx="510">
                  <c:v>1885.847</c:v>
                </c:pt>
                <c:pt idx="511">
                  <c:v>1849.9939999999999</c:v>
                </c:pt>
                <c:pt idx="512">
                  <c:v>1898.6139999999998</c:v>
                </c:pt>
                <c:pt idx="513">
                  <c:v>1838.866</c:v>
                </c:pt>
                <c:pt idx="514">
                  <c:v>1907.7049999999999</c:v>
                </c:pt>
                <c:pt idx="515">
                  <c:v>1833.146</c:v>
                </c:pt>
                <c:pt idx="516">
                  <c:v>1911.2560000000001</c:v>
                </c:pt>
                <c:pt idx="517">
                  <c:v>1832.462</c:v>
                </c:pt>
                <c:pt idx="518">
                  <c:v>1909.8219999999999</c:v>
                </c:pt>
                <c:pt idx="519">
                  <c:v>1836.5650000000001</c:v>
                </c:pt>
                <c:pt idx="520">
                  <c:v>1902.73</c:v>
                </c:pt>
                <c:pt idx="521">
                  <c:v>1845.7170000000001</c:v>
                </c:pt>
                <c:pt idx="522">
                  <c:v>1890.941</c:v>
                </c:pt>
                <c:pt idx="523">
                  <c:v>1859.327</c:v>
                </c:pt>
                <c:pt idx="524">
                  <c:v>1874.0819999999999</c:v>
                </c:pt>
                <c:pt idx="525">
                  <c:v>1875.6409999999998</c:v>
                </c:pt>
                <c:pt idx="526">
                  <c:v>1854.8719999999998</c:v>
                </c:pt>
                <c:pt idx="527">
                  <c:v>1894.5070000000001</c:v>
                </c:pt>
                <c:pt idx="528">
                  <c:v>1781.7570000000001</c:v>
                </c:pt>
                <c:pt idx="529">
                  <c:v>1865.509</c:v>
                </c:pt>
                <c:pt idx="530">
                  <c:v>1760.462</c:v>
                </c:pt>
                <c:pt idx="531">
                  <c:v>1885.068</c:v>
                </c:pt>
                <c:pt idx="532">
                  <c:v>1740.0809999999999</c:v>
                </c:pt>
                <c:pt idx="533">
                  <c:v>1903.2190000000001</c:v>
                </c:pt>
                <c:pt idx="534">
                  <c:v>1721.971</c:v>
                </c:pt>
                <c:pt idx="535">
                  <c:v>1918.9250000000011</c:v>
                </c:pt>
                <c:pt idx="536">
                  <c:v>1707.5919999999999</c:v>
                </c:pt>
                <c:pt idx="537">
                  <c:v>1931.6129999999998</c:v>
                </c:pt>
                <c:pt idx="538">
                  <c:v>1697.376</c:v>
                </c:pt>
                <c:pt idx="539">
                  <c:v>1939.7760000000001</c:v>
                </c:pt>
                <c:pt idx="540">
                  <c:v>1692.28</c:v>
                </c:pt>
                <c:pt idx="541">
                  <c:v>1943.03</c:v>
                </c:pt>
                <c:pt idx="542">
                  <c:v>1692.6489999999999</c:v>
                </c:pt>
                <c:pt idx="543">
                  <c:v>1941.421</c:v>
                </c:pt>
                <c:pt idx="544">
                  <c:v>1698.05</c:v>
                </c:pt>
                <c:pt idx="545">
                  <c:v>1934.713</c:v>
                </c:pt>
                <c:pt idx="546">
                  <c:v>1708.5129999999999</c:v>
                </c:pt>
                <c:pt idx="547">
                  <c:v>1923.491</c:v>
                </c:pt>
                <c:pt idx="548">
                  <c:v>1722.3929999999998</c:v>
                </c:pt>
                <c:pt idx="549">
                  <c:v>1908.57</c:v>
                </c:pt>
                <c:pt idx="550">
                  <c:v>1740.617</c:v>
                </c:pt>
                <c:pt idx="551">
                  <c:v>1890.6439999999998</c:v>
                </c:pt>
                <c:pt idx="552">
                  <c:v>1807.99</c:v>
                </c:pt>
                <c:pt idx="553">
                  <c:v>1922.1579999999999</c:v>
                </c:pt>
                <c:pt idx="554">
                  <c:v>1829.1599999999999</c:v>
                </c:pt>
                <c:pt idx="555">
                  <c:v>1901.835</c:v>
                </c:pt>
                <c:pt idx="556">
                  <c:v>1849.568</c:v>
                </c:pt>
                <c:pt idx="557">
                  <c:v>1881.942</c:v>
                </c:pt>
                <c:pt idx="558">
                  <c:v>1869.0029999999999</c:v>
                </c:pt>
                <c:pt idx="559">
                  <c:v>1865.155</c:v>
                </c:pt>
                <c:pt idx="560">
                  <c:v>1884.8150000000001</c:v>
                </c:pt>
                <c:pt idx="561">
                  <c:v>1851.204</c:v>
                </c:pt>
                <c:pt idx="562">
                  <c:v>1896.848</c:v>
                </c:pt>
                <c:pt idx="563">
                  <c:v>1841.61</c:v>
                </c:pt>
                <c:pt idx="564">
                  <c:v>1904.3239999999998</c:v>
                </c:pt>
                <c:pt idx="565">
                  <c:v>1836.721</c:v>
                </c:pt>
                <c:pt idx="566">
                  <c:v>1906.6229999999998</c:v>
                </c:pt>
                <c:pt idx="567">
                  <c:v>1837.47</c:v>
                </c:pt>
                <c:pt idx="568">
                  <c:v>1903.4270000000001</c:v>
                </c:pt>
                <c:pt idx="569">
                  <c:v>1843.3779999999999</c:v>
                </c:pt>
                <c:pt idx="570">
                  <c:v>1895.01</c:v>
                </c:pt>
                <c:pt idx="571">
                  <c:v>1854.0029999999999</c:v>
                </c:pt>
                <c:pt idx="572">
                  <c:v>1771.135</c:v>
                </c:pt>
                <c:pt idx="573">
                  <c:v>1764.434</c:v>
                </c:pt>
                <c:pt idx="574">
                  <c:v>1755.41</c:v>
                </c:pt>
                <c:pt idx="575">
                  <c:v>1781.7939999999999</c:v>
                </c:pt>
                <c:pt idx="576">
                  <c:v>1734.835</c:v>
                </c:pt>
                <c:pt idx="577">
                  <c:v>1800.2839999999999</c:v>
                </c:pt>
                <c:pt idx="578">
                  <c:v>1715.6639999999998</c:v>
                </c:pt>
                <c:pt idx="579">
                  <c:v>1819.836</c:v>
                </c:pt>
                <c:pt idx="580">
                  <c:v>1694.3609999999999</c:v>
                </c:pt>
                <c:pt idx="581">
                  <c:v>1838.3969999999999</c:v>
                </c:pt>
                <c:pt idx="582">
                  <c:v>1676.1879999999999</c:v>
                </c:pt>
                <c:pt idx="583">
                  <c:v>1855.5260000000001</c:v>
                </c:pt>
                <c:pt idx="584">
                  <c:v>1659.6509999999998</c:v>
                </c:pt>
                <c:pt idx="585">
                  <c:v>1869.7280000000001</c:v>
                </c:pt>
                <c:pt idx="586">
                  <c:v>1647.1209999999999</c:v>
                </c:pt>
                <c:pt idx="587">
                  <c:v>1880.492</c:v>
                </c:pt>
                <c:pt idx="588">
                  <c:v>1639.289</c:v>
                </c:pt>
                <c:pt idx="589">
                  <c:v>1886.645</c:v>
                </c:pt>
                <c:pt idx="590">
                  <c:v>1636.1949999999954</c:v>
                </c:pt>
                <c:pt idx="591">
                  <c:v>1888.4839999999999</c:v>
                </c:pt>
                <c:pt idx="592">
                  <c:v>1638.29</c:v>
                </c:pt>
                <c:pt idx="593">
                  <c:v>1884.9160000000011</c:v>
                </c:pt>
                <c:pt idx="594">
                  <c:v>1645.1819999999998</c:v>
                </c:pt>
                <c:pt idx="595">
                  <c:v>1876.6239999999998</c:v>
                </c:pt>
                <c:pt idx="596">
                  <c:v>1656.386</c:v>
                </c:pt>
                <c:pt idx="597">
                  <c:v>1864.1589999999999</c:v>
                </c:pt>
                <c:pt idx="598">
                  <c:v>1671.87</c:v>
                </c:pt>
                <c:pt idx="599">
                  <c:v>1848.1429999999998</c:v>
                </c:pt>
                <c:pt idx="600">
                  <c:v>1841.6669999999999</c:v>
                </c:pt>
                <c:pt idx="601">
                  <c:v>1993.7060000000001</c:v>
                </c:pt>
                <c:pt idx="602">
                  <c:v>1863.4570000000001</c:v>
                </c:pt>
                <c:pt idx="603">
                  <c:v>1972.4580000000001</c:v>
                </c:pt>
                <c:pt idx="604">
                  <c:v>1884.44</c:v>
                </c:pt>
                <c:pt idx="605">
                  <c:v>1951.6209999999999</c:v>
                </c:pt>
                <c:pt idx="606">
                  <c:v>1905.0129999999999</c:v>
                </c:pt>
                <c:pt idx="607">
                  <c:v>1931.5619999999999</c:v>
                </c:pt>
                <c:pt idx="608">
                  <c:v>1924.288</c:v>
                </c:pt>
                <c:pt idx="609">
                  <c:v>1914.3119999999999</c:v>
                </c:pt>
                <c:pt idx="610">
                  <c:v>1939.2260000000001</c:v>
                </c:pt>
                <c:pt idx="611">
                  <c:v>1901.454</c:v>
                </c:pt>
                <c:pt idx="612">
                  <c:v>1950.6739999999998</c:v>
                </c:pt>
                <c:pt idx="613">
                  <c:v>1892.537</c:v>
                </c:pt>
                <c:pt idx="614">
                  <c:v>1956.991</c:v>
                </c:pt>
                <c:pt idx="615">
                  <c:v>1889.3829999999998</c:v>
                </c:pt>
                <c:pt idx="616">
                  <c:v>1957.9050000000011</c:v>
                </c:pt>
                <c:pt idx="617">
                  <c:v>1891.05</c:v>
                </c:pt>
                <c:pt idx="618">
                  <c:v>1953.605</c:v>
                </c:pt>
                <c:pt idx="619">
                  <c:v>1898.51</c:v>
                </c:pt>
                <c:pt idx="620">
                  <c:v>1779.74</c:v>
                </c:pt>
                <c:pt idx="621">
                  <c:v>1755.6629999999998</c:v>
                </c:pt>
                <c:pt idx="622">
                  <c:v>1765.7850000000001</c:v>
                </c:pt>
                <c:pt idx="623">
                  <c:v>1770.875</c:v>
                </c:pt>
                <c:pt idx="624">
                  <c:v>1748.5029999999999</c:v>
                </c:pt>
                <c:pt idx="625">
                  <c:v>1788.1729999999998</c:v>
                </c:pt>
                <c:pt idx="626">
                  <c:v>1729.5929999999998</c:v>
                </c:pt>
                <c:pt idx="627">
                  <c:v>1807.075</c:v>
                </c:pt>
                <c:pt idx="628">
                  <c:v>1708.377</c:v>
                </c:pt>
                <c:pt idx="629">
                  <c:v>1826.537</c:v>
                </c:pt>
                <c:pt idx="630">
                  <c:v>1689.0070000000001</c:v>
                </c:pt>
                <c:pt idx="631">
                  <c:v>1844.799</c:v>
                </c:pt>
                <c:pt idx="632">
                  <c:v>1670.866</c:v>
                </c:pt>
                <c:pt idx="633">
                  <c:v>1861.2650000000001</c:v>
                </c:pt>
                <c:pt idx="634">
                  <c:v>1655.979</c:v>
                </c:pt>
                <c:pt idx="635">
                  <c:v>1874.5529999999999</c:v>
                </c:pt>
                <c:pt idx="636">
                  <c:v>1645.0219999999999</c:v>
                </c:pt>
                <c:pt idx="637">
                  <c:v>1883.9490000000001</c:v>
                </c:pt>
                <c:pt idx="638">
                  <c:v>1638.366</c:v>
                </c:pt>
                <c:pt idx="639">
                  <c:v>1888.877</c:v>
                </c:pt>
                <c:pt idx="640">
                  <c:v>1637.239</c:v>
                </c:pt>
                <c:pt idx="641">
                  <c:v>1888.452</c:v>
                </c:pt>
                <c:pt idx="642">
                  <c:v>1640.6039999999998</c:v>
                </c:pt>
                <c:pt idx="643">
                  <c:v>1883.7760000000001</c:v>
                </c:pt>
                <c:pt idx="644">
                  <c:v>1649.001</c:v>
                </c:pt>
                <c:pt idx="645">
                  <c:v>1873.4749999999999</c:v>
                </c:pt>
                <c:pt idx="646">
                  <c:v>1662.117</c:v>
                </c:pt>
                <c:pt idx="647">
                  <c:v>1859.95</c:v>
                </c:pt>
                <c:pt idx="648">
                  <c:v>1828.077</c:v>
                </c:pt>
                <c:pt idx="649">
                  <c:v>2008.6289999999999</c:v>
                </c:pt>
                <c:pt idx="650">
                  <c:v>1847.6979999999999</c:v>
                </c:pt>
                <c:pt idx="651">
                  <c:v>1988.1869999999999</c:v>
                </c:pt>
                <c:pt idx="652">
                  <c:v>1868.7809999999999</c:v>
                </c:pt>
                <c:pt idx="653">
                  <c:v>1966.386</c:v>
                </c:pt>
                <c:pt idx="654">
                  <c:v>1890.41</c:v>
                </c:pt>
                <c:pt idx="655">
                  <c:v>1945.569</c:v>
                </c:pt>
                <c:pt idx="656">
                  <c:v>1910.6819999999998</c:v>
                </c:pt>
                <c:pt idx="657">
                  <c:v>1926.2080000000001</c:v>
                </c:pt>
                <c:pt idx="658">
                  <c:v>1928.5139999999999</c:v>
                </c:pt>
                <c:pt idx="659">
                  <c:v>1910.1829999999998</c:v>
                </c:pt>
                <c:pt idx="660">
                  <c:v>1942.5629999999999</c:v>
                </c:pt>
                <c:pt idx="661">
                  <c:v>1897.846</c:v>
                </c:pt>
                <c:pt idx="662">
                  <c:v>1952.7950000000001</c:v>
                </c:pt>
                <c:pt idx="663">
                  <c:v>1890.605</c:v>
                </c:pt>
                <c:pt idx="664">
                  <c:v>1957.94</c:v>
                </c:pt>
                <c:pt idx="665">
                  <c:v>1888.6109999999999</c:v>
                </c:pt>
                <c:pt idx="666">
                  <c:v>1957.1819999999998</c:v>
                </c:pt>
                <c:pt idx="667">
                  <c:v>1892.499</c:v>
                </c:pt>
                <c:pt idx="668">
                  <c:v>1788.4260000000011</c:v>
                </c:pt>
                <c:pt idx="669">
                  <c:v>1745.596</c:v>
                </c:pt>
                <c:pt idx="670">
                  <c:v>1777.924</c:v>
                </c:pt>
                <c:pt idx="671">
                  <c:v>1758.55</c:v>
                </c:pt>
                <c:pt idx="672">
                  <c:v>1762.6509999999998</c:v>
                </c:pt>
                <c:pt idx="673">
                  <c:v>1773.9590000000001</c:v>
                </c:pt>
                <c:pt idx="674">
                  <c:v>1744.9949999999999</c:v>
                </c:pt>
                <c:pt idx="675">
                  <c:v>1792.5119999999999</c:v>
                </c:pt>
                <c:pt idx="676">
                  <c:v>1725.3839999999998</c:v>
                </c:pt>
                <c:pt idx="677">
                  <c:v>1811.011</c:v>
                </c:pt>
                <c:pt idx="678">
                  <c:v>1705.3389999999999</c:v>
                </c:pt>
                <c:pt idx="679">
                  <c:v>1831.0629999999999</c:v>
                </c:pt>
                <c:pt idx="680">
                  <c:v>1686.2190000000001</c:v>
                </c:pt>
                <c:pt idx="681">
                  <c:v>1848.36</c:v>
                </c:pt>
                <c:pt idx="682">
                  <c:v>1669.297</c:v>
                </c:pt>
                <c:pt idx="683">
                  <c:v>1864.402</c:v>
                </c:pt>
                <c:pt idx="684">
                  <c:v>1655.1609999999998</c:v>
                </c:pt>
                <c:pt idx="685">
                  <c:v>1876.1509999999998</c:v>
                </c:pt>
                <c:pt idx="686">
                  <c:v>1645.6729999999998</c:v>
                </c:pt>
                <c:pt idx="687">
                  <c:v>1884.3209999999999</c:v>
                </c:pt>
                <c:pt idx="688">
                  <c:v>1640.9970000000001</c:v>
                </c:pt>
                <c:pt idx="689">
                  <c:v>1887.413</c:v>
                </c:pt>
                <c:pt idx="690">
                  <c:v>1641.0339999999999</c:v>
                </c:pt>
                <c:pt idx="691">
                  <c:v>1885.838</c:v>
                </c:pt>
                <c:pt idx="692">
                  <c:v>1646.3899999999999</c:v>
                </c:pt>
                <c:pt idx="693">
                  <c:v>1878.8339999999998</c:v>
                </c:pt>
                <c:pt idx="694">
                  <c:v>1656.1779999999999</c:v>
                </c:pt>
                <c:pt idx="695">
                  <c:v>1867.857</c:v>
                </c:pt>
                <c:pt idx="696">
                  <c:v>1818.3129999999999</c:v>
                </c:pt>
                <c:pt idx="697">
                  <c:v>2019.954</c:v>
                </c:pt>
                <c:pt idx="698">
                  <c:v>1836.865</c:v>
                </c:pt>
                <c:pt idx="699">
                  <c:v>2000.5409999999999</c:v>
                </c:pt>
                <c:pt idx="700">
                  <c:v>1856.9649999999999</c:v>
                </c:pt>
                <c:pt idx="701">
                  <c:v>1979.5319999999999</c:v>
                </c:pt>
                <c:pt idx="702">
                  <c:v>1878.462</c:v>
                </c:pt>
                <c:pt idx="703">
                  <c:v>1958.0429999999999</c:v>
                </c:pt>
                <c:pt idx="704">
                  <c:v>1899.4839999999999</c:v>
                </c:pt>
                <c:pt idx="705">
                  <c:v>1936.8979999999999</c:v>
                </c:pt>
                <c:pt idx="706">
                  <c:v>1918.8639999999998</c:v>
                </c:pt>
                <c:pt idx="707">
                  <c:v>1918.1679999999999</c:v>
                </c:pt>
                <c:pt idx="708">
                  <c:v>1935.6699999999998</c:v>
                </c:pt>
                <c:pt idx="709">
                  <c:v>1902.93</c:v>
                </c:pt>
                <c:pt idx="710">
                  <c:v>1948.8919999999998</c:v>
                </c:pt>
                <c:pt idx="711">
                  <c:v>1891.9749999999999</c:v>
                </c:pt>
                <c:pt idx="712">
                  <c:v>1957.509</c:v>
                </c:pt>
                <c:pt idx="713">
                  <c:v>1886.0039999999999</c:v>
                </c:pt>
                <c:pt idx="714">
                  <c:v>1960.741</c:v>
                </c:pt>
                <c:pt idx="715">
                  <c:v>1886.1029999999998</c:v>
                </c:pt>
                <c:pt idx="716">
                  <c:v>1796.829</c:v>
                </c:pt>
                <c:pt idx="717">
                  <c:v>1734.9170000000001</c:v>
                </c:pt>
                <c:pt idx="718">
                  <c:v>1789.59</c:v>
                </c:pt>
                <c:pt idx="719">
                  <c:v>1745.116</c:v>
                </c:pt>
                <c:pt idx="720">
                  <c:v>1777.8879999999999</c:v>
                </c:pt>
                <c:pt idx="721">
                  <c:v>1758.441</c:v>
                </c:pt>
                <c:pt idx="722">
                  <c:v>1762.1689999999999</c:v>
                </c:pt>
                <c:pt idx="723">
                  <c:v>1775.2619999999999</c:v>
                </c:pt>
                <c:pt idx="724">
                  <c:v>1744.0319999999999</c:v>
                </c:pt>
                <c:pt idx="725">
                  <c:v>1793.36</c:v>
                </c:pt>
                <c:pt idx="726">
                  <c:v>1724.229</c:v>
                </c:pt>
                <c:pt idx="727">
                  <c:v>1813.329</c:v>
                </c:pt>
                <c:pt idx="728">
                  <c:v>1704.752</c:v>
                </c:pt>
                <c:pt idx="729">
                  <c:v>1831.885</c:v>
                </c:pt>
                <c:pt idx="730">
                  <c:v>1686.3899999999999</c:v>
                </c:pt>
                <c:pt idx="731">
                  <c:v>1849.5550000000001</c:v>
                </c:pt>
                <c:pt idx="732">
                  <c:v>1670.289</c:v>
                </c:pt>
                <c:pt idx="733">
                  <c:v>1864.0219999999999</c:v>
                </c:pt>
                <c:pt idx="734">
                  <c:v>1658.009</c:v>
                </c:pt>
                <c:pt idx="735">
                  <c:v>1875.125</c:v>
                </c:pt>
                <c:pt idx="736">
                  <c:v>1649.6789999999999</c:v>
                </c:pt>
                <c:pt idx="737">
                  <c:v>1881.424</c:v>
                </c:pt>
                <c:pt idx="738">
                  <c:v>1646.4280000000001</c:v>
                </c:pt>
                <c:pt idx="739">
                  <c:v>1883.2160000000001</c:v>
                </c:pt>
                <c:pt idx="740">
                  <c:v>1648.2860000000001</c:v>
                </c:pt>
                <c:pt idx="741">
                  <c:v>1879.47</c:v>
                </c:pt>
                <c:pt idx="742">
                  <c:v>1654.7729999999999</c:v>
                </c:pt>
                <c:pt idx="743">
                  <c:v>1871.3329999999999</c:v>
                </c:pt>
                <c:pt idx="744">
                  <c:v>1813.6019999999999</c:v>
                </c:pt>
                <c:pt idx="745">
                  <c:v>2027.1379999999999</c:v>
                </c:pt>
                <c:pt idx="746">
                  <c:v>1828.8679999999999</c:v>
                </c:pt>
                <c:pt idx="747">
                  <c:v>2010.6399999999999</c:v>
                </c:pt>
                <c:pt idx="748">
                  <c:v>1847.345</c:v>
                </c:pt>
                <c:pt idx="749">
                  <c:v>1990.1509999999998</c:v>
                </c:pt>
                <c:pt idx="750">
                  <c:v>1868.0550000000001</c:v>
                </c:pt>
                <c:pt idx="751">
                  <c:v>1968.001</c:v>
                </c:pt>
                <c:pt idx="752">
                  <c:v>1889.7639999999999</c:v>
                </c:pt>
                <c:pt idx="753">
                  <c:v>1946.585</c:v>
                </c:pt>
                <c:pt idx="754">
                  <c:v>1909.585</c:v>
                </c:pt>
                <c:pt idx="755">
                  <c:v>1925.806</c:v>
                </c:pt>
                <c:pt idx="756">
                  <c:v>1929.0139999999999</c:v>
                </c:pt>
                <c:pt idx="757">
                  <c:v>1907.1</c:v>
                </c:pt>
                <c:pt idx="758">
                  <c:v>1944.9060000000011</c:v>
                </c:pt>
                <c:pt idx="759">
                  <c:v>1893.2460000000001</c:v>
                </c:pt>
                <c:pt idx="760">
                  <c:v>1957.11</c:v>
                </c:pt>
                <c:pt idx="761">
                  <c:v>1883.5319999999999</c:v>
                </c:pt>
                <c:pt idx="762">
                  <c:v>1963.8939999999998</c:v>
                </c:pt>
                <c:pt idx="763">
                  <c:v>1879.6229999999998</c:v>
                </c:pt>
                <c:pt idx="764">
                  <c:v>1805.1019999999999</c:v>
                </c:pt>
                <c:pt idx="765">
                  <c:v>1723.954</c:v>
                </c:pt>
                <c:pt idx="766">
                  <c:v>1801.2629999999999</c:v>
                </c:pt>
                <c:pt idx="767">
                  <c:v>1730.8039999999999</c:v>
                </c:pt>
                <c:pt idx="768">
                  <c:v>1792.6689999999999</c:v>
                </c:pt>
                <c:pt idx="769">
                  <c:v>1741.6609999999998</c:v>
                </c:pt>
                <c:pt idx="770">
                  <c:v>1780.021</c:v>
                </c:pt>
                <c:pt idx="771">
                  <c:v>1756.9939999999999</c:v>
                </c:pt>
                <c:pt idx="772">
                  <c:v>1764.0829999999999</c:v>
                </c:pt>
                <c:pt idx="773">
                  <c:v>1773.57</c:v>
                </c:pt>
                <c:pt idx="774">
                  <c:v>1745.2919999999999</c:v>
                </c:pt>
                <c:pt idx="775">
                  <c:v>1793.1489999999999</c:v>
                </c:pt>
                <c:pt idx="776">
                  <c:v>1725.7950000000001</c:v>
                </c:pt>
                <c:pt idx="777">
                  <c:v>1812.1299999999999</c:v>
                </c:pt>
                <c:pt idx="778">
                  <c:v>1706.57</c:v>
                </c:pt>
                <c:pt idx="779">
                  <c:v>1831.259</c:v>
                </c:pt>
                <c:pt idx="780">
                  <c:v>1688.548</c:v>
                </c:pt>
                <c:pt idx="781">
                  <c:v>1847.8319999999999</c:v>
                </c:pt>
                <c:pt idx="782">
                  <c:v>1674.2560000000001</c:v>
                </c:pt>
                <c:pt idx="783">
                  <c:v>1861.3819999999998</c:v>
                </c:pt>
                <c:pt idx="784">
                  <c:v>1663.0229999999999</c:v>
                </c:pt>
                <c:pt idx="785">
                  <c:v>1870.7160000000001</c:v>
                </c:pt>
                <c:pt idx="786">
                  <c:v>1656.3589999999999</c:v>
                </c:pt>
                <c:pt idx="787">
                  <c:v>1875.8339999999998</c:v>
                </c:pt>
                <c:pt idx="788">
                  <c:v>1654.837</c:v>
                </c:pt>
                <c:pt idx="789">
                  <c:v>1875.6019999999999</c:v>
                </c:pt>
                <c:pt idx="790">
                  <c:v>1657.4470000000001</c:v>
                </c:pt>
                <c:pt idx="791">
                  <c:v>1870.2639999999999</c:v>
                </c:pt>
                <c:pt idx="792">
                  <c:v>1812.597</c:v>
                </c:pt>
                <c:pt idx="793">
                  <c:v>2030.615</c:v>
                </c:pt>
                <c:pt idx="794">
                  <c:v>1824.875</c:v>
                </c:pt>
                <c:pt idx="795">
                  <c:v>2016.2719999999999</c:v>
                </c:pt>
                <c:pt idx="796">
                  <c:v>1841.856</c:v>
                </c:pt>
                <c:pt idx="797">
                  <c:v>1997.242</c:v>
                </c:pt>
                <c:pt idx="798">
                  <c:v>1861.3039999999999</c:v>
                </c:pt>
                <c:pt idx="799">
                  <c:v>1976.287</c:v>
                </c:pt>
                <c:pt idx="800">
                  <c:v>1882.6299999999999</c:v>
                </c:pt>
                <c:pt idx="801">
                  <c:v>1954.299</c:v>
                </c:pt>
                <c:pt idx="802">
                  <c:v>1902.9670000000001</c:v>
                </c:pt>
                <c:pt idx="803">
                  <c:v>1931.6479999999999</c:v>
                </c:pt>
                <c:pt idx="804">
                  <c:v>1923.4580000000001</c:v>
                </c:pt>
                <c:pt idx="805">
                  <c:v>1911.347</c:v>
                </c:pt>
                <c:pt idx="806">
                  <c:v>1941.3219999999999</c:v>
                </c:pt>
                <c:pt idx="807">
                  <c:v>1894.499</c:v>
                </c:pt>
                <c:pt idx="808">
                  <c:v>1956.1869999999999</c:v>
                </c:pt>
                <c:pt idx="809">
                  <c:v>1881.4680000000001</c:v>
                </c:pt>
                <c:pt idx="810">
                  <c:v>1966.807</c:v>
                </c:pt>
                <c:pt idx="811">
                  <c:v>1873.5550000000001</c:v>
                </c:pt>
                <c:pt idx="812">
                  <c:v>1812.6439999999998</c:v>
                </c:pt>
                <c:pt idx="813">
                  <c:v>1713.412</c:v>
                </c:pt>
                <c:pt idx="814">
                  <c:v>1812.3039999999999</c:v>
                </c:pt>
                <c:pt idx="815">
                  <c:v>1716.8939999999998</c:v>
                </c:pt>
                <c:pt idx="816">
                  <c:v>1807.377</c:v>
                </c:pt>
                <c:pt idx="817">
                  <c:v>1724.588</c:v>
                </c:pt>
                <c:pt idx="818">
                  <c:v>1797.4360000000001</c:v>
                </c:pt>
                <c:pt idx="819">
                  <c:v>1737.068</c:v>
                </c:pt>
                <c:pt idx="820">
                  <c:v>1783.98</c:v>
                </c:pt>
                <c:pt idx="821">
                  <c:v>1752.586</c:v>
                </c:pt>
                <c:pt idx="822">
                  <c:v>1767.4060000000011</c:v>
                </c:pt>
                <c:pt idx="823">
                  <c:v>1771.3709999999999</c:v>
                </c:pt>
                <c:pt idx="824">
                  <c:v>1748.3689999999999</c:v>
                </c:pt>
                <c:pt idx="825">
                  <c:v>1790.0170000000001</c:v>
                </c:pt>
                <c:pt idx="826">
                  <c:v>1729.0729999999999</c:v>
                </c:pt>
                <c:pt idx="827">
                  <c:v>1809.5739999999998</c:v>
                </c:pt>
                <c:pt idx="828">
                  <c:v>1709.779</c:v>
                </c:pt>
                <c:pt idx="829">
                  <c:v>1827.57</c:v>
                </c:pt>
                <c:pt idx="830">
                  <c:v>1693.54</c:v>
                </c:pt>
                <c:pt idx="831">
                  <c:v>1843.556</c:v>
                </c:pt>
                <c:pt idx="832">
                  <c:v>1679.627</c:v>
                </c:pt>
                <c:pt idx="833">
                  <c:v>1856.1409999999998</c:v>
                </c:pt>
                <c:pt idx="834">
                  <c:v>1669.8989999999999</c:v>
                </c:pt>
                <c:pt idx="835">
                  <c:v>1864.3319999999999</c:v>
                </c:pt>
                <c:pt idx="836">
                  <c:v>1664.558</c:v>
                </c:pt>
                <c:pt idx="837">
                  <c:v>1867.5150000000001</c:v>
                </c:pt>
                <c:pt idx="838">
                  <c:v>1664.269</c:v>
                </c:pt>
                <c:pt idx="839">
                  <c:v>1865.7539999999999</c:v>
                </c:pt>
                <c:pt idx="840">
                  <c:v>1815.798</c:v>
                </c:pt>
                <c:pt idx="841">
                  <c:v>2029.636</c:v>
                </c:pt>
                <c:pt idx="842">
                  <c:v>1825.5709999999999</c:v>
                </c:pt>
                <c:pt idx="843">
                  <c:v>2017.675</c:v>
                </c:pt>
                <c:pt idx="844">
                  <c:v>1839.3239999999998</c:v>
                </c:pt>
                <c:pt idx="845">
                  <c:v>2001.3119999999999</c:v>
                </c:pt>
                <c:pt idx="846">
                  <c:v>1856.07</c:v>
                </c:pt>
                <c:pt idx="847">
                  <c:v>1982.2929999999999</c:v>
                </c:pt>
                <c:pt idx="848">
                  <c:v>1876.27</c:v>
                </c:pt>
                <c:pt idx="849">
                  <c:v>1959.981</c:v>
                </c:pt>
                <c:pt idx="850">
                  <c:v>1896.3729999999998</c:v>
                </c:pt>
                <c:pt idx="851">
                  <c:v>1937.8439999999998</c:v>
                </c:pt>
                <c:pt idx="852">
                  <c:v>1918.2329999999999</c:v>
                </c:pt>
                <c:pt idx="853">
                  <c:v>1915.3779999999999</c:v>
                </c:pt>
                <c:pt idx="854">
                  <c:v>1937.7190000000001</c:v>
                </c:pt>
                <c:pt idx="855">
                  <c:v>1895.7839999999999</c:v>
                </c:pt>
                <c:pt idx="856">
                  <c:v>1954.931</c:v>
                </c:pt>
                <c:pt idx="857">
                  <c:v>1879.8729999999998</c:v>
                </c:pt>
                <c:pt idx="858">
                  <c:v>1968.6339999999998</c:v>
                </c:pt>
                <c:pt idx="859">
                  <c:v>1868.1219999999998</c:v>
                </c:pt>
                <c:pt idx="860">
                  <c:v>1819.067</c:v>
                </c:pt>
                <c:pt idx="861">
                  <c:v>1703.0909999999999</c:v>
                </c:pt>
                <c:pt idx="862">
                  <c:v>1822.3539999999998</c:v>
                </c:pt>
                <c:pt idx="863">
                  <c:v>1702.71</c:v>
                </c:pt>
                <c:pt idx="864">
                  <c:v>1821.239</c:v>
                </c:pt>
                <c:pt idx="865">
                  <c:v>1707.8779999999999</c:v>
                </c:pt>
                <c:pt idx="866">
                  <c:v>1814.2760000000001</c:v>
                </c:pt>
                <c:pt idx="867">
                  <c:v>1717.92</c:v>
                </c:pt>
                <c:pt idx="868">
                  <c:v>1803.6499999999999</c:v>
                </c:pt>
                <c:pt idx="869">
                  <c:v>1731.067</c:v>
                </c:pt>
                <c:pt idx="870">
                  <c:v>1788.9549999999999</c:v>
                </c:pt>
                <c:pt idx="871">
                  <c:v>1748.046</c:v>
                </c:pt>
                <c:pt idx="872">
                  <c:v>1771.9580000000001</c:v>
                </c:pt>
                <c:pt idx="873">
                  <c:v>1766.0509999999999</c:v>
                </c:pt>
                <c:pt idx="874">
                  <c:v>1753.2639999999999</c:v>
                </c:pt>
                <c:pt idx="875">
                  <c:v>1785.972</c:v>
                </c:pt>
                <c:pt idx="876">
                  <c:v>1733.3329999999999</c:v>
                </c:pt>
                <c:pt idx="877">
                  <c:v>1804.8019999999999</c:v>
                </c:pt>
                <c:pt idx="878">
                  <c:v>1715.472</c:v>
                </c:pt>
                <c:pt idx="879">
                  <c:v>1822.5839999999998</c:v>
                </c:pt>
                <c:pt idx="880">
                  <c:v>1699.021</c:v>
                </c:pt>
                <c:pt idx="881">
                  <c:v>1837.404</c:v>
                </c:pt>
                <c:pt idx="882">
                  <c:v>1687.076</c:v>
                </c:pt>
                <c:pt idx="883">
                  <c:v>1848.4470000000001</c:v>
                </c:pt>
                <c:pt idx="884">
                  <c:v>1678.4380000000001</c:v>
                </c:pt>
                <c:pt idx="885">
                  <c:v>1855.3739999999998</c:v>
                </c:pt>
                <c:pt idx="886">
                  <c:v>1674.76</c:v>
                </c:pt>
                <c:pt idx="887">
                  <c:v>1857.297</c:v>
                </c:pt>
                <c:pt idx="888">
                  <c:v>1774.8939999999998</c:v>
                </c:pt>
                <c:pt idx="889">
                  <c:v>1968.434</c:v>
                </c:pt>
                <c:pt idx="890">
                  <c:v>1780.6789999999999</c:v>
                </c:pt>
                <c:pt idx="891">
                  <c:v>1959.9560000000001</c:v>
                </c:pt>
                <c:pt idx="892">
                  <c:v>1791.2839999999999</c:v>
                </c:pt>
                <c:pt idx="893">
                  <c:v>1946.3</c:v>
                </c:pt>
                <c:pt idx="894">
                  <c:v>1805.4780000000001</c:v>
                </c:pt>
                <c:pt idx="895">
                  <c:v>1929.1829999999998</c:v>
                </c:pt>
                <c:pt idx="896">
                  <c:v>1824.0939999999998</c:v>
                </c:pt>
                <c:pt idx="897">
                  <c:v>1909.1589999999999</c:v>
                </c:pt>
                <c:pt idx="898">
                  <c:v>1843.45</c:v>
                </c:pt>
                <c:pt idx="899">
                  <c:v>1887.1589999999999</c:v>
                </c:pt>
                <c:pt idx="900">
                  <c:v>1863.6589999999999</c:v>
                </c:pt>
                <c:pt idx="901">
                  <c:v>1864.596</c:v>
                </c:pt>
                <c:pt idx="902">
                  <c:v>1883.5070000000001</c:v>
                </c:pt>
                <c:pt idx="903">
                  <c:v>1843.9960000000001</c:v>
                </c:pt>
                <c:pt idx="904">
                  <c:v>1902.404</c:v>
                </c:pt>
                <c:pt idx="905">
                  <c:v>1824.8509999999999</c:v>
                </c:pt>
                <c:pt idx="906">
                  <c:v>1918.0839999999998</c:v>
                </c:pt>
                <c:pt idx="907">
                  <c:v>1810.92</c:v>
                </c:pt>
                <c:pt idx="908">
                  <c:v>1824.2180000000001</c:v>
                </c:pt>
                <c:pt idx="909">
                  <c:v>1694.847</c:v>
                </c:pt>
                <c:pt idx="910">
                  <c:v>1830.559</c:v>
                </c:pt>
                <c:pt idx="911">
                  <c:v>1690.8439999999998</c:v>
                </c:pt>
                <c:pt idx="912">
                  <c:v>1832.597</c:v>
                </c:pt>
                <c:pt idx="913">
                  <c:v>1692.3639999999998</c:v>
                </c:pt>
                <c:pt idx="914">
                  <c:v>1829.768</c:v>
                </c:pt>
                <c:pt idx="915">
                  <c:v>1698.3150000000001</c:v>
                </c:pt>
                <c:pt idx="916">
                  <c:v>1822.835</c:v>
                </c:pt>
                <c:pt idx="917">
                  <c:v>1709.461</c:v>
                </c:pt>
                <c:pt idx="918">
                  <c:v>1809.9480000000001</c:v>
                </c:pt>
                <c:pt idx="919">
                  <c:v>1724.752</c:v>
                </c:pt>
                <c:pt idx="920">
                  <c:v>1795.2190000000001</c:v>
                </c:pt>
                <c:pt idx="921">
                  <c:v>1741.7190000000001</c:v>
                </c:pt>
                <c:pt idx="922">
                  <c:v>1776.846</c:v>
                </c:pt>
                <c:pt idx="923">
                  <c:v>1761.3219999999999</c:v>
                </c:pt>
                <c:pt idx="924">
                  <c:v>1758.367</c:v>
                </c:pt>
                <c:pt idx="925">
                  <c:v>1779.8919999999998</c:v>
                </c:pt>
                <c:pt idx="926">
                  <c:v>1739.269</c:v>
                </c:pt>
                <c:pt idx="927">
                  <c:v>1799.4639999999999</c:v>
                </c:pt>
                <c:pt idx="928">
                  <c:v>1721.1369999999999</c:v>
                </c:pt>
                <c:pt idx="929">
                  <c:v>1816.0619999999999</c:v>
                </c:pt>
                <c:pt idx="930">
                  <c:v>1706.9360000000001</c:v>
                </c:pt>
                <c:pt idx="931">
                  <c:v>1830.258</c:v>
                </c:pt>
                <c:pt idx="932">
                  <c:v>1695.1679999999999</c:v>
                </c:pt>
                <c:pt idx="933">
                  <c:v>1840.03</c:v>
                </c:pt>
                <c:pt idx="934">
                  <c:v>1688.413</c:v>
                </c:pt>
                <c:pt idx="935">
                  <c:v>1845.1489999999999</c:v>
                </c:pt>
                <c:pt idx="936">
                  <c:v>1785.2750000000001</c:v>
                </c:pt>
                <c:pt idx="937">
                  <c:v>1959.7239999999999</c:v>
                </c:pt>
                <c:pt idx="938">
                  <c:v>1787.106</c:v>
                </c:pt>
                <c:pt idx="939">
                  <c:v>1955.1519999999998</c:v>
                </c:pt>
                <c:pt idx="940">
                  <c:v>1795.0139999999999</c:v>
                </c:pt>
                <c:pt idx="941">
                  <c:v>1944.4670000000001</c:v>
                </c:pt>
                <c:pt idx="942">
                  <c:v>1806.3839999999998</c:v>
                </c:pt>
                <c:pt idx="943">
                  <c:v>1930.1</c:v>
                </c:pt>
                <c:pt idx="944">
                  <c:v>1822.5250000000001</c:v>
                </c:pt>
                <c:pt idx="945">
                  <c:v>1911.7249999999999</c:v>
                </c:pt>
                <c:pt idx="946">
                  <c:v>1840.4949999999999</c:v>
                </c:pt>
                <c:pt idx="947">
                  <c:v>1890.345</c:v>
                </c:pt>
                <c:pt idx="948">
                  <c:v>1860.5839999999998</c:v>
                </c:pt>
                <c:pt idx="949">
                  <c:v>1868.299</c:v>
                </c:pt>
                <c:pt idx="950">
                  <c:v>1880.9690000000001</c:v>
                </c:pt>
                <c:pt idx="951">
                  <c:v>1846.251</c:v>
                </c:pt>
                <c:pt idx="952">
                  <c:v>1900.9270000000001</c:v>
                </c:pt>
                <c:pt idx="953">
                  <c:v>1825.2939999999999</c:v>
                </c:pt>
                <c:pt idx="954">
                  <c:v>1918.2470000000001</c:v>
                </c:pt>
                <c:pt idx="955">
                  <c:v>1808.6609999999998</c:v>
                </c:pt>
                <c:pt idx="956">
                  <c:v>1883.2550000000001</c:v>
                </c:pt>
                <c:pt idx="957">
                  <c:v>1744.7570000000001</c:v>
                </c:pt>
                <c:pt idx="958">
                  <c:v>1893.492</c:v>
                </c:pt>
                <c:pt idx="959">
                  <c:v>1737.067</c:v>
                </c:pt>
                <c:pt idx="960">
                  <c:v>1899.413</c:v>
                </c:pt>
                <c:pt idx="961">
                  <c:v>1734.5839999999998</c:v>
                </c:pt>
                <c:pt idx="962">
                  <c:v>1900.011</c:v>
                </c:pt>
                <c:pt idx="963">
                  <c:v>1737.204</c:v>
                </c:pt>
                <c:pt idx="964">
                  <c:v>1895.9860000000001</c:v>
                </c:pt>
                <c:pt idx="965">
                  <c:v>1745.357</c:v>
                </c:pt>
                <c:pt idx="966">
                  <c:v>1886.57</c:v>
                </c:pt>
                <c:pt idx="967">
                  <c:v>1757.6089999999999</c:v>
                </c:pt>
                <c:pt idx="968">
                  <c:v>1874.066</c:v>
                </c:pt>
                <c:pt idx="969">
                  <c:v>1773.2329999999999</c:v>
                </c:pt>
                <c:pt idx="970">
                  <c:v>1857.165</c:v>
                </c:pt>
                <c:pt idx="971">
                  <c:v>1792.3609999999999</c:v>
                </c:pt>
                <c:pt idx="972">
                  <c:v>1838.838</c:v>
                </c:pt>
                <c:pt idx="973">
                  <c:v>1812.2750000000001</c:v>
                </c:pt>
                <c:pt idx="974">
                  <c:v>1818.5429999999999</c:v>
                </c:pt>
                <c:pt idx="975">
                  <c:v>1832.6799999999998</c:v>
                </c:pt>
                <c:pt idx="976">
                  <c:v>1799.6229999999998</c:v>
                </c:pt>
                <c:pt idx="977">
                  <c:v>1850.857</c:v>
                </c:pt>
                <c:pt idx="978">
                  <c:v>1782.45</c:v>
                </c:pt>
                <c:pt idx="979">
                  <c:v>1867.7660000000001</c:v>
                </c:pt>
                <c:pt idx="980">
                  <c:v>1767.5539999999999</c:v>
                </c:pt>
                <c:pt idx="981">
                  <c:v>1881.1929999999998</c:v>
                </c:pt>
                <c:pt idx="982">
                  <c:v>1757.271</c:v>
                </c:pt>
                <c:pt idx="983">
                  <c:v>1890.2909999999999</c:v>
                </c:pt>
                <c:pt idx="984">
                  <c:v>1751.145</c:v>
                </c:pt>
                <c:pt idx="985">
                  <c:v>1894.31</c:v>
                </c:pt>
                <c:pt idx="986">
                  <c:v>1749.95</c:v>
                </c:pt>
                <c:pt idx="987">
                  <c:v>1892.8619999999999</c:v>
                </c:pt>
                <c:pt idx="988">
                  <c:v>1754.1019999999999</c:v>
                </c:pt>
                <c:pt idx="989">
                  <c:v>1886.4460000000001</c:v>
                </c:pt>
                <c:pt idx="990">
                  <c:v>1762.2539999999999</c:v>
                </c:pt>
                <c:pt idx="991">
                  <c:v>1874.8519999999999</c:v>
                </c:pt>
                <c:pt idx="992">
                  <c:v>1775.7750000000001</c:v>
                </c:pt>
                <c:pt idx="993">
                  <c:v>1859.175</c:v>
                </c:pt>
                <c:pt idx="994">
                  <c:v>1791.5529999999999</c:v>
                </c:pt>
                <c:pt idx="995">
                  <c:v>1839.8989999999999</c:v>
                </c:pt>
                <c:pt idx="996">
                  <c:v>1809.6769999999999</c:v>
                </c:pt>
                <c:pt idx="997">
                  <c:v>1818.452</c:v>
                </c:pt>
                <c:pt idx="998">
                  <c:v>1829.595</c:v>
                </c:pt>
                <c:pt idx="999">
                  <c:v>1796.8609999999999</c:v>
                </c:pt>
                <c:pt idx="1000">
                  <c:v>1849.7919999999999</c:v>
                </c:pt>
                <c:pt idx="1001">
                  <c:v>1775.825</c:v>
                </c:pt>
                <c:pt idx="1002">
                  <c:v>1867.5429999999999</c:v>
                </c:pt>
                <c:pt idx="1003">
                  <c:v>1756.829</c:v>
                </c:pt>
                <c:pt idx="1004">
                  <c:v>1884.306</c:v>
                </c:pt>
                <c:pt idx="1005">
                  <c:v>1741.2739999999999</c:v>
                </c:pt>
                <c:pt idx="1006">
                  <c:v>1897.538</c:v>
                </c:pt>
                <c:pt idx="1007">
                  <c:v>1729.866</c:v>
                </c:pt>
                <c:pt idx="1008">
                  <c:v>1906.6939999999954</c:v>
                </c:pt>
                <c:pt idx="1009">
                  <c:v>1723.817</c:v>
                </c:pt>
                <c:pt idx="1010">
                  <c:v>1910.99</c:v>
                </c:pt>
                <c:pt idx="1011">
                  <c:v>1722.8839999999998</c:v>
                </c:pt>
                <c:pt idx="1012">
                  <c:v>1910.3139999999999</c:v>
                </c:pt>
                <c:pt idx="1013">
                  <c:v>1727.675</c:v>
                </c:pt>
                <c:pt idx="1014">
                  <c:v>1904.5039999999999</c:v>
                </c:pt>
                <c:pt idx="1015">
                  <c:v>1736.665</c:v>
                </c:pt>
                <c:pt idx="1016">
                  <c:v>1894.23</c:v>
                </c:pt>
                <c:pt idx="1017">
                  <c:v>1750.8899999999999</c:v>
                </c:pt>
                <c:pt idx="1018">
                  <c:v>1880.1219999999998</c:v>
                </c:pt>
                <c:pt idx="1019">
                  <c:v>1767.597</c:v>
                </c:pt>
                <c:pt idx="1020">
                  <c:v>1863.1569999999999</c:v>
                </c:pt>
                <c:pt idx="1021">
                  <c:v>1786.1429999999998</c:v>
                </c:pt>
                <c:pt idx="1022">
                  <c:v>1843.8539999999998</c:v>
                </c:pt>
                <c:pt idx="1023">
                  <c:v>1807.1179999999999</c:v>
                </c:pt>
                <c:pt idx="1024">
                  <c:v>1824.34</c:v>
                </c:pt>
                <c:pt idx="1025">
                  <c:v>1827.1709999999998</c:v>
                </c:pt>
                <c:pt idx="1026">
                  <c:v>1805.2239999999999</c:v>
                </c:pt>
                <c:pt idx="1027">
                  <c:v>1845.6619999999998</c:v>
                </c:pt>
                <c:pt idx="1028">
                  <c:v>1788.5819999999999</c:v>
                </c:pt>
                <c:pt idx="1029">
                  <c:v>1860.6139999999998</c:v>
                </c:pt>
                <c:pt idx="1030">
                  <c:v>1775.2449999999999</c:v>
                </c:pt>
                <c:pt idx="1031">
                  <c:v>1873.1879999999999</c:v>
                </c:pt>
                <c:pt idx="1032">
                  <c:v>1765.72</c:v>
                </c:pt>
                <c:pt idx="1033">
                  <c:v>1880.941</c:v>
                </c:pt>
                <c:pt idx="1034">
                  <c:v>1761.1519999999998</c:v>
                </c:pt>
                <c:pt idx="1035">
                  <c:v>1883.289</c:v>
                </c:pt>
                <c:pt idx="1036">
                  <c:v>1761.6889999999999</c:v>
                </c:pt>
                <c:pt idx="1037">
                  <c:v>1880.2190000000001</c:v>
                </c:pt>
                <c:pt idx="1038">
                  <c:v>1766.91</c:v>
                </c:pt>
                <c:pt idx="1039">
                  <c:v>1872.1239999999998</c:v>
                </c:pt>
                <c:pt idx="1040">
                  <c:v>1777.1409999999998</c:v>
                </c:pt>
                <c:pt idx="1041">
                  <c:v>1859.6239999999998</c:v>
                </c:pt>
                <c:pt idx="1042">
                  <c:v>1790.59</c:v>
                </c:pt>
                <c:pt idx="1043">
                  <c:v>1841.739</c:v>
                </c:pt>
                <c:pt idx="1044">
                  <c:v>1807.7550000000001</c:v>
                </c:pt>
                <c:pt idx="1045">
                  <c:v>1822.6979999999999</c:v>
                </c:pt>
                <c:pt idx="1046">
                  <c:v>1826.32</c:v>
                </c:pt>
                <c:pt idx="1047">
                  <c:v>1801.0929999999998</c:v>
                </c:pt>
                <c:pt idx="1048">
                  <c:v>1846.567</c:v>
                </c:pt>
                <c:pt idx="1049">
                  <c:v>1779.2239999999999</c:v>
                </c:pt>
                <c:pt idx="1050">
                  <c:v>1865.838</c:v>
                </c:pt>
                <c:pt idx="1051">
                  <c:v>1759.001</c:v>
                </c:pt>
                <c:pt idx="1052">
                  <c:v>1883.625</c:v>
                </c:pt>
                <c:pt idx="1053">
                  <c:v>1739.9449999999999</c:v>
                </c:pt>
                <c:pt idx="1054">
                  <c:v>1899.2270000000001</c:v>
                </c:pt>
                <c:pt idx="1055">
                  <c:v>1726.5419999999999</c:v>
                </c:pt>
                <c:pt idx="1056">
                  <c:v>1911.155</c:v>
                </c:pt>
                <c:pt idx="1057">
                  <c:v>1716.6849999999954</c:v>
                </c:pt>
                <c:pt idx="1058">
                  <c:v>1918.596</c:v>
                </c:pt>
                <c:pt idx="1059">
                  <c:v>1712.346</c:v>
                </c:pt>
                <c:pt idx="1060">
                  <c:v>1921.463</c:v>
                </c:pt>
                <c:pt idx="1061">
                  <c:v>1713.2180000000001</c:v>
                </c:pt>
                <c:pt idx="1062">
                  <c:v>1919.067</c:v>
                </c:pt>
                <c:pt idx="1063">
                  <c:v>1718.9490000000001</c:v>
                </c:pt>
                <c:pt idx="1064">
                  <c:v>1912.2270000000001</c:v>
                </c:pt>
                <c:pt idx="1065">
                  <c:v>1729.6129999999998</c:v>
                </c:pt>
                <c:pt idx="1066">
                  <c:v>1900.3619999999999</c:v>
                </c:pt>
                <c:pt idx="1067">
                  <c:v>1744.7529999999999</c:v>
                </c:pt>
                <c:pt idx="1068">
                  <c:v>1885.308</c:v>
                </c:pt>
                <c:pt idx="1069">
                  <c:v>1762.9180000000001</c:v>
                </c:pt>
                <c:pt idx="1070">
                  <c:v>1867.211</c:v>
                </c:pt>
                <c:pt idx="1071">
                  <c:v>1782.213</c:v>
                </c:pt>
                <c:pt idx="1072">
                  <c:v>1792.1729999999998</c:v>
                </c:pt>
                <c:pt idx="1073">
                  <c:v>1745.992</c:v>
                </c:pt>
                <c:pt idx="1074">
                  <c:v>1772.7149999999999</c:v>
                </c:pt>
                <c:pt idx="1075">
                  <c:v>1765.117</c:v>
                </c:pt>
                <c:pt idx="1076">
                  <c:v>1755.6729999999998</c:v>
                </c:pt>
                <c:pt idx="1077">
                  <c:v>1782.3239999999998</c:v>
                </c:pt>
                <c:pt idx="1078">
                  <c:v>1739.44</c:v>
                </c:pt>
                <c:pt idx="1079">
                  <c:v>1796.6179999999999</c:v>
                </c:pt>
                <c:pt idx="1080">
                  <c:v>1727.9739999999999</c:v>
                </c:pt>
                <c:pt idx="1081">
                  <c:v>1806.5139999999999</c:v>
                </c:pt>
                <c:pt idx="1082">
                  <c:v>1720.492</c:v>
                </c:pt>
                <c:pt idx="1083">
                  <c:v>1812.2090000000001</c:v>
                </c:pt>
                <c:pt idx="1084">
                  <c:v>1717.319</c:v>
                </c:pt>
                <c:pt idx="1085">
                  <c:v>1813.029</c:v>
                </c:pt>
                <c:pt idx="1086">
                  <c:v>1719.421</c:v>
                </c:pt>
                <c:pt idx="1087">
                  <c:v>1808.559</c:v>
                </c:pt>
                <c:pt idx="1088">
                  <c:v>1726.204</c:v>
                </c:pt>
                <c:pt idx="1089">
                  <c:v>1799.6219999999998</c:v>
                </c:pt>
                <c:pt idx="1090">
                  <c:v>1736.998</c:v>
                </c:pt>
                <c:pt idx="1091">
                  <c:v>1785.0829999999999</c:v>
                </c:pt>
                <c:pt idx="1092">
                  <c:v>1751.568</c:v>
                </c:pt>
                <c:pt idx="1093">
                  <c:v>1768.3309999999999</c:v>
                </c:pt>
                <c:pt idx="1094">
                  <c:v>1768.1959999999999</c:v>
                </c:pt>
                <c:pt idx="1095">
                  <c:v>1747.3439999999998</c:v>
                </c:pt>
                <c:pt idx="1096">
                  <c:v>1787.758</c:v>
                </c:pt>
                <c:pt idx="1097">
                  <c:v>1726.8229999999999</c:v>
                </c:pt>
                <c:pt idx="1098">
                  <c:v>1806.49</c:v>
                </c:pt>
                <c:pt idx="1099">
                  <c:v>1705.54</c:v>
                </c:pt>
                <c:pt idx="1100">
                  <c:v>1929.7760000000001</c:v>
                </c:pt>
                <c:pt idx="1101">
                  <c:v>1793.7939999999999</c:v>
                </c:pt>
                <c:pt idx="1102">
                  <c:v>1947.923</c:v>
                </c:pt>
                <c:pt idx="1103">
                  <c:v>1776.0060000000001</c:v>
                </c:pt>
                <c:pt idx="1104">
                  <c:v>1962.875</c:v>
                </c:pt>
                <c:pt idx="1105">
                  <c:v>1762.8869999999999</c:v>
                </c:pt>
                <c:pt idx="1106">
                  <c:v>1974.1529999999998</c:v>
                </c:pt>
                <c:pt idx="1107">
                  <c:v>1754.4590000000001</c:v>
                </c:pt>
                <c:pt idx="1108">
                  <c:v>1980.789</c:v>
                </c:pt>
                <c:pt idx="1109">
                  <c:v>1750.9860000000001</c:v>
                </c:pt>
                <c:pt idx="1110">
                  <c:v>1982.35</c:v>
                </c:pt>
                <c:pt idx="1111">
                  <c:v>1753.576</c:v>
                </c:pt>
                <c:pt idx="1112">
                  <c:v>1978.5060000000001</c:v>
                </c:pt>
                <c:pt idx="1113">
                  <c:v>1761.6579999999999</c:v>
                </c:pt>
                <c:pt idx="1114">
                  <c:v>1970.1539999999998</c:v>
                </c:pt>
                <c:pt idx="1115">
                  <c:v>1773.337</c:v>
                </c:pt>
                <c:pt idx="1116">
                  <c:v>1957.1699999999998</c:v>
                </c:pt>
                <c:pt idx="1117">
                  <c:v>1789.8219999999999</c:v>
                </c:pt>
                <c:pt idx="1118">
                  <c:v>1940.596</c:v>
                </c:pt>
                <c:pt idx="1119">
                  <c:v>1808.105</c:v>
                </c:pt>
                <c:pt idx="1120">
                  <c:v>1813.9470000000001</c:v>
                </c:pt>
                <c:pt idx="1121">
                  <c:v>1723.9829999999999</c:v>
                </c:pt>
                <c:pt idx="1122">
                  <c:v>1794.231</c:v>
                </c:pt>
                <c:pt idx="1123">
                  <c:v>1743.6619999999998</c:v>
                </c:pt>
                <c:pt idx="1124">
                  <c:v>1775.848</c:v>
                </c:pt>
                <c:pt idx="1125">
                  <c:v>1762.1329999999998</c:v>
                </c:pt>
                <c:pt idx="1126">
                  <c:v>1758.3619999999999</c:v>
                </c:pt>
                <c:pt idx="1127">
                  <c:v>1778.3019999999999</c:v>
                </c:pt>
                <c:pt idx="1128">
                  <c:v>1743.932</c:v>
                </c:pt>
                <c:pt idx="1129">
                  <c:v>1791.6639999999998</c:v>
                </c:pt>
                <c:pt idx="1130">
                  <c:v>1733.0229999999999</c:v>
                </c:pt>
                <c:pt idx="1131">
                  <c:v>1800.606</c:v>
                </c:pt>
                <c:pt idx="1132">
                  <c:v>1726.7560000000001</c:v>
                </c:pt>
                <c:pt idx="1133">
                  <c:v>1804.971</c:v>
                </c:pt>
                <c:pt idx="1134">
                  <c:v>1725.269</c:v>
                </c:pt>
                <c:pt idx="1135">
                  <c:v>1804.1589999999999</c:v>
                </c:pt>
                <c:pt idx="1136">
                  <c:v>1728.8109999999999</c:v>
                </c:pt>
                <c:pt idx="1137">
                  <c:v>1798.5229999999999</c:v>
                </c:pt>
                <c:pt idx="1138">
                  <c:v>1736.6959999999999</c:v>
                </c:pt>
                <c:pt idx="1139">
                  <c:v>1787.0409999999999</c:v>
                </c:pt>
                <c:pt idx="1140">
                  <c:v>1748.9090000000001</c:v>
                </c:pt>
                <c:pt idx="1141">
                  <c:v>1772.136</c:v>
                </c:pt>
                <c:pt idx="1142">
                  <c:v>1763.7539999999999</c:v>
                </c:pt>
                <c:pt idx="1143">
                  <c:v>1753.5339999999999</c:v>
                </c:pt>
                <c:pt idx="1144">
                  <c:v>1782.386</c:v>
                </c:pt>
                <c:pt idx="1145">
                  <c:v>1734.0550000000001</c:v>
                </c:pt>
                <c:pt idx="1146">
                  <c:v>1800.7349999999999</c:v>
                </c:pt>
                <c:pt idx="1147">
                  <c:v>1712.328</c:v>
                </c:pt>
                <c:pt idx="1148">
                  <c:v>1924.846</c:v>
                </c:pt>
                <c:pt idx="1149">
                  <c:v>1800.396</c:v>
                </c:pt>
                <c:pt idx="1150">
                  <c:v>1944.2049999999999</c:v>
                </c:pt>
                <c:pt idx="1151">
                  <c:v>1780.1369999999999</c:v>
                </c:pt>
                <c:pt idx="1152">
                  <c:v>1960.7929999999999</c:v>
                </c:pt>
                <c:pt idx="1153">
                  <c:v>1764.269</c:v>
                </c:pt>
                <c:pt idx="1154">
                  <c:v>1975.021</c:v>
                </c:pt>
                <c:pt idx="1155">
                  <c:v>1751.999</c:v>
                </c:pt>
                <c:pt idx="1156">
                  <c:v>1984.6329999999998</c:v>
                </c:pt>
                <c:pt idx="1157">
                  <c:v>1745.403</c:v>
                </c:pt>
                <c:pt idx="1158">
                  <c:v>1989.86</c:v>
                </c:pt>
                <c:pt idx="1159">
                  <c:v>1743.922</c:v>
                </c:pt>
                <c:pt idx="1160">
                  <c:v>1989.6019999999999</c:v>
                </c:pt>
                <c:pt idx="1161">
                  <c:v>1748.3589999999999</c:v>
                </c:pt>
                <c:pt idx="1162">
                  <c:v>1984.5150000000001</c:v>
                </c:pt>
                <c:pt idx="1163">
                  <c:v>1756.9380000000001</c:v>
                </c:pt>
                <c:pt idx="1164">
                  <c:v>1974.2629999999999</c:v>
                </c:pt>
                <c:pt idx="1165">
                  <c:v>1771.248</c:v>
                </c:pt>
                <c:pt idx="1166">
                  <c:v>1960</c:v>
                </c:pt>
                <c:pt idx="1167">
                  <c:v>1788.212</c:v>
                </c:pt>
                <c:pt idx="1168">
                  <c:v>1833.923</c:v>
                </c:pt>
                <c:pt idx="1169">
                  <c:v>1703.066</c:v>
                </c:pt>
                <c:pt idx="1170">
                  <c:v>1814.5219999999999</c:v>
                </c:pt>
                <c:pt idx="1171">
                  <c:v>1722.509</c:v>
                </c:pt>
                <c:pt idx="1172">
                  <c:v>1795.6629999999998</c:v>
                </c:pt>
                <c:pt idx="1173">
                  <c:v>1742.6609999999998</c:v>
                </c:pt>
                <c:pt idx="1174">
                  <c:v>1776.4839999999999</c:v>
                </c:pt>
                <c:pt idx="1175">
                  <c:v>1760.9580000000001</c:v>
                </c:pt>
                <c:pt idx="1176">
                  <c:v>1760.413</c:v>
                </c:pt>
                <c:pt idx="1177">
                  <c:v>1776.3799999999999</c:v>
                </c:pt>
                <c:pt idx="1178">
                  <c:v>1746.0160000000001</c:v>
                </c:pt>
                <c:pt idx="1179">
                  <c:v>1788.7470000000001</c:v>
                </c:pt>
                <c:pt idx="1180">
                  <c:v>1736.866</c:v>
                </c:pt>
                <c:pt idx="1181">
                  <c:v>1796.597</c:v>
                </c:pt>
                <c:pt idx="1182">
                  <c:v>1731.587</c:v>
                </c:pt>
                <c:pt idx="1183">
                  <c:v>1799.2349999999999</c:v>
                </c:pt>
                <c:pt idx="1184">
                  <c:v>1731.451</c:v>
                </c:pt>
                <c:pt idx="1185">
                  <c:v>1797.2360000000001</c:v>
                </c:pt>
                <c:pt idx="1186">
                  <c:v>1736.404</c:v>
                </c:pt>
                <c:pt idx="1187">
                  <c:v>1789.645</c:v>
                </c:pt>
                <c:pt idx="1188">
                  <c:v>1745.501</c:v>
                </c:pt>
                <c:pt idx="1189">
                  <c:v>1777.8979999999999</c:v>
                </c:pt>
                <c:pt idx="1190">
                  <c:v>1758.4670000000001</c:v>
                </c:pt>
                <c:pt idx="1191">
                  <c:v>1761.7919999999999</c:v>
                </c:pt>
                <c:pt idx="1192">
                  <c:v>1774.7819999999999</c:v>
                </c:pt>
                <c:pt idx="1193">
                  <c:v>1742.6239999999998</c:v>
                </c:pt>
                <c:pt idx="1194">
                  <c:v>1792.6569999999999</c:v>
                </c:pt>
                <c:pt idx="1195">
                  <c:v>1722.6839999999959</c:v>
                </c:pt>
                <c:pt idx="1196">
                  <c:v>1916.761</c:v>
                </c:pt>
                <c:pt idx="1197">
                  <c:v>1808.904</c:v>
                </c:pt>
                <c:pt idx="1198">
                  <c:v>1937.0339999999999</c:v>
                </c:pt>
                <c:pt idx="1199">
                  <c:v>1788.1499999999999</c:v>
                </c:pt>
                <c:pt idx="1200">
                  <c:v>1955.749</c:v>
                </c:pt>
                <c:pt idx="1201">
                  <c:v>1769.5329999999999</c:v>
                </c:pt>
                <c:pt idx="1202">
                  <c:v>1971.8</c:v>
                </c:pt>
                <c:pt idx="1203">
                  <c:v>1754.973</c:v>
                </c:pt>
                <c:pt idx="1204">
                  <c:v>1984.6819999999998</c:v>
                </c:pt>
                <c:pt idx="1205">
                  <c:v>1744.461</c:v>
                </c:pt>
                <c:pt idx="1206">
                  <c:v>1992.806</c:v>
                </c:pt>
                <c:pt idx="1207">
                  <c:v>1739.5709999999999</c:v>
                </c:pt>
                <c:pt idx="1208">
                  <c:v>1996.037</c:v>
                </c:pt>
                <c:pt idx="1209">
                  <c:v>1739.8689999999999</c:v>
                </c:pt>
                <c:pt idx="1210">
                  <c:v>1994.2629999999999</c:v>
                </c:pt>
                <c:pt idx="1211">
                  <c:v>1745.6339999999998</c:v>
                </c:pt>
                <c:pt idx="1212">
                  <c:v>1987.6119999999999</c:v>
                </c:pt>
                <c:pt idx="1213">
                  <c:v>1756.1109999999999</c:v>
                </c:pt>
                <c:pt idx="1214">
                  <c:v>1975.8639999999998</c:v>
                </c:pt>
                <c:pt idx="1215">
                  <c:v>1770.7539999999999</c:v>
                </c:pt>
                <c:pt idx="1216">
                  <c:v>1850.1949999999954</c:v>
                </c:pt>
                <c:pt idx="1217">
                  <c:v>1686.3939999999998</c:v>
                </c:pt>
                <c:pt idx="1218">
                  <c:v>1832.2460000000001</c:v>
                </c:pt>
                <c:pt idx="1219">
                  <c:v>1705.3519999999999</c:v>
                </c:pt>
                <c:pt idx="1220">
                  <c:v>1813.2190000000001</c:v>
                </c:pt>
                <c:pt idx="1221">
                  <c:v>1725.3639999999998</c:v>
                </c:pt>
                <c:pt idx="1222">
                  <c:v>1793.4460000000001</c:v>
                </c:pt>
                <c:pt idx="1223">
                  <c:v>1744.413</c:v>
                </c:pt>
                <c:pt idx="1224">
                  <c:v>1775.3979999999999</c:v>
                </c:pt>
                <c:pt idx="1225">
                  <c:v>1761.856</c:v>
                </c:pt>
                <c:pt idx="1226">
                  <c:v>1758.9060000000011</c:v>
                </c:pt>
                <c:pt idx="1227">
                  <c:v>1776.999</c:v>
                </c:pt>
                <c:pt idx="1228">
                  <c:v>1746.5060000000001</c:v>
                </c:pt>
                <c:pt idx="1229">
                  <c:v>1787.6409999999998</c:v>
                </c:pt>
                <c:pt idx="1230">
                  <c:v>1738.1979999999999</c:v>
                </c:pt>
                <c:pt idx="1231">
                  <c:v>1794.1339999999998</c:v>
                </c:pt>
                <c:pt idx="1232">
                  <c:v>1734.5809999999999</c:v>
                </c:pt>
                <c:pt idx="1233">
                  <c:v>1795.702</c:v>
                </c:pt>
                <c:pt idx="1234">
                  <c:v>1735.8219999999999</c:v>
                </c:pt>
                <c:pt idx="1235">
                  <c:v>1791.82</c:v>
                </c:pt>
                <c:pt idx="1236">
                  <c:v>1741.3809999999999</c:v>
                </c:pt>
                <c:pt idx="1237">
                  <c:v>1783.5809999999999</c:v>
                </c:pt>
                <c:pt idx="1238">
                  <c:v>1752.248</c:v>
                </c:pt>
                <c:pt idx="1239">
                  <c:v>1769.6319999999998</c:v>
                </c:pt>
                <c:pt idx="1240">
                  <c:v>1766.115</c:v>
                </c:pt>
                <c:pt idx="1241">
                  <c:v>1753.931</c:v>
                </c:pt>
                <c:pt idx="1242">
                  <c:v>1783.366</c:v>
                </c:pt>
                <c:pt idx="1243">
                  <c:v>1734.3519999999999</c:v>
                </c:pt>
                <c:pt idx="1244">
                  <c:v>1907.3989999999999</c:v>
                </c:pt>
                <c:pt idx="1245">
                  <c:v>1821.0050000000001</c:v>
                </c:pt>
                <c:pt idx="1246">
                  <c:v>1926.8489999999999</c:v>
                </c:pt>
                <c:pt idx="1247">
                  <c:v>1799.7070000000001</c:v>
                </c:pt>
                <c:pt idx="1248">
                  <c:v>1947.0550000000001</c:v>
                </c:pt>
                <c:pt idx="1249">
                  <c:v>1779.3150000000001</c:v>
                </c:pt>
                <c:pt idx="1250">
                  <c:v>1964.7060000000001</c:v>
                </c:pt>
                <c:pt idx="1251">
                  <c:v>1762.249</c:v>
                </c:pt>
                <c:pt idx="1252">
                  <c:v>1980.096</c:v>
                </c:pt>
                <c:pt idx="1253">
                  <c:v>1749.057</c:v>
                </c:pt>
                <c:pt idx="1254">
                  <c:v>1991.357</c:v>
                </c:pt>
                <c:pt idx="1255">
                  <c:v>1740.308</c:v>
                </c:pt>
                <c:pt idx="1256">
                  <c:v>1998.037</c:v>
                </c:pt>
                <c:pt idx="1257">
                  <c:v>1736.8209999999999</c:v>
                </c:pt>
                <c:pt idx="1258">
                  <c:v>1999.913</c:v>
                </c:pt>
                <c:pt idx="1259">
                  <c:v>1739.06</c:v>
                </c:pt>
                <c:pt idx="1260">
                  <c:v>1996.1529999999998</c:v>
                </c:pt>
                <c:pt idx="1261">
                  <c:v>1746.306</c:v>
                </c:pt>
                <c:pt idx="1262">
                  <c:v>1988.239</c:v>
                </c:pt>
                <c:pt idx="1263">
                  <c:v>1758.057</c:v>
                </c:pt>
                <c:pt idx="1264">
                  <c:v>1863.5629999999999</c:v>
                </c:pt>
                <c:pt idx="1265">
                  <c:v>1672.6809999999998</c:v>
                </c:pt>
                <c:pt idx="1266">
                  <c:v>1847.4929999999999</c:v>
                </c:pt>
                <c:pt idx="1267">
                  <c:v>1689.8419999999999</c:v>
                </c:pt>
                <c:pt idx="1268">
                  <c:v>1828.742</c:v>
                </c:pt>
                <c:pt idx="1269">
                  <c:v>1709.4680000000001</c:v>
                </c:pt>
                <c:pt idx="1270">
                  <c:v>1808.6369999999999</c:v>
                </c:pt>
                <c:pt idx="1271">
                  <c:v>1729.279</c:v>
                </c:pt>
                <c:pt idx="1272">
                  <c:v>1789.4370000000001</c:v>
                </c:pt>
                <c:pt idx="1273">
                  <c:v>1748.7619999999999</c:v>
                </c:pt>
                <c:pt idx="1274">
                  <c:v>1771.2550000000001</c:v>
                </c:pt>
                <c:pt idx="1275">
                  <c:v>1765.4680000000001</c:v>
                </c:pt>
                <c:pt idx="1276">
                  <c:v>1756.2070000000001</c:v>
                </c:pt>
                <c:pt idx="1277">
                  <c:v>1779.489</c:v>
                </c:pt>
                <c:pt idx="1278">
                  <c:v>1744.3319999999999</c:v>
                </c:pt>
                <c:pt idx="1279">
                  <c:v>1788.6859999999999</c:v>
                </c:pt>
                <c:pt idx="1280">
                  <c:v>1737.4010000000001</c:v>
                </c:pt>
                <c:pt idx="1281">
                  <c:v>1794.135</c:v>
                </c:pt>
                <c:pt idx="1282">
                  <c:v>1735.076</c:v>
                </c:pt>
                <c:pt idx="1283">
                  <c:v>1794.011</c:v>
                </c:pt>
                <c:pt idx="1284">
                  <c:v>1737.808</c:v>
                </c:pt>
                <c:pt idx="1285">
                  <c:v>1788.9680000000001</c:v>
                </c:pt>
                <c:pt idx="1286">
                  <c:v>1744.9390000000001</c:v>
                </c:pt>
                <c:pt idx="1287">
                  <c:v>1779.1469999999999</c:v>
                </c:pt>
                <c:pt idx="1288">
                  <c:v>1756.4180000000001</c:v>
                </c:pt>
                <c:pt idx="1289">
                  <c:v>1765.3050000000001</c:v>
                </c:pt>
                <c:pt idx="1290">
                  <c:v>1771.4690000000001</c:v>
                </c:pt>
                <c:pt idx="1291">
                  <c:v>1747.546</c:v>
                </c:pt>
                <c:pt idx="1292">
                  <c:v>1893.913</c:v>
                </c:pt>
                <c:pt idx="1293">
                  <c:v>1835.712</c:v>
                </c:pt>
                <c:pt idx="1294">
                  <c:v>1913.8509999999999</c:v>
                </c:pt>
                <c:pt idx="1295">
                  <c:v>1813.4360000000001</c:v>
                </c:pt>
                <c:pt idx="1296">
                  <c:v>1934.6</c:v>
                </c:pt>
                <c:pt idx="1297">
                  <c:v>1793.481</c:v>
                </c:pt>
                <c:pt idx="1298">
                  <c:v>1953.78</c:v>
                </c:pt>
                <c:pt idx="1299">
                  <c:v>1773.991</c:v>
                </c:pt>
                <c:pt idx="1300">
                  <c:v>1971.0829999999999</c:v>
                </c:pt>
                <c:pt idx="1301">
                  <c:v>1758.0429999999999</c:v>
                </c:pt>
                <c:pt idx="1302">
                  <c:v>1985.3319999999999</c:v>
                </c:pt>
                <c:pt idx="1303">
                  <c:v>1746.3799999999999</c:v>
                </c:pt>
                <c:pt idx="1304">
                  <c:v>1994.8439999999998</c:v>
                </c:pt>
                <c:pt idx="1305">
                  <c:v>1739.4280000000001</c:v>
                </c:pt>
                <c:pt idx="1306">
                  <c:v>2000.403</c:v>
                </c:pt>
                <c:pt idx="1307">
                  <c:v>1737.7280000000001</c:v>
                </c:pt>
                <c:pt idx="1308">
                  <c:v>2000.3319999999999</c:v>
                </c:pt>
                <c:pt idx="1309">
                  <c:v>1741.508</c:v>
                </c:pt>
                <c:pt idx="1310">
                  <c:v>1995.4180000000001</c:v>
                </c:pt>
                <c:pt idx="1311">
                  <c:v>1749.8729999999998</c:v>
                </c:pt>
                <c:pt idx="1312">
                  <c:v>1872.636</c:v>
                </c:pt>
                <c:pt idx="1313">
                  <c:v>1663.24</c:v>
                </c:pt>
                <c:pt idx="1314">
                  <c:v>1858.7460000000001</c:v>
                </c:pt>
                <c:pt idx="1315">
                  <c:v>1678.848</c:v>
                </c:pt>
                <c:pt idx="1316">
                  <c:v>1841.2819999999999</c:v>
                </c:pt>
                <c:pt idx="1317">
                  <c:v>1698.0629999999999</c:v>
                </c:pt>
                <c:pt idx="1318">
                  <c:v>1821.701</c:v>
                </c:pt>
                <c:pt idx="1319">
                  <c:v>1717.075</c:v>
                </c:pt>
                <c:pt idx="1320">
                  <c:v>1801.7939999999999</c:v>
                </c:pt>
                <c:pt idx="1321">
                  <c:v>1736.9829999999999</c:v>
                </c:pt>
                <c:pt idx="1322">
                  <c:v>1782.3039999999999</c:v>
                </c:pt>
                <c:pt idx="1323">
                  <c:v>1755.252</c:v>
                </c:pt>
                <c:pt idx="1324">
                  <c:v>1765.019</c:v>
                </c:pt>
                <c:pt idx="1325">
                  <c:v>1771.5150000000001</c:v>
                </c:pt>
                <c:pt idx="1326">
                  <c:v>1750.2629999999999</c:v>
                </c:pt>
                <c:pt idx="1327">
                  <c:v>1783.703</c:v>
                </c:pt>
                <c:pt idx="1328">
                  <c:v>1740.0250000000001</c:v>
                </c:pt>
                <c:pt idx="1329">
                  <c:v>1792.403</c:v>
                </c:pt>
                <c:pt idx="1330">
                  <c:v>1733.8729999999998</c:v>
                </c:pt>
                <c:pt idx="1331">
                  <c:v>1795.94</c:v>
                </c:pt>
                <c:pt idx="1332">
                  <c:v>1733.0519999999999</c:v>
                </c:pt>
                <c:pt idx="1333">
                  <c:v>1794.855</c:v>
                </c:pt>
                <c:pt idx="1334">
                  <c:v>1737.252</c:v>
                </c:pt>
                <c:pt idx="1335">
                  <c:v>1788.203</c:v>
                </c:pt>
                <c:pt idx="1336">
                  <c:v>1745.9270000000001</c:v>
                </c:pt>
                <c:pt idx="1337">
                  <c:v>1777.7429999999999</c:v>
                </c:pt>
                <c:pt idx="1338">
                  <c:v>1758.6619999999998</c:v>
                </c:pt>
                <c:pt idx="1339">
                  <c:v>1762.2819999999999</c:v>
                </c:pt>
                <c:pt idx="1340">
                  <c:v>1931.075</c:v>
                </c:pt>
                <c:pt idx="1341">
                  <c:v>1905.1769999999999</c:v>
                </c:pt>
                <c:pt idx="1342">
                  <c:v>1950.5609999999999</c:v>
                </c:pt>
                <c:pt idx="1343">
                  <c:v>1883.4</c:v>
                </c:pt>
                <c:pt idx="1344">
                  <c:v>1971.412</c:v>
                </c:pt>
                <c:pt idx="1345">
                  <c:v>1862.203</c:v>
                </c:pt>
                <c:pt idx="1346">
                  <c:v>1992.088</c:v>
                </c:pt>
                <c:pt idx="1347">
                  <c:v>1840.5839999999998</c:v>
                </c:pt>
                <c:pt idx="1348">
                  <c:v>2011.548</c:v>
                </c:pt>
                <c:pt idx="1349">
                  <c:v>1822.559</c:v>
                </c:pt>
                <c:pt idx="1350">
                  <c:v>2028.42</c:v>
                </c:pt>
                <c:pt idx="1351">
                  <c:v>1806.6569999999999</c:v>
                </c:pt>
                <c:pt idx="1352">
                  <c:v>2042.097</c:v>
                </c:pt>
                <c:pt idx="1353">
                  <c:v>1796.3939999999998</c:v>
                </c:pt>
                <c:pt idx="1354">
                  <c:v>2050.69</c:v>
                </c:pt>
                <c:pt idx="1355">
                  <c:v>1790.579</c:v>
                </c:pt>
                <c:pt idx="1356">
                  <c:v>2054.4560000000001</c:v>
                </c:pt>
                <c:pt idx="1357">
                  <c:v>1790.5360000000001</c:v>
                </c:pt>
                <c:pt idx="1358">
                  <c:v>2053.16</c:v>
                </c:pt>
                <c:pt idx="1359">
                  <c:v>1795.71</c:v>
                </c:pt>
                <c:pt idx="1360">
                  <c:v>1877.4390000000001</c:v>
                </c:pt>
                <c:pt idx="1361">
                  <c:v>1658.1689999999999</c:v>
                </c:pt>
                <c:pt idx="1362">
                  <c:v>1865.9680000000001</c:v>
                </c:pt>
                <c:pt idx="1363">
                  <c:v>1671.482</c:v>
                </c:pt>
                <c:pt idx="1364">
                  <c:v>1850.346</c:v>
                </c:pt>
                <c:pt idx="1365">
                  <c:v>1688.4660000000001</c:v>
                </c:pt>
                <c:pt idx="1366">
                  <c:v>1832.519</c:v>
                </c:pt>
                <c:pt idx="1367">
                  <c:v>1706.855</c:v>
                </c:pt>
                <c:pt idx="1368">
                  <c:v>1811.8779999999999</c:v>
                </c:pt>
                <c:pt idx="1369">
                  <c:v>1727.066</c:v>
                </c:pt>
                <c:pt idx="1370">
                  <c:v>1792.001</c:v>
                </c:pt>
                <c:pt idx="1371">
                  <c:v>1746.355</c:v>
                </c:pt>
                <c:pt idx="1372">
                  <c:v>1772.895</c:v>
                </c:pt>
                <c:pt idx="1373">
                  <c:v>1764.5309999999999</c:v>
                </c:pt>
                <c:pt idx="1374">
                  <c:v>1755.5139999999999</c:v>
                </c:pt>
                <c:pt idx="1375">
                  <c:v>1779.018</c:v>
                </c:pt>
                <c:pt idx="1376">
                  <c:v>1742.203</c:v>
                </c:pt>
                <c:pt idx="1377">
                  <c:v>1791.0360000000001</c:v>
                </c:pt>
                <c:pt idx="1378">
                  <c:v>1732.5829999999999</c:v>
                </c:pt>
                <c:pt idx="1379">
                  <c:v>1797.9460000000001</c:v>
                </c:pt>
                <c:pt idx="1380">
                  <c:v>1728.2860000000001</c:v>
                </c:pt>
                <c:pt idx="1381">
                  <c:v>1800.318</c:v>
                </c:pt>
                <c:pt idx="1382">
                  <c:v>1729.059</c:v>
                </c:pt>
                <c:pt idx="1383">
                  <c:v>1797.5339999999999</c:v>
                </c:pt>
                <c:pt idx="1384">
                  <c:v>1734.259</c:v>
                </c:pt>
                <c:pt idx="1385">
                  <c:v>1789.9839999999999</c:v>
                </c:pt>
                <c:pt idx="1386">
                  <c:v>1744.5519999999999</c:v>
                </c:pt>
                <c:pt idx="1387">
                  <c:v>1777.8339999999998</c:v>
                </c:pt>
                <c:pt idx="1388">
                  <c:v>1915.4110000000001</c:v>
                </c:pt>
                <c:pt idx="1389">
                  <c:v>1922.4470000000001</c:v>
                </c:pt>
                <c:pt idx="1390">
                  <c:v>1933.3709999999999</c:v>
                </c:pt>
                <c:pt idx="1391">
                  <c:v>1903.0629999999999</c:v>
                </c:pt>
                <c:pt idx="1392">
                  <c:v>1953.1869999999999</c:v>
                </c:pt>
                <c:pt idx="1393">
                  <c:v>1882.3329999999999</c:v>
                </c:pt>
                <c:pt idx="1394">
                  <c:v>1973.6209999999999</c:v>
                </c:pt>
                <c:pt idx="1395">
                  <c:v>1859.876</c:v>
                </c:pt>
                <c:pt idx="1396">
                  <c:v>1994.7270000000001</c:v>
                </c:pt>
                <c:pt idx="1397">
                  <c:v>1840.547</c:v>
                </c:pt>
                <c:pt idx="1398">
                  <c:v>2013.229</c:v>
                </c:pt>
                <c:pt idx="1399">
                  <c:v>1822.3689999999999</c:v>
                </c:pt>
                <c:pt idx="1400">
                  <c:v>2029.3819999999998</c:v>
                </c:pt>
                <c:pt idx="1401">
                  <c:v>1808.952</c:v>
                </c:pt>
                <c:pt idx="1402">
                  <c:v>2041.1499999999999</c:v>
                </c:pt>
                <c:pt idx="1403">
                  <c:v>1799.4780000000001</c:v>
                </c:pt>
                <c:pt idx="1404">
                  <c:v>2048.866</c:v>
                </c:pt>
                <c:pt idx="1405">
                  <c:v>1795.846</c:v>
                </c:pt>
                <c:pt idx="1406">
                  <c:v>2050.886</c:v>
                </c:pt>
                <c:pt idx="1407">
                  <c:v>1797.3509999999999</c:v>
                </c:pt>
                <c:pt idx="1408">
                  <c:v>1877.895</c:v>
                </c:pt>
                <c:pt idx="1409">
                  <c:v>1656.973</c:v>
                </c:pt>
                <c:pt idx="1410">
                  <c:v>1869.2439999999999</c:v>
                </c:pt>
                <c:pt idx="1411">
                  <c:v>1667.6789999999999</c:v>
                </c:pt>
                <c:pt idx="1412">
                  <c:v>1856.1989999999998</c:v>
                </c:pt>
                <c:pt idx="1413">
                  <c:v>1683.0939999999998</c:v>
                </c:pt>
                <c:pt idx="1414">
                  <c:v>1839.807</c:v>
                </c:pt>
                <c:pt idx="1415">
                  <c:v>1700.2460000000001</c:v>
                </c:pt>
                <c:pt idx="1416">
                  <c:v>1819.575</c:v>
                </c:pt>
                <c:pt idx="1417">
                  <c:v>1719.9570000000001</c:v>
                </c:pt>
                <c:pt idx="1418">
                  <c:v>1800.1849999999954</c:v>
                </c:pt>
                <c:pt idx="1419">
                  <c:v>1739.269</c:v>
                </c:pt>
                <c:pt idx="1420">
                  <c:v>1779.48</c:v>
                </c:pt>
                <c:pt idx="1421">
                  <c:v>1758.4010000000001</c:v>
                </c:pt>
                <c:pt idx="1422">
                  <c:v>1760.43</c:v>
                </c:pt>
                <c:pt idx="1423">
                  <c:v>1774.82</c:v>
                </c:pt>
                <c:pt idx="1424">
                  <c:v>1744.202</c:v>
                </c:pt>
                <c:pt idx="1425">
                  <c:v>1789.575</c:v>
                </c:pt>
                <c:pt idx="1426">
                  <c:v>1731.6289999999999</c:v>
                </c:pt>
                <c:pt idx="1427">
                  <c:v>1799.521</c:v>
                </c:pt>
                <c:pt idx="1428">
                  <c:v>1723.7380000000001</c:v>
                </c:pt>
                <c:pt idx="1429">
                  <c:v>1805.546</c:v>
                </c:pt>
                <c:pt idx="1430">
                  <c:v>1720.6319999999998</c:v>
                </c:pt>
                <c:pt idx="1431">
                  <c:v>1806.4690000000001</c:v>
                </c:pt>
                <c:pt idx="1432">
                  <c:v>1722.7460000000001</c:v>
                </c:pt>
                <c:pt idx="1433">
                  <c:v>1802.473</c:v>
                </c:pt>
                <c:pt idx="1434">
                  <c:v>1730.048</c:v>
                </c:pt>
                <c:pt idx="1435">
                  <c:v>1793.567</c:v>
                </c:pt>
                <c:pt idx="1436">
                  <c:v>1898.242</c:v>
                </c:pt>
                <c:pt idx="1437">
                  <c:v>1940.83</c:v>
                </c:pt>
                <c:pt idx="1438">
                  <c:v>1913.8869999999999</c:v>
                </c:pt>
                <c:pt idx="1439">
                  <c:v>1923.711</c:v>
                </c:pt>
                <c:pt idx="1440">
                  <c:v>1932.96</c:v>
                </c:pt>
                <c:pt idx="1441">
                  <c:v>1903.4960000000001</c:v>
                </c:pt>
                <c:pt idx="1442">
                  <c:v>1953.076</c:v>
                </c:pt>
                <c:pt idx="1443">
                  <c:v>1882.1689999999999</c:v>
                </c:pt>
                <c:pt idx="1444">
                  <c:v>1974.1689999999999</c:v>
                </c:pt>
                <c:pt idx="1445">
                  <c:v>1861.818</c:v>
                </c:pt>
                <c:pt idx="1446">
                  <c:v>1994.298</c:v>
                </c:pt>
                <c:pt idx="1447">
                  <c:v>1841.8799999999999</c:v>
                </c:pt>
                <c:pt idx="1448">
                  <c:v>2012.3869999999999</c:v>
                </c:pt>
                <c:pt idx="1449">
                  <c:v>1825.9580000000001</c:v>
                </c:pt>
                <c:pt idx="1450">
                  <c:v>2027.2349999999999</c:v>
                </c:pt>
                <c:pt idx="1451">
                  <c:v>1813.298</c:v>
                </c:pt>
                <c:pt idx="1452">
                  <c:v>2038.057</c:v>
                </c:pt>
                <c:pt idx="1453">
                  <c:v>1805.846</c:v>
                </c:pt>
                <c:pt idx="1454">
                  <c:v>2043.6419999999998</c:v>
                </c:pt>
                <c:pt idx="1455">
                  <c:v>1803.5060000000001</c:v>
                </c:pt>
                <c:pt idx="1456">
                  <c:v>1873.8779999999999</c:v>
                </c:pt>
                <c:pt idx="1457">
                  <c:v>1659.4170000000001</c:v>
                </c:pt>
                <c:pt idx="1458">
                  <c:v>1868.4349999999999</c:v>
                </c:pt>
                <c:pt idx="1459">
                  <c:v>1668.03</c:v>
                </c:pt>
                <c:pt idx="1460">
                  <c:v>1857.7670000000001</c:v>
                </c:pt>
                <c:pt idx="1461">
                  <c:v>1680.4639999999999</c:v>
                </c:pt>
                <c:pt idx="1462">
                  <c:v>1844.018</c:v>
                </c:pt>
                <c:pt idx="1463">
                  <c:v>1695.4570000000001</c:v>
                </c:pt>
                <c:pt idx="1464">
                  <c:v>1825.759</c:v>
                </c:pt>
                <c:pt idx="1465">
                  <c:v>1714.1529999999998</c:v>
                </c:pt>
                <c:pt idx="1466">
                  <c:v>1805.943</c:v>
                </c:pt>
                <c:pt idx="1467">
                  <c:v>1733.3439999999998</c:v>
                </c:pt>
                <c:pt idx="1468">
                  <c:v>1785.1419999999998</c:v>
                </c:pt>
                <c:pt idx="1469">
                  <c:v>1752.6219999999998</c:v>
                </c:pt>
                <c:pt idx="1470">
                  <c:v>1765.43</c:v>
                </c:pt>
                <c:pt idx="1471">
                  <c:v>1770.9560000000001</c:v>
                </c:pt>
                <c:pt idx="1472">
                  <c:v>1745.886</c:v>
                </c:pt>
                <c:pt idx="1473">
                  <c:v>1787.9580000000001</c:v>
                </c:pt>
                <c:pt idx="1474">
                  <c:v>1730.8529999999998</c:v>
                </c:pt>
                <c:pt idx="1475">
                  <c:v>1800.463</c:v>
                </c:pt>
                <c:pt idx="1476">
                  <c:v>1719.58</c:v>
                </c:pt>
                <c:pt idx="1477">
                  <c:v>1809.8989999999999</c:v>
                </c:pt>
                <c:pt idx="1478">
                  <c:v>1712.4960000000001</c:v>
                </c:pt>
                <c:pt idx="1479">
                  <c:v>1814.3929999999998</c:v>
                </c:pt>
                <c:pt idx="1480">
                  <c:v>1711.28</c:v>
                </c:pt>
                <c:pt idx="1481">
                  <c:v>1813.8889999999999</c:v>
                </c:pt>
                <c:pt idx="1482">
                  <c:v>1714.961</c:v>
                </c:pt>
                <c:pt idx="1483">
                  <c:v>1808.7049999999999</c:v>
                </c:pt>
                <c:pt idx="1484">
                  <c:v>1880.527</c:v>
                </c:pt>
                <c:pt idx="1485">
                  <c:v>1959.085</c:v>
                </c:pt>
                <c:pt idx="1486">
                  <c:v>1894.02</c:v>
                </c:pt>
                <c:pt idx="1487">
                  <c:v>1944.329</c:v>
                </c:pt>
                <c:pt idx="1488">
                  <c:v>1910.367</c:v>
                </c:pt>
                <c:pt idx="1489">
                  <c:v>1926.7439999999999</c:v>
                </c:pt>
                <c:pt idx="1490">
                  <c:v>1929.771</c:v>
                </c:pt>
                <c:pt idx="1491">
                  <c:v>1906.259</c:v>
                </c:pt>
                <c:pt idx="1492">
                  <c:v>1950.6089999999999</c:v>
                </c:pt>
                <c:pt idx="1493">
                  <c:v>1884.989</c:v>
                </c:pt>
                <c:pt idx="1494">
                  <c:v>1971.492</c:v>
                </c:pt>
                <c:pt idx="1495">
                  <c:v>1865.075</c:v>
                </c:pt>
                <c:pt idx="1496">
                  <c:v>1991.4590000000001</c:v>
                </c:pt>
                <c:pt idx="1497">
                  <c:v>1846.338</c:v>
                </c:pt>
                <c:pt idx="1498">
                  <c:v>2009.0989999999999</c:v>
                </c:pt>
                <c:pt idx="1499">
                  <c:v>1831.0039999999999</c:v>
                </c:pt>
                <c:pt idx="1500">
                  <c:v>2022.6529999999998</c:v>
                </c:pt>
                <c:pt idx="1501">
                  <c:v>1820.085</c:v>
                </c:pt>
                <c:pt idx="1502">
                  <c:v>2031.7090000000001</c:v>
                </c:pt>
                <c:pt idx="1503">
                  <c:v>1814.0160000000001</c:v>
                </c:pt>
                <c:pt idx="1504">
                  <c:v>1925.779</c:v>
                </c:pt>
                <c:pt idx="1505">
                  <c:v>1718.8209999999999</c:v>
                </c:pt>
                <c:pt idx="1506">
                  <c:v>1924.271</c:v>
                </c:pt>
                <c:pt idx="1507">
                  <c:v>1723.789</c:v>
                </c:pt>
                <c:pt idx="1508">
                  <c:v>1916.9080000000001</c:v>
                </c:pt>
                <c:pt idx="1509">
                  <c:v>1733.1299999999999</c:v>
                </c:pt>
                <c:pt idx="1510">
                  <c:v>1904.8579999999999</c:v>
                </c:pt>
                <c:pt idx="1511">
                  <c:v>1746.3779999999999</c:v>
                </c:pt>
                <c:pt idx="1512">
                  <c:v>1888.7639999999999</c:v>
                </c:pt>
                <c:pt idx="1513">
                  <c:v>1764.09</c:v>
                </c:pt>
                <c:pt idx="1514">
                  <c:v>1869.6189999999999</c:v>
                </c:pt>
                <c:pt idx="1515">
                  <c:v>1782.6899999999998</c:v>
                </c:pt>
                <c:pt idx="1516">
                  <c:v>1848.8839999999998</c:v>
                </c:pt>
                <c:pt idx="1517">
                  <c:v>1802.701</c:v>
                </c:pt>
                <c:pt idx="1518">
                  <c:v>1827.0029999999999</c:v>
                </c:pt>
                <c:pt idx="1519">
                  <c:v>1822.3909999999998</c:v>
                </c:pt>
                <c:pt idx="1520">
                  <c:v>1805.7190000000001</c:v>
                </c:pt>
                <c:pt idx="1521">
                  <c:v>1840.7339999999999</c:v>
                </c:pt>
                <c:pt idx="1522">
                  <c:v>1788.079</c:v>
                </c:pt>
                <c:pt idx="1523">
                  <c:v>1856.8729999999998</c:v>
                </c:pt>
                <c:pt idx="1524">
                  <c:v>1773.2380000000001</c:v>
                </c:pt>
                <c:pt idx="1525">
                  <c:v>1869.646</c:v>
                </c:pt>
                <c:pt idx="1526">
                  <c:v>1762.7739999999999</c:v>
                </c:pt>
                <c:pt idx="1527">
                  <c:v>1877.3909999999998</c:v>
                </c:pt>
                <c:pt idx="1528">
                  <c:v>1756.914</c:v>
                </c:pt>
                <c:pt idx="1529">
                  <c:v>1880.7639999999999</c:v>
                </c:pt>
                <c:pt idx="1530">
                  <c:v>1757.0839999999998</c:v>
                </c:pt>
                <c:pt idx="1531">
                  <c:v>1879.31</c:v>
                </c:pt>
                <c:pt idx="1532">
                  <c:v>1863.6279999999999</c:v>
                </c:pt>
                <c:pt idx="1533">
                  <c:v>1976.2449999999999</c:v>
                </c:pt>
                <c:pt idx="1534">
                  <c:v>1873.3689999999999</c:v>
                </c:pt>
                <c:pt idx="1535">
                  <c:v>1964.751</c:v>
                </c:pt>
                <c:pt idx="1536">
                  <c:v>1887.8779999999999</c:v>
                </c:pt>
                <c:pt idx="1537">
                  <c:v>1949.298</c:v>
                </c:pt>
                <c:pt idx="1538">
                  <c:v>1906.1309999999999</c:v>
                </c:pt>
                <c:pt idx="1539">
                  <c:v>1930.627</c:v>
                </c:pt>
                <c:pt idx="1540">
                  <c:v>1925.4690000000001</c:v>
                </c:pt>
                <c:pt idx="1541">
                  <c:v>1910.7529999999999</c:v>
                </c:pt>
                <c:pt idx="1542">
                  <c:v>1946.8119999999999</c:v>
                </c:pt>
                <c:pt idx="1543">
                  <c:v>1889.48</c:v>
                </c:pt>
                <c:pt idx="1544">
                  <c:v>1967.3969999999999</c:v>
                </c:pt>
                <c:pt idx="1545">
                  <c:v>1869.1539999999998</c:v>
                </c:pt>
                <c:pt idx="1546">
                  <c:v>1986.818</c:v>
                </c:pt>
                <c:pt idx="1547">
                  <c:v>1852.6279999999999</c:v>
                </c:pt>
                <c:pt idx="1548">
                  <c:v>2003.097</c:v>
                </c:pt>
                <c:pt idx="1549">
                  <c:v>1838.2919999999999</c:v>
                </c:pt>
                <c:pt idx="1550">
                  <c:v>2015.4570000000001</c:v>
                </c:pt>
                <c:pt idx="1551">
                  <c:v>1828.952</c:v>
                </c:pt>
                <c:pt idx="1552">
                  <c:v>1913.74</c:v>
                </c:pt>
                <c:pt idx="1553">
                  <c:v>1729.3339999999998</c:v>
                </c:pt>
                <c:pt idx="1554">
                  <c:v>1915.3979999999999</c:v>
                </c:pt>
                <c:pt idx="1555">
                  <c:v>1730.722</c:v>
                </c:pt>
                <c:pt idx="1556">
                  <c:v>1911.356</c:v>
                </c:pt>
                <c:pt idx="1557">
                  <c:v>1737.345</c:v>
                </c:pt>
                <c:pt idx="1558">
                  <c:v>1902.819</c:v>
                </c:pt>
                <c:pt idx="1559">
                  <c:v>1747.7619999999999</c:v>
                </c:pt>
                <c:pt idx="1560">
                  <c:v>1889.278</c:v>
                </c:pt>
                <c:pt idx="1561">
                  <c:v>1762.008</c:v>
                </c:pt>
                <c:pt idx="1562">
                  <c:v>1872.6919999999998</c:v>
                </c:pt>
                <c:pt idx="1563">
                  <c:v>1779.6629999999998</c:v>
                </c:pt>
                <c:pt idx="1564">
                  <c:v>1852.3419999999999</c:v>
                </c:pt>
                <c:pt idx="1565">
                  <c:v>1798.5229999999999</c:v>
                </c:pt>
                <c:pt idx="1566">
                  <c:v>1830.9070000000011</c:v>
                </c:pt>
                <c:pt idx="1567">
                  <c:v>1818.9070000000011</c:v>
                </c:pt>
                <c:pt idx="1568">
                  <c:v>1808.6089999999999</c:v>
                </c:pt>
                <c:pt idx="1569">
                  <c:v>1838.2429999999999</c:v>
                </c:pt>
                <c:pt idx="1570">
                  <c:v>1789.027</c:v>
                </c:pt>
                <c:pt idx="1571">
                  <c:v>1856.3909999999998</c:v>
                </c:pt>
                <c:pt idx="1572">
                  <c:v>1771.2280000000001</c:v>
                </c:pt>
                <c:pt idx="1573">
                  <c:v>1870.796</c:v>
                </c:pt>
                <c:pt idx="1574">
                  <c:v>1757.4360000000001</c:v>
                </c:pt>
                <c:pt idx="1575">
                  <c:v>1882.482</c:v>
                </c:pt>
                <c:pt idx="1576">
                  <c:v>1748.521</c:v>
                </c:pt>
                <c:pt idx="1577">
                  <c:v>1889.3129999999999</c:v>
                </c:pt>
                <c:pt idx="1578">
                  <c:v>1744.729</c:v>
                </c:pt>
                <c:pt idx="1579">
                  <c:v>1891.546</c:v>
                </c:pt>
                <c:pt idx="1580">
                  <c:v>1847.242</c:v>
                </c:pt>
                <c:pt idx="1581">
                  <c:v>1992.1779999999999</c:v>
                </c:pt>
                <c:pt idx="1582">
                  <c:v>1854.271</c:v>
                </c:pt>
                <c:pt idx="1583">
                  <c:v>1984.0550000000001</c:v>
                </c:pt>
                <c:pt idx="1584">
                  <c:v>1865.6599999999999</c:v>
                </c:pt>
                <c:pt idx="1585">
                  <c:v>1971.424</c:v>
                </c:pt>
                <c:pt idx="1586">
                  <c:v>1880.8579999999999</c:v>
                </c:pt>
                <c:pt idx="1587">
                  <c:v>1955.0160000000001</c:v>
                </c:pt>
                <c:pt idx="1588">
                  <c:v>1900.1599999999999</c:v>
                </c:pt>
                <c:pt idx="1589">
                  <c:v>1936.127</c:v>
                </c:pt>
                <c:pt idx="1590">
                  <c:v>1920.788</c:v>
                </c:pt>
                <c:pt idx="1591">
                  <c:v>1915.48</c:v>
                </c:pt>
                <c:pt idx="1592">
                  <c:v>1941.9170000000001</c:v>
                </c:pt>
                <c:pt idx="1593">
                  <c:v>1894.6759999999999</c:v>
                </c:pt>
                <c:pt idx="1594">
                  <c:v>1962.1289999999999</c:v>
                </c:pt>
                <c:pt idx="1595">
                  <c:v>1875.846</c:v>
                </c:pt>
                <c:pt idx="1596">
                  <c:v>1980.7739999999999</c:v>
                </c:pt>
                <c:pt idx="1597">
                  <c:v>1858.7180000000001</c:v>
                </c:pt>
                <c:pt idx="1598">
                  <c:v>1996.1119999999999</c:v>
                </c:pt>
                <c:pt idx="1599">
                  <c:v>1847.095</c:v>
                </c:pt>
                <c:pt idx="1600">
                  <c:v>1897.8119999999999</c:v>
                </c:pt>
                <c:pt idx="1601">
                  <c:v>1742.9939999999999</c:v>
                </c:pt>
                <c:pt idx="1602">
                  <c:v>1903.1859999999999</c:v>
                </c:pt>
                <c:pt idx="1603">
                  <c:v>1740.7060000000001</c:v>
                </c:pt>
                <c:pt idx="1604">
                  <c:v>1903.1989999999998</c:v>
                </c:pt>
                <c:pt idx="1605">
                  <c:v>1743.5160000000001</c:v>
                </c:pt>
                <c:pt idx="1606">
                  <c:v>1897.9929999999999</c:v>
                </c:pt>
                <c:pt idx="1607">
                  <c:v>1750.9090000000001</c:v>
                </c:pt>
                <c:pt idx="1608">
                  <c:v>1887.2560000000001</c:v>
                </c:pt>
                <c:pt idx="1609">
                  <c:v>1762.616</c:v>
                </c:pt>
                <c:pt idx="1610">
                  <c:v>1872.848</c:v>
                </c:pt>
                <c:pt idx="1611">
                  <c:v>1778.5119999999999</c:v>
                </c:pt>
                <c:pt idx="1612">
                  <c:v>1854.7660000000001</c:v>
                </c:pt>
                <c:pt idx="1613">
                  <c:v>1796.125</c:v>
                </c:pt>
                <c:pt idx="1614">
                  <c:v>1833.8389999999999</c:v>
                </c:pt>
                <c:pt idx="1615">
                  <c:v>1815.723</c:v>
                </c:pt>
                <c:pt idx="1616">
                  <c:v>1811.5119999999999</c:v>
                </c:pt>
                <c:pt idx="1617">
                  <c:v>1835.529</c:v>
                </c:pt>
                <c:pt idx="1618">
                  <c:v>1791.09</c:v>
                </c:pt>
                <c:pt idx="1619">
                  <c:v>1855.288</c:v>
                </c:pt>
                <c:pt idx="1620">
                  <c:v>1770.075</c:v>
                </c:pt>
                <c:pt idx="1621">
                  <c:v>1871.489</c:v>
                </c:pt>
                <c:pt idx="1622">
                  <c:v>1754.61</c:v>
                </c:pt>
                <c:pt idx="1623">
                  <c:v>1886.24</c:v>
                </c:pt>
                <c:pt idx="1624">
                  <c:v>1741.8150000000001</c:v>
                </c:pt>
                <c:pt idx="1625">
                  <c:v>1896.145</c:v>
                </c:pt>
                <c:pt idx="1626">
                  <c:v>1734.365</c:v>
                </c:pt>
                <c:pt idx="1627">
                  <c:v>1901.6979999999999</c:v>
                </c:pt>
                <c:pt idx="1628">
                  <c:v>1833.2739999999999</c:v>
                </c:pt>
                <c:pt idx="1629">
                  <c:v>2005.47</c:v>
                </c:pt>
                <c:pt idx="1630">
                  <c:v>1836.271</c:v>
                </c:pt>
                <c:pt idx="1631">
                  <c:v>2001.74</c:v>
                </c:pt>
                <c:pt idx="1632">
                  <c:v>1844.6689999999999</c:v>
                </c:pt>
                <c:pt idx="1633">
                  <c:v>1992.4380000000001</c:v>
                </c:pt>
                <c:pt idx="1634">
                  <c:v>1857.9370000000001</c:v>
                </c:pt>
                <c:pt idx="1635">
                  <c:v>1978.2090000000001</c:v>
                </c:pt>
                <c:pt idx="1636">
                  <c:v>1874.489</c:v>
                </c:pt>
                <c:pt idx="1637">
                  <c:v>1961.201</c:v>
                </c:pt>
                <c:pt idx="1638">
                  <c:v>1893.9260000000011</c:v>
                </c:pt>
                <c:pt idx="1639">
                  <c:v>1941.1959999999999</c:v>
                </c:pt>
                <c:pt idx="1640">
                  <c:v>1914.876</c:v>
                </c:pt>
                <c:pt idx="1641">
                  <c:v>1920.9549999999999</c:v>
                </c:pt>
                <c:pt idx="1642">
                  <c:v>1936.201</c:v>
                </c:pt>
                <c:pt idx="1643">
                  <c:v>1901.145</c:v>
                </c:pt>
                <c:pt idx="1644">
                  <c:v>1956.3779999999999</c:v>
                </c:pt>
                <c:pt idx="1645">
                  <c:v>1881.72</c:v>
                </c:pt>
                <c:pt idx="1646">
                  <c:v>1973.56</c:v>
                </c:pt>
                <c:pt idx="1647">
                  <c:v>1866.9050000000011</c:v>
                </c:pt>
                <c:pt idx="1648">
                  <c:v>1879.6799999999998</c:v>
                </c:pt>
                <c:pt idx="1649">
                  <c:v>1758.5260000000001</c:v>
                </c:pt>
                <c:pt idx="1650">
                  <c:v>1888.348</c:v>
                </c:pt>
                <c:pt idx="1651">
                  <c:v>1753.2260000000001</c:v>
                </c:pt>
                <c:pt idx="1652">
                  <c:v>1892.019</c:v>
                </c:pt>
                <c:pt idx="1653">
                  <c:v>1752.105</c:v>
                </c:pt>
                <c:pt idx="1654">
                  <c:v>1890.6619999999998</c:v>
                </c:pt>
                <c:pt idx="1655">
                  <c:v>1756.548</c:v>
                </c:pt>
                <c:pt idx="1656">
                  <c:v>1883.3529999999998</c:v>
                </c:pt>
                <c:pt idx="1657">
                  <c:v>1765.269</c:v>
                </c:pt>
                <c:pt idx="1658">
                  <c:v>1872.067</c:v>
                </c:pt>
                <c:pt idx="1659">
                  <c:v>1778.7819999999999</c:v>
                </c:pt>
                <c:pt idx="1660">
                  <c:v>1856.059</c:v>
                </c:pt>
                <c:pt idx="1661">
                  <c:v>1794.588</c:v>
                </c:pt>
                <c:pt idx="1662">
                  <c:v>1836.576</c:v>
                </c:pt>
                <c:pt idx="1663">
                  <c:v>1813.3629999999998</c:v>
                </c:pt>
                <c:pt idx="1664">
                  <c:v>1815.413</c:v>
                </c:pt>
                <c:pt idx="1665">
                  <c:v>1833.01</c:v>
                </c:pt>
                <c:pt idx="1666">
                  <c:v>1793.8339999999998</c:v>
                </c:pt>
                <c:pt idx="1667">
                  <c:v>1853.175</c:v>
                </c:pt>
                <c:pt idx="1668">
                  <c:v>1772.1839999999959</c:v>
                </c:pt>
                <c:pt idx="1669">
                  <c:v>1870.8539999999998</c:v>
                </c:pt>
                <c:pt idx="1670">
                  <c:v>1753.961</c:v>
                </c:pt>
                <c:pt idx="1671">
                  <c:v>1887.6389999999999</c:v>
                </c:pt>
                <c:pt idx="1672">
                  <c:v>1788.3619999999999</c:v>
                </c:pt>
                <c:pt idx="1673">
                  <c:v>1950.6279999999999</c:v>
                </c:pt>
                <c:pt idx="1674">
                  <c:v>1777.106</c:v>
                </c:pt>
                <c:pt idx="1675">
                  <c:v>1959.6139999999998</c:v>
                </c:pt>
                <c:pt idx="1676">
                  <c:v>1770.8689999999999</c:v>
                </c:pt>
                <c:pt idx="1677">
                  <c:v>1963.835</c:v>
                </c:pt>
                <c:pt idx="1678">
                  <c:v>1770.1319999999998</c:v>
                </c:pt>
                <c:pt idx="1679">
                  <c:v>1963.3879999999999</c:v>
                </c:pt>
                <c:pt idx="1680">
                  <c:v>1774.5550000000001</c:v>
                </c:pt>
                <c:pt idx="1681">
                  <c:v>1957.1409999999998</c:v>
                </c:pt>
                <c:pt idx="1682">
                  <c:v>1784.297</c:v>
                </c:pt>
                <c:pt idx="1683">
                  <c:v>1946.8789999999999</c:v>
                </c:pt>
                <c:pt idx="1684">
                  <c:v>1798.6979999999999</c:v>
                </c:pt>
                <c:pt idx="1685">
                  <c:v>1932.1399999999999</c:v>
                </c:pt>
                <c:pt idx="1686">
                  <c:v>1816.4760000000001</c:v>
                </c:pt>
                <c:pt idx="1687">
                  <c:v>1914.3150000000001</c:v>
                </c:pt>
                <c:pt idx="1688">
                  <c:v>1835.914</c:v>
                </c:pt>
                <c:pt idx="1689">
                  <c:v>1894.546</c:v>
                </c:pt>
                <c:pt idx="1690">
                  <c:v>1856.92</c:v>
                </c:pt>
                <c:pt idx="1691">
                  <c:v>1874.9670000000001</c:v>
                </c:pt>
                <c:pt idx="1692">
                  <c:v>1877.0319999999999</c:v>
                </c:pt>
                <c:pt idx="1693">
                  <c:v>1855.0509999999999</c:v>
                </c:pt>
                <c:pt idx="1694">
                  <c:v>1896.037</c:v>
                </c:pt>
                <c:pt idx="1695">
                  <c:v>1838.317</c:v>
                </c:pt>
                <c:pt idx="1696">
                  <c:v>1912.308</c:v>
                </c:pt>
                <c:pt idx="1697">
                  <c:v>1824.3889999999999</c:v>
                </c:pt>
                <c:pt idx="1698">
                  <c:v>1924.31</c:v>
                </c:pt>
                <c:pt idx="1699">
                  <c:v>1815.0129999999999</c:v>
                </c:pt>
                <c:pt idx="1700">
                  <c:v>1932.538</c:v>
                </c:pt>
                <c:pt idx="1701">
                  <c:v>1810.261</c:v>
                </c:pt>
                <c:pt idx="1702">
                  <c:v>1934.6639999999998</c:v>
                </c:pt>
                <c:pt idx="1703">
                  <c:v>1810.617</c:v>
                </c:pt>
                <c:pt idx="1704">
                  <c:v>1931.6789999999999</c:v>
                </c:pt>
                <c:pt idx="1705">
                  <c:v>1816.1189999999999</c:v>
                </c:pt>
                <c:pt idx="1706">
                  <c:v>1923.4250000000011</c:v>
                </c:pt>
                <c:pt idx="1707">
                  <c:v>1826.6279999999999</c:v>
                </c:pt>
                <c:pt idx="1708">
                  <c:v>1910.048</c:v>
                </c:pt>
                <c:pt idx="1709">
                  <c:v>1840.723</c:v>
                </c:pt>
                <c:pt idx="1710">
                  <c:v>1892.4970000000001</c:v>
                </c:pt>
                <c:pt idx="1711">
                  <c:v>1858.0060000000001</c:v>
                </c:pt>
                <c:pt idx="1712">
                  <c:v>1871.8779999999999</c:v>
                </c:pt>
                <c:pt idx="1713">
                  <c:v>1877.221</c:v>
                </c:pt>
                <c:pt idx="1714">
                  <c:v>1849.5889999999999</c:v>
                </c:pt>
                <c:pt idx="1715">
                  <c:v>1897.81</c:v>
                </c:pt>
                <c:pt idx="1716">
                  <c:v>1827.8519999999999</c:v>
                </c:pt>
                <c:pt idx="1717">
                  <c:v>1917.1619999999998</c:v>
                </c:pt>
                <c:pt idx="1718">
                  <c:v>1806.4829999999999</c:v>
                </c:pt>
                <c:pt idx="1719">
                  <c:v>1935.9180000000001</c:v>
                </c:pt>
                <c:pt idx="1720">
                  <c:v>1788.2180000000001</c:v>
                </c:pt>
                <c:pt idx="1721">
                  <c:v>1951.8709999999999</c:v>
                </c:pt>
                <c:pt idx="1722">
                  <c:v>1773.6969999999999</c:v>
                </c:pt>
                <c:pt idx="1723">
                  <c:v>1964.1969999999999</c:v>
                </c:pt>
                <c:pt idx="1724">
                  <c:v>1763.9580000000001</c:v>
                </c:pt>
                <c:pt idx="1725">
                  <c:v>1971.9349999999999</c:v>
                </c:pt>
                <c:pt idx="1726">
                  <c:v>1758.989</c:v>
                </c:pt>
                <c:pt idx="1727">
                  <c:v>1974.818</c:v>
                </c:pt>
                <c:pt idx="1728">
                  <c:v>1760.1639999999998</c:v>
                </c:pt>
                <c:pt idx="1729">
                  <c:v>1972.0829999999999</c:v>
                </c:pt>
                <c:pt idx="1730">
                  <c:v>1766.3529999999998</c:v>
                </c:pt>
                <c:pt idx="1731">
                  <c:v>1965.2060000000001</c:v>
                </c:pt>
                <c:pt idx="1732">
                  <c:v>1777.6209999999999</c:v>
                </c:pt>
                <c:pt idx="1733">
                  <c:v>1952.675</c:v>
                </c:pt>
                <c:pt idx="1734">
                  <c:v>1792.8429999999998</c:v>
                </c:pt>
                <c:pt idx="1735">
                  <c:v>1937.4070000000011</c:v>
                </c:pt>
                <c:pt idx="1736">
                  <c:v>1810.645</c:v>
                </c:pt>
                <c:pt idx="1737">
                  <c:v>1918.93</c:v>
                </c:pt>
                <c:pt idx="1738">
                  <c:v>1831.5939999999998</c:v>
                </c:pt>
                <c:pt idx="1739">
                  <c:v>1898.9560000000001</c:v>
                </c:pt>
                <c:pt idx="1740">
                  <c:v>1852.6409999999998</c:v>
                </c:pt>
                <c:pt idx="1741">
                  <c:v>1878.6129999999998</c:v>
                </c:pt>
                <c:pt idx="1742">
                  <c:v>1872.4290000000001</c:v>
                </c:pt>
                <c:pt idx="1743">
                  <c:v>1860.875</c:v>
                </c:pt>
                <c:pt idx="1744">
                  <c:v>1891.0029999999999</c:v>
                </c:pt>
                <c:pt idx="1745">
                  <c:v>1843.6379999999999</c:v>
                </c:pt>
                <c:pt idx="1746">
                  <c:v>1906.037</c:v>
                </c:pt>
                <c:pt idx="1747">
                  <c:v>1831.3719999999998</c:v>
                </c:pt>
                <c:pt idx="1748">
                  <c:v>1917.3139999999999</c:v>
                </c:pt>
                <c:pt idx="1749">
                  <c:v>1822.9360000000001</c:v>
                </c:pt>
                <c:pt idx="1750">
                  <c:v>1923.1969999999999</c:v>
                </c:pt>
                <c:pt idx="1751">
                  <c:v>1819.923</c:v>
                </c:pt>
                <c:pt idx="1752">
                  <c:v>1924.2909999999999</c:v>
                </c:pt>
                <c:pt idx="1753">
                  <c:v>1821.835</c:v>
                </c:pt>
                <c:pt idx="1754">
                  <c:v>1919.1409999999998</c:v>
                </c:pt>
                <c:pt idx="1755">
                  <c:v>1828.933</c:v>
                </c:pt>
                <c:pt idx="1756">
                  <c:v>1909.8929999999998</c:v>
                </c:pt>
                <c:pt idx="1757">
                  <c:v>1839.9870000000001</c:v>
                </c:pt>
                <c:pt idx="1758">
                  <c:v>1894.952</c:v>
                </c:pt>
                <c:pt idx="1759">
                  <c:v>1855.6829999999998</c:v>
                </c:pt>
                <c:pt idx="1760">
                  <c:v>1876.6179999999999</c:v>
                </c:pt>
                <c:pt idx="1761">
                  <c:v>1873.241</c:v>
                </c:pt>
                <c:pt idx="1762">
                  <c:v>1855.3209999999999</c:v>
                </c:pt>
                <c:pt idx="1763">
                  <c:v>1893.261</c:v>
                </c:pt>
                <c:pt idx="1764">
                  <c:v>1781.3409999999999</c:v>
                </c:pt>
                <c:pt idx="1765">
                  <c:v>1864.7149999999999</c:v>
                </c:pt>
                <c:pt idx="1766">
                  <c:v>1760.4370000000001</c:v>
                </c:pt>
                <c:pt idx="1767">
                  <c:v>1883.2139999999999</c:v>
                </c:pt>
                <c:pt idx="1768">
                  <c:v>1740.1889999999999</c:v>
                </c:pt>
                <c:pt idx="1769">
                  <c:v>1900.5160000000001</c:v>
                </c:pt>
                <c:pt idx="1770">
                  <c:v>1724.259</c:v>
                </c:pt>
                <c:pt idx="1771">
                  <c:v>1914.4280000000001</c:v>
                </c:pt>
                <c:pt idx="1772">
                  <c:v>1711.24</c:v>
                </c:pt>
                <c:pt idx="1773">
                  <c:v>1925.1079999999999</c:v>
                </c:pt>
                <c:pt idx="1774">
                  <c:v>1703.62</c:v>
                </c:pt>
                <c:pt idx="1775">
                  <c:v>1931.26</c:v>
                </c:pt>
                <c:pt idx="1776">
                  <c:v>1701.107</c:v>
                </c:pt>
                <c:pt idx="1777">
                  <c:v>1932.1389999999999</c:v>
                </c:pt>
                <c:pt idx="1778">
                  <c:v>1704.059</c:v>
                </c:pt>
                <c:pt idx="1779">
                  <c:v>1928.01</c:v>
                </c:pt>
                <c:pt idx="1780">
                  <c:v>1712.116</c:v>
                </c:pt>
                <c:pt idx="1781">
                  <c:v>1918.992</c:v>
                </c:pt>
                <c:pt idx="1782">
                  <c:v>1724.203</c:v>
                </c:pt>
                <c:pt idx="1783">
                  <c:v>1906.5519999999999</c:v>
                </c:pt>
                <c:pt idx="1784">
                  <c:v>1740.5939999999998</c:v>
                </c:pt>
                <c:pt idx="1785">
                  <c:v>1889.7239999999999</c:v>
                </c:pt>
                <c:pt idx="1786">
                  <c:v>1759.0639999999999</c:v>
                </c:pt>
                <c:pt idx="1787">
                  <c:v>1871.2839999999999</c:v>
                </c:pt>
                <c:pt idx="1788">
                  <c:v>1828.5829999999999</c:v>
                </c:pt>
                <c:pt idx="1789">
                  <c:v>1901.4070000000011</c:v>
                </c:pt>
                <c:pt idx="1790">
                  <c:v>1849.9</c:v>
                </c:pt>
                <c:pt idx="1791">
                  <c:v>1882.1429999999998</c:v>
                </c:pt>
                <c:pt idx="1792">
                  <c:v>1869.7349999999999</c:v>
                </c:pt>
                <c:pt idx="1793">
                  <c:v>1863.471</c:v>
                </c:pt>
                <c:pt idx="1794">
                  <c:v>1887.3389999999999</c:v>
                </c:pt>
                <c:pt idx="1795">
                  <c:v>1848.1909999999998</c:v>
                </c:pt>
                <c:pt idx="1796">
                  <c:v>1901.117</c:v>
                </c:pt>
                <c:pt idx="1797">
                  <c:v>1836.3319999999999</c:v>
                </c:pt>
                <c:pt idx="1798">
                  <c:v>1910.498</c:v>
                </c:pt>
                <c:pt idx="1799">
                  <c:v>1830.0629999999999</c:v>
                </c:pt>
                <c:pt idx="1800">
                  <c:v>1915.7070000000001</c:v>
                </c:pt>
                <c:pt idx="1801">
                  <c:v>1828.1559999999999</c:v>
                </c:pt>
                <c:pt idx="1802">
                  <c:v>1914.5129999999999</c:v>
                </c:pt>
                <c:pt idx="1803">
                  <c:v>1831.5939999999998</c:v>
                </c:pt>
                <c:pt idx="1804">
                  <c:v>1908.7670000000001</c:v>
                </c:pt>
                <c:pt idx="1805">
                  <c:v>1839.6679999999999</c:v>
                </c:pt>
                <c:pt idx="1806">
                  <c:v>1897.3879999999999</c:v>
                </c:pt>
                <c:pt idx="1807">
                  <c:v>1852.489</c:v>
                </c:pt>
                <c:pt idx="1808">
                  <c:v>1770.4829999999999</c:v>
                </c:pt>
                <c:pt idx="1809">
                  <c:v>1765.797</c:v>
                </c:pt>
                <c:pt idx="1810">
                  <c:v>1751.4680000000001</c:v>
                </c:pt>
                <c:pt idx="1811">
                  <c:v>1784.537</c:v>
                </c:pt>
                <c:pt idx="1812">
                  <c:v>1731.327</c:v>
                </c:pt>
                <c:pt idx="1813">
                  <c:v>1802.8969999999999</c:v>
                </c:pt>
                <c:pt idx="1814">
                  <c:v>1709.9570000000001</c:v>
                </c:pt>
                <c:pt idx="1815">
                  <c:v>1822.1799999999998</c:v>
                </c:pt>
                <c:pt idx="1816">
                  <c:v>1690.04</c:v>
                </c:pt>
                <c:pt idx="1817">
                  <c:v>1840.241</c:v>
                </c:pt>
                <c:pt idx="1818">
                  <c:v>1672.3439999999998</c:v>
                </c:pt>
                <c:pt idx="1819">
                  <c:v>1856.4390000000001</c:v>
                </c:pt>
                <c:pt idx="1820">
                  <c:v>1657.5239999999999</c:v>
                </c:pt>
                <c:pt idx="1821">
                  <c:v>1868.605</c:v>
                </c:pt>
                <c:pt idx="1822">
                  <c:v>1646.992</c:v>
                </c:pt>
                <c:pt idx="1823">
                  <c:v>1877.482</c:v>
                </c:pt>
                <c:pt idx="1824">
                  <c:v>1641.491</c:v>
                </c:pt>
                <c:pt idx="1825">
                  <c:v>1881.5309999999999</c:v>
                </c:pt>
                <c:pt idx="1826">
                  <c:v>1640.752</c:v>
                </c:pt>
                <c:pt idx="1827">
                  <c:v>1880.6729999999998</c:v>
                </c:pt>
                <c:pt idx="1828">
                  <c:v>1645.5819999999999</c:v>
                </c:pt>
                <c:pt idx="1829">
                  <c:v>1874.9370000000001</c:v>
                </c:pt>
                <c:pt idx="1830">
                  <c:v>1654.7739999999999</c:v>
                </c:pt>
                <c:pt idx="1831">
                  <c:v>1865.0609999999999</c:v>
                </c:pt>
                <c:pt idx="1832">
                  <c:v>1668.039</c:v>
                </c:pt>
                <c:pt idx="1833">
                  <c:v>1850.6379999999999</c:v>
                </c:pt>
                <c:pt idx="1834">
                  <c:v>1684.5229999999999</c:v>
                </c:pt>
                <c:pt idx="1835">
                  <c:v>1833.8</c:v>
                </c:pt>
                <c:pt idx="1836">
                  <c:v>1859.4150000000011</c:v>
                </c:pt>
                <c:pt idx="1837">
                  <c:v>1975.817</c:v>
                </c:pt>
                <c:pt idx="1838">
                  <c:v>1880.479</c:v>
                </c:pt>
                <c:pt idx="1839">
                  <c:v>1954.355</c:v>
                </c:pt>
                <c:pt idx="1840">
                  <c:v>1901.7329999999999</c:v>
                </c:pt>
                <c:pt idx="1841">
                  <c:v>1934.8619999999999</c:v>
                </c:pt>
                <c:pt idx="1842">
                  <c:v>1921.395</c:v>
                </c:pt>
                <c:pt idx="1843">
                  <c:v>1916.1809999999998</c:v>
                </c:pt>
                <c:pt idx="1844">
                  <c:v>1938.6189999999999</c:v>
                </c:pt>
                <c:pt idx="1845">
                  <c:v>1901.6319999999998</c:v>
                </c:pt>
                <c:pt idx="1846">
                  <c:v>1951.6419999999998</c:v>
                </c:pt>
                <c:pt idx="1847">
                  <c:v>1890.6949999999954</c:v>
                </c:pt>
                <c:pt idx="1848">
                  <c:v>1960.4070000000011</c:v>
                </c:pt>
                <c:pt idx="1849">
                  <c:v>1885.1229999999998</c:v>
                </c:pt>
                <c:pt idx="1850">
                  <c:v>1963.7339999999999</c:v>
                </c:pt>
                <c:pt idx="1851">
                  <c:v>1884.739</c:v>
                </c:pt>
                <c:pt idx="1852">
                  <c:v>1961.9690000000001</c:v>
                </c:pt>
                <c:pt idx="1853">
                  <c:v>1889.2850000000001</c:v>
                </c:pt>
                <c:pt idx="1854">
                  <c:v>1954.1559999999999</c:v>
                </c:pt>
                <c:pt idx="1855">
                  <c:v>1899.221</c:v>
                </c:pt>
                <c:pt idx="1856">
                  <c:v>1775.9949999999999</c:v>
                </c:pt>
                <c:pt idx="1857">
                  <c:v>1759.979</c:v>
                </c:pt>
                <c:pt idx="1858">
                  <c:v>1759.6489999999999</c:v>
                </c:pt>
                <c:pt idx="1859">
                  <c:v>1776.655</c:v>
                </c:pt>
                <c:pt idx="1860">
                  <c:v>1741.165</c:v>
                </c:pt>
                <c:pt idx="1861">
                  <c:v>1794.5119999999999</c:v>
                </c:pt>
                <c:pt idx="1862">
                  <c:v>1720.1879999999999</c:v>
                </c:pt>
                <c:pt idx="1863">
                  <c:v>1814.3899999999999</c:v>
                </c:pt>
                <c:pt idx="1864">
                  <c:v>1700.0929999999998</c:v>
                </c:pt>
                <c:pt idx="1865">
                  <c:v>1832.626</c:v>
                </c:pt>
                <c:pt idx="1866">
                  <c:v>1680.569</c:v>
                </c:pt>
                <c:pt idx="1867">
                  <c:v>1850.6499999999999</c:v>
                </c:pt>
                <c:pt idx="1868">
                  <c:v>1663.5029999999999</c:v>
                </c:pt>
                <c:pt idx="1869">
                  <c:v>1865.5719999999999</c:v>
                </c:pt>
                <c:pt idx="1870">
                  <c:v>1650.2149999999999</c:v>
                </c:pt>
                <c:pt idx="1871">
                  <c:v>1876.83</c:v>
                </c:pt>
                <c:pt idx="1872">
                  <c:v>1641.1229999999998</c:v>
                </c:pt>
                <c:pt idx="1873">
                  <c:v>1884.077</c:v>
                </c:pt>
                <c:pt idx="1874">
                  <c:v>1637.1869999999999</c:v>
                </c:pt>
                <c:pt idx="1875">
                  <c:v>1886.7060000000001</c:v>
                </c:pt>
                <c:pt idx="1876">
                  <c:v>1638.336</c:v>
                </c:pt>
                <c:pt idx="1877">
                  <c:v>1884.271</c:v>
                </c:pt>
                <c:pt idx="1878">
                  <c:v>1644.068</c:v>
                </c:pt>
                <c:pt idx="1879">
                  <c:v>1876.827</c:v>
                </c:pt>
                <c:pt idx="1880">
                  <c:v>1654.992</c:v>
                </c:pt>
                <c:pt idx="1881">
                  <c:v>1865.269</c:v>
                </c:pt>
                <c:pt idx="1882">
                  <c:v>1669.268</c:v>
                </c:pt>
                <c:pt idx="1883">
                  <c:v>1850.08</c:v>
                </c:pt>
                <c:pt idx="1884">
                  <c:v>1839.7360000000001</c:v>
                </c:pt>
                <c:pt idx="1885">
                  <c:v>1995.175</c:v>
                </c:pt>
                <c:pt idx="1886">
                  <c:v>1859.5919999999999</c:v>
                </c:pt>
                <c:pt idx="1887">
                  <c:v>1974.752</c:v>
                </c:pt>
                <c:pt idx="1888">
                  <c:v>1881.85</c:v>
                </c:pt>
                <c:pt idx="1889">
                  <c:v>1953.9929999999999</c:v>
                </c:pt>
                <c:pt idx="1890">
                  <c:v>1902.9949999999999</c:v>
                </c:pt>
                <c:pt idx="1891">
                  <c:v>1933.4880000000001</c:v>
                </c:pt>
                <c:pt idx="1892">
                  <c:v>1922.1799999999998</c:v>
                </c:pt>
                <c:pt idx="1893">
                  <c:v>1916.248</c:v>
                </c:pt>
                <c:pt idx="1894">
                  <c:v>1938.223</c:v>
                </c:pt>
                <c:pt idx="1895">
                  <c:v>1902.097</c:v>
                </c:pt>
                <c:pt idx="1896">
                  <c:v>1950.2829999999999</c:v>
                </c:pt>
                <c:pt idx="1897">
                  <c:v>1892.741</c:v>
                </c:pt>
                <c:pt idx="1898">
                  <c:v>1957.7090000000001</c:v>
                </c:pt>
                <c:pt idx="1899">
                  <c:v>1888.1929999999998</c:v>
                </c:pt>
                <c:pt idx="1900">
                  <c:v>1959.7139999999999</c:v>
                </c:pt>
                <c:pt idx="1901">
                  <c:v>1889.3329999999999</c:v>
                </c:pt>
                <c:pt idx="1902">
                  <c:v>1955.96</c:v>
                </c:pt>
                <c:pt idx="1903">
                  <c:v>1895.789</c:v>
                </c:pt>
                <c:pt idx="1904">
                  <c:v>1782.58</c:v>
                </c:pt>
                <c:pt idx="1905">
                  <c:v>1753.29</c:v>
                </c:pt>
                <c:pt idx="1906">
                  <c:v>1768.7360000000001</c:v>
                </c:pt>
                <c:pt idx="1907">
                  <c:v>1767.4649999999999</c:v>
                </c:pt>
                <c:pt idx="1908">
                  <c:v>1752.2190000000001</c:v>
                </c:pt>
                <c:pt idx="1909">
                  <c:v>1784.82</c:v>
                </c:pt>
                <c:pt idx="1910">
                  <c:v>1732.587</c:v>
                </c:pt>
                <c:pt idx="1911">
                  <c:v>1803.49</c:v>
                </c:pt>
                <c:pt idx="1912">
                  <c:v>1712.42</c:v>
                </c:pt>
                <c:pt idx="1913">
                  <c:v>1822.4639999999999</c:v>
                </c:pt>
                <c:pt idx="1914">
                  <c:v>1692.33</c:v>
                </c:pt>
                <c:pt idx="1915">
                  <c:v>1841.4090000000001</c:v>
                </c:pt>
                <c:pt idx="1916">
                  <c:v>1673.1339999999998</c:v>
                </c:pt>
                <c:pt idx="1917">
                  <c:v>1858.0409999999999</c:v>
                </c:pt>
                <c:pt idx="1918">
                  <c:v>1658.2239999999999</c:v>
                </c:pt>
                <c:pt idx="1919">
                  <c:v>1871.8129999999999</c:v>
                </c:pt>
                <c:pt idx="1920">
                  <c:v>1645.924</c:v>
                </c:pt>
                <c:pt idx="1921">
                  <c:v>1882.1079999999999</c:v>
                </c:pt>
                <c:pt idx="1922">
                  <c:v>1638.703</c:v>
                </c:pt>
                <c:pt idx="1923">
                  <c:v>1887.902</c:v>
                </c:pt>
                <c:pt idx="1924">
                  <c:v>1636.2449999999999</c:v>
                </c:pt>
                <c:pt idx="1925">
                  <c:v>1888.77</c:v>
                </c:pt>
                <c:pt idx="1926">
                  <c:v>1638.827</c:v>
                </c:pt>
                <c:pt idx="1927">
                  <c:v>1884.6939999999954</c:v>
                </c:pt>
                <c:pt idx="1928">
                  <c:v>1646.1419999999998</c:v>
                </c:pt>
                <c:pt idx="1929">
                  <c:v>1875.7070000000001</c:v>
                </c:pt>
                <c:pt idx="1930">
                  <c:v>1658.105</c:v>
                </c:pt>
                <c:pt idx="1931">
                  <c:v>1863.0539999999999</c:v>
                </c:pt>
                <c:pt idx="1932">
                  <c:v>1825.058</c:v>
                </c:pt>
                <c:pt idx="1933">
                  <c:v>2011.788</c:v>
                </c:pt>
                <c:pt idx="1934">
                  <c:v>1844.1589999999999</c:v>
                </c:pt>
                <c:pt idx="1935">
                  <c:v>1992.2280000000001</c:v>
                </c:pt>
                <c:pt idx="1936">
                  <c:v>1865.42</c:v>
                </c:pt>
                <c:pt idx="1937">
                  <c:v>1970.557</c:v>
                </c:pt>
                <c:pt idx="1938">
                  <c:v>1886.3329999999999</c:v>
                </c:pt>
                <c:pt idx="1939">
                  <c:v>1949.6479999999999</c:v>
                </c:pt>
                <c:pt idx="1940">
                  <c:v>1906.9870000000001</c:v>
                </c:pt>
                <c:pt idx="1941">
                  <c:v>1929.92</c:v>
                </c:pt>
                <c:pt idx="1942">
                  <c:v>1925.7719999999999</c:v>
                </c:pt>
                <c:pt idx="1943">
                  <c:v>1913.3529999999998</c:v>
                </c:pt>
                <c:pt idx="1944">
                  <c:v>1940.3989999999999</c:v>
                </c:pt>
                <c:pt idx="1945">
                  <c:v>1900.287</c:v>
                </c:pt>
                <c:pt idx="1946">
                  <c:v>1951.095</c:v>
                </c:pt>
                <c:pt idx="1947">
                  <c:v>1892.1739999999998</c:v>
                </c:pt>
                <c:pt idx="1948">
                  <c:v>1957.027</c:v>
                </c:pt>
                <c:pt idx="1949">
                  <c:v>1889.3319999999999</c:v>
                </c:pt>
                <c:pt idx="1950">
                  <c:v>1957.5060000000001</c:v>
                </c:pt>
                <c:pt idx="1951">
                  <c:v>1891.819</c:v>
                </c:pt>
                <c:pt idx="1952">
                  <c:v>1788.788</c:v>
                </c:pt>
                <c:pt idx="1953">
                  <c:v>1745.1829999999998</c:v>
                </c:pt>
                <c:pt idx="1954">
                  <c:v>1778.7719999999999</c:v>
                </c:pt>
                <c:pt idx="1955">
                  <c:v>1757.3509999999999</c:v>
                </c:pt>
                <c:pt idx="1956">
                  <c:v>1764.5309999999999</c:v>
                </c:pt>
                <c:pt idx="1957">
                  <c:v>1772.0809999999999</c:v>
                </c:pt>
                <c:pt idx="1958">
                  <c:v>1747.0219999999999</c:v>
                </c:pt>
                <c:pt idx="1959">
                  <c:v>1790.258</c:v>
                </c:pt>
                <c:pt idx="1960">
                  <c:v>1727.3429999999998</c:v>
                </c:pt>
                <c:pt idx="1961">
                  <c:v>1809.2639999999999</c:v>
                </c:pt>
                <c:pt idx="1962">
                  <c:v>1707.24</c:v>
                </c:pt>
                <c:pt idx="1963">
                  <c:v>1828.3229999999999</c:v>
                </c:pt>
                <c:pt idx="1964">
                  <c:v>1687.625</c:v>
                </c:pt>
                <c:pt idx="1965">
                  <c:v>1846.492</c:v>
                </c:pt>
                <c:pt idx="1966">
                  <c:v>1669.9110000000001</c:v>
                </c:pt>
                <c:pt idx="1967">
                  <c:v>1863.0889999999999</c:v>
                </c:pt>
                <c:pt idx="1968">
                  <c:v>1655.0519999999999</c:v>
                </c:pt>
                <c:pt idx="1969">
                  <c:v>1875.2929999999999</c:v>
                </c:pt>
                <c:pt idx="1970">
                  <c:v>1644.979</c:v>
                </c:pt>
                <c:pt idx="1971">
                  <c:v>1884.3779999999999</c:v>
                </c:pt>
                <c:pt idx="1972">
                  <c:v>1639.1559999999999</c:v>
                </c:pt>
                <c:pt idx="1973">
                  <c:v>1888.617</c:v>
                </c:pt>
                <c:pt idx="1974">
                  <c:v>1638.1879999999999</c:v>
                </c:pt>
                <c:pt idx="1975">
                  <c:v>1887.827</c:v>
                </c:pt>
                <c:pt idx="1976">
                  <c:v>1642.3219999999999</c:v>
                </c:pt>
                <c:pt idx="1977">
                  <c:v>1882.2049999999999</c:v>
                </c:pt>
                <c:pt idx="1978">
                  <c:v>1651.3879999999999</c:v>
                </c:pt>
                <c:pt idx="1979">
                  <c:v>1871.7339999999999</c:v>
                </c:pt>
                <c:pt idx="1980">
                  <c:v>1814.011</c:v>
                </c:pt>
                <c:pt idx="1981">
                  <c:v>2024.6989999999998</c:v>
                </c:pt>
                <c:pt idx="1982">
                  <c:v>1830.605</c:v>
                </c:pt>
                <c:pt idx="1983">
                  <c:v>2006.03</c:v>
                </c:pt>
                <c:pt idx="1984">
                  <c:v>1850.4880000000001</c:v>
                </c:pt>
                <c:pt idx="1985">
                  <c:v>1984.9549999999999</c:v>
                </c:pt>
                <c:pt idx="1986">
                  <c:v>1871.952</c:v>
                </c:pt>
                <c:pt idx="1987">
                  <c:v>1963.7719999999999</c:v>
                </c:pt>
                <c:pt idx="1988">
                  <c:v>1893.5129999999999</c:v>
                </c:pt>
                <c:pt idx="1989">
                  <c:v>1942.6139999999998</c:v>
                </c:pt>
                <c:pt idx="1990">
                  <c:v>1913.5239999999999</c:v>
                </c:pt>
                <c:pt idx="1991">
                  <c:v>1923.4970000000001</c:v>
                </c:pt>
                <c:pt idx="1992">
                  <c:v>1930.6929999999998</c:v>
                </c:pt>
                <c:pt idx="1993">
                  <c:v>1907.576</c:v>
                </c:pt>
                <c:pt idx="1994">
                  <c:v>1944.605</c:v>
                </c:pt>
                <c:pt idx="1995">
                  <c:v>1895.8039999999999</c:v>
                </c:pt>
                <c:pt idx="1996">
                  <c:v>1954.4010000000001</c:v>
                </c:pt>
                <c:pt idx="1997">
                  <c:v>1889.521</c:v>
                </c:pt>
                <c:pt idx="1998">
                  <c:v>1958.627</c:v>
                </c:pt>
                <c:pt idx="1999">
                  <c:v>1888.1989999999998</c:v>
                </c:pt>
                <c:pt idx="2000">
                  <c:v>1795.2529999999999</c:v>
                </c:pt>
                <c:pt idx="2001">
                  <c:v>1737.1309999999999</c:v>
                </c:pt>
                <c:pt idx="2002">
                  <c:v>1788.5319999999999</c:v>
                </c:pt>
                <c:pt idx="2003">
                  <c:v>1745.5809999999999</c:v>
                </c:pt>
                <c:pt idx="2004">
                  <c:v>1777.847</c:v>
                </c:pt>
                <c:pt idx="2005">
                  <c:v>1758.8519999999999</c:v>
                </c:pt>
                <c:pt idx="2006">
                  <c:v>1762.3150000000001</c:v>
                </c:pt>
                <c:pt idx="2007">
                  <c:v>1774.857</c:v>
                </c:pt>
                <c:pt idx="2008">
                  <c:v>1744.4939999999999</c:v>
                </c:pt>
                <c:pt idx="2009">
                  <c:v>1793.2929999999999</c:v>
                </c:pt>
                <c:pt idx="2010">
                  <c:v>1725.1839999999959</c:v>
                </c:pt>
                <c:pt idx="2011">
                  <c:v>1812.8489999999999</c:v>
                </c:pt>
                <c:pt idx="2012">
                  <c:v>1704.587</c:v>
                </c:pt>
                <c:pt idx="2013">
                  <c:v>1831.473</c:v>
                </c:pt>
                <c:pt idx="2014">
                  <c:v>1686.0170000000001</c:v>
                </c:pt>
                <c:pt idx="2015">
                  <c:v>1849.241</c:v>
                </c:pt>
                <c:pt idx="2016">
                  <c:v>1669.5219999999999</c:v>
                </c:pt>
                <c:pt idx="2017">
                  <c:v>1864.6509999999998</c:v>
                </c:pt>
                <c:pt idx="2018">
                  <c:v>1656.0350000000001</c:v>
                </c:pt>
                <c:pt idx="2019">
                  <c:v>1876.0260000000001</c:v>
                </c:pt>
                <c:pt idx="2020">
                  <c:v>1646.7460000000001</c:v>
                </c:pt>
                <c:pt idx="2021">
                  <c:v>1883.502</c:v>
                </c:pt>
                <c:pt idx="2022">
                  <c:v>1642.645</c:v>
                </c:pt>
                <c:pt idx="2023">
                  <c:v>1886.127</c:v>
                </c:pt>
                <c:pt idx="2024">
                  <c:v>1643.5609999999999</c:v>
                </c:pt>
                <c:pt idx="2025">
                  <c:v>1883.8019999999999</c:v>
                </c:pt>
                <c:pt idx="2026">
                  <c:v>1649.2280000000001</c:v>
                </c:pt>
                <c:pt idx="2027">
                  <c:v>1876.1629999999998</c:v>
                </c:pt>
                <c:pt idx="2028">
                  <c:v>1807.492</c:v>
                </c:pt>
                <c:pt idx="2029">
                  <c:v>2033.1339999999998</c:v>
                </c:pt>
                <c:pt idx="2030">
                  <c:v>1822.088</c:v>
                </c:pt>
                <c:pt idx="2031">
                  <c:v>2016.9349999999999</c:v>
                </c:pt>
                <c:pt idx="2032">
                  <c:v>1840.933</c:v>
                </c:pt>
                <c:pt idx="2033">
                  <c:v>1996.7470000000001</c:v>
                </c:pt>
                <c:pt idx="2034">
                  <c:v>1860.57</c:v>
                </c:pt>
                <c:pt idx="2035">
                  <c:v>1975.568</c:v>
                </c:pt>
                <c:pt idx="2036">
                  <c:v>1882.316</c:v>
                </c:pt>
                <c:pt idx="2037">
                  <c:v>1954.1689999999999</c:v>
                </c:pt>
                <c:pt idx="2038">
                  <c:v>1903.201</c:v>
                </c:pt>
                <c:pt idx="2039">
                  <c:v>1932.93</c:v>
                </c:pt>
                <c:pt idx="2040">
                  <c:v>1922.337</c:v>
                </c:pt>
                <c:pt idx="2041">
                  <c:v>1914.6</c:v>
                </c:pt>
                <c:pt idx="2042">
                  <c:v>1938.9560000000001</c:v>
                </c:pt>
                <c:pt idx="2043">
                  <c:v>1899.058</c:v>
                </c:pt>
                <c:pt idx="2044">
                  <c:v>1951.6209999999999</c:v>
                </c:pt>
                <c:pt idx="2045">
                  <c:v>1889.211</c:v>
                </c:pt>
                <c:pt idx="2046">
                  <c:v>1959.6529999999998</c:v>
                </c:pt>
                <c:pt idx="2047">
                  <c:v>1883.742</c:v>
                </c:pt>
                <c:pt idx="2048">
                  <c:v>1801.375</c:v>
                </c:pt>
                <c:pt idx="2049">
                  <c:v>1728.037</c:v>
                </c:pt>
                <c:pt idx="2050">
                  <c:v>1798.127</c:v>
                </c:pt>
                <c:pt idx="2051">
                  <c:v>1733.8229999999999</c:v>
                </c:pt>
                <c:pt idx="2052">
                  <c:v>1790.617</c:v>
                </c:pt>
                <c:pt idx="2053">
                  <c:v>1744.375</c:v>
                </c:pt>
                <c:pt idx="2054">
                  <c:v>1778.4</c:v>
                </c:pt>
                <c:pt idx="2055">
                  <c:v>1757.8339999999998</c:v>
                </c:pt>
                <c:pt idx="2056">
                  <c:v>1762.972</c:v>
                </c:pt>
                <c:pt idx="2057">
                  <c:v>1775.2829999999999</c:v>
                </c:pt>
                <c:pt idx="2058">
                  <c:v>1744.0429999999999</c:v>
                </c:pt>
                <c:pt idx="2059">
                  <c:v>1793.5260000000001</c:v>
                </c:pt>
                <c:pt idx="2060">
                  <c:v>1724.807</c:v>
                </c:pt>
                <c:pt idx="2061">
                  <c:v>1813.557</c:v>
                </c:pt>
                <c:pt idx="2062">
                  <c:v>1705.2750000000001</c:v>
                </c:pt>
                <c:pt idx="2063">
                  <c:v>1831.8989999999999</c:v>
                </c:pt>
                <c:pt idx="2064">
                  <c:v>1686.942</c:v>
                </c:pt>
                <c:pt idx="2065">
                  <c:v>1849.126</c:v>
                </c:pt>
                <c:pt idx="2066">
                  <c:v>1671.751</c:v>
                </c:pt>
                <c:pt idx="2067">
                  <c:v>1863.1609999999998</c:v>
                </c:pt>
                <c:pt idx="2068">
                  <c:v>1659.7160000000001</c:v>
                </c:pt>
                <c:pt idx="2069">
                  <c:v>1873.8829999999998</c:v>
                </c:pt>
                <c:pt idx="2070">
                  <c:v>1652.027</c:v>
                </c:pt>
                <c:pt idx="2071">
                  <c:v>1879.615</c:v>
                </c:pt>
                <c:pt idx="2072">
                  <c:v>1649.2339999999999</c:v>
                </c:pt>
                <c:pt idx="2073">
                  <c:v>1880.55</c:v>
                </c:pt>
                <c:pt idx="2074">
                  <c:v>1651.6859999999999</c:v>
                </c:pt>
                <c:pt idx="2075">
                  <c:v>1876.3829999999998</c:v>
                </c:pt>
                <c:pt idx="2076">
                  <c:v>1806.2080000000001</c:v>
                </c:pt>
                <c:pt idx="2077">
                  <c:v>2037.2719999999999</c:v>
                </c:pt>
                <c:pt idx="2078">
                  <c:v>1817.5</c:v>
                </c:pt>
                <c:pt idx="2079">
                  <c:v>2023.42</c:v>
                </c:pt>
                <c:pt idx="2080">
                  <c:v>1833.6119999999999</c:v>
                </c:pt>
                <c:pt idx="2081">
                  <c:v>2005.36</c:v>
                </c:pt>
                <c:pt idx="2082">
                  <c:v>1851.7249999999999</c:v>
                </c:pt>
                <c:pt idx="2083">
                  <c:v>1984.9829999999999</c:v>
                </c:pt>
                <c:pt idx="2084">
                  <c:v>1872.8439999999998</c:v>
                </c:pt>
                <c:pt idx="2085">
                  <c:v>1963.336</c:v>
                </c:pt>
                <c:pt idx="2086">
                  <c:v>1894.4380000000001</c:v>
                </c:pt>
                <c:pt idx="2087">
                  <c:v>1941.1409999999998</c:v>
                </c:pt>
                <c:pt idx="2088">
                  <c:v>1914.3509999999999</c:v>
                </c:pt>
                <c:pt idx="2089">
                  <c:v>1920.3969999999999</c:v>
                </c:pt>
                <c:pt idx="2090">
                  <c:v>1933.1869999999999</c:v>
                </c:pt>
                <c:pt idx="2091">
                  <c:v>1902.433</c:v>
                </c:pt>
                <c:pt idx="2092">
                  <c:v>1948.848</c:v>
                </c:pt>
                <c:pt idx="2093">
                  <c:v>1888.989</c:v>
                </c:pt>
                <c:pt idx="2094">
                  <c:v>1960.576</c:v>
                </c:pt>
                <c:pt idx="2095">
                  <c:v>1880</c:v>
                </c:pt>
                <c:pt idx="2096">
                  <c:v>1807.0070000000001</c:v>
                </c:pt>
                <c:pt idx="2097">
                  <c:v>1719.08</c:v>
                </c:pt>
                <c:pt idx="2098">
                  <c:v>1807.7280000000001</c:v>
                </c:pt>
                <c:pt idx="2099">
                  <c:v>1721.1669999999999</c:v>
                </c:pt>
                <c:pt idx="2100">
                  <c:v>1803.547</c:v>
                </c:pt>
                <c:pt idx="2101">
                  <c:v>1728.7619999999999</c:v>
                </c:pt>
                <c:pt idx="2102">
                  <c:v>1794.126</c:v>
                </c:pt>
                <c:pt idx="2103">
                  <c:v>1740.2170000000001</c:v>
                </c:pt>
                <c:pt idx="2104">
                  <c:v>1781.1759999999999</c:v>
                </c:pt>
                <c:pt idx="2105">
                  <c:v>1755.6669999999999</c:v>
                </c:pt>
                <c:pt idx="2106">
                  <c:v>1764.8619999999999</c:v>
                </c:pt>
                <c:pt idx="2107">
                  <c:v>1772.7819999999999</c:v>
                </c:pt>
                <c:pt idx="2108">
                  <c:v>1746.723</c:v>
                </c:pt>
                <c:pt idx="2109">
                  <c:v>1792.1839999999959</c:v>
                </c:pt>
                <c:pt idx="2110">
                  <c:v>1725.8909999999998</c:v>
                </c:pt>
                <c:pt idx="2111">
                  <c:v>1811.819</c:v>
                </c:pt>
                <c:pt idx="2112">
                  <c:v>1708.1759999999999</c:v>
                </c:pt>
                <c:pt idx="2113">
                  <c:v>1829.8050000000001</c:v>
                </c:pt>
                <c:pt idx="2114">
                  <c:v>1690.492</c:v>
                </c:pt>
                <c:pt idx="2115">
                  <c:v>1846.518</c:v>
                </c:pt>
                <c:pt idx="2116">
                  <c:v>1675.903</c:v>
                </c:pt>
                <c:pt idx="2117">
                  <c:v>1859.6409999999998</c:v>
                </c:pt>
                <c:pt idx="2118">
                  <c:v>1665.6579999999999</c:v>
                </c:pt>
                <c:pt idx="2119">
                  <c:v>1868.3709999999999</c:v>
                </c:pt>
                <c:pt idx="2120">
                  <c:v>1659.519</c:v>
                </c:pt>
                <c:pt idx="2121">
                  <c:v>1873.0619999999999</c:v>
                </c:pt>
                <c:pt idx="2122">
                  <c:v>1658.3319999999999</c:v>
                </c:pt>
                <c:pt idx="2123">
                  <c:v>1872.0819999999999</c:v>
                </c:pt>
                <c:pt idx="2124">
                  <c:v>1808.491</c:v>
                </c:pt>
                <c:pt idx="2125">
                  <c:v>2037.1929999999998</c:v>
                </c:pt>
                <c:pt idx="2126">
                  <c:v>1816.979</c:v>
                </c:pt>
                <c:pt idx="2127">
                  <c:v>2026.2560000000001</c:v>
                </c:pt>
                <c:pt idx="2128">
                  <c:v>1830.3739999999998</c:v>
                </c:pt>
                <c:pt idx="2129">
                  <c:v>2010.7809999999999</c:v>
                </c:pt>
                <c:pt idx="2130">
                  <c:v>1847.325</c:v>
                </c:pt>
                <c:pt idx="2131">
                  <c:v>1991.6409999999998</c:v>
                </c:pt>
                <c:pt idx="2132">
                  <c:v>1866.8979999999999</c:v>
                </c:pt>
                <c:pt idx="2133">
                  <c:v>1970.5809999999999</c:v>
                </c:pt>
                <c:pt idx="2134">
                  <c:v>1887.7370000000001</c:v>
                </c:pt>
                <c:pt idx="2135">
                  <c:v>1947.7329999999999</c:v>
                </c:pt>
                <c:pt idx="2136">
                  <c:v>1908.4739999999999</c:v>
                </c:pt>
                <c:pt idx="2137">
                  <c:v>1925.9080000000001</c:v>
                </c:pt>
                <c:pt idx="2138">
                  <c:v>1928.6039999999998</c:v>
                </c:pt>
                <c:pt idx="2139">
                  <c:v>1905.9880000000001</c:v>
                </c:pt>
                <c:pt idx="2140">
                  <c:v>1946.329</c:v>
                </c:pt>
                <c:pt idx="2141">
                  <c:v>1889.1039999999998</c:v>
                </c:pt>
                <c:pt idx="2142">
                  <c:v>1960.9829999999999</c:v>
                </c:pt>
                <c:pt idx="2143">
                  <c:v>1876.51</c:v>
                </c:pt>
                <c:pt idx="2144">
                  <c:v>1812.1839999999959</c:v>
                </c:pt>
                <c:pt idx="2145">
                  <c:v>1710.29</c:v>
                </c:pt>
                <c:pt idx="2146">
                  <c:v>1816.23</c:v>
                </c:pt>
                <c:pt idx="2147">
                  <c:v>1708.99</c:v>
                </c:pt>
                <c:pt idx="2148">
                  <c:v>1815.5629999999999</c:v>
                </c:pt>
                <c:pt idx="2149">
                  <c:v>1713.54</c:v>
                </c:pt>
                <c:pt idx="2150">
                  <c:v>1809.8229999999999</c:v>
                </c:pt>
                <c:pt idx="2151">
                  <c:v>1721.6839999999959</c:v>
                </c:pt>
                <c:pt idx="2152">
                  <c:v>1799.9260000000011</c:v>
                </c:pt>
                <c:pt idx="2153">
                  <c:v>1734.8899999999999</c:v>
                </c:pt>
                <c:pt idx="2154">
                  <c:v>1785.6039999999998</c:v>
                </c:pt>
                <c:pt idx="2155">
                  <c:v>1751.3719999999998</c:v>
                </c:pt>
                <c:pt idx="2156">
                  <c:v>1768.74</c:v>
                </c:pt>
                <c:pt idx="2157">
                  <c:v>1769.289</c:v>
                </c:pt>
                <c:pt idx="2158">
                  <c:v>1749.7239999999999</c:v>
                </c:pt>
                <c:pt idx="2159">
                  <c:v>1788.385</c:v>
                </c:pt>
                <c:pt idx="2160">
                  <c:v>1731.0150000000001</c:v>
                </c:pt>
                <c:pt idx="2161">
                  <c:v>1807.6729999999998</c:v>
                </c:pt>
                <c:pt idx="2162">
                  <c:v>1711.4070000000011</c:v>
                </c:pt>
                <c:pt idx="2163">
                  <c:v>1825.6919999999998</c:v>
                </c:pt>
                <c:pt idx="2164">
                  <c:v>1696.095</c:v>
                </c:pt>
                <c:pt idx="2165">
                  <c:v>1841.229</c:v>
                </c:pt>
                <c:pt idx="2166">
                  <c:v>1682.1</c:v>
                </c:pt>
                <c:pt idx="2167">
                  <c:v>1853.231</c:v>
                </c:pt>
                <c:pt idx="2168">
                  <c:v>1673.1129999999998</c:v>
                </c:pt>
                <c:pt idx="2169">
                  <c:v>1861.086</c:v>
                </c:pt>
                <c:pt idx="2170">
                  <c:v>1668.4180000000001</c:v>
                </c:pt>
                <c:pt idx="2171">
                  <c:v>1863.5829999999999</c:v>
                </c:pt>
                <c:pt idx="2172">
                  <c:v>1767.269</c:v>
                </c:pt>
                <c:pt idx="2173">
                  <c:v>1976.0350000000001</c:v>
                </c:pt>
                <c:pt idx="2174">
                  <c:v>1772.6</c:v>
                </c:pt>
                <c:pt idx="2175">
                  <c:v>1968.412</c:v>
                </c:pt>
                <c:pt idx="2176">
                  <c:v>1782.297</c:v>
                </c:pt>
                <c:pt idx="2177">
                  <c:v>1956.2550000000001</c:v>
                </c:pt>
                <c:pt idx="2178">
                  <c:v>1796.1</c:v>
                </c:pt>
                <c:pt idx="2179">
                  <c:v>1939.51</c:v>
                </c:pt>
                <c:pt idx="2180">
                  <c:v>1813.558</c:v>
                </c:pt>
                <c:pt idx="2181">
                  <c:v>1919.8689999999999</c:v>
                </c:pt>
                <c:pt idx="2182">
                  <c:v>1832.7719999999999</c:v>
                </c:pt>
                <c:pt idx="2183">
                  <c:v>1898.71</c:v>
                </c:pt>
                <c:pt idx="2184">
                  <c:v>1853.0919999999999</c:v>
                </c:pt>
                <c:pt idx="2185">
                  <c:v>1876.8319999999999</c:v>
                </c:pt>
                <c:pt idx="2186">
                  <c:v>1873.5939999999998</c:v>
                </c:pt>
                <c:pt idx="2187">
                  <c:v>1854.5550000000001</c:v>
                </c:pt>
                <c:pt idx="2188">
                  <c:v>1892.645</c:v>
                </c:pt>
                <c:pt idx="2189">
                  <c:v>1836.0629999999999</c:v>
                </c:pt>
                <c:pt idx="2190">
                  <c:v>1908.8809999999999</c:v>
                </c:pt>
                <c:pt idx="2191">
                  <c:v>1820.7090000000001</c:v>
                </c:pt>
                <c:pt idx="2192">
                  <c:v>1871.7190000000001</c:v>
                </c:pt>
                <c:pt idx="2193">
                  <c:v>1759.46</c:v>
                </c:pt>
                <c:pt idx="2194">
                  <c:v>1879.579</c:v>
                </c:pt>
                <c:pt idx="2195">
                  <c:v>1754.537</c:v>
                </c:pt>
                <c:pt idx="2196">
                  <c:v>1882.595</c:v>
                </c:pt>
                <c:pt idx="2197">
                  <c:v>1754.825</c:v>
                </c:pt>
                <c:pt idx="2198">
                  <c:v>1881.1209999999999</c:v>
                </c:pt>
                <c:pt idx="2199">
                  <c:v>1760.4449999999999</c:v>
                </c:pt>
                <c:pt idx="2200">
                  <c:v>1874.242</c:v>
                </c:pt>
                <c:pt idx="2201">
                  <c:v>1770.7950000000001</c:v>
                </c:pt>
                <c:pt idx="2202">
                  <c:v>1862.7049999999999</c:v>
                </c:pt>
                <c:pt idx="2203">
                  <c:v>1783.961</c:v>
                </c:pt>
                <c:pt idx="2204">
                  <c:v>1847.0919999999999</c:v>
                </c:pt>
                <c:pt idx="2205">
                  <c:v>1802.146</c:v>
                </c:pt>
                <c:pt idx="2206">
                  <c:v>1829.779</c:v>
                </c:pt>
                <c:pt idx="2207">
                  <c:v>1821.1539999999998</c:v>
                </c:pt>
                <c:pt idx="2208">
                  <c:v>1810.52</c:v>
                </c:pt>
                <c:pt idx="2209">
                  <c:v>1841.4760000000001</c:v>
                </c:pt>
                <c:pt idx="2210">
                  <c:v>1789.9849999999999</c:v>
                </c:pt>
                <c:pt idx="2211">
                  <c:v>1860.7080000000001</c:v>
                </c:pt>
                <c:pt idx="2212">
                  <c:v>1772.4660000000001</c:v>
                </c:pt>
                <c:pt idx="2213">
                  <c:v>1878.5409999999999</c:v>
                </c:pt>
                <c:pt idx="2214">
                  <c:v>1755.518</c:v>
                </c:pt>
                <c:pt idx="2215">
                  <c:v>1893.7249999999999</c:v>
                </c:pt>
                <c:pt idx="2216">
                  <c:v>1790.9670000000001</c:v>
                </c:pt>
                <c:pt idx="2217">
                  <c:v>1958.1429999999998</c:v>
                </c:pt>
                <c:pt idx="2218">
                  <c:v>1781.6689999999999</c:v>
                </c:pt>
                <c:pt idx="2219">
                  <c:v>1965.471</c:v>
                </c:pt>
                <c:pt idx="2220">
                  <c:v>1778.175</c:v>
                </c:pt>
                <c:pt idx="2221">
                  <c:v>1967.2380000000001</c:v>
                </c:pt>
                <c:pt idx="2222">
                  <c:v>1779.665</c:v>
                </c:pt>
                <c:pt idx="2223">
                  <c:v>1963.2529999999999</c:v>
                </c:pt>
                <c:pt idx="2224">
                  <c:v>1785.61</c:v>
                </c:pt>
                <c:pt idx="2225">
                  <c:v>1954.4690000000001</c:v>
                </c:pt>
                <c:pt idx="2226">
                  <c:v>1797.098</c:v>
                </c:pt>
                <c:pt idx="2227">
                  <c:v>1940.3919999999998</c:v>
                </c:pt>
                <c:pt idx="2228">
                  <c:v>1812.5160000000001</c:v>
                </c:pt>
                <c:pt idx="2229">
                  <c:v>1922.7160000000001</c:v>
                </c:pt>
                <c:pt idx="2230">
                  <c:v>1830.251</c:v>
                </c:pt>
                <c:pt idx="2231">
                  <c:v>1902.43</c:v>
                </c:pt>
                <c:pt idx="2232">
                  <c:v>1849.981</c:v>
                </c:pt>
                <c:pt idx="2233">
                  <c:v>1879.9060000000011</c:v>
                </c:pt>
                <c:pt idx="2234">
                  <c:v>1870.527</c:v>
                </c:pt>
                <c:pt idx="2235">
                  <c:v>1857.3050000000001</c:v>
                </c:pt>
                <c:pt idx="2236">
                  <c:v>1841.2660000000001</c:v>
                </c:pt>
                <c:pt idx="2237">
                  <c:v>1785.6949999999954</c:v>
                </c:pt>
                <c:pt idx="2238">
                  <c:v>1859.578</c:v>
                </c:pt>
                <c:pt idx="2239">
                  <c:v>1767.7080000000001</c:v>
                </c:pt>
                <c:pt idx="2240">
                  <c:v>1873.95</c:v>
                </c:pt>
                <c:pt idx="2241">
                  <c:v>1754.7370000000001</c:v>
                </c:pt>
                <c:pt idx="2242">
                  <c:v>1885.0650000000001</c:v>
                </c:pt>
                <c:pt idx="2243">
                  <c:v>1745.827</c:v>
                </c:pt>
                <c:pt idx="2244">
                  <c:v>1891.7429999999999</c:v>
                </c:pt>
                <c:pt idx="2245">
                  <c:v>1742.2080000000001</c:v>
                </c:pt>
                <c:pt idx="2246">
                  <c:v>1893.4460000000001</c:v>
                </c:pt>
                <c:pt idx="2247">
                  <c:v>1743.9070000000011</c:v>
                </c:pt>
                <c:pt idx="2248">
                  <c:v>1889.8539999999998</c:v>
                </c:pt>
                <c:pt idx="2249">
                  <c:v>1750.904</c:v>
                </c:pt>
                <c:pt idx="2250">
                  <c:v>1882.1539999999998</c:v>
                </c:pt>
                <c:pt idx="2251">
                  <c:v>1762.588</c:v>
                </c:pt>
                <c:pt idx="2252">
                  <c:v>1869.481</c:v>
                </c:pt>
                <c:pt idx="2253">
                  <c:v>1777.9970000000001</c:v>
                </c:pt>
                <c:pt idx="2254">
                  <c:v>1853.3789999999999</c:v>
                </c:pt>
                <c:pt idx="2255">
                  <c:v>1795.93</c:v>
                </c:pt>
                <c:pt idx="2256">
                  <c:v>1779.0939999999998</c:v>
                </c:pt>
                <c:pt idx="2257">
                  <c:v>1759.049</c:v>
                </c:pt>
                <c:pt idx="2258">
                  <c:v>1759.95</c:v>
                </c:pt>
                <c:pt idx="2259">
                  <c:v>1777.962</c:v>
                </c:pt>
                <c:pt idx="2260">
                  <c:v>1741.422</c:v>
                </c:pt>
                <c:pt idx="2261">
                  <c:v>1797.4180000000001</c:v>
                </c:pt>
                <c:pt idx="2262">
                  <c:v>1723.759</c:v>
                </c:pt>
                <c:pt idx="2263">
                  <c:v>1813.462</c:v>
                </c:pt>
                <c:pt idx="2264">
                  <c:v>1709.6909999999998</c:v>
                </c:pt>
                <c:pt idx="2265">
                  <c:v>1827.0609999999999</c:v>
                </c:pt>
                <c:pt idx="2266">
                  <c:v>1698.6869999999999</c:v>
                </c:pt>
                <c:pt idx="2267">
                  <c:v>1836.519</c:v>
                </c:pt>
                <c:pt idx="2268">
                  <c:v>1692.3809999999999</c:v>
                </c:pt>
                <c:pt idx="2269">
                  <c:v>1841.2819999999999</c:v>
                </c:pt>
                <c:pt idx="2270">
                  <c:v>1690.5329999999999</c:v>
                </c:pt>
                <c:pt idx="2271">
                  <c:v>1840.701</c:v>
                </c:pt>
                <c:pt idx="2272">
                  <c:v>1693.7660000000001</c:v>
                </c:pt>
                <c:pt idx="2273">
                  <c:v>1834.771</c:v>
                </c:pt>
                <c:pt idx="2274">
                  <c:v>1701.4060000000011</c:v>
                </c:pt>
                <c:pt idx="2275">
                  <c:v>1824.3139999999999</c:v>
                </c:pt>
                <c:pt idx="2276">
                  <c:v>1713.038</c:v>
                </c:pt>
                <c:pt idx="2277">
                  <c:v>1810.0039999999999</c:v>
                </c:pt>
                <c:pt idx="2278">
                  <c:v>1728.836</c:v>
                </c:pt>
                <c:pt idx="2279">
                  <c:v>1791.2550000000001</c:v>
                </c:pt>
                <c:pt idx="2280">
                  <c:v>1746.296</c:v>
                </c:pt>
                <c:pt idx="2281">
                  <c:v>1771.6389999999999</c:v>
                </c:pt>
                <c:pt idx="2282">
                  <c:v>1765.145</c:v>
                </c:pt>
                <c:pt idx="2283">
                  <c:v>1749.309</c:v>
                </c:pt>
                <c:pt idx="2284">
                  <c:v>1887.1919999999998</c:v>
                </c:pt>
                <c:pt idx="2285">
                  <c:v>1839.0419999999999</c:v>
                </c:pt>
                <c:pt idx="2286">
                  <c:v>1907.1329999999998</c:v>
                </c:pt>
                <c:pt idx="2287">
                  <c:v>1818.723</c:v>
                </c:pt>
                <c:pt idx="2288">
                  <c:v>1924.0550000000001</c:v>
                </c:pt>
                <c:pt idx="2289">
                  <c:v>1801.931</c:v>
                </c:pt>
                <c:pt idx="2290">
                  <c:v>1938.7739999999999</c:v>
                </c:pt>
                <c:pt idx="2291">
                  <c:v>1789.309</c:v>
                </c:pt>
                <c:pt idx="2292">
                  <c:v>1949.075</c:v>
                </c:pt>
                <c:pt idx="2293">
                  <c:v>1781.3050000000001</c:v>
                </c:pt>
                <c:pt idx="2294">
                  <c:v>1954.9349999999999</c:v>
                </c:pt>
                <c:pt idx="2295">
                  <c:v>1779.2619999999999</c:v>
                </c:pt>
                <c:pt idx="2296">
                  <c:v>1955.056</c:v>
                </c:pt>
                <c:pt idx="2297">
                  <c:v>1782.94</c:v>
                </c:pt>
                <c:pt idx="2298">
                  <c:v>1950.2149999999999</c:v>
                </c:pt>
                <c:pt idx="2299">
                  <c:v>1791.1239999999998</c:v>
                </c:pt>
                <c:pt idx="2300">
                  <c:v>1940.7</c:v>
                </c:pt>
                <c:pt idx="2301">
                  <c:v>1803.954</c:v>
                </c:pt>
                <c:pt idx="2302">
                  <c:v>1926.9829999999999</c:v>
                </c:pt>
                <c:pt idx="2303">
                  <c:v>1820.9560000000001</c:v>
                </c:pt>
                <c:pt idx="2304">
                  <c:v>1802.9739999999999</c:v>
                </c:pt>
                <c:pt idx="2305">
                  <c:v>1734.001</c:v>
                </c:pt>
                <c:pt idx="2306">
                  <c:v>1784.7070000000001</c:v>
                </c:pt>
                <c:pt idx="2307">
                  <c:v>1753.1849999999954</c:v>
                </c:pt>
                <c:pt idx="2308">
                  <c:v>1765.732</c:v>
                </c:pt>
                <c:pt idx="2309">
                  <c:v>1773.0229999999999</c:v>
                </c:pt>
                <c:pt idx="2310">
                  <c:v>1746.9839999999999</c:v>
                </c:pt>
                <c:pt idx="2311">
                  <c:v>1790.5709999999999</c:v>
                </c:pt>
                <c:pt idx="2312">
                  <c:v>1730.4860000000001</c:v>
                </c:pt>
                <c:pt idx="2313">
                  <c:v>1806.9150000000011</c:v>
                </c:pt>
                <c:pt idx="2314">
                  <c:v>1716.6239999999998</c:v>
                </c:pt>
                <c:pt idx="2315">
                  <c:v>1819.0229999999999</c:v>
                </c:pt>
                <c:pt idx="2316">
                  <c:v>1707.26</c:v>
                </c:pt>
                <c:pt idx="2317">
                  <c:v>1827.077</c:v>
                </c:pt>
                <c:pt idx="2318">
                  <c:v>1702.0929999999998</c:v>
                </c:pt>
                <c:pt idx="2319">
                  <c:v>1830.0929999999998</c:v>
                </c:pt>
                <c:pt idx="2320">
                  <c:v>1701.596</c:v>
                </c:pt>
                <c:pt idx="2321">
                  <c:v>1827.7560000000001</c:v>
                </c:pt>
                <c:pt idx="2322">
                  <c:v>1706.125</c:v>
                </c:pt>
                <c:pt idx="2323">
                  <c:v>1820.6859999999999</c:v>
                </c:pt>
                <c:pt idx="2324">
                  <c:v>1715.107</c:v>
                </c:pt>
                <c:pt idx="2325">
                  <c:v>1808.8429999999998</c:v>
                </c:pt>
                <c:pt idx="2326">
                  <c:v>1729.0250000000001</c:v>
                </c:pt>
                <c:pt idx="2327">
                  <c:v>1792.751</c:v>
                </c:pt>
                <c:pt idx="2328">
                  <c:v>1744.7550000000001</c:v>
                </c:pt>
                <c:pt idx="2329">
                  <c:v>1774.4580000000001</c:v>
                </c:pt>
                <c:pt idx="2330">
                  <c:v>1762.769</c:v>
                </c:pt>
                <c:pt idx="2331">
                  <c:v>1752.2260000000001</c:v>
                </c:pt>
                <c:pt idx="2332">
                  <c:v>1883.934</c:v>
                </c:pt>
                <c:pt idx="2333">
                  <c:v>1842.5309999999999</c:v>
                </c:pt>
                <c:pt idx="2334">
                  <c:v>1904.454</c:v>
                </c:pt>
                <c:pt idx="2335">
                  <c:v>1819.8119999999999</c:v>
                </c:pt>
                <c:pt idx="2336">
                  <c:v>1923.019</c:v>
                </c:pt>
                <c:pt idx="2337">
                  <c:v>1801.7270000000001</c:v>
                </c:pt>
                <c:pt idx="2338">
                  <c:v>1940.3589999999999</c:v>
                </c:pt>
                <c:pt idx="2339">
                  <c:v>1784.9290000000001</c:v>
                </c:pt>
                <c:pt idx="2340">
                  <c:v>1953.1109999999999</c:v>
                </c:pt>
                <c:pt idx="2341">
                  <c:v>1774.585</c:v>
                </c:pt>
                <c:pt idx="2342">
                  <c:v>1962.001</c:v>
                </c:pt>
                <c:pt idx="2343">
                  <c:v>1768.62</c:v>
                </c:pt>
                <c:pt idx="2344">
                  <c:v>1965.9570000000001</c:v>
                </c:pt>
                <c:pt idx="2345">
                  <c:v>1768.1369999999999</c:v>
                </c:pt>
                <c:pt idx="2346">
                  <c:v>1965.12</c:v>
                </c:pt>
                <c:pt idx="2347">
                  <c:v>1772.819</c:v>
                </c:pt>
                <c:pt idx="2348">
                  <c:v>1958.961</c:v>
                </c:pt>
                <c:pt idx="2349">
                  <c:v>1783.1</c:v>
                </c:pt>
                <c:pt idx="2350">
                  <c:v>1947.7929999999999</c:v>
                </c:pt>
                <c:pt idx="2351">
                  <c:v>1797.3129999999999</c:v>
                </c:pt>
                <c:pt idx="2352">
                  <c:v>1825.0509999999999</c:v>
                </c:pt>
                <c:pt idx="2353">
                  <c:v>1709.2260000000001</c:v>
                </c:pt>
                <c:pt idx="2354">
                  <c:v>1808.2950000000001</c:v>
                </c:pt>
                <c:pt idx="2355">
                  <c:v>1727.913</c:v>
                </c:pt>
                <c:pt idx="2356">
                  <c:v>1789.4580000000001</c:v>
                </c:pt>
                <c:pt idx="2357">
                  <c:v>1748.6709999999998</c:v>
                </c:pt>
                <c:pt idx="2358">
                  <c:v>1770.316</c:v>
                </c:pt>
                <c:pt idx="2359">
                  <c:v>1767.3729999999998</c:v>
                </c:pt>
                <c:pt idx="2360">
                  <c:v>1752.318</c:v>
                </c:pt>
                <c:pt idx="2361">
                  <c:v>1785.5619999999999</c:v>
                </c:pt>
                <c:pt idx="2362">
                  <c:v>1736.7260000000001</c:v>
                </c:pt>
                <c:pt idx="2363">
                  <c:v>1799.904</c:v>
                </c:pt>
                <c:pt idx="2364">
                  <c:v>1723.913</c:v>
                </c:pt>
                <c:pt idx="2365">
                  <c:v>1811.258</c:v>
                </c:pt>
                <c:pt idx="2366">
                  <c:v>1715.33</c:v>
                </c:pt>
                <c:pt idx="2367">
                  <c:v>1817.722</c:v>
                </c:pt>
                <c:pt idx="2368">
                  <c:v>1711.7080000000001</c:v>
                </c:pt>
                <c:pt idx="2369">
                  <c:v>1819.3619999999999</c:v>
                </c:pt>
                <c:pt idx="2370">
                  <c:v>1712.92</c:v>
                </c:pt>
                <c:pt idx="2371">
                  <c:v>1815.482</c:v>
                </c:pt>
                <c:pt idx="2372">
                  <c:v>1718.6</c:v>
                </c:pt>
                <c:pt idx="2373">
                  <c:v>1807.2860000000001</c:v>
                </c:pt>
                <c:pt idx="2374">
                  <c:v>1729.3779999999999</c:v>
                </c:pt>
                <c:pt idx="2375">
                  <c:v>1793.838</c:v>
                </c:pt>
                <c:pt idx="2376">
                  <c:v>1742.6509999999998</c:v>
                </c:pt>
                <c:pt idx="2377">
                  <c:v>1777.0839999999998</c:v>
                </c:pt>
                <c:pt idx="2378">
                  <c:v>1759.5419999999999</c:v>
                </c:pt>
                <c:pt idx="2379">
                  <c:v>1757.0329999999999</c:v>
                </c:pt>
                <c:pt idx="2380">
                  <c:v>1880.453</c:v>
                </c:pt>
                <c:pt idx="2381">
                  <c:v>1846.7139999999999</c:v>
                </c:pt>
                <c:pt idx="2382">
                  <c:v>1901.0619999999999</c:v>
                </c:pt>
                <c:pt idx="2383">
                  <c:v>1823.7560000000001</c:v>
                </c:pt>
                <c:pt idx="2384">
                  <c:v>1920.6529999999998</c:v>
                </c:pt>
                <c:pt idx="2385">
                  <c:v>1803.741</c:v>
                </c:pt>
                <c:pt idx="2386">
                  <c:v>1939.261</c:v>
                </c:pt>
                <c:pt idx="2387">
                  <c:v>1784.5639999999999</c:v>
                </c:pt>
                <c:pt idx="2388">
                  <c:v>1954.6929999999998</c:v>
                </c:pt>
                <c:pt idx="2389">
                  <c:v>1770.7950000000001</c:v>
                </c:pt>
                <c:pt idx="2390">
                  <c:v>1966.704</c:v>
                </c:pt>
                <c:pt idx="2391">
                  <c:v>1761.136</c:v>
                </c:pt>
                <c:pt idx="2392">
                  <c:v>1974.0119999999999</c:v>
                </c:pt>
                <c:pt idx="2393">
                  <c:v>1757.1519999999998</c:v>
                </c:pt>
                <c:pt idx="2394">
                  <c:v>1976.6819999999998</c:v>
                </c:pt>
                <c:pt idx="2395">
                  <c:v>1758.4829999999999</c:v>
                </c:pt>
                <c:pt idx="2396">
                  <c:v>1973.597</c:v>
                </c:pt>
                <c:pt idx="2397">
                  <c:v>1765.1559999999999</c:v>
                </c:pt>
                <c:pt idx="2398">
                  <c:v>1966.6019999999999</c:v>
                </c:pt>
                <c:pt idx="2399">
                  <c:v>1776.5239999999999</c:v>
                </c:pt>
                <c:pt idx="2400">
                  <c:v>1845.155</c:v>
                </c:pt>
                <c:pt idx="2401">
                  <c:v>1687.866</c:v>
                </c:pt>
                <c:pt idx="2402">
                  <c:v>1830.059</c:v>
                </c:pt>
                <c:pt idx="2403">
                  <c:v>1705.1609999999998</c:v>
                </c:pt>
                <c:pt idx="2404">
                  <c:v>1812.095</c:v>
                </c:pt>
                <c:pt idx="2405">
                  <c:v>1724.8709999999999</c:v>
                </c:pt>
                <c:pt idx="2406">
                  <c:v>1793.1789999999999</c:v>
                </c:pt>
                <c:pt idx="2407">
                  <c:v>1744.3209999999999</c:v>
                </c:pt>
                <c:pt idx="2408">
                  <c:v>1774.077</c:v>
                </c:pt>
                <c:pt idx="2409">
                  <c:v>1763.9849999999999</c:v>
                </c:pt>
                <c:pt idx="2410">
                  <c:v>1756.9649999999999</c:v>
                </c:pt>
                <c:pt idx="2411">
                  <c:v>1780.41</c:v>
                </c:pt>
                <c:pt idx="2412">
                  <c:v>1741.2719999999999</c:v>
                </c:pt>
                <c:pt idx="2413">
                  <c:v>1794.8529999999998</c:v>
                </c:pt>
                <c:pt idx="2414">
                  <c:v>1730.1659999999999</c:v>
                </c:pt>
                <c:pt idx="2415">
                  <c:v>1804.1569999999999</c:v>
                </c:pt>
                <c:pt idx="2416">
                  <c:v>1722.9180000000001</c:v>
                </c:pt>
                <c:pt idx="2417">
                  <c:v>1809.4590000000001</c:v>
                </c:pt>
                <c:pt idx="2418">
                  <c:v>1720.537</c:v>
                </c:pt>
                <c:pt idx="2419">
                  <c:v>1809.502</c:v>
                </c:pt>
                <c:pt idx="2420">
                  <c:v>1722.8150000000001</c:v>
                </c:pt>
                <c:pt idx="2421">
                  <c:v>1804.461</c:v>
                </c:pt>
                <c:pt idx="2422">
                  <c:v>1730.3939999999998</c:v>
                </c:pt>
                <c:pt idx="2423">
                  <c:v>1794.48</c:v>
                </c:pt>
                <c:pt idx="2424">
                  <c:v>1741.3729999999998</c:v>
                </c:pt>
                <c:pt idx="2425">
                  <c:v>1780.2760000000001</c:v>
                </c:pt>
                <c:pt idx="2426">
                  <c:v>1756.81</c:v>
                </c:pt>
                <c:pt idx="2427">
                  <c:v>1762.1579999999999</c:v>
                </c:pt>
                <c:pt idx="2428">
                  <c:v>1875.61</c:v>
                </c:pt>
                <c:pt idx="2429">
                  <c:v>1852.412</c:v>
                </c:pt>
                <c:pt idx="2430">
                  <c:v>1895.8829999999998</c:v>
                </c:pt>
                <c:pt idx="2431">
                  <c:v>1830.836</c:v>
                </c:pt>
                <c:pt idx="2432">
                  <c:v>1915.86</c:v>
                </c:pt>
                <c:pt idx="2433">
                  <c:v>1808.25</c:v>
                </c:pt>
                <c:pt idx="2434">
                  <c:v>1935.547</c:v>
                </c:pt>
                <c:pt idx="2435">
                  <c:v>1788.732</c:v>
                </c:pt>
                <c:pt idx="2436">
                  <c:v>1953.0619999999999</c:v>
                </c:pt>
                <c:pt idx="2437">
                  <c:v>1771.567</c:v>
                </c:pt>
                <c:pt idx="2438">
                  <c:v>1967.701</c:v>
                </c:pt>
                <c:pt idx="2439">
                  <c:v>1758.3939999999998</c:v>
                </c:pt>
                <c:pt idx="2440">
                  <c:v>1978.6529999999998</c:v>
                </c:pt>
                <c:pt idx="2441">
                  <c:v>1750.452</c:v>
                </c:pt>
                <c:pt idx="2442">
                  <c:v>1984.3119999999999</c:v>
                </c:pt>
                <c:pt idx="2443">
                  <c:v>1748.049</c:v>
                </c:pt>
                <c:pt idx="2444">
                  <c:v>1985.4590000000001</c:v>
                </c:pt>
                <c:pt idx="2445">
                  <c:v>1751.29</c:v>
                </c:pt>
                <c:pt idx="2446">
                  <c:v>1981.175</c:v>
                </c:pt>
                <c:pt idx="2447">
                  <c:v>1759.3919999999998</c:v>
                </c:pt>
                <c:pt idx="2448">
                  <c:v>1862.23</c:v>
                </c:pt>
                <c:pt idx="2449">
                  <c:v>1669.3629999999998</c:v>
                </c:pt>
                <c:pt idx="2450">
                  <c:v>1849.4150000000011</c:v>
                </c:pt>
                <c:pt idx="2451">
                  <c:v>1684.896</c:v>
                </c:pt>
                <c:pt idx="2452">
                  <c:v>1832.6679999999999</c:v>
                </c:pt>
                <c:pt idx="2453">
                  <c:v>1704.085</c:v>
                </c:pt>
                <c:pt idx="2454">
                  <c:v>1814.6659999999999</c:v>
                </c:pt>
                <c:pt idx="2455">
                  <c:v>1723.0889999999999</c:v>
                </c:pt>
                <c:pt idx="2456">
                  <c:v>1794.8909999999998</c:v>
                </c:pt>
                <c:pt idx="2457">
                  <c:v>1743.403</c:v>
                </c:pt>
                <c:pt idx="2458">
                  <c:v>1776.57</c:v>
                </c:pt>
                <c:pt idx="2459">
                  <c:v>1761.0719999999999</c:v>
                </c:pt>
                <c:pt idx="2460">
                  <c:v>1759.3139999999999</c:v>
                </c:pt>
                <c:pt idx="2461">
                  <c:v>1777.2860000000001</c:v>
                </c:pt>
                <c:pt idx="2462">
                  <c:v>1744.9360000000001</c:v>
                </c:pt>
                <c:pt idx="2463">
                  <c:v>1790.2629999999999</c:v>
                </c:pt>
                <c:pt idx="2464">
                  <c:v>1734.8150000000001</c:v>
                </c:pt>
                <c:pt idx="2465">
                  <c:v>1799.1289999999999</c:v>
                </c:pt>
                <c:pt idx="2466">
                  <c:v>1728.904</c:v>
                </c:pt>
                <c:pt idx="2467">
                  <c:v>1802.598</c:v>
                </c:pt>
                <c:pt idx="2468">
                  <c:v>1727.835</c:v>
                </c:pt>
                <c:pt idx="2469">
                  <c:v>1801.2550000000001</c:v>
                </c:pt>
                <c:pt idx="2470">
                  <c:v>1731.9</c:v>
                </c:pt>
                <c:pt idx="2471">
                  <c:v>1795.12</c:v>
                </c:pt>
                <c:pt idx="2472">
                  <c:v>1739.797</c:v>
                </c:pt>
                <c:pt idx="2473">
                  <c:v>1783.1719999999998</c:v>
                </c:pt>
                <c:pt idx="2474">
                  <c:v>1752.847</c:v>
                </c:pt>
                <c:pt idx="2475">
                  <c:v>1768.0160000000001</c:v>
                </c:pt>
                <c:pt idx="2476">
                  <c:v>1870.356</c:v>
                </c:pt>
                <c:pt idx="2477">
                  <c:v>1859.8119999999999</c:v>
                </c:pt>
                <c:pt idx="2478">
                  <c:v>1889.329</c:v>
                </c:pt>
                <c:pt idx="2479">
                  <c:v>1838.1009999999999</c:v>
                </c:pt>
                <c:pt idx="2480">
                  <c:v>1909.8319999999999</c:v>
                </c:pt>
                <c:pt idx="2481">
                  <c:v>1816.2619999999999</c:v>
                </c:pt>
                <c:pt idx="2482">
                  <c:v>1929.704</c:v>
                </c:pt>
                <c:pt idx="2483">
                  <c:v>1794.9949999999999</c:v>
                </c:pt>
                <c:pt idx="2484">
                  <c:v>1948.806</c:v>
                </c:pt>
                <c:pt idx="2485">
                  <c:v>1776.087</c:v>
                </c:pt>
                <c:pt idx="2486">
                  <c:v>1965.4780000000001</c:v>
                </c:pt>
                <c:pt idx="2487">
                  <c:v>1759.809</c:v>
                </c:pt>
                <c:pt idx="2488">
                  <c:v>1978.82</c:v>
                </c:pt>
                <c:pt idx="2489">
                  <c:v>1749.0050000000001</c:v>
                </c:pt>
                <c:pt idx="2490">
                  <c:v>1988.05</c:v>
                </c:pt>
                <c:pt idx="2491">
                  <c:v>1742.721</c:v>
                </c:pt>
                <c:pt idx="2492">
                  <c:v>1992.2909999999999</c:v>
                </c:pt>
                <c:pt idx="2493">
                  <c:v>1742.0729999999999</c:v>
                </c:pt>
                <c:pt idx="2494">
                  <c:v>1991.8029999999999</c:v>
                </c:pt>
                <c:pt idx="2495">
                  <c:v>1747.0409999999999</c:v>
                </c:pt>
                <c:pt idx="2496">
                  <c:v>1875.424</c:v>
                </c:pt>
                <c:pt idx="2497">
                  <c:v>1654.489</c:v>
                </c:pt>
                <c:pt idx="2498">
                  <c:v>1865.5419999999999</c:v>
                </c:pt>
                <c:pt idx="2499">
                  <c:v>1668.165</c:v>
                </c:pt>
                <c:pt idx="2500">
                  <c:v>1850.5709999999999</c:v>
                </c:pt>
                <c:pt idx="2501">
                  <c:v>1684.5529999999999</c:v>
                </c:pt>
                <c:pt idx="2502">
                  <c:v>1833.635</c:v>
                </c:pt>
                <c:pt idx="2503">
                  <c:v>1703.0319999999999</c:v>
                </c:pt>
                <c:pt idx="2504">
                  <c:v>1814.3799999999999</c:v>
                </c:pt>
                <c:pt idx="2505">
                  <c:v>1723.249</c:v>
                </c:pt>
                <c:pt idx="2506">
                  <c:v>1795.223</c:v>
                </c:pt>
                <c:pt idx="2507">
                  <c:v>1742.912</c:v>
                </c:pt>
                <c:pt idx="2508">
                  <c:v>1776.02</c:v>
                </c:pt>
                <c:pt idx="2509">
                  <c:v>1761.0139999999999</c:v>
                </c:pt>
                <c:pt idx="2510">
                  <c:v>1760.23</c:v>
                </c:pt>
                <c:pt idx="2511">
                  <c:v>1776.3819999999998</c:v>
                </c:pt>
                <c:pt idx="2512">
                  <c:v>1746.5339999999999</c:v>
                </c:pt>
                <c:pt idx="2513">
                  <c:v>1788.1</c:v>
                </c:pt>
                <c:pt idx="2514">
                  <c:v>1737.5550000000001</c:v>
                </c:pt>
                <c:pt idx="2515">
                  <c:v>1795.47</c:v>
                </c:pt>
                <c:pt idx="2516">
                  <c:v>1732.98</c:v>
                </c:pt>
                <c:pt idx="2517">
                  <c:v>1797.8</c:v>
                </c:pt>
                <c:pt idx="2518">
                  <c:v>1733.441</c:v>
                </c:pt>
                <c:pt idx="2519">
                  <c:v>1795.037</c:v>
                </c:pt>
                <c:pt idx="2520">
                  <c:v>1738.26</c:v>
                </c:pt>
                <c:pt idx="2521">
                  <c:v>1786.91</c:v>
                </c:pt>
                <c:pt idx="2522">
                  <c:v>1748.2550000000001</c:v>
                </c:pt>
                <c:pt idx="2523">
                  <c:v>1774.441</c:v>
                </c:pt>
                <c:pt idx="2524">
                  <c:v>1914.146</c:v>
                </c:pt>
                <c:pt idx="2525">
                  <c:v>1922.412</c:v>
                </c:pt>
                <c:pt idx="2526">
                  <c:v>1932.0609999999999</c:v>
                </c:pt>
                <c:pt idx="2527">
                  <c:v>1902.1039999999998</c:v>
                </c:pt>
                <c:pt idx="2528">
                  <c:v>1951.93</c:v>
                </c:pt>
                <c:pt idx="2529">
                  <c:v>1880.3129999999999</c:v>
                </c:pt>
                <c:pt idx="2530">
                  <c:v>1972.1899999999998</c:v>
                </c:pt>
                <c:pt idx="2531">
                  <c:v>1857.117</c:v>
                </c:pt>
                <c:pt idx="2532">
                  <c:v>1993.2809999999999</c:v>
                </c:pt>
                <c:pt idx="2533">
                  <c:v>1836.3869999999999</c:v>
                </c:pt>
                <c:pt idx="2534">
                  <c:v>2011.963</c:v>
                </c:pt>
                <c:pt idx="2535">
                  <c:v>1817.441</c:v>
                </c:pt>
                <c:pt idx="2536">
                  <c:v>2028.3829999999998</c:v>
                </c:pt>
                <c:pt idx="2537">
                  <c:v>1802.9870000000001</c:v>
                </c:pt>
                <c:pt idx="2538">
                  <c:v>2040.8209999999999</c:v>
                </c:pt>
                <c:pt idx="2539">
                  <c:v>1792.6629999999998</c:v>
                </c:pt>
                <c:pt idx="2540">
                  <c:v>2049.0610000000001</c:v>
                </c:pt>
                <c:pt idx="2541">
                  <c:v>1788.0719999999999</c:v>
                </c:pt>
                <c:pt idx="2542">
                  <c:v>2052.0700000000002</c:v>
                </c:pt>
                <c:pt idx="2543">
                  <c:v>1788.748</c:v>
                </c:pt>
                <c:pt idx="2544">
                  <c:v>1884.5989999999999</c:v>
                </c:pt>
                <c:pt idx="2545">
                  <c:v>1644.414</c:v>
                </c:pt>
                <c:pt idx="2546">
                  <c:v>1876.972</c:v>
                </c:pt>
                <c:pt idx="2547">
                  <c:v>1655.146</c:v>
                </c:pt>
                <c:pt idx="2548">
                  <c:v>1865.2570000000001</c:v>
                </c:pt>
                <c:pt idx="2549">
                  <c:v>1669.845</c:v>
                </c:pt>
                <c:pt idx="2550">
                  <c:v>1849.8239999999998</c:v>
                </c:pt>
                <c:pt idx="2551">
                  <c:v>1687.625</c:v>
                </c:pt>
                <c:pt idx="2552">
                  <c:v>1831.268</c:v>
                </c:pt>
                <c:pt idx="2553">
                  <c:v>1706.866</c:v>
                </c:pt>
                <c:pt idx="2554">
                  <c:v>1812.4190000000001</c:v>
                </c:pt>
                <c:pt idx="2555">
                  <c:v>1726.338</c:v>
                </c:pt>
                <c:pt idx="2556">
                  <c:v>1791.903</c:v>
                </c:pt>
                <c:pt idx="2557">
                  <c:v>1746.0839999999998</c:v>
                </c:pt>
                <c:pt idx="2558">
                  <c:v>1774.056</c:v>
                </c:pt>
                <c:pt idx="2559">
                  <c:v>1762.7850000000001</c:v>
                </c:pt>
                <c:pt idx="2560">
                  <c:v>1758.3739999999998</c:v>
                </c:pt>
                <c:pt idx="2561">
                  <c:v>1777.5309999999999</c:v>
                </c:pt>
                <c:pt idx="2562">
                  <c:v>1745.8319999999999</c:v>
                </c:pt>
                <c:pt idx="2563">
                  <c:v>1787.8519999999999</c:v>
                </c:pt>
                <c:pt idx="2564">
                  <c:v>1738.2909999999999</c:v>
                </c:pt>
                <c:pt idx="2565">
                  <c:v>1793.962</c:v>
                </c:pt>
                <c:pt idx="2566">
                  <c:v>1735.0050000000001</c:v>
                </c:pt>
                <c:pt idx="2567">
                  <c:v>1794.931</c:v>
                </c:pt>
                <c:pt idx="2568">
                  <c:v>1736.741</c:v>
                </c:pt>
                <c:pt idx="2569">
                  <c:v>1790.4849999999999</c:v>
                </c:pt>
                <c:pt idx="2570">
                  <c:v>1743.1</c:v>
                </c:pt>
                <c:pt idx="2571">
                  <c:v>1781.6799999999998</c:v>
                </c:pt>
                <c:pt idx="2572">
                  <c:v>1908.0739999999998</c:v>
                </c:pt>
                <c:pt idx="2573">
                  <c:v>1931.6979999999999</c:v>
                </c:pt>
                <c:pt idx="2574">
                  <c:v>1922.856</c:v>
                </c:pt>
                <c:pt idx="2575">
                  <c:v>1913.6909999999998</c:v>
                </c:pt>
                <c:pt idx="2576">
                  <c:v>1941.21</c:v>
                </c:pt>
                <c:pt idx="2577">
                  <c:v>1892.4660000000001</c:v>
                </c:pt>
                <c:pt idx="2578">
                  <c:v>1961.963</c:v>
                </c:pt>
                <c:pt idx="2579">
                  <c:v>1870.7919999999999</c:v>
                </c:pt>
                <c:pt idx="2580">
                  <c:v>1982.317</c:v>
                </c:pt>
                <c:pt idx="2581">
                  <c:v>1848.5129999999999</c:v>
                </c:pt>
                <c:pt idx="2582">
                  <c:v>2002.3909999999998</c:v>
                </c:pt>
                <c:pt idx="2583">
                  <c:v>1828.1569999999999</c:v>
                </c:pt>
                <c:pt idx="2584">
                  <c:v>2020.4190000000001</c:v>
                </c:pt>
                <c:pt idx="2585">
                  <c:v>1810.6219999999998</c:v>
                </c:pt>
                <c:pt idx="2586">
                  <c:v>2035.8919999999998</c:v>
                </c:pt>
                <c:pt idx="2587">
                  <c:v>1797.5619999999999</c:v>
                </c:pt>
                <c:pt idx="2588">
                  <c:v>2046.9849999999999</c:v>
                </c:pt>
                <c:pt idx="2589">
                  <c:v>1789.1689999999999</c:v>
                </c:pt>
                <c:pt idx="2590">
                  <c:v>2053.6889999999903</c:v>
                </c:pt>
                <c:pt idx="2591">
                  <c:v>1786.1189999999999</c:v>
                </c:pt>
                <c:pt idx="2592">
                  <c:v>1888.944</c:v>
                </c:pt>
                <c:pt idx="2593">
                  <c:v>1639.1489999999999</c:v>
                </c:pt>
                <c:pt idx="2594">
                  <c:v>1884.5139999999999</c:v>
                </c:pt>
                <c:pt idx="2595">
                  <c:v>1647.136</c:v>
                </c:pt>
                <c:pt idx="2596">
                  <c:v>1875.0609999999999</c:v>
                </c:pt>
                <c:pt idx="2597">
                  <c:v>1659.1919999999998</c:v>
                </c:pt>
                <c:pt idx="2598">
                  <c:v>1862.2750000000001</c:v>
                </c:pt>
                <c:pt idx="2599">
                  <c:v>1674.587</c:v>
                </c:pt>
                <c:pt idx="2600">
                  <c:v>1845.3509999999999</c:v>
                </c:pt>
                <c:pt idx="2601">
                  <c:v>1692.7429999999999</c:v>
                </c:pt>
                <c:pt idx="2602">
                  <c:v>1826.6919999999998</c:v>
                </c:pt>
                <c:pt idx="2603">
                  <c:v>1712.404</c:v>
                </c:pt>
                <c:pt idx="2604">
                  <c:v>1806.59</c:v>
                </c:pt>
                <c:pt idx="2605">
                  <c:v>1732.3909999999998</c:v>
                </c:pt>
                <c:pt idx="2606">
                  <c:v>1787.23</c:v>
                </c:pt>
                <c:pt idx="2607">
                  <c:v>1751.296</c:v>
                </c:pt>
                <c:pt idx="2608">
                  <c:v>1769.0519999999999</c:v>
                </c:pt>
                <c:pt idx="2609">
                  <c:v>1767.607</c:v>
                </c:pt>
                <c:pt idx="2610">
                  <c:v>1754.098</c:v>
                </c:pt>
                <c:pt idx="2611">
                  <c:v>1780.8529999999998</c:v>
                </c:pt>
                <c:pt idx="2612">
                  <c:v>1742.76</c:v>
                </c:pt>
                <c:pt idx="2613">
                  <c:v>1790.02</c:v>
                </c:pt>
                <c:pt idx="2614">
                  <c:v>1736.421</c:v>
                </c:pt>
                <c:pt idx="2615">
                  <c:v>1794.636</c:v>
                </c:pt>
                <c:pt idx="2616">
                  <c:v>1734.796</c:v>
                </c:pt>
                <c:pt idx="2617">
                  <c:v>1794.076</c:v>
                </c:pt>
                <c:pt idx="2618">
                  <c:v>1737.952</c:v>
                </c:pt>
                <c:pt idx="2619">
                  <c:v>1788.5550000000001</c:v>
                </c:pt>
                <c:pt idx="2620">
                  <c:v>1900.2950000000001</c:v>
                </c:pt>
                <c:pt idx="2621">
                  <c:v>1941.479</c:v>
                </c:pt>
                <c:pt idx="2622">
                  <c:v>1912.7719999999999</c:v>
                </c:pt>
                <c:pt idx="2623">
                  <c:v>1926.3679999999999</c:v>
                </c:pt>
                <c:pt idx="2624">
                  <c:v>1928.8839999999998</c:v>
                </c:pt>
                <c:pt idx="2625">
                  <c:v>1907.3129999999999</c:v>
                </c:pt>
                <c:pt idx="2626">
                  <c:v>1948.0729999999999</c:v>
                </c:pt>
                <c:pt idx="2627">
                  <c:v>1886.7249999999999</c:v>
                </c:pt>
                <c:pt idx="2628">
                  <c:v>1968.6479999999999</c:v>
                </c:pt>
                <c:pt idx="2629">
                  <c:v>1863.318</c:v>
                </c:pt>
                <c:pt idx="2630">
                  <c:v>1989.2049999999999</c:v>
                </c:pt>
                <c:pt idx="2631">
                  <c:v>1843.386</c:v>
                </c:pt>
                <c:pt idx="2632">
                  <c:v>2008.9660000000001</c:v>
                </c:pt>
                <c:pt idx="2633">
                  <c:v>1823.2570000000001</c:v>
                </c:pt>
                <c:pt idx="2634">
                  <c:v>2026.1529999999998</c:v>
                </c:pt>
                <c:pt idx="2635">
                  <c:v>1807.252</c:v>
                </c:pt>
                <c:pt idx="2636">
                  <c:v>2040.5529999999999</c:v>
                </c:pt>
                <c:pt idx="2637">
                  <c:v>1795.5250000000001</c:v>
                </c:pt>
                <c:pt idx="2638">
                  <c:v>2050.2279999999987</c:v>
                </c:pt>
                <c:pt idx="2639">
                  <c:v>1789.1209999999999</c:v>
                </c:pt>
                <c:pt idx="2640">
                  <c:v>1888.345</c:v>
                </c:pt>
                <c:pt idx="2641">
                  <c:v>1638.9060000000011</c:v>
                </c:pt>
                <c:pt idx="2642">
                  <c:v>1887.3029999999999</c:v>
                </c:pt>
                <c:pt idx="2643">
                  <c:v>1643.4849999999999</c:v>
                </c:pt>
                <c:pt idx="2644">
                  <c:v>1881.1889999999999</c:v>
                </c:pt>
                <c:pt idx="2645">
                  <c:v>1652.56</c:v>
                </c:pt>
                <c:pt idx="2646">
                  <c:v>1870.6409999999998</c:v>
                </c:pt>
                <c:pt idx="2647">
                  <c:v>1665.954</c:v>
                </c:pt>
                <c:pt idx="2648">
                  <c:v>1855.6499999999999</c:v>
                </c:pt>
                <c:pt idx="2649">
                  <c:v>1682.502</c:v>
                </c:pt>
                <c:pt idx="2650">
                  <c:v>1838.3319999999999</c:v>
                </c:pt>
                <c:pt idx="2651">
                  <c:v>1701.047</c:v>
                </c:pt>
                <c:pt idx="2652">
                  <c:v>1818.4580000000001</c:v>
                </c:pt>
                <c:pt idx="2653">
                  <c:v>1720.452</c:v>
                </c:pt>
                <c:pt idx="2654">
                  <c:v>1798.538</c:v>
                </c:pt>
                <c:pt idx="2655">
                  <c:v>1740.2539999999999</c:v>
                </c:pt>
                <c:pt idx="2656">
                  <c:v>1778.8819999999998</c:v>
                </c:pt>
                <c:pt idx="2657">
                  <c:v>1758.1689999999999</c:v>
                </c:pt>
                <c:pt idx="2658">
                  <c:v>1761.9760000000001</c:v>
                </c:pt>
                <c:pt idx="2659">
                  <c:v>1774.136</c:v>
                </c:pt>
                <c:pt idx="2660">
                  <c:v>1747.395</c:v>
                </c:pt>
                <c:pt idx="2661">
                  <c:v>1786.106</c:v>
                </c:pt>
                <c:pt idx="2662">
                  <c:v>1737.6839999999959</c:v>
                </c:pt>
                <c:pt idx="2663">
                  <c:v>1794.348</c:v>
                </c:pt>
                <c:pt idx="2664">
                  <c:v>1732.1219999999998</c:v>
                </c:pt>
                <c:pt idx="2665">
                  <c:v>1797.2750000000001</c:v>
                </c:pt>
                <c:pt idx="2666">
                  <c:v>1731.6929999999998</c:v>
                </c:pt>
                <c:pt idx="2667">
                  <c:v>1795.826</c:v>
                </c:pt>
                <c:pt idx="2668">
                  <c:v>1891.982</c:v>
                </c:pt>
                <c:pt idx="2669">
                  <c:v>1951.048</c:v>
                </c:pt>
                <c:pt idx="2670">
                  <c:v>1901.49</c:v>
                </c:pt>
                <c:pt idx="2671">
                  <c:v>1939.575</c:v>
                </c:pt>
                <c:pt idx="2672">
                  <c:v>1915.0929999999998</c:v>
                </c:pt>
                <c:pt idx="2673">
                  <c:v>1923.3319999999999</c:v>
                </c:pt>
                <c:pt idx="2674">
                  <c:v>1932.1779999999999</c:v>
                </c:pt>
                <c:pt idx="2675">
                  <c:v>1903.712</c:v>
                </c:pt>
                <c:pt idx="2676">
                  <c:v>1951.8539999999998</c:v>
                </c:pt>
                <c:pt idx="2677">
                  <c:v>1882.3689999999999</c:v>
                </c:pt>
                <c:pt idx="2678">
                  <c:v>1972.5450000000001</c:v>
                </c:pt>
                <c:pt idx="2679">
                  <c:v>1861.6089999999999</c:v>
                </c:pt>
                <c:pt idx="2680">
                  <c:v>1993.4370000000001</c:v>
                </c:pt>
                <c:pt idx="2681">
                  <c:v>1839.91</c:v>
                </c:pt>
                <c:pt idx="2682">
                  <c:v>2012.625</c:v>
                </c:pt>
                <c:pt idx="2683">
                  <c:v>1822.2950000000001</c:v>
                </c:pt>
                <c:pt idx="2684">
                  <c:v>2028.9929999999999</c:v>
                </c:pt>
                <c:pt idx="2685">
                  <c:v>1807.3129999999999</c:v>
                </c:pt>
                <c:pt idx="2686">
                  <c:v>2042.1009999999999</c:v>
                </c:pt>
                <c:pt idx="2687">
                  <c:v>1797.2170000000001</c:v>
                </c:pt>
                <c:pt idx="2688">
                  <c:v>1883.0409999999999</c:v>
                </c:pt>
                <c:pt idx="2689">
                  <c:v>1643.7429999999999</c:v>
                </c:pt>
                <c:pt idx="2690">
                  <c:v>1885.296</c:v>
                </c:pt>
                <c:pt idx="2691">
                  <c:v>1644.827</c:v>
                </c:pt>
                <c:pt idx="2692">
                  <c:v>1882.6679999999999</c:v>
                </c:pt>
                <c:pt idx="2693">
                  <c:v>1650.886</c:v>
                </c:pt>
                <c:pt idx="2694">
                  <c:v>1874.903</c:v>
                </c:pt>
                <c:pt idx="2695">
                  <c:v>1661.338</c:v>
                </c:pt>
                <c:pt idx="2696">
                  <c:v>1862.7170000000001</c:v>
                </c:pt>
                <c:pt idx="2697">
                  <c:v>1675.1029999999998</c:v>
                </c:pt>
                <c:pt idx="2698">
                  <c:v>1846.568</c:v>
                </c:pt>
                <c:pt idx="2699">
                  <c:v>1692.473</c:v>
                </c:pt>
                <c:pt idx="2700">
                  <c:v>1827.9560000000001</c:v>
                </c:pt>
                <c:pt idx="2701">
                  <c:v>1711.961</c:v>
                </c:pt>
                <c:pt idx="2702">
                  <c:v>1808.049</c:v>
                </c:pt>
                <c:pt idx="2703">
                  <c:v>1731.7550000000001</c:v>
                </c:pt>
                <c:pt idx="2704">
                  <c:v>1787.377</c:v>
                </c:pt>
                <c:pt idx="2705">
                  <c:v>1750.9460000000001</c:v>
                </c:pt>
                <c:pt idx="2706">
                  <c:v>1768.8419999999999</c:v>
                </c:pt>
                <c:pt idx="2707">
                  <c:v>1768.1619999999998</c:v>
                </c:pt>
                <c:pt idx="2708">
                  <c:v>1751.3619999999999</c:v>
                </c:pt>
                <c:pt idx="2709">
                  <c:v>1782.856</c:v>
                </c:pt>
                <c:pt idx="2710">
                  <c:v>1738.412</c:v>
                </c:pt>
                <c:pt idx="2711">
                  <c:v>1793.9939999999999</c:v>
                </c:pt>
                <c:pt idx="2712">
                  <c:v>1729.518</c:v>
                </c:pt>
                <c:pt idx="2713">
                  <c:v>1800.7049999999999</c:v>
                </c:pt>
                <c:pt idx="2714">
                  <c:v>1725.6399999999999</c:v>
                </c:pt>
                <c:pt idx="2715">
                  <c:v>1802.529</c:v>
                </c:pt>
                <c:pt idx="2716">
                  <c:v>1883.2239999999999</c:v>
                </c:pt>
                <c:pt idx="2717">
                  <c:v>1960.5439999999999</c:v>
                </c:pt>
                <c:pt idx="2718">
                  <c:v>1889.1189999999999</c:v>
                </c:pt>
                <c:pt idx="2719">
                  <c:v>1952.54</c:v>
                </c:pt>
                <c:pt idx="2720">
                  <c:v>1900.5709999999999</c:v>
                </c:pt>
                <c:pt idx="2721">
                  <c:v>1939.9150000000011</c:v>
                </c:pt>
                <c:pt idx="2722">
                  <c:v>1915.23</c:v>
                </c:pt>
                <c:pt idx="2723">
                  <c:v>1923.0729999999999</c:v>
                </c:pt>
                <c:pt idx="2724">
                  <c:v>1933.1339999999998</c:v>
                </c:pt>
                <c:pt idx="2725">
                  <c:v>1902.9880000000001</c:v>
                </c:pt>
                <c:pt idx="2726">
                  <c:v>1953.3629999999998</c:v>
                </c:pt>
                <c:pt idx="2727">
                  <c:v>1881.6579999999999</c:v>
                </c:pt>
                <c:pt idx="2728">
                  <c:v>1974.6739999999998</c:v>
                </c:pt>
                <c:pt idx="2729">
                  <c:v>1860.2860000000001</c:v>
                </c:pt>
                <c:pt idx="2730">
                  <c:v>1994.9739999999999</c:v>
                </c:pt>
                <c:pt idx="2731">
                  <c:v>1840.3829999999998</c:v>
                </c:pt>
                <c:pt idx="2732">
                  <c:v>2013.2380000000001</c:v>
                </c:pt>
                <c:pt idx="2733">
                  <c:v>1823.252</c:v>
                </c:pt>
                <c:pt idx="2734">
                  <c:v>2028.72</c:v>
                </c:pt>
                <c:pt idx="2735">
                  <c:v>1810.366</c:v>
                </c:pt>
                <c:pt idx="2736">
                  <c:v>1932.1189999999999</c:v>
                </c:pt>
                <c:pt idx="2737">
                  <c:v>1706.0419999999999</c:v>
                </c:pt>
                <c:pt idx="2738">
                  <c:v>1938.046</c:v>
                </c:pt>
                <c:pt idx="2739">
                  <c:v>1703.2739999999999</c:v>
                </c:pt>
                <c:pt idx="2740">
                  <c:v>1939.117</c:v>
                </c:pt>
                <c:pt idx="2741">
                  <c:v>1705.7639999999999</c:v>
                </c:pt>
                <c:pt idx="2742">
                  <c:v>1934.8239999999998</c:v>
                </c:pt>
                <c:pt idx="2743">
                  <c:v>1712.8229999999999</c:v>
                </c:pt>
                <c:pt idx="2744">
                  <c:v>1925.7170000000001</c:v>
                </c:pt>
                <c:pt idx="2745">
                  <c:v>1724.556</c:v>
                </c:pt>
                <c:pt idx="2746">
                  <c:v>1911.5939999999998</c:v>
                </c:pt>
                <c:pt idx="2747">
                  <c:v>1740.93</c:v>
                </c:pt>
                <c:pt idx="2748">
                  <c:v>1894.09</c:v>
                </c:pt>
                <c:pt idx="2749">
                  <c:v>1758.231</c:v>
                </c:pt>
                <c:pt idx="2750">
                  <c:v>1873.9170000000001</c:v>
                </c:pt>
                <c:pt idx="2751">
                  <c:v>1778.6489999999999</c:v>
                </c:pt>
                <c:pt idx="2752">
                  <c:v>1853.1789999999999</c:v>
                </c:pt>
                <c:pt idx="2753">
                  <c:v>1798.211</c:v>
                </c:pt>
                <c:pt idx="2754">
                  <c:v>1832.1869999999999</c:v>
                </c:pt>
                <c:pt idx="2755">
                  <c:v>1817.769</c:v>
                </c:pt>
                <c:pt idx="2756">
                  <c:v>1812.8729999999998</c:v>
                </c:pt>
                <c:pt idx="2757">
                  <c:v>1834.7829999999999</c:v>
                </c:pt>
                <c:pt idx="2758">
                  <c:v>1796.2460000000001</c:v>
                </c:pt>
                <c:pt idx="2759">
                  <c:v>1849.3150000000001</c:v>
                </c:pt>
                <c:pt idx="2760">
                  <c:v>1834.2380000000001</c:v>
                </c:pt>
                <c:pt idx="2761">
                  <c:v>1909.809</c:v>
                </c:pt>
                <c:pt idx="2762">
                  <c:v>1826.107</c:v>
                </c:pt>
                <c:pt idx="2763">
                  <c:v>1916.0509999999999</c:v>
                </c:pt>
                <c:pt idx="2764">
                  <c:v>1823.1679999999999</c:v>
                </c:pt>
                <c:pt idx="2765">
                  <c:v>1916.94</c:v>
                </c:pt>
                <c:pt idx="2766">
                  <c:v>1825.3879999999999</c:v>
                </c:pt>
                <c:pt idx="2767">
                  <c:v>1912.7249999999999</c:v>
                </c:pt>
                <c:pt idx="2768">
                  <c:v>1833.0809999999999</c:v>
                </c:pt>
                <c:pt idx="2769">
                  <c:v>1902.8729999999998</c:v>
                </c:pt>
                <c:pt idx="2770">
                  <c:v>1844.8839999999998</c:v>
                </c:pt>
                <c:pt idx="2771">
                  <c:v>1889.6009999999999</c:v>
                </c:pt>
                <c:pt idx="2772">
                  <c:v>1861.24</c:v>
                </c:pt>
                <c:pt idx="2773">
                  <c:v>1872.1409999999998</c:v>
                </c:pt>
                <c:pt idx="2774">
                  <c:v>1879.8589999999999</c:v>
                </c:pt>
                <c:pt idx="2775">
                  <c:v>1853.039</c:v>
                </c:pt>
                <c:pt idx="2776">
                  <c:v>1899.3739999999998</c:v>
                </c:pt>
                <c:pt idx="2777">
                  <c:v>1831.778</c:v>
                </c:pt>
                <c:pt idx="2778">
                  <c:v>1920.4639999999999</c:v>
                </c:pt>
                <c:pt idx="2779">
                  <c:v>1811.4860000000001</c:v>
                </c:pt>
                <c:pt idx="2780">
                  <c:v>1887.5039999999999</c:v>
                </c:pt>
                <c:pt idx="2781">
                  <c:v>1745.2560000000001</c:v>
                </c:pt>
                <c:pt idx="2782">
                  <c:v>1904.5329999999999</c:v>
                </c:pt>
                <c:pt idx="2783">
                  <c:v>1730.1229999999998</c:v>
                </c:pt>
                <c:pt idx="2784">
                  <c:v>1917.951</c:v>
                </c:pt>
                <c:pt idx="2785">
                  <c:v>1719.759</c:v>
                </c:pt>
                <c:pt idx="2786">
                  <c:v>1926.9780000000001</c:v>
                </c:pt>
                <c:pt idx="2787">
                  <c:v>1713.4110000000001</c:v>
                </c:pt>
                <c:pt idx="2788">
                  <c:v>1931.4839999999999</c:v>
                </c:pt>
                <c:pt idx="2789">
                  <c:v>1712.413</c:v>
                </c:pt>
                <c:pt idx="2790">
                  <c:v>1930.395</c:v>
                </c:pt>
                <c:pt idx="2791">
                  <c:v>1716.2380000000001</c:v>
                </c:pt>
                <c:pt idx="2792">
                  <c:v>1924.3799999999999</c:v>
                </c:pt>
                <c:pt idx="2793">
                  <c:v>1724.8039999999999</c:v>
                </c:pt>
                <c:pt idx="2794">
                  <c:v>1913.4270000000001</c:v>
                </c:pt>
                <c:pt idx="2795">
                  <c:v>1738.1909999999998</c:v>
                </c:pt>
                <c:pt idx="2796">
                  <c:v>1898.2149999999999</c:v>
                </c:pt>
                <c:pt idx="2797">
                  <c:v>1753.577</c:v>
                </c:pt>
                <c:pt idx="2798">
                  <c:v>1879.3229999999999</c:v>
                </c:pt>
                <c:pt idx="2799">
                  <c:v>1772.896</c:v>
                </c:pt>
                <c:pt idx="2800">
                  <c:v>1859.0639999999999</c:v>
                </c:pt>
                <c:pt idx="2801">
                  <c:v>1792.5350000000001</c:v>
                </c:pt>
                <c:pt idx="2802">
                  <c:v>1837.55</c:v>
                </c:pt>
                <c:pt idx="2803">
                  <c:v>1812.3629999999998</c:v>
                </c:pt>
                <c:pt idx="2804">
                  <c:v>1816.59</c:v>
                </c:pt>
                <c:pt idx="2805">
                  <c:v>1831.1759999999999</c:v>
                </c:pt>
                <c:pt idx="2806">
                  <c:v>1797.635</c:v>
                </c:pt>
                <c:pt idx="2807">
                  <c:v>1848.0250000000001</c:v>
                </c:pt>
                <c:pt idx="2808">
                  <c:v>1782.6179999999999</c:v>
                </c:pt>
                <c:pt idx="2809">
                  <c:v>1861.241</c:v>
                </c:pt>
                <c:pt idx="2810">
                  <c:v>1771.4270000000001</c:v>
                </c:pt>
                <c:pt idx="2811">
                  <c:v>1870.6089999999999</c:v>
                </c:pt>
                <c:pt idx="2812">
                  <c:v>1764.7239999999999</c:v>
                </c:pt>
                <c:pt idx="2813">
                  <c:v>1874.826</c:v>
                </c:pt>
                <c:pt idx="2814">
                  <c:v>1763.5119999999999</c:v>
                </c:pt>
                <c:pt idx="2815">
                  <c:v>1874.07</c:v>
                </c:pt>
                <c:pt idx="2816">
                  <c:v>1767.8829999999998</c:v>
                </c:pt>
                <c:pt idx="2817">
                  <c:v>1867.886</c:v>
                </c:pt>
                <c:pt idx="2818">
                  <c:v>1776.499</c:v>
                </c:pt>
                <c:pt idx="2819">
                  <c:v>1857.8819999999998</c:v>
                </c:pt>
                <c:pt idx="2820">
                  <c:v>1789.885</c:v>
                </c:pt>
                <c:pt idx="2821">
                  <c:v>1842.816</c:v>
                </c:pt>
                <c:pt idx="2822">
                  <c:v>1806.1739999999998</c:v>
                </c:pt>
                <c:pt idx="2823">
                  <c:v>1826.4490000000001</c:v>
                </c:pt>
                <c:pt idx="2824">
                  <c:v>1825.6799999999998</c:v>
                </c:pt>
                <c:pt idx="2825">
                  <c:v>1806.338</c:v>
                </c:pt>
                <c:pt idx="2826">
                  <c:v>1844.922</c:v>
                </c:pt>
                <c:pt idx="2827">
                  <c:v>1786.424</c:v>
                </c:pt>
                <c:pt idx="2828">
                  <c:v>1916.732</c:v>
                </c:pt>
                <c:pt idx="2829">
                  <c:v>1816.1599999999999</c:v>
                </c:pt>
                <c:pt idx="2830">
                  <c:v>1935.7439999999999</c:v>
                </c:pt>
                <c:pt idx="2831">
                  <c:v>1798.309</c:v>
                </c:pt>
                <c:pt idx="2832">
                  <c:v>1951.9280000000001</c:v>
                </c:pt>
                <c:pt idx="2833">
                  <c:v>1784.1909999999998</c:v>
                </c:pt>
                <c:pt idx="2834">
                  <c:v>1964.9050000000011</c:v>
                </c:pt>
                <c:pt idx="2835">
                  <c:v>1774.1849999999954</c:v>
                </c:pt>
                <c:pt idx="2836">
                  <c:v>1972.99</c:v>
                </c:pt>
                <c:pt idx="2837">
                  <c:v>1769.318</c:v>
                </c:pt>
                <c:pt idx="2838">
                  <c:v>1975.943</c:v>
                </c:pt>
                <c:pt idx="2839">
                  <c:v>1769.5989999999999</c:v>
                </c:pt>
                <c:pt idx="2840">
                  <c:v>1973.9960000000001</c:v>
                </c:pt>
                <c:pt idx="2841">
                  <c:v>1774.855</c:v>
                </c:pt>
                <c:pt idx="2842">
                  <c:v>1965.9680000000001</c:v>
                </c:pt>
                <c:pt idx="2843">
                  <c:v>1785.135</c:v>
                </c:pt>
                <c:pt idx="2844">
                  <c:v>1953.4270000000001</c:v>
                </c:pt>
                <c:pt idx="2845">
                  <c:v>1799.1849999999954</c:v>
                </c:pt>
                <c:pt idx="2846">
                  <c:v>1936.278</c:v>
                </c:pt>
                <c:pt idx="2847">
                  <c:v>1817.0529999999999</c:v>
                </c:pt>
                <c:pt idx="2848">
                  <c:v>1804.115</c:v>
                </c:pt>
                <c:pt idx="2849">
                  <c:v>1735.4170000000001</c:v>
                </c:pt>
                <c:pt idx="2850">
                  <c:v>1782.625</c:v>
                </c:pt>
                <c:pt idx="2851">
                  <c:v>1755.1239999999998</c:v>
                </c:pt>
                <c:pt idx="2852">
                  <c:v>1761.2739999999999</c:v>
                </c:pt>
                <c:pt idx="2853">
                  <c:v>1773.972</c:v>
                </c:pt>
                <c:pt idx="2854">
                  <c:v>1742.2080000000001</c:v>
                </c:pt>
                <c:pt idx="2855">
                  <c:v>1791.9349999999999</c:v>
                </c:pt>
                <c:pt idx="2856">
                  <c:v>1723.749</c:v>
                </c:pt>
                <c:pt idx="2857">
                  <c:v>1806.645</c:v>
                </c:pt>
                <c:pt idx="2858">
                  <c:v>1710.296</c:v>
                </c:pt>
                <c:pt idx="2859">
                  <c:v>1818.55</c:v>
                </c:pt>
                <c:pt idx="2860">
                  <c:v>1700.499</c:v>
                </c:pt>
                <c:pt idx="2861">
                  <c:v>1825.74</c:v>
                </c:pt>
                <c:pt idx="2862">
                  <c:v>1696.2529999999999</c:v>
                </c:pt>
                <c:pt idx="2863">
                  <c:v>1828.421</c:v>
                </c:pt>
                <c:pt idx="2864">
                  <c:v>1696.848</c:v>
                </c:pt>
                <c:pt idx="2865">
                  <c:v>1825.827</c:v>
                </c:pt>
                <c:pt idx="2866">
                  <c:v>1702.07</c:v>
                </c:pt>
                <c:pt idx="2867">
                  <c:v>1818.943</c:v>
                </c:pt>
                <c:pt idx="2868">
                  <c:v>1713.4880000000001</c:v>
                </c:pt>
                <c:pt idx="2869">
                  <c:v>1806.942</c:v>
                </c:pt>
                <c:pt idx="2870">
                  <c:v>1727.3629999999998</c:v>
                </c:pt>
                <c:pt idx="2871">
                  <c:v>1792.3679999999999</c:v>
                </c:pt>
                <c:pt idx="2872">
                  <c:v>1744.5889999999999</c:v>
                </c:pt>
                <c:pt idx="2873">
                  <c:v>1774.6879999999999</c:v>
                </c:pt>
                <c:pt idx="2874">
                  <c:v>1763.048</c:v>
                </c:pt>
                <c:pt idx="2875">
                  <c:v>1756.2349999999999</c:v>
                </c:pt>
                <c:pt idx="2876">
                  <c:v>1891.789</c:v>
                </c:pt>
                <c:pt idx="2877">
                  <c:v>1840.7080000000001</c:v>
                </c:pt>
                <c:pt idx="2878">
                  <c:v>1911.6629999999998</c:v>
                </c:pt>
                <c:pt idx="2879">
                  <c:v>1821.3339999999998</c:v>
                </c:pt>
                <c:pt idx="2880">
                  <c:v>1930.7060000000001</c:v>
                </c:pt>
                <c:pt idx="2881">
                  <c:v>1805.261</c:v>
                </c:pt>
                <c:pt idx="2882">
                  <c:v>1945.625</c:v>
                </c:pt>
                <c:pt idx="2883">
                  <c:v>1792.2070000000001</c:v>
                </c:pt>
                <c:pt idx="2884">
                  <c:v>1956.8150000000001</c:v>
                </c:pt>
                <c:pt idx="2885">
                  <c:v>1783.635</c:v>
                </c:pt>
                <c:pt idx="2886">
                  <c:v>1963.6009999999999</c:v>
                </c:pt>
                <c:pt idx="2887">
                  <c:v>1780.31</c:v>
                </c:pt>
                <c:pt idx="2888">
                  <c:v>1964.8879999999999</c:v>
                </c:pt>
                <c:pt idx="2889">
                  <c:v>1782.1619999999998</c:v>
                </c:pt>
                <c:pt idx="2890">
                  <c:v>1960.7</c:v>
                </c:pt>
                <c:pt idx="2891">
                  <c:v>1788.6719999999998</c:v>
                </c:pt>
                <c:pt idx="2892">
                  <c:v>1951.712</c:v>
                </c:pt>
                <c:pt idx="2893">
                  <c:v>1799.9490000000001</c:v>
                </c:pt>
                <c:pt idx="2894">
                  <c:v>1937.105</c:v>
                </c:pt>
                <c:pt idx="2895">
                  <c:v>1815.2739999999999</c:v>
                </c:pt>
                <c:pt idx="2896">
                  <c:v>1805.9860000000001</c:v>
                </c:pt>
                <c:pt idx="2897">
                  <c:v>1732.8529999999998</c:v>
                </c:pt>
                <c:pt idx="2898">
                  <c:v>1785.6919999999998</c:v>
                </c:pt>
                <c:pt idx="2899">
                  <c:v>1751.6239999999998</c:v>
                </c:pt>
                <c:pt idx="2900">
                  <c:v>1765.4150000000011</c:v>
                </c:pt>
                <c:pt idx="2901">
                  <c:v>1771.1499999999999</c:v>
                </c:pt>
                <c:pt idx="2902">
                  <c:v>1743.6109999999999</c:v>
                </c:pt>
                <c:pt idx="2903">
                  <c:v>1790.2339999999999</c:v>
                </c:pt>
                <c:pt idx="2904">
                  <c:v>1724.1339999999998</c:v>
                </c:pt>
                <c:pt idx="2905">
                  <c:v>1806.5219999999999</c:v>
                </c:pt>
                <c:pt idx="2906">
                  <c:v>1707.4110000000001</c:v>
                </c:pt>
                <c:pt idx="2907">
                  <c:v>1821.242</c:v>
                </c:pt>
                <c:pt idx="2908">
                  <c:v>1694.989</c:v>
                </c:pt>
                <c:pt idx="2909">
                  <c:v>1831.2919999999999</c:v>
                </c:pt>
                <c:pt idx="2910">
                  <c:v>1686.6219999999998</c:v>
                </c:pt>
                <c:pt idx="2911">
                  <c:v>1837.5039999999999</c:v>
                </c:pt>
                <c:pt idx="2912">
                  <c:v>1683.8709999999999</c:v>
                </c:pt>
                <c:pt idx="2913">
                  <c:v>1838.6669999999999</c:v>
                </c:pt>
                <c:pt idx="2914">
                  <c:v>1686.1949999999954</c:v>
                </c:pt>
                <c:pt idx="2915">
                  <c:v>1834.729</c:v>
                </c:pt>
                <c:pt idx="2916">
                  <c:v>1693.3909999999998</c:v>
                </c:pt>
                <c:pt idx="2917">
                  <c:v>1826.5309999999999</c:v>
                </c:pt>
                <c:pt idx="2918">
                  <c:v>1704.721</c:v>
                </c:pt>
                <c:pt idx="2919">
                  <c:v>1813.9670000000001</c:v>
                </c:pt>
                <c:pt idx="2920">
                  <c:v>1720.6809999999998</c:v>
                </c:pt>
                <c:pt idx="2921">
                  <c:v>1798.0939999999998</c:v>
                </c:pt>
                <c:pt idx="2922">
                  <c:v>1738.2190000000001</c:v>
                </c:pt>
                <c:pt idx="2923">
                  <c:v>1780.066</c:v>
                </c:pt>
                <c:pt idx="2924">
                  <c:v>1918.7349999999999</c:v>
                </c:pt>
                <c:pt idx="2925">
                  <c:v>1917.6709999999998</c:v>
                </c:pt>
                <c:pt idx="2926">
                  <c:v>1939.528</c:v>
                </c:pt>
                <c:pt idx="2927">
                  <c:v>1897.1419999999998</c:v>
                </c:pt>
                <c:pt idx="2928">
                  <c:v>1959.645</c:v>
                </c:pt>
                <c:pt idx="2929">
                  <c:v>1878.3329999999999</c:v>
                </c:pt>
                <c:pt idx="2930">
                  <c:v>1978.221</c:v>
                </c:pt>
                <c:pt idx="2931">
                  <c:v>1861.818</c:v>
                </c:pt>
                <c:pt idx="2932">
                  <c:v>1992.749</c:v>
                </c:pt>
                <c:pt idx="2933">
                  <c:v>1850.6609999999998</c:v>
                </c:pt>
                <c:pt idx="2934">
                  <c:v>2003.577</c:v>
                </c:pt>
                <c:pt idx="2935">
                  <c:v>1842.7739999999999</c:v>
                </c:pt>
                <c:pt idx="2936">
                  <c:v>2008.86</c:v>
                </c:pt>
                <c:pt idx="2937">
                  <c:v>1840.6659999999999</c:v>
                </c:pt>
                <c:pt idx="2938">
                  <c:v>2008.6079999999999</c:v>
                </c:pt>
                <c:pt idx="2939">
                  <c:v>1843.2339999999999</c:v>
                </c:pt>
                <c:pt idx="2940">
                  <c:v>2003.3389999999999</c:v>
                </c:pt>
                <c:pt idx="2941">
                  <c:v>1851.328</c:v>
                </c:pt>
                <c:pt idx="2942">
                  <c:v>1991.991</c:v>
                </c:pt>
                <c:pt idx="2943">
                  <c:v>1864.5260000000001</c:v>
                </c:pt>
                <c:pt idx="2944">
                  <c:v>1806.8709999999999</c:v>
                </c:pt>
                <c:pt idx="2945">
                  <c:v>1732.1889999999999</c:v>
                </c:pt>
                <c:pt idx="2946">
                  <c:v>1788.0360000000001</c:v>
                </c:pt>
                <c:pt idx="2947">
                  <c:v>1749.8879999999999</c:v>
                </c:pt>
                <c:pt idx="2948">
                  <c:v>1767.895</c:v>
                </c:pt>
                <c:pt idx="2949">
                  <c:v>1768.568</c:v>
                </c:pt>
                <c:pt idx="2950">
                  <c:v>1746.2280000000001</c:v>
                </c:pt>
                <c:pt idx="2951">
                  <c:v>1788.1239999999998</c:v>
                </c:pt>
                <c:pt idx="2952">
                  <c:v>1725.2539999999999</c:v>
                </c:pt>
                <c:pt idx="2953">
                  <c:v>1806.175</c:v>
                </c:pt>
                <c:pt idx="2954">
                  <c:v>1706.8809999999999</c:v>
                </c:pt>
                <c:pt idx="2955">
                  <c:v>1822.5160000000001</c:v>
                </c:pt>
                <c:pt idx="2956">
                  <c:v>1690.9250000000011</c:v>
                </c:pt>
                <c:pt idx="2957">
                  <c:v>1835.489</c:v>
                </c:pt>
                <c:pt idx="2958">
                  <c:v>1680.0329999999999</c:v>
                </c:pt>
                <c:pt idx="2959">
                  <c:v>1844.8019999999999</c:v>
                </c:pt>
                <c:pt idx="2960">
                  <c:v>1673.6619999999998</c:v>
                </c:pt>
                <c:pt idx="2961">
                  <c:v>1849.346</c:v>
                </c:pt>
                <c:pt idx="2962">
                  <c:v>1672.259</c:v>
                </c:pt>
                <c:pt idx="2963">
                  <c:v>1848.953</c:v>
                </c:pt>
                <c:pt idx="2964">
                  <c:v>1676.2349999999999</c:v>
                </c:pt>
                <c:pt idx="2965">
                  <c:v>1843.91</c:v>
                </c:pt>
                <c:pt idx="2966">
                  <c:v>1684.6739999999998</c:v>
                </c:pt>
                <c:pt idx="2967">
                  <c:v>1833.961</c:v>
                </c:pt>
                <c:pt idx="2968">
                  <c:v>1697.6379999999999</c:v>
                </c:pt>
                <c:pt idx="2969">
                  <c:v>1820.86</c:v>
                </c:pt>
                <c:pt idx="2970">
                  <c:v>1713.1899999999998</c:v>
                </c:pt>
                <c:pt idx="2971">
                  <c:v>1803.943</c:v>
                </c:pt>
                <c:pt idx="2972">
                  <c:v>1891.258</c:v>
                </c:pt>
                <c:pt idx="2973">
                  <c:v>1943.3929999999998</c:v>
                </c:pt>
                <c:pt idx="2974">
                  <c:v>1913.1969999999999</c:v>
                </c:pt>
                <c:pt idx="2975">
                  <c:v>1922.6119999999999</c:v>
                </c:pt>
                <c:pt idx="2976">
                  <c:v>1934.1739999999998</c:v>
                </c:pt>
                <c:pt idx="2977">
                  <c:v>1903.328</c:v>
                </c:pt>
                <c:pt idx="2978">
                  <c:v>1953.586</c:v>
                </c:pt>
                <c:pt idx="2979">
                  <c:v>1884.7729999999999</c:v>
                </c:pt>
                <c:pt idx="2980">
                  <c:v>1970.9390000000001</c:v>
                </c:pt>
                <c:pt idx="2981">
                  <c:v>1869.8639999999998</c:v>
                </c:pt>
                <c:pt idx="2982">
                  <c:v>1984.8150000000001</c:v>
                </c:pt>
                <c:pt idx="2983">
                  <c:v>1858.6599999999999</c:v>
                </c:pt>
                <c:pt idx="2984">
                  <c:v>1993.7739999999999</c:v>
                </c:pt>
                <c:pt idx="2985">
                  <c:v>1853.2860000000001</c:v>
                </c:pt>
                <c:pt idx="2986">
                  <c:v>1997.4470000000001</c:v>
                </c:pt>
                <c:pt idx="2987">
                  <c:v>1852.3319999999999</c:v>
                </c:pt>
                <c:pt idx="2988">
                  <c:v>1995.85</c:v>
                </c:pt>
                <c:pt idx="2989">
                  <c:v>1856.981</c:v>
                </c:pt>
                <c:pt idx="2990">
                  <c:v>1988.367</c:v>
                </c:pt>
                <c:pt idx="2991">
                  <c:v>1866.3899999999999</c:v>
                </c:pt>
                <c:pt idx="2992">
                  <c:v>1806.454</c:v>
                </c:pt>
                <c:pt idx="2993">
                  <c:v>1731.2539999999999</c:v>
                </c:pt>
                <c:pt idx="2994">
                  <c:v>1789.6189999999999</c:v>
                </c:pt>
                <c:pt idx="2995">
                  <c:v>1747.3519999999999</c:v>
                </c:pt>
                <c:pt idx="2996">
                  <c:v>1771.213</c:v>
                </c:pt>
                <c:pt idx="2997">
                  <c:v>1765.3789999999999</c:v>
                </c:pt>
                <c:pt idx="2998">
                  <c:v>1749.2929999999999</c:v>
                </c:pt>
                <c:pt idx="2999">
                  <c:v>1784.8139999999999</c:v>
                </c:pt>
                <c:pt idx="3000">
                  <c:v>1728.76</c:v>
                </c:pt>
                <c:pt idx="3001">
                  <c:v>1803.799</c:v>
                </c:pt>
                <c:pt idx="3002">
                  <c:v>1708.6769999999999</c:v>
                </c:pt>
                <c:pt idx="3003">
                  <c:v>1821.5609999999999</c:v>
                </c:pt>
                <c:pt idx="3004">
                  <c:v>1690.3579999999999</c:v>
                </c:pt>
                <c:pt idx="3005">
                  <c:v>1837.3239999999998</c:v>
                </c:pt>
                <c:pt idx="3006">
                  <c:v>1676.44</c:v>
                </c:pt>
                <c:pt idx="3007">
                  <c:v>1849.5150000000001</c:v>
                </c:pt>
                <c:pt idx="3008">
                  <c:v>1666.596</c:v>
                </c:pt>
                <c:pt idx="3009">
                  <c:v>1857.213</c:v>
                </c:pt>
                <c:pt idx="3010">
                  <c:v>1662.075</c:v>
                </c:pt>
                <c:pt idx="3011">
                  <c:v>1860.1849999999954</c:v>
                </c:pt>
                <c:pt idx="3012">
                  <c:v>1662.2349999999999</c:v>
                </c:pt>
                <c:pt idx="3013">
                  <c:v>1858.403</c:v>
                </c:pt>
                <c:pt idx="3014">
                  <c:v>1667.4260000000011</c:v>
                </c:pt>
                <c:pt idx="3015">
                  <c:v>1851.7249999999999</c:v>
                </c:pt>
                <c:pt idx="3016">
                  <c:v>1677.502</c:v>
                </c:pt>
                <c:pt idx="3017">
                  <c:v>1840.9360000000001</c:v>
                </c:pt>
                <c:pt idx="3018">
                  <c:v>1691.451</c:v>
                </c:pt>
                <c:pt idx="3019">
                  <c:v>1826.2829999999999</c:v>
                </c:pt>
                <c:pt idx="3020">
                  <c:v>1866.307</c:v>
                </c:pt>
                <c:pt idx="3021">
                  <c:v>1968.7149999999999</c:v>
                </c:pt>
                <c:pt idx="3022">
                  <c:v>1885.895</c:v>
                </c:pt>
                <c:pt idx="3023">
                  <c:v>1948.1659999999999</c:v>
                </c:pt>
                <c:pt idx="3024">
                  <c:v>1907.625</c:v>
                </c:pt>
                <c:pt idx="3025">
                  <c:v>1928.2070000000001</c:v>
                </c:pt>
                <c:pt idx="3026">
                  <c:v>1928.9080000000001</c:v>
                </c:pt>
                <c:pt idx="3027">
                  <c:v>1908.0429999999999</c:v>
                </c:pt>
                <c:pt idx="3028">
                  <c:v>1947.86</c:v>
                </c:pt>
                <c:pt idx="3029">
                  <c:v>1890.585</c:v>
                </c:pt>
                <c:pt idx="3030">
                  <c:v>1964.1589999999999</c:v>
                </c:pt>
                <c:pt idx="3031">
                  <c:v>1876.9549999999999</c:v>
                </c:pt>
                <c:pt idx="3032">
                  <c:v>1976.6309999999999</c:v>
                </c:pt>
                <c:pt idx="3033">
                  <c:v>1867.5250000000001</c:v>
                </c:pt>
                <c:pt idx="3034">
                  <c:v>1984.3229999999999</c:v>
                </c:pt>
                <c:pt idx="3035">
                  <c:v>1862.8739999999998</c:v>
                </c:pt>
                <c:pt idx="3036">
                  <c:v>1986.3</c:v>
                </c:pt>
                <c:pt idx="3037">
                  <c:v>1863.922</c:v>
                </c:pt>
                <c:pt idx="3038">
                  <c:v>1982.5809999999999</c:v>
                </c:pt>
                <c:pt idx="3039">
                  <c:v>1869.7139999999999</c:v>
                </c:pt>
                <c:pt idx="3040">
                  <c:v>1804.837</c:v>
                </c:pt>
                <c:pt idx="3041">
                  <c:v>1732.0450000000001</c:v>
                </c:pt>
                <c:pt idx="3042">
                  <c:v>1790.8989999999999</c:v>
                </c:pt>
                <c:pt idx="3043">
                  <c:v>1745.7270000000001</c:v>
                </c:pt>
                <c:pt idx="3044">
                  <c:v>1774.5539999999999</c:v>
                </c:pt>
                <c:pt idx="3045">
                  <c:v>1762.511</c:v>
                </c:pt>
                <c:pt idx="3046">
                  <c:v>1753.7049999999999</c:v>
                </c:pt>
                <c:pt idx="3047">
                  <c:v>1781.4449999999999</c:v>
                </c:pt>
                <c:pt idx="3048">
                  <c:v>1733.8619999999999</c:v>
                </c:pt>
                <c:pt idx="3049">
                  <c:v>1800.6989999999998</c:v>
                </c:pt>
                <c:pt idx="3050">
                  <c:v>1711.404</c:v>
                </c:pt>
                <c:pt idx="3051">
                  <c:v>1819.239</c:v>
                </c:pt>
                <c:pt idx="3052">
                  <c:v>1693.058</c:v>
                </c:pt>
                <c:pt idx="3053">
                  <c:v>1836.6499999999999</c:v>
                </c:pt>
                <c:pt idx="3054">
                  <c:v>1675.951</c:v>
                </c:pt>
                <c:pt idx="3055">
                  <c:v>1850.933</c:v>
                </c:pt>
                <c:pt idx="3056">
                  <c:v>1663.597</c:v>
                </c:pt>
                <c:pt idx="3057">
                  <c:v>1861.739</c:v>
                </c:pt>
                <c:pt idx="3058">
                  <c:v>1654.605</c:v>
                </c:pt>
                <c:pt idx="3059">
                  <c:v>1867.9860000000001</c:v>
                </c:pt>
                <c:pt idx="3060">
                  <c:v>1651.316</c:v>
                </c:pt>
                <c:pt idx="3061">
                  <c:v>1869.808</c:v>
                </c:pt>
                <c:pt idx="3062">
                  <c:v>1653.54</c:v>
                </c:pt>
                <c:pt idx="3063">
                  <c:v>1866.491</c:v>
                </c:pt>
                <c:pt idx="3064">
                  <c:v>1660.9829999999999</c:v>
                </c:pt>
                <c:pt idx="3065">
                  <c:v>1858.6289999999999</c:v>
                </c:pt>
                <c:pt idx="3066">
                  <c:v>1671.8019999999999</c:v>
                </c:pt>
                <c:pt idx="3067">
                  <c:v>1845.924</c:v>
                </c:pt>
                <c:pt idx="3068">
                  <c:v>1842.5519999999999</c:v>
                </c:pt>
                <c:pt idx="3069">
                  <c:v>1992.1089999999999</c:v>
                </c:pt>
                <c:pt idx="3070">
                  <c:v>1861.491</c:v>
                </c:pt>
                <c:pt idx="3071">
                  <c:v>1973.1859999999999</c:v>
                </c:pt>
                <c:pt idx="3072">
                  <c:v>1882.53</c:v>
                </c:pt>
                <c:pt idx="3073">
                  <c:v>1951.961</c:v>
                </c:pt>
                <c:pt idx="3074">
                  <c:v>1903.9370000000001</c:v>
                </c:pt>
                <c:pt idx="3075">
                  <c:v>1931.9570000000001</c:v>
                </c:pt>
                <c:pt idx="3076">
                  <c:v>1924.3219999999999</c:v>
                </c:pt>
                <c:pt idx="3077">
                  <c:v>1912.297</c:v>
                </c:pt>
                <c:pt idx="3078">
                  <c:v>1942.951</c:v>
                </c:pt>
                <c:pt idx="3079">
                  <c:v>1896.088</c:v>
                </c:pt>
                <c:pt idx="3080">
                  <c:v>1958.2560000000001</c:v>
                </c:pt>
                <c:pt idx="3081">
                  <c:v>1883.3989999999999</c:v>
                </c:pt>
                <c:pt idx="3082">
                  <c:v>1969.3909999999998</c:v>
                </c:pt>
                <c:pt idx="3083">
                  <c:v>1875.518</c:v>
                </c:pt>
                <c:pt idx="3084">
                  <c:v>1975.4770000000001</c:v>
                </c:pt>
                <c:pt idx="3085">
                  <c:v>1872.7750000000001</c:v>
                </c:pt>
                <c:pt idx="3086">
                  <c:v>1975.8109999999999</c:v>
                </c:pt>
                <c:pt idx="3087">
                  <c:v>1874.6399999999999</c:v>
                </c:pt>
                <c:pt idx="3088">
                  <c:v>1802.6609999999998</c:v>
                </c:pt>
                <c:pt idx="3089">
                  <c:v>1732.472</c:v>
                </c:pt>
                <c:pt idx="3090">
                  <c:v>1792.039</c:v>
                </c:pt>
                <c:pt idx="3091">
                  <c:v>1743.6979999999999</c:v>
                </c:pt>
                <c:pt idx="3092">
                  <c:v>1777.8119999999999</c:v>
                </c:pt>
                <c:pt idx="3093">
                  <c:v>1758.8209999999999</c:v>
                </c:pt>
                <c:pt idx="3094">
                  <c:v>1759.904</c:v>
                </c:pt>
                <c:pt idx="3095">
                  <c:v>1776.4649999999999</c:v>
                </c:pt>
                <c:pt idx="3096">
                  <c:v>1739.5119999999999</c:v>
                </c:pt>
                <c:pt idx="3097">
                  <c:v>1795.01</c:v>
                </c:pt>
                <c:pt idx="3098">
                  <c:v>1718.1659999999999</c:v>
                </c:pt>
                <c:pt idx="3099">
                  <c:v>1814.6789999999999</c:v>
                </c:pt>
                <c:pt idx="3100">
                  <c:v>1698.3229999999999</c:v>
                </c:pt>
                <c:pt idx="3101">
                  <c:v>1832.799</c:v>
                </c:pt>
                <c:pt idx="3102">
                  <c:v>1679.3050000000001</c:v>
                </c:pt>
                <c:pt idx="3103">
                  <c:v>1849.2470000000001</c:v>
                </c:pt>
                <c:pt idx="3104">
                  <c:v>1663.8329999999999</c:v>
                </c:pt>
                <c:pt idx="3105">
                  <c:v>1862.7190000000001</c:v>
                </c:pt>
                <c:pt idx="3106">
                  <c:v>1652.2739999999999</c:v>
                </c:pt>
                <c:pt idx="3107">
                  <c:v>1871.8609999999999</c:v>
                </c:pt>
                <c:pt idx="3108">
                  <c:v>1645.3979999999999</c:v>
                </c:pt>
                <c:pt idx="3109">
                  <c:v>1877.115</c:v>
                </c:pt>
                <c:pt idx="3110">
                  <c:v>1644.0639999999999</c:v>
                </c:pt>
                <c:pt idx="3111">
                  <c:v>1876.94</c:v>
                </c:pt>
                <c:pt idx="3112">
                  <c:v>1647.615</c:v>
                </c:pt>
                <c:pt idx="3113">
                  <c:v>1872.625</c:v>
                </c:pt>
                <c:pt idx="3114">
                  <c:v>1655.982</c:v>
                </c:pt>
                <c:pt idx="3115">
                  <c:v>1863.299</c:v>
                </c:pt>
                <c:pt idx="3116">
                  <c:v>1822.2860000000001</c:v>
                </c:pt>
                <c:pt idx="3117">
                  <c:v>2012.3789999999999</c:v>
                </c:pt>
                <c:pt idx="3118">
                  <c:v>1839.3729999999998</c:v>
                </c:pt>
                <c:pt idx="3119">
                  <c:v>1995.087</c:v>
                </c:pt>
                <c:pt idx="3120">
                  <c:v>1858.6499999999999</c:v>
                </c:pt>
                <c:pt idx="3121">
                  <c:v>1975.8439999999998</c:v>
                </c:pt>
                <c:pt idx="3122">
                  <c:v>1879.942</c:v>
                </c:pt>
                <c:pt idx="3123">
                  <c:v>1954.4870000000001</c:v>
                </c:pt>
                <c:pt idx="3124">
                  <c:v>1901.866</c:v>
                </c:pt>
                <c:pt idx="3125">
                  <c:v>1934.1839999999959</c:v>
                </c:pt>
                <c:pt idx="3126">
                  <c:v>1921.6559999999999</c:v>
                </c:pt>
                <c:pt idx="3127">
                  <c:v>1915.6839999999959</c:v>
                </c:pt>
                <c:pt idx="3128">
                  <c:v>1939.635</c:v>
                </c:pt>
                <c:pt idx="3129">
                  <c:v>1900.22</c:v>
                </c:pt>
                <c:pt idx="3130">
                  <c:v>1953.807</c:v>
                </c:pt>
                <c:pt idx="3131">
                  <c:v>1888.3509999999999</c:v>
                </c:pt>
                <c:pt idx="3132">
                  <c:v>1963.175</c:v>
                </c:pt>
                <c:pt idx="3133">
                  <c:v>1881.87</c:v>
                </c:pt>
                <c:pt idx="3134">
                  <c:v>1967.6399999999999</c:v>
                </c:pt>
                <c:pt idx="3135">
                  <c:v>1880.326</c:v>
                </c:pt>
                <c:pt idx="3136">
                  <c:v>1800.0329999999999</c:v>
                </c:pt>
                <c:pt idx="3137">
                  <c:v>1733.4349999999999</c:v>
                </c:pt>
                <c:pt idx="3138">
                  <c:v>1793.088</c:v>
                </c:pt>
                <c:pt idx="3139">
                  <c:v>1741.617</c:v>
                </c:pt>
                <c:pt idx="3140">
                  <c:v>1781.499</c:v>
                </c:pt>
                <c:pt idx="3141">
                  <c:v>1754.8319999999999</c:v>
                </c:pt>
                <c:pt idx="3142">
                  <c:v>1765.9760000000001</c:v>
                </c:pt>
                <c:pt idx="3143">
                  <c:v>1770.2439999999999</c:v>
                </c:pt>
                <c:pt idx="3144">
                  <c:v>1747.346</c:v>
                </c:pt>
                <c:pt idx="3145">
                  <c:v>1788.902</c:v>
                </c:pt>
                <c:pt idx="3146">
                  <c:v>1727.1559999999999</c:v>
                </c:pt>
                <c:pt idx="3147">
                  <c:v>1807.297</c:v>
                </c:pt>
                <c:pt idx="3148">
                  <c:v>1705.8729999999998</c:v>
                </c:pt>
                <c:pt idx="3149">
                  <c:v>1826.9860000000001</c:v>
                </c:pt>
                <c:pt idx="3150">
                  <c:v>1686.5170000000001</c:v>
                </c:pt>
                <c:pt idx="3151">
                  <c:v>1844.3829999999998</c:v>
                </c:pt>
                <c:pt idx="3152">
                  <c:v>1669.0519999999999</c:v>
                </c:pt>
                <c:pt idx="3153">
                  <c:v>1860.2850000000001</c:v>
                </c:pt>
                <c:pt idx="3154">
                  <c:v>1654.2950000000001</c:v>
                </c:pt>
                <c:pt idx="3155">
                  <c:v>1872.309</c:v>
                </c:pt>
                <c:pt idx="3156">
                  <c:v>1644.366</c:v>
                </c:pt>
                <c:pt idx="3157">
                  <c:v>1880.4160000000011</c:v>
                </c:pt>
                <c:pt idx="3158">
                  <c:v>1639.579</c:v>
                </c:pt>
                <c:pt idx="3159">
                  <c:v>1883.7760000000001</c:v>
                </c:pt>
                <c:pt idx="3160">
                  <c:v>1639.4050000000011</c:v>
                </c:pt>
                <c:pt idx="3161">
                  <c:v>1882.42</c:v>
                </c:pt>
                <c:pt idx="3162">
                  <c:v>1644.732</c:v>
                </c:pt>
                <c:pt idx="3163">
                  <c:v>1875.82</c:v>
                </c:pt>
                <c:pt idx="3164">
                  <c:v>1806.1509999999998</c:v>
                </c:pt>
                <c:pt idx="3165">
                  <c:v>2030.0119999999999</c:v>
                </c:pt>
                <c:pt idx="3166">
                  <c:v>1820.7560000000001</c:v>
                </c:pt>
                <c:pt idx="3167">
                  <c:v>2014.521</c:v>
                </c:pt>
                <c:pt idx="3168">
                  <c:v>1839.31</c:v>
                </c:pt>
                <c:pt idx="3169">
                  <c:v>1996.0139999999999</c:v>
                </c:pt>
                <c:pt idx="3170">
                  <c:v>1859.1129999999998</c:v>
                </c:pt>
                <c:pt idx="3171">
                  <c:v>1975.9349999999999</c:v>
                </c:pt>
                <c:pt idx="3172">
                  <c:v>1880.6899999999998</c:v>
                </c:pt>
                <c:pt idx="3173">
                  <c:v>1954.4360000000001</c:v>
                </c:pt>
                <c:pt idx="3174">
                  <c:v>1901.752</c:v>
                </c:pt>
                <c:pt idx="3175">
                  <c:v>1934.6929999999998</c:v>
                </c:pt>
                <c:pt idx="3176">
                  <c:v>1921.2</c:v>
                </c:pt>
                <c:pt idx="3177">
                  <c:v>1916.6739999999998</c:v>
                </c:pt>
                <c:pt idx="3178">
                  <c:v>1938.412</c:v>
                </c:pt>
                <c:pt idx="3179">
                  <c:v>1901.979</c:v>
                </c:pt>
                <c:pt idx="3180">
                  <c:v>1950.91</c:v>
                </c:pt>
                <c:pt idx="3181">
                  <c:v>1891.826</c:v>
                </c:pt>
                <c:pt idx="3182">
                  <c:v>1959.202</c:v>
                </c:pt>
                <c:pt idx="3183">
                  <c:v>1886.3439999999998</c:v>
                </c:pt>
                <c:pt idx="3184">
                  <c:v>1855.1429999999998</c:v>
                </c:pt>
                <c:pt idx="3185">
                  <c:v>1788.067</c:v>
                </c:pt>
                <c:pt idx="3186">
                  <c:v>1852.36</c:v>
                </c:pt>
                <c:pt idx="3187">
                  <c:v>1793.4270000000001</c:v>
                </c:pt>
                <c:pt idx="3188">
                  <c:v>1844.1309999999999</c:v>
                </c:pt>
                <c:pt idx="3189">
                  <c:v>1803.789</c:v>
                </c:pt>
                <c:pt idx="3190">
                  <c:v>1831.019</c:v>
                </c:pt>
                <c:pt idx="3191">
                  <c:v>1817.403</c:v>
                </c:pt>
                <c:pt idx="3192">
                  <c:v>1814.53</c:v>
                </c:pt>
                <c:pt idx="3193">
                  <c:v>1834.8439999999998</c:v>
                </c:pt>
                <c:pt idx="3194">
                  <c:v>1794.92</c:v>
                </c:pt>
                <c:pt idx="3195">
                  <c:v>1853.5039999999999</c:v>
                </c:pt>
                <c:pt idx="3196">
                  <c:v>1774.2560000000001</c:v>
                </c:pt>
                <c:pt idx="3197">
                  <c:v>1873.607</c:v>
                </c:pt>
                <c:pt idx="3198">
                  <c:v>1753.1929999999998</c:v>
                </c:pt>
                <c:pt idx="3199">
                  <c:v>1892.53</c:v>
                </c:pt>
                <c:pt idx="3200">
                  <c:v>1733.145</c:v>
                </c:pt>
                <c:pt idx="3201">
                  <c:v>1910.6429999999998</c:v>
                </c:pt>
                <c:pt idx="3202">
                  <c:v>1715.8209999999999</c:v>
                </c:pt>
                <c:pt idx="3203">
                  <c:v>1925.3609999999999</c:v>
                </c:pt>
                <c:pt idx="3204">
                  <c:v>1702.8969999999999</c:v>
                </c:pt>
                <c:pt idx="3205">
                  <c:v>1936.8129999999999</c:v>
                </c:pt>
                <c:pt idx="3206">
                  <c:v>1693.7139999999999</c:v>
                </c:pt>
                <c:pt idx="3207">
                  <c:v>1943.943</c:v>
                </c:pt>
                <c:pt idx="3208">
                  <c:v>1690.0350000000001</c:v>
                </c:pt>
                <c:pt idx="3209">
                  <c:v>1946.2839999999999</c:v>
                </c:pt>
                <c:pt idx="3210">
                  <c:v>1691.4250000000011</c:v>
                </c:pt>
                <c:pt idx="3211">
                  <c:v>1943.2560000000001</c:v>
                </c:pt>
                <c:pt idx="3212">
                  <c:v>1795.018</c:v>
                </c:pt>
                <c:pt idx="3213">
                  <c:v>2043.009</c:v>
                </c:pt>
                <c:pt idx="3214">
                  <c:v>1806.904</c:v>
                </c:pt>
                <c:pt idx="3215">
                  <c:v>2030.048</c:v>
                </c:pt>
                <c:pt idx="3216">
                  <c:v>1821.9480000000001</c:v>
                </c:pt>
                <c:pt idx="3217">
                  <c:v>2013.963</c:v>
                </c:pt>
                <c:pt idx="3218">
                  <c:v>1840.914</c:v>
                </c:pt>
                <c:pt idx="3219">
                  <c:v>1994.27</c:v>
                </c:pt>
                <c:pt idx="3220">
                  <c:v>1861.3679999999999</c:v>
                </c:pt>
                <c:pt idx="3221">
                  <c:v>1973.489</c:v>
                </c:pt>
                <c:pt idx="3222">
                  <c:v>1883.279</c:v>
                </c:pt>
                <c:pt idx="3223">
                  <c:v>1952.3419999999999</c:v>
                </c:pt>
                <c:pt idx="3224">
                  <c:v>1903.9460000000001</c:v>
                </c:pt>
                <c:pt idx="3225">
                  <c:v>1932.723</c:v>
                </c:pt>
                <c:pt idx="3226">
                  <c:v>1923.481</c:v>
                </c:pt>
                <c:pt idx="3227">
                  <c:v>1915.4280000000001</c:v>
                </c:pt>
                <c:pt idx="3228">
                  <c:v>1938.856</c:v>
                </c:pt>
                <c:pt idx="3229">
                  <c:v>1901.933</c:v>
                </c:pt>
                <c:pt idx="3230">
                  <c:v>1950.6189999999999</c:v>
                </c:pt>
                <c:pt idx="3231">
                  <c:v>1892.4860000000001</c:v>
                </c:pt>
                <c:pt idx="3232">
                  <c:v>1851.521</c:v>
                </c:pt>
                <c:pt idx="3233">
                  <c:v>1789.568</c:v>
                </c:pt>
                <c:pt idx="3234">
                  <c:v>1852.4590000000001</c:v>
                </c:pt>
                <c:pt idx="3235">
                  <c:v>1791.4290000000001</c:v>
                </c:pt>
                <c:pt idx="3236">
                  <c:v>1847.9960000000001</c:v>
                </c:pt>
                <c:pt idx="3237">
                  <c:v>1798.479</c:v>
                </c:pt>
                <c:pt idx="3238">
                  <c:v>1838.8109999999999</c:v>
                </c:pt>
                <c:pt idx="3239">
                  <c:v>1809.556</c:v>
                </c:pt>
                <c:pt idx="3240">
                  <c:v>1824.316</c:v>
                </c:pt>
                <c:pt idx="3241">
                  <c:v>1824.59</c:v>
                </c:pt>
                <c:pt idx="3242">
                  <c:v>1807.3639999999998</c:v>
                </c:pt>
                <c:pt idx="3243">
                  <c:v>1842.1629999999998</c:v>
                </c:pt>
                <c:pt idx="3244">
                  <c:v>1787.4390000000001</c:v>
                </c:pt>
                <c:pt idx="3245">
                  <c:v>1861.8719999999998</c:v>
                </c:pt>
                <c:pt idx="3246">
                  <c:v>1766.0919999999999</c:v>
                </c:pt>
                <c:pt idx="3247">
                  <c:v>1881.491</c:v>
                </c:pt>
                <c:pt idx="3248">
                  <c:v>1746.2739999999999</c:v>
                </c:pt>
                <c:pt idx="3249">
                  <c:v>1900.2550000000001</c:v>
                </c:pt>
                <c:pt idx="3250">
                  <c:v>1726.2729999999999</c:v>
                </c:pt>
                <c:pt idx="3251">
                  <c:v>1917.37</c:v>
                </c:pt>
                <c:pt idx="3252">
                  <c:v>1711.2619999999999</c:v>
                </c:pt>
                <c:pt idx="3253">
                  <c:v>1931.3119999999999</c:v>
                </c:pt>
                <c:pt idx="3254">
                  <c:v>1698.9060000000011</c:v>
                </c:pt>
                <c:pt idx="3255">
                  <c:v>1941.403</c:v>
                </c:pt>
                <c:pt idx="3256">
                  <c:v>1691.6829999999998</c:v>
                </c:pt>
                <c:pt idx="3257">
                  <c:v>1947.1629999999998</c:v>
                </c:pt>
                <c:pt idx="3258">
                  <c:v>1689.5839999999998</c:v>
                </c:pt>
                <c:pt idx="3259">
                  <c:v>1947.4949999999999</c:v>
                </c:pt>
                <c:pt idx="3260">
                  <c:v>1789.095</c:v>
                </c:pt>
                <c:pt idx="3261">
                  <c:v>2050.9850000000001</c:v>
                </c:pt>
                <c:pt idx="3262">
                  <c:v>1797.213</c:v>
                </c:pt>
                <c:pt idx="3263">
                  <c:v>2041.7190000000001</c:v>
                </c:pt>
                <c:pt idx="3264">
                  <c:v>1809.8889999999999</c:v>
                </c:pt>
                <c:pt idx="3265">
                  <c:v>2027.7850000000001</c:v>
                </c:pt>
                <c:pt idx="3266">
                  <c:v>1827.049</c:v>
                </c:pt>
                <c:pt idx="3267">
                  <c:v>2009.7349999999999</c:v>
                </c:pt>
                <c:pt idx="3268">
                  <c:v>1846.2539999999999</c:v>
                </c:pt>
                <c:pt idx="3269">
                  <c:v>1990.09</c:v>
                </c:pt>
                <c:pt idx="3270">
                  <c:v>1867.6499999999999</c:v>
                </c:pt>
                <c:pt idx="3271">
                  <c:v>1968.797</c:v>
                </c:pt>
                <c:pt idx="3272">
                  <c:v>1888.9660000000001</c:v>
                </c:pt>
                <c:pt idx="3273">
                  <c:v>1947.27</c:v>
                </c:pt>
                <c:pt idx="3274">
                  <c:v>1909.3150000000001</c:v>
                </c:pt>
                <c:pt idx="3275">
                  <c:v>1927.723</c:v>
                </c:pt>
                <c:pt idx="3276">
                  <c:v>1927.414</c:v>
                </c:pt>
                <c:pt idx="3277">
                  <c:v>1911.518</c:v>
                </c:pt>
                <c:pt idx="3278">
                  <c:v>1941.7460000000001</c:v>
                </c:pt>
                <c:pt idx="3279">
                  <c:v>1898.8309999999999</c:v>
                </c:pt>
                <c:pt idx="3280">
                  <c:v>1847.6599999999999</c:v>
                </c:pt>
                <c:pt idx="3281">
                  <c:v>1790.9490000000001</c:v>
                </c:pt>
                <c:pt idx="3282">
                  <c:v>1852.27</c:v>
                </c:pt>
                <c:pt idx="3283">
                  <c:v>1789.066</c:v>
                </c:pt>
                <c:pt idx="3284">
                  <c:v>1851.6089999999999</c:v>
                </c:pt>
                <c:pt idx="3285">
                  <c:v>1792.509</c:v>
                </c:pt>
                <c:pt idx="3286">
                  <c:v>1846.309</c:v>
                </c:pt>
                <c:pt idx="3287">
                  <c:v>1800.7170000000001</c:v>
                </c:pt>
                <c:pt idx="3288">
                  <c:v>1835.299</c:v>
                </c:pt>
                <c:pt idx="3289">
                  <c:v>1813.329</c:v>
                </c:pt>
                <c:pt idx="3290">
                  <c:v>1820.77</c:v>
                </c:pt>
                <c:pt idx="3291">
                  <c:v>1828.549</c:v>
                </c:pt>
                <c:pt idx="3292">
                  <c:v>1802.6379999999999</c:v>
                </c:pt>
                <c:pt idx="3293">
                  <c:v>1847.4050000000011</c:v>
                </c:pt>
                <c:pt idx="3294">
                  <c:v>1782.2090000000001</c:v>
                </c:pt>
                <c:pt idx="3295">
                  <c:v>1866.942</c:v>
                </c:pt>
                <c:pt idx="3296">
                  <c:v>1762.2239999999999</c:v>
                </c:pt>
                <c:pt idx="3297">
                  <c:v>1886.739</c:v>
                </c:pt>
                <c:pt idx="3298">
                  <c:v>1741.5070000000001</c:v>
                </c:pt>
                <c:pt idx="3299">
                  <c:v>1905.403</c:v>
                </c:pt>
                <c:pt idx="3300">
                  <c:v>1724.0309999999999</c:v>
                </c:pt>
                <c:pt idx="3301">
                  <c:v>1921.6009999999999</c:v>
                </c:pt>
                <c:pt idx="3302">
                  <c:v>1708.8799999999999</c:v>
                </c:pt>
                <c:pt idx="3303">
                  <c:v>1934.4080000000001</c:v>
                </c:pt>
                <c:pt idx="3304">
                  <c:v>1746.1709999999998</c:v>
                </c:pt>
                <c:pt idx="3305">
                  <c:v>1995.8429999999998</c:v>
                </c:pt>
                <c:pt idx="3306">
                  <c:v>1740.1429999999998</c:v>
                </c:pt>
                <c:pt idx="3307">
                  <c:v>2000.2049999999999</c:v>
                </c:pt>
                <c:pt idx="3308">
                  <c:v>1739.4770000000001</c:v>
                </c:pt>
                <c:pt idx="3309">
                  <c:v>1999.2560000000001</c:v>
                </c:pt>
                <c:pt idx="3310">
                  <c:v>1744.376</c:v>
                </c:pt>
                <c:pt idx="3311">
                  <c:v>1993.2929999999999</c:v>
                </c:pt>
                <c:pt idx="3312">
                  <c:v>1753.7329999999999</c:v>
                </c:pt>
                <c:pt idx="3313">
                  <c:v>1982.461</c:v>
                </c:pt>
                <c:pt idx="3314">
                  <c:v>1767.5329999999999</c:v>
                </c:pt>
                <c:pt idx="3315">
                  <c:v>1966.7929999999999</c:v>
                </c:pt>
                <c:pt idx="3316">
                  <c:v>1784.75</c:v>
                </c:pt>
                <c:pt idx="3317">
                  <c:v>1948.3919999999998</c:v>
                </c:pt>
                <c:pt idx="3318">
                  <c:v>1804.575</c:v>
                </c:pt>
                <c:pt idx="3319">
                  <c:v>1927.441</c:v>
                </c:pt>
                <c:pt idx="3320">
                  <c:v>1825.7449999999999</c:v>
                </c:pt>
                <c:pt idx="3321">
                  <c:v>1906.3239999999998</c:v>
                </c:pt>
                <c:pt idx="3322">
                  <c:v>1846.55</c:v>
                </c:pt>
                <c:pt idx="3323">
                  <c:v>1886.1889999999999</c:v>
                </c:pt>
                <c:pt idx="3324">
                  <c:v>1815.4290000000001</c:v>
                </c:pt>
                <c:pt idx="3325">
                  <c:v>1816.7249999999999</c:v>
                </c:pt>
                <c:pt idx="3326">
                  <c:v>1831.4260000000011</c:v>
                </c:pt>
                <c:pt idx="3327">
                  <c:v>1801.8919999999998</c:v>
                </c:pt>
                <c:pt idx="3328">
                  <c:v>1844.1399999999999</c:v>
                </c:pt>
                <c:pt idx="3329">
                  <c:v>1792.1759999999999</c:v>
                </c:pt>
                <c:pt idx="3330">
                  <c:v>1852.2339999999999</c:v>
                </c:pt>
                <c:pt idx="3331">
                  <c:v>1786.7470000000001</c:v>
                </c:pt>
                <c:pt idx="3332">
                  <c:v>1855.261</c:v>
                </c:pt>
                <c:pt idx="3333">
                  <c:v>1786.566</c:v>
                </c:pt>
                <c:pt idx="3334">
                  <c:v>1853.5</c:v>
                </c:pt>
                <c:pt idx="3335">
                  <c:v>1791.0619999999999</c:v>
                </c:pt>
                <c:pt idx="3336">
                  <c:v>1846.2280000000001</c:v>
                </c:pt>
                <c:pt idx="3337">
                  <c:v>1800.797</c:v>
                </c:pt>
                <c:pt idx="3338">
                  <c:v>1835.0989999999999</c:v>
                </c:pt>
                <c:pt idx="3339">
                  <c:v>1814.501</c:v>
                </c:pt>
                <c:pt idx="3340">
                  <c:v>1818.857</c:v>
                </c:pt>
                <c:pt idx="3341">
                  <c:v>1830.9939999999999</c:v>
                </c:pt>
                <c:pt idx="3342">
                  <c:v>1800.74</c:v>
                </c:pt>
                <c:pt idx="3343">
                  <c:v>1849.6759999999999</c:v>
                </c:pt>
                <c:pt idx="3344">
                  <c:v>1780.2719999999999</c:v>
                </c:pt>
                <c:pt idx="3345">
                  <c:v>1870</c:v>
                </c:pt>
                <c:pt idx="3346">
                  <c:v>1759.9160000000011</c:v>
                </c:pt>
                <c:pt idx="3347">
                  <c:v>1889.2639999999999</c:v>
                </c:pt>
                <c:pt idx="3348">
                  <c:v>1740.835</c:v>
                </c:pt>
                <c:pt idx="3349">
                  <c:v>1907.585</c:v>
                </c:pt>
                <c:pt idx="3350">
                  <c:v>1723.7449999999999</c:v>
                </c:pt>
                <c:pt idx="3351">
                  <c:v>1922.7809999999999</c:v>
                </c:pt>
                <c:pt idx="3352">
                  <c:v>1710.7560000000001</c:v>
                </c:pt>
                <c:pt idx="3353">
                  <c:v>1934.3629999999998</c:v>
                </c:pt>
                <c:pt idx="3354">
                  <c:v>1701.444</c:v>
                </c:pt>
                <c:pt idx="3355">
                  <c:v>1941.7260000000001</c:v>
                </c:pt>
                <c:pt idx="3356">
                  <c:v>1697.547</c:v>
                </c:pt>
                <c:pt idx="3357">
                  <c:v>1944.056</c:v>
                </c:pt>
                <c:pt idx="3358">
                  <c:v>1698.8050000000001</c:v>
                </c:pt>
                <c:pt idx="3359">
                  <c:v>1941</c:v>
                </c:pt>
                <c:pt idx="3360">
                  <c:v>1704.9870000000001</c:v>
                </c:pt>
                <c:pt idx="3361">
                  <c:v>1933.25</c:v>
                </c:pt>
                <c:pt idx="3362">
                  <c:v>1715.769</c:v>
                </c:pt>
                <c:pt idx="3363">
                  <c:v>1920.2950000000001</c:v>
                </c:pt>
                <c:pt idx="3364">
                  <c:v>1730.4690000000001</c:v>
                </c:pt>
                <c:pt idx="3365">
                  <c:v>1904.0619999999999</c:v>
                </c:pt>
                <c:pt idx="3366">
                  <c:v>1748.296</c:v>
                </c:pt>
                <c:pt idx="3367">
                  <c:v>1884.779</c:v>
                </c:pt>
                <c:pt idx="3368">
                  <c:v>1767.3879999999999</c:v>
                </c:pt>
                <c:pt idx="3369">
                  <c:v>1864.568</c:v>
                </c:pt>
                <c:pt idx="3370">
                  <c:v>1788.0719999999999</c:v>
                </c:pt>
                <c:pt idx="3371">
                  <c:v>1843.288</c:v>
                </c:pt>
                <c:pt idx="3372">
                  <c:v>1856.1419999999998</c:v>
                </c:pt>
                <c:pt idx="3373">
                  <c:v>1875.6299999999999</c:v>
                </c:pt>
                <c:pt idx="3374">
                  <c:v>1875.1539999999998</c:v>
                </c:pt>
                <c:pt idx="3375">
                  <c:v>1857.5260000000001</c:v>
                </c:pt>
                <c:pt idx="3376">
                  <c:v>1890.3819999999998</c:v>
                </c:pt>
                <c:pt idx="3377">
                  <c:v>1843.3609999999999</c:v>
                </c:pt>
                <c:pt idx="3378">
                  <c:v>1902.4</c:v>
                </c:pt>
                <c:pt idx="3379">
                  <c:v>1833.6709999999998</c:v>
                </c:pt>
                <c:pt idx="3380">
                  <c:v>1909.472</c:v>
                </c:pt>
                <c:pt idx="3381">
                  <c:v>1829.626</c:v>
                </c:pt>
                <c:pt idx="3382">
                  <c:v>1911.704</c:v>
                </c:pt>
                <c:pt idx="3383">
                  <c:v>1830.7060000000001</c:v>
                </c:pt>
                <c:pt idx="3384">
                  <c:v>1908.1219999999998</c:v>
                </c:pt>
                <c:pt idx="3385">
                  <c:v>1837.1809999999998</c:v>
                </c:pt>
                <c:pt idx="3386">
                  <c:v>1900.268</c:v>
                </c:pt>
                <c:pt idx="3387">
                  <c:v>1848.3439999999998</c:v>
                </c:pt>
                <c:pt idx="3388">
                  <c:v>1887.0309999999999</c:v>
                </c:pt>
                <c:pt idx="3389">
                  <c:v>1863.306</c:v>
                </c:pt>
                <c:pt idx="3390">
                  <c:v>1870.6319999999998</c:v>
                </c:pt>
                <c:pt idx="3391">
                  <c:v>1881.0429999999999</c:v>
                </c:pt>
                <c:pt idx="3392">
                  <c:v>1744.347</c:v>
                </c:pt>
                <c:pt idx="3393">
                  <c:v>1793.3319999999999</c:v>
                </c:pt>
                <c:pt idx="3394">
                  <c:v>1725.4849999999999</c:v>
                </c:pt>
                <c:pt idx="3395">
                  <c:v>1812.6669999999999</c:v>
                </c:pt>
                <c:pt idx="3396">
                  <c:v>1705.4949999999999</c:v>
                </c:pt>
                <c:pt idx="3397">
                  <c:v>1831.489</c:v>
                </c:pt>
                <c:pt idx="3398">
                  <c:v>1688.09</c:v>
                </c:pt>
                <c:pt idx="3399">
                  <c:v>1848.259</c:v>
                </c:pt>
                <c:pt idx="3400">
                  <c:v>1672.8579999999999</c:v>
                </c:pt>
                <c:pt idx="3401">
                  <c:v>1862.0260000000001</c:v>
                </c:pt>
                <c:pt idx="3402">
                  <c:v>1661.5339999999999</c:v>
                </c:pt>
                <c:pt idx="3403">
                  <c:v>1872.047</c:v>
                </c:pt>
                <c:pt idx="3404">
                  <c:v>1654.569</c:v>
                </c:pt>
                <c:pt idx="3405">
                  <c:v>1877.376</c:v>
                </c:pt>
                <c:pt idx="3406">
                  <c:v>1652.473</c:v>
                </c:pt>
                <c:pt idx="3407">
                  <c:v>1877.7639999999999</c:v>
                </c:pt>
                <c:pt idx="3408">
                  <c:v>1655.297</c:v>
                </c:pt>
                <c:pt idx="3409">
                  <c:v>1872.9490000000001</c:v>
                </c:pt>
                <c:pt idx="3410">
                  <c:v>1662.866</c:v>
                </c:pt>
                <c:pt idx="3411">
                  <c:v>1863.396</c:v>
                </c:pt>
                <c:pt idx="3412">
                  <c:v>1674.261</c:v>
                </c:pt>
                <c:pt idx="3413">
                  <c:v>1849.258</c:v>
                </c:pt>
                <c:pt idx="3414">
                  <c:v>1689.8319999999999</c:v>
                </c:pt>
                <c:pt idx="3415">
                  <c:v>1831.6819999999998</c:v>
                </c:pt>
                <c:pt idx="3416">
                  <c:v>1708.097</c:v>
                </c:pt>
                <c:pt idx="3417">
                  <c:v>1812.548</c:v>
                </c:pt>
                <c:pt idx="3418">
                  <c:v>1727.6219999999998</c:v>
                </c:pt>
                <c:pt idx="3419">
                  <c:v>1791.5929999999998</c:v>
                </c:pt>
                <c:pt idx="3420">
                  <c:v>1849.2739999999999</c:v>
                </c:pt>
                <c:pt idx="3421">
                  <c:v>1881.85</c:v>
                </c:pt>
                <c:pt idx="3422">
                  <c:v>1868.8519999999999</c:v>
                </c:pt>
                <c:pt idx="3423">
                  <c:v>1861.3619999999999</c:v>
                </c:pt>
                <c:pt idx="3424">
                  <c:v>1886.596</c:v>
                </c:pt>
                <c:pt idx="3425">
                  <c:v>1844.79</c:v>
                </c:pt>
                <c:pt idx="3426">
                  <c:v>1901.5829999999999</c:v>
                </c:pt>
                <c:pt idx="3427">
                  <c:v>1832.0029999999999</c:v>
                </c:pt>
                <c:pt idx="3428">
                  <c:v>1911.8809999999999</c:v>
                </c:pt>
                <c:pt idx="3429">
                  <c:v>1824.021</c:v>
                </c:pt>
                <c:pt idx="3430">
                  <c:v>1917.92</c:v>
                </c:pt>
                <c:pt idx="3431">
                  <c:v>1821.2739999999999</c:v>
                </c:pt>
                <c:pt idx="3432">
                  <c:v>1918.268</c:v>
                </c:pt>
                <c:pt idx="3433">
                  <c:v>1823.828</c:v>
                </c:pt>
                <c:pt idx="3434">
                  <c:v>1913.71</c:v>
                </c:pt>
                <c:pt idx="3435">
                  <c:v>1831.6509999999998</c:v>
                </c:pt>
                <c:pt idx="3436">
                  <c:v>1903.7360000000001</c:v>
                </c:pt>
                <c:pt idx="3437">
                  <c:v>1844.212</c:v>
                </c:pt>
                <c:pt idx="3438">
                  <c:v>1890.2950000000001</c:v>
                </c:pt>
                <c:pt idx="3439">
                  <c:v>1860.586</c:v>
                </c:pt>
                <c:pt idx="3440">
                  <c:v>1766.0509999999999</c:v>
                </c:pt>
                <c:pt idx="3441">
                  <c:v>1771.7660000000001</c:v>
                </c:pt>
                <c:pt idx="3442">
                  <c:v>1748.0619999999999</c:v>
                </c:pt>
                <c:pt idx="3443">
                  <c:v>1790.9460000000001</c:v>
                </c:pt>
                <c:pt idx="3444">
                  <c:v>1727.6509999999998</c:v>
                </c:pt>
                <c:pt idx="3445">
                  <c:v>1810.549</c:v>
                </c:pt>
                <c:pt idx="3446">
                  <c:v>1709.8109999999999</c:v>
                </c:pt>
                <c:pt idx="3447">
                  <c:v>1828.72</c:v>
                </c:pt>
                <c:pt idx="3448">
                  <c:v>1691.8909999999998</c:v>
                </c:pt>
                <c:pt idx="3449">
                  <c:v>1844.8019999999999</c:v>
                </c:pt>
                <c:pt idx="3450">
                  <c:v>1677.954</c:v>
                </c:pt>
                <c:pt idx="3451">
                  <c:v>1857.4960000000001</c:v>
                </c:pt>
                <c:pt idx="3452">
                  <c:v>1667.9670000000001</c:v>
                </c:pt>
                <c:pt idx="3453">
                  <c:v>1865.8629999999998</c:v>
                </c:pt>
                <c:pt idx="3454">
                  <c:v>1662.2760000000001</c:v>
                </c:pt>
                <c:pt idx="3455">
                  <c:v>1869.6809999999998</c:v>
                </c:pt>
                <c:pt idx="3456">
                  <c:v>1661.7329999999999</c:v>
                </c:pt>
                <c:pt idx="3457">
                  <c:v>1868.1689999999999</c:v>
                </c:pt>
                <c:pt idx="3458">
                  <c:v>1666.1499999999999</c:v>
                </c:pt>
                <c:pt idx="3459">
                  <c:v>1862.046</c:v>
                </c:pt>
                <c:pt idx="3460">
                  <c:v>1675.028</c:v>
                </c:pt>
                <c:pt idx="3461">
                  <c:v>1850.75</c:v>
                </c:pt>
                <c:pt idx="3462">
                  <c:v>1688.433</c:v>
                </c:pt>
                <c:pt idx="3463">
                  <c:v>1834.816</c:v>
                </c:pt>
                <c:pt idx="3464">
                  <c:v>1703.9960000000001</c:v>
                </c:pt>
                <c:pt idx="3465">
                  <c:v>1816.932</c:v>
                </c:pt>
                <c:pt idx="3466">
                  <c:v>1722.8579999999999</c:v>
                </c:pt>
                <c:pt idx="3467">
                  <c:v>1796.6739999999998</c:v>
                </c:pt>
                <c:pt idx="3468">
                  <c:v>1843.4590000000001</c:v>
                </c:pt>
                <c:pt idx="3469">
                  <c:v>1886.82</c:v>
                </c:pt>
                <c:pt idx="3470">
                  <c:v>1864.0129999999999</c:v>
                </c:pt>
                <c:pt idx="3471">
                  <c:v>1865.6279999999999</c:v>
                </c:pt>
                <c:pt idx="3472">
                  <c:v>1883.1339999999998</c:v>
                </c:pt>
                <c:pt idx="3473">
                  <c:v>1846.33</c:v>
                </c:pt>
                <c:pt idx="3474">
                  <c:v>1900.2190000000001</c:v>
                </c:pt>
                <c:pt idx="3475">
                  <c:v>1830.3979999999999</c:v>
                </c:pt>
                <c:pt idx="3476">
                  <c:v>1913.7550000000001</c:v>
                </c:pt>
                <c:pt idx="3477">
                  <c:v>1818.6699999999998</c:v>
                </c:pt>
                <c:pt idx="3478">
                  <c:v>1922.9170000000001</c:v>
                </c:pt>
                <c:pt idx="3479">
                  <c:v>1812.127</c:v>
                </c:pt>
                <c:pt idx="3480">
                  <c:v>1927.1019999999999</c:v>
                </c:pt>
                <c:pt idx="3481">
                  <c:v>1811.028</c:v>
                </c:pt>
                <c:pt idx="3482">
                  <c:v>1926.575</c:v>
                </c:pt>
                <c:pt idx="3483">
                  <c:v>1815.7539999999999</c:v>
                </c:pt>
                <c:pt idx="3484">
                  <c:v>1920.422</c:v>
                </c:pt>
                <c:pt idx="3485">
                  <c:v>1824.6849999999954</c:v>
                </c:pt>
                <c:pt idx="3486">
                  <c:v>1909.4829999999999</c:v>
                </c:pt>
                <c:pt idx="3487">
                  <c:v>1838.6589999999999</c:v>
                </c:pt>
                <c:pt idx="3488">
                  <c:v>1787.4960000000001</c:v>
                </c:pt>
                <c:pt idx="3489">
                  <c:v>1749.61</c:v>
                </c:pt>
                <c:pt idx="3490">
                  <c:v>1770.6389999999999</c:v>
                </c:pt>
                <c:pt idx="3491">
                  <c:v>1767.396</c:v>
                </c:pt>
                <c:pt idx="3492">
                  <c:v>1751.6029999999998</c:v>
                </c:pt>
                <c:pt idx="3493">
                  <c:v>1787.2560000000001</c:v>
                </c:pt>
                <c:pt idx="3494">
                  <c:v>1732.6409999999998</c:v>
                </c:pt>
                <c:pt idx="3495">
                  <c:v>1805.761</c:v>
                </c:pt>
                <c:pt idx="3496">
                  <c:v>1713.6579999999999</c:v>
                </c:pt>
                <c:pt idx="3497">
                  <c:v>1824.2160000000001</c:v>
                </c:pt>
                <c:pt idx="3498">
                  <c:v>1698.3019999999999</c:v>
                </c:pt>
                <c:pt idx="3499">
                  <c:v>1839.1389999999999</c:v>
                </c:pt>
                <c:pt idx="3500">
                  <c:v>1684.9160000000011</c:v>
                </c:pt>
                <c:pt idx="3501">
                  <c:v>1850.6209999999999</c:v>
                </c:pt>
                <c:pt idx="3502">
                  <c:v>1676.348</c:v>
                </c:pt>
                <c:pt idx="3503">
                  <c:v>1857.712</c:v>
                </c:pt>
                <c:pt idx="3504">
                  <c:v>1672.3799999999999</c:v>
                </c:pt>
                <c:pt idx="3505">
                  <c:v>1859.8939999999998</c:v>
                </c:pt>
                <c:pt idx="3506">
                  <c:v>1673.2429999999999</c:v>
                </c:pt>
                <c:pt idx="3507">
                  <c:v>1856.6399999999999</c:v>
                </c:pt>
                <c:pt idx="3508">
                  <c:v>1678.8639999999998</c:v>
                </c:pt>
                <c:pt idx="3509">
                  <c:v>1848.7329999999999</c:v>
                </c:pt>
                <c:pt idx="3510">
                  <c:v>1689.066</c:v>
                </c:pt>
                <c:pt idx="3511">
                  <c:v>1835.712</c:v>
                </c:pt>
                <c:pt idx="3512">
                  <c:v>1702.6339999999998</c:v>
                </c:pt>
                <c:pt idx="3513">
                  <c:v>1819.1479999999999</c:v>
                </c:pt>
                <c:pt idx="3514">
                  <c:v>1719.93</c:v>
                </c:pt>
                <c:pt idx="3515">
                  <c:v>1800.26</c:v>
                </c:pt>
                <c:pt idx="3516">
                  <c:v>1839.105</c:v>
                </c:pt>
                <c:pt idx="3517">
                  <c:v>1891.5609999999999</c:v>
                </c:pt>
                <c:pt idx="3518">
                  <c:v>1859.434</c:v>
                </c:pt>
                <c:pt idx="3519">
                  <c:v>1868.6489999999999</c:v>
                </c:pt>
                <c:pt idx="3520">
                  <c:v>1879.7650000000001</c:v>
                </c:pt>
                <c:pt idx="3521">
                  <c:v>1847.941</c:v>
                </c:pt>
                <c:pt idx="3522">
                  <c:v>1898.598</c:v>
                </c:pt>
                <c:pt idx="3523">
                  <c:v>1829.847</c:v>
                </c:pt>
                <c:pt idx="3524">
                  <c:v>1914.58</c:v>
                </c:pt>
                <c:pt idx="3525">
                  <c:v>1814.6509999999998</c:v>
                </c:pt>
                <c:pt idx="3526">
                  <c:v>1926.8809999999999</c:v>
                </c:pt>
                <c:pt idx="3527">
                  <c:v>1804.6399999999999</c:v>
                </c:pt>
                <c:pt idx="3528">
                  <c:v>1934.596</c:v>
                </c:pt>
                <c:pt idx="3529">
                  <c:v>1799.816</c:v>
                </c:pt>
                <c:pt idx="3530">
                  <c:v>1937.4260000000011</c:v>
                </c:pt>
                <c:pt idx="3531">
                  <c:v>1800.3639999999998</c:v>
                </c:pt>
                <c:pt idx="3532">
                  <c:v>1935.1979999999999</c:v>
                </c:pt>
                <c:pt idx="3533">
                  <c:v>1806.1639999999998</c:v>
                </c:pt>
                <c:pt idx="3534">
                  <c:v>1928.1929999999998</c:v>
                </c:pt>
                <c:pt idx="3535">
                  <c:v>1817.287</c:v>
                </c:pt>
                <c:pt idx="3536">
                  <c:v>1808.7049999999999</c:v>
                </c:pt>
                <c:pt idx="3537">
                  <c:v>1725.546</c:v>
                </c:pt>
                <c:pt idx="3538">
                  <c:v>1793.6669999999999</c:v>
                </c:pt>
                <c:pt idx="3539">
                  <c:v>1743.2850000000001</c:v>
                </c:pt>
                <c:pt idx="3540">
                  <c:v>1775.6109999999999</c:v>
                </c:pt>
                <c:pt idx="3541">
                  <c:v>1762.461</c:v>
                </c:pt>
                <c:pt idx="3542">
                  <c:v>1757.501</c:v>
                </c:pt>
                <c:pt idx="3543">
                  <c:v>1781.8919999999998</c:v>
                </c:pt>
                <c:pt idx="3544">
                  <c:v>1737.808</c:v>
                </c:pt>
                <c:pt idx="3545">
                  <c:v>1800.6329999999998</c:v>
                </c:pt>
                <c:pt idx="3546">
                  <c:v>1719.7760000000001</c:v>
                </c:pt>
                <c:pt idx="3547">
                  <c:v>1818.0029999999999</c:v>
                </c:pt>
                <c:pt idx="3548">
                  <c:v>1704.79</c:v>
                </c:pt>
                <c:pt idx="3549">
                  <c:v>1832.1429999999998</c:v>
                </c:pt>
                <c:pt idx="3550">
                  <c:v>1693.4870000000001</c:v>
                </c:pt>
                <c:pt idx="3551">
                  <c:v>1842.0650000000001</c:v>
                </c:pt>
                <c:pt idx="3552">
                  <c:v>1685.85</c:v>
                </c:pt>
                <c:pt idx="3553">
                  <c:v>1847.596</c:v>
                </c:pt>
                <c:pt idx="3554">
                  <c:v>1683.3050000000001</c:v>
                </c:pt>
                <c:pt idx="3555">
                  <c:v>1848.355</c:v>
                </c:pt>
                <c:pt idx="3556">
                  <c:v>1685.6389999999999</c:v>
                </c:pt>
                <c:pt idx="3557">
                  <c:v>1843.7819999999999</c:v>
                </c:pt>
                <c:pt idx="3558">
                  <c:v>1692.8129999999999</c:v>
                </c:pt>
                <c:pt idx="3559">
                  <c:v>1833.78</c:v>
                </c:pt>
                <c:pt idx="3560">
                  <c:v>1704.085</c:v>
                </c:pt>
                <c:pt idx="3561">
                  <c:v>1819.4480000000001</c:v>
                </c:pt>
                <c:pt idx="3562">
                  <c:v>1719.2270000000001</c:v>
                </c:pt>
                <c:pt idx="3563">
                  <c:v>1802.8229999999999</c:v>
                </c:pt>
                <c:pt idx="3564">
                  <c:v>1836.3869999999999</c:v>
                </c:pt>
                <c:pt idx="3565">
                  <c:v>1894.6859999999999</c:v>
                </c:pt>
                <c:pt idx="3566">
                  <c:v>1856.6</c:v>
                </c:pt>
                <c:pt idx="3567">
                  <c:v>1872.433</c:v>
                </c:pt>
                <c:pt idx="3568">
                  <c:v>1876.866</c:v>
                </c:pt>
                <c:pt idx="3569">
                  <c:v>1850.6929999999998</c:v>
                </c:pt>
                <c:pt idx="3570">
                  <c:v>1896.596</c:v>
                </c:pt>
                <c:pt idx="3571">
                  <c:v>1829.8729999999998</c:v>
                </c:pt>
                <c:pt idx="3572">
                  <c:v>1914.8739999999998</c:v>
                </c:pt>
                <c:pt idx="3573">
                  <c:v>1812.4739999999999</c:v>
                </c:pt>
                <c:pt idx="3574">
                  <c:v>1929.356</c:v>
                </c:pt>
                <c:pt idx="3575">
                  <c:v>1799.058</c:v>
                </c:pt>
                <c:pt idx="3576">
                  <c:v>1940.501</c:v>
                </c:pt>
                <c:pt idx="3577">
                  <c:v>1790.2909999999999</c:v>
                </c:pt>
                <c:pt idx="3578">
                  <c:v>1947.057</c:v>
                </c:pt>
                <c:pt idx="3579">
                  <c:v>1786.9660000000001</c:v>
                </c:pt>
                <c:pt idx="3580">
                  <c:v>1948.3629999999998</c:v>
                </c:pt>
                <c:pt idx="3581">
                  <c:v>1789.2539999999999</c:v>
                </c:pt>
                <c:pt idx="3582">
                  <c:v>1944.5239999999999</c:v>
                </c:pt>
                <c:pt idx="3583">
                  <c:v>1797.1529999999998</c:v>
                </c:pt>
                <c:pt idx="3584">
                  <c:v>1828.175</c:v>
                </c:pt>
                <c:pt idx="3585">
                  <c:v>1703.61</c:v>
                </c:pt>
                <c:pt idx="3586">
                  <c:v>1815.6979999999999</c:v>
                </c:pt>
                <c:pt idx="3587">
                  <c:v>1719.1789999999999</c:v>
                </c:pt>
                <c:pt idx="3588">
                  <c:v>1799.259</c:v>
                </c:pt>
                <c:pt idx="3589">
                  <c:v>1736.4829999999999</c:v>
                </c:pt>
                <c:pt idx="3590">
                  <c:v>1781.704</c:v>
                </c:pt>
                <c:pt idx="3591">
                  <c:v>1756.8029999999999</c:v>
                </c:pt>
                <c:pt idx="3592">
                  <c:v>1762.1989999999998</c:v>
                </c:pt>
                <c:pt idx="3593">
                  <c:v>1776.3579999999999</c:v>
                </c:pt>
                <c:pt idx="3594">
                  <c:v>1743.742</c:v>
                </c:pt>
                <c:pt idx="3595">
                  <c:v>1794.702</c:v>
                </c:pt>
                <c:pt idx="3596">
                  <c:v>1726.4649999999999</c:v>
                </c:pt>
                <c:pt idx="3597">
                  <c:v>1810.7460000000001</c:v>
                </c:pt>
                <c:pt idx="3598">
                  <c:v>1711.74</c:v>
                </c:pt>
                <c:pt idx="3599">
                  <c:v>1824.1399999999999</c:v>
                </c:pt>
                <c:pt idx="3600">
                  <c:v>1701.848</c:v>
                </c:pt>
                <c:pt idx="3601">
                  <c:v>1833.06</c:v>
                </c:pt>
                <c:pt idx="3602">
                  <c:v>1695.9449999999999</c:v>
                </c:pt>
                <c:pt idx="3603">
                  <c:v>1837.1339999999998</c:v>
                </c:pt>
                <c:pt idx="3604">
                  <c:v>1694.914</c:v>
                </c:pt>
                <c:pt idx="3605">
                  <c:v>1835.942</c:v>
                </c:pt>
                <c:pt idx="3606">
                  <c:v>1698.289</c:v>
                </c:pt>
                <c:pt idx="3607">
                  <c:v>1829.385</c:v>
                </c:pt>
                <c:pt idx="3608">
                  <c:v>1706.538</c:v>
                </c:pt>
                <c:pt idx="3609">
                  <c:v>1818.335</c:v>
                </c:pt>
                <c:pt idx="3610">
                  <c:v>1719.252</c:v>
                </c:pt>
                <c:pt idx="3611">
                  <c:v>1803.3919999999998</c:v>
                </c:pt>
                <c:pt idx="3612">
                  <c:v>1834.6009999999999</c:v>
                </c:pt>
                <c:pt idx="3613">
                  <c:v>1897.595</c:v>
                </c:pt>
                <c:pt idx="3614">
                  <c:v>1853.3419999999999</c:v>
                </c:pt>
                <c:pt idx="3615">
                  <c:v>1876.6739999999998</c:v>
                </c:pt>
                <c:pt idx="3616">
                  <c:v>1873.5229999999999</c:v>
                </c:pt>
                <c:pt idx="3617">
                  <c:v>1853.019</c:v>
                </c:pt>
                <c:pt idx="3618">
                  <c:v>1894.1429999999998</c:v>
                </c:pt>
                <c:pt idx="3619">
                  <c:v>1831.9270000000001</c:v>
                </c:pt>
                <c:pt idx="3620">
                  <c:v>1913.0729999999999</c:v>
                </c:pt>
                <c:pt idx="3621">
                  <c:v>1811.557</c:v>
                </c:pt>
                <c:pt idx="3622">
                  <c:v>1930.1029999999998</c:v>
                </c:pt>
                <c:pt idx="3623">
                  <c:v>1795.4449999999999</c:v>
                </c:pt>
                <c:pt idx="3624">
                  <c:v>1944.5429999999999</c:v>
                </c:pt>
                <c:pt idx="3625">
                  <c:v>1783.2139999999999</c:v>
                </c:pt>
                <c:pt idx="3626">
                  <c:v>1953.992</c:v>
                </c:pt>
                <c:pt idx="3627">
                  <c:v>1776.35</c:v>
                </c:pt>
                <c:pt idx="3628">
                  <c:v>1959.1979999999999</c:v>
                </c:pt>
                <c:pt idx="3629">
                  <c:v>1774.8489999999999</c:v>
                </c:pt>
                <c:pt idx="3630">
                  <c:v>1958.9110000000001</c:v>
                </c:pt>
                <c:pt idx="3631">
                  <c:v>1779.069</c:v>
                </c:pt>
                <c:pt idx="3632">
                  <c:v>1845.2429999999999</c:v>
                </c:pt>
                <c:pt idx="3633">
                  <c:v>1683.135</c:v>
                </c:pt>
                <c:pt idx="3634">
                  <c:v>1835.444</c:v>
                </c:pt>
                <c:pt idx="3635">
                  <c:v>1696.7360000000001</c:v>
                </c:pt>
                <c:pt idx="3636">
                  <c:v>1821.896</c:v>
                </c:pt>
                <c:pt idx="3637">
                  <c:v>1712.809</c:v>
                </c:pt>
                <c:pt idx="3638">
                  <c:v>1805.201</c:v>
                </c:pt>
                <c:pt idx="3639">
                  <c:v>1731.509</c:v>
                </c:pt>
                <c:pt idx="3640">
                  <c:v>1786.4639999999999</c:v>
                </c:pt>
                <c:pt idx="3641">
                  <c:v>1751.4349999999999</c:v>
                </c:pt>
                <c:pt idx="3642">
                  <c:v>1767.787</c:v>
                </c:pt>
                <c:pt idx="3643">
                  <c:v>1770.6289999999999</c:v>
                </c:pt>
                <c:pt idx="3644">
                  <c:v>1749.213</c:v>
                </c:pt>
                <c:pt idx="3645">
                  <c:v>1788.8489999999999</c:v>
                </c:pt>
                <c:pt idx="3646">
                  <c:v>1732.9470000000001</c:v>
                </c:pt>
                <c:pt idx="3647">
                  <c:v>1804.039</c:v>
                </c:pt>
                <c:pt idx="3648">
                  <c:v>1719.779</c:v>
                </c:pt>
                <c:pt idx="3649">
                  <c:v>1815.86</c:v>
                </c:pt>
                <c:pt idx="3650">
                  <c:v>1710.056</c:v>
                </c:pt>
                <c:pt idx="3651">
                  <c:v>1823.5939999999998</c:v>
                </c:pt>
                <c:pt idx="3652">
                  <c:v>1705.7929999999999</c:v>
                </c:pt>
                <c:pt idx="3653">
                  <c:v>1825.855</c:v>
                </c:pt>
                <c:pt idx="3654">
                  <c:v>1706.029</c:v>
                </c:pt>
                <c:pt idx="3655">
                  <c:v>1823.2919999999999</c:v>
                </c:pt>
                <c:pt idx="3656">
                  <c:v>1711.175</c:v>
                </c:pt>
                <c:pt idx="3657">
                  <c:v>1815.309</c:v>
                </c:pt>
                <c:pt idx="3658">
                  <c:v>1721.0929999999998</c:v>
                </c:pt>
                <c:pt idx="3659">
                  <c:v>1803.605</c:v>
                </c:pt>
                <c:pt idx="3660">
                  <c:v>1834.248</c:v>
                </c:pt>
                <c:pt idx="3661">
                  <c:v>1900.0819999999999</c:v>
                </c:pt>
                <c:pt idx="3662">
                  <c:v>1851.5829999999999</c:v>
                </c:pt>
                <c:pt idx="3663">
                  <c:v>1879.5450000000001</c:v>
                </c:pt>
                <c:pt idx="3664">
                  <c:v>1870.5739999999998</c:v>
                </c:pt>
                <c:pt idx="3665">
                  <c:v>1857.1009999999999</c:v>
                </c:pt>
                <c:pt idx="3666">
                  <c:v>1890.5839999999998</c:v>
                </c:pt>
                <c:pt idx="3667">
                  <c:v>1835.482</c:v>
                </c:pt>
                <c:pt idx="3668">
                  <c:v>1910.9849999999999</c:v>
                </c:pt>
                <c:pt idx="3669">
                  <c:v>1813.346</c:v>
                </c:pt>
                <c:pt idx="3670">
                  <c:v>1929.3389999999999</c:v>
                </c:pt>
                <c:pt idx="3671">
                  <c:v>1794.867</c:v>
                </c:pt>
                <c:pt idx="3672">
                  <c:v>1945.9739999999999</c:v>
                </c:pt>
                <c:pt idx="3673">
                  <c:v>1779.567</c:v>
                </c:pt>
                <c:pt idx="3674">
                  <c:v>1958.3989999999999</c:v>
                </c:pt>
                <c:pt idx="3675">
                  <c:v>1769.616</c:v>
                </c:pt>
                <c:pt idx="3676">
                  <c:v>1966.877</c:v>
                </c:pt>
                <c:pt idx="3677">
                  <c:v>1764.175</c:v>
                </c:pt>
                <c:pt idx="3678">
                  <c:v>1970.0029999999999</c:v>
                </c:pt>
                <c:pt idx="3679">
                  <c:v>1764.3899999999999</c:v>
                </c:pt>
                <c:pt idx="3680">
                  <c:v>1860.2170000000001</c:v>
                </c:pt>
                <c:pt idx="3681">
                  <c:v>1665.808</c:v>
                </c:pt>
                <c:pt idx="3682">
                  <c:v>1853.1589999999999</c:v>
                </c:pt>
                <c:pt idx="3683">
                  <c:v>1676.1769999999999</c:v>
                </c:pt>
                <c:pt idx="3684">
                  <c:v>1841.807</c:v>
                </c:pt>
                <c:pt idx="3685">
                  <c:v>1690.47</c:v>
                </c:pt>
                <c:pt idx="3686">
                  <c:v>1827.4080000000001</c:v>
                </c:pt>
                <c:pt idx="3687">
                  <c:v>1708.3689999999999</c:v>
                </c:pt>
                <c:pt idx="3688">
                  <c:v>1809.422</c:v>
                </c:pt>
                <c:pt idx="3689">
                  <c:v>1726.903</c:v>
                </c:pt>
                <c:pt idx="3690">
                  <c:v>1790.799</c:v>
                </c:pt>
                <c:pt idx="3691">
                  <c:v>1747.35</c:v>
                </c:pt>
                <c:pt idx="3692">
                  <c:v>1772.0339999999999</c:v>
                </c:pt>
                <c:pt idx="3693">
                  <c:v>1765.57</c:v>
                </c:pt>
                <c:pt idx="3694">
                  <c:v>1754.4870000000001</c:v>
                </c:pt>
                <c:pt idx="3695">
                  <c:v>1783.819</c:v>
                </c:pt>
                <c:pt idx="3696">
                  <c:v>1738.412</c:v>
                </c:pt>
                <c:pt idx="3697">
                  <c:v>1797.7380000000001</c:v>
                </c:pt>
                <c:pt idx="3698">
                  <c:v>1726.365</c:v>
                </c:pt>
                <c:pt idx="3699">
                  <c:v>1808.338</c:v>
                </c:pt>
                <c:pt idx="3700">
                  <c:v>1718.5319999999999</c:v>
                </c:pt>
                <c:pt idx="3701">
                  <c:v>1814.1699999999998</c:v>
                </c:pt>
                <c:pt idx="3702">
                  <c:v>1715.2060000000001</c:v>
                </c:pt>
                <c:pt idx="3703">
                  <c:v>1815.2529999999999</c:v>
                </c:pt>
                <c:pt idx="3704">
                  <c:v>1717.0039999999999</c:v>
                </c:pt>
                <c:pt idx="3705">
                  <c:v>1811.2239999999999</c:v>
                </c:pt>
                <c:pt idx="3706">
                  <c:v>1723.1839999999959</c:v>
                </c:pt>
                <c:pt idx="3707">
                  <c:v>1802.5839999999998</c:v>
                </c:pt>
                <c:pt idx="3708">
                  <c:v>1883.4870000000001</c:v>
                </c:pt>
                <c:pt idx="3709">
                  <c:v>1956.4760000000001</c:v>
                </c:pt>
                <c:pt idx="3710">
                  <c:v>1898.723</c:v>
                </c:pt>
                <c:pt idx="3711">
                  <c:v>1938.5939999999998</c:v>
                </c:pt>
                <c:pt idx="3712">
                  <c:v>1916.6569999999999</c:v>
                </c:pt>
                <c:pt idx="3713">
                  <c:v>1917.6809999999998</c:v>
                </c:pt>
                <c:pt idx="3714">
                  <c:v>1936.4880000000001</c:v>
                </c:pt>
                <c:pt idx="3715">
                  <c:v>1894.269</c:v>
                </c:pt>
                <c:pt idx="3716">
                  <c:v>1957.62</c:v>
                </c:pt>
                <c:pt idx="3717">
                  <c:v>1871.6339999999998</c:v>
                </c:pt>
                <c:pt idx="3718">
                  <c:v>1977.798</c:v>
                </c:pt>
                <c:pt idx="3719">
                  <c:v>1850.277</c:v>
                </c:pt>
                <c:pt idx="3720">
                  <c:v>1996.4060000000011</c:v>
                </c:pt>
                <c:pt idx="3721">
                  <c:v>1831.865</c:v>
                </c:pt>
                <c:pt idx="3722">
                  <c:v>2011.96</c:v>
                </c:pt>
                <c:pt idx="3723">
                  <c:v>1817.7070000000001</c:v>
                </c:pt>
                <c:pt idx="3724">
                  <c:v>2023.9860000000001</c:v>
                </c:pt>
                <c:pt idx="3725">
                  <c:v>1808.125</c:v>
                </c:pt>
                <c:pt idx="3726">
                  <c:v>2031.261</c:v>
                </c:pt>
                <c:pt idx="3727">
                  <c:v>1804.317</c:v>
                </c:pt>
                <c:pt idx="3728">
                  <c:v>1871.3039999999999</c:v>
                </c:pt>
                <c:pt idx="3729">
                  <c:v>1652.1419999999998</c:v>
                </c:pt>
                <c:pt idx="3730">
                  <c:v>1867.4749999999999</c:v>
                </c:pt>
                <c:pt idx="3731">
                  <c:v>1659.6019999999999</c:v>
                </c:pt>
                <c:pt idx="3732">
                  <c:v>1859.6379999999999</c:v>
                </c:pt>
                <c:pt idx="3733">
                  <c:v>1670.914</c:v>
                </c:pt>
                <c:pt idx="3734">
                  <c:v>1846.7360000000001</c:v>
                </c:pt>
                <c:pt idx="3735">
                  <c:v>1686.2139999999999</c:v>
                </c:pt>
                <c:pt idx="3736">
                  <c:v>1831.492</c:v>
                </c:pt>
                <c:pt idx="3737">
                  <c:v>1703.723</c:v>
                </c:pt>
                <c:pt idx="3738">
                  <c:v>1813.3</c:v>
                </c:pt>
                <c:pt idx="3739">
                  <c:v>1723.48</c:v>
                </c:pt>
                <c:pt idx="3740">
                  <c:v>1793.9660000000001</c:v>
                </c:pt>
                <c:pt idx="3741">
                  <c:v>1743.9050000000011</c:v>
                </c:pt>
                <c:pt idx="3742">
                  <c:v>1775.2370000000001</c:v>
                </c:pt>
                <c:pt idx="3743">
                  <c:v>1762.444</c:v>
                </c:pt>
                <c:pt idx="3744">
                  <c:v>1757.972</c:v>
                </c:pt>
                <c:pt idx="3745">
                  <c:v>1778.962</c:v>
                </c:pt>
                <c:pt idx="3746">
                  <c:v>1743.127</c:v>
                </c:pt>
                <c:pt idx="3747">
                  <c:v>1792.7929999999999</c:v>
                </c:pt>
                <c:pt idx="3748">
                  <c:v>1732.0409999999999</c:v>
                </c:pt>
                <c:pt idx="3749">
                  <c:v>1801.943</c:v>
                </c:pt>
                <c:pt idx="3750">
                  <c:v>1725.473</c:v>
                </c:pt>
                <c:pt idx="3751">
                  <c:v>1806.636</c:v>
                </c:pt>
                <c:pt idx="3752">
                  <c:v>1723.3579999999999</c:v>
                </c:pt>
                <c:pt idx="3753">
                  <c:v>1806.068</c:v>
                </c:pt>
                <c:pt idx="3754">
                  <c:v>1726.3919999999998</c:v>
                </c:pt>
                <c:pt idx="3755">
                  <c:v>1800.7739999999999</c:v>
                </c:pt>
                <c:pt idx="3756">
                  <c:v>1884.5060000000001</c:v>
                </c:pt>
                <c:pt idx="3757">
                  <c:v>1957.4829999999999</c:v>
                </c:pt>
                <c:pt idx="3758">
                  <c:v>1896.8139999999999</c:v>
                </c:pt>
                <c:pt idx="3759">
                  <c:v>1942.432</c:v>
                </c:pt>
                <c:pt idx="3760">
                  <c:v>1912.4749999999999</c:v>
                </c:pt>
                <c:pt idx="3761">
                  <c:v>1922.7529999999999</c:v>
                </c:pt>
                <c:pt idx="3762">
                  <c:v>1931.441</c:v>
                </c:pt>
                <c:pt idx="3763">
                  <c:v>1901.2280000000001</c:v>
                </c:pt>
                <c:pt idx="3764">
                  <c:v>1951.6179999999999</c:v>
                </c:pt>
                <c:pt idx="3765">
                  <c:v>1878.2860000000001</c:v>
                </c:pt>
                <c:pt idx="3766">
                  <c:v>1972.7329999999999</c:v>
                </c:pt>
                <c:pt idx="3767">
                  <c:v>1855.9190000000001</c:v>
                </c:pt>
                <c:pt idx="3768">
                  <c:v>1992.1949999999954</c:v>
                </c:pt>
                <c:pt idx="3769">
                  <c:v>1834.742</c:v>
                </c:pt>
                <c:pt idx="3770">
                  <c:v>2010.3539999999998</c:v>
                </c:pt>
                <c:pt idx="3771">
                  <c:v>1818.6979999999999</c:v>
                </c:pt>
                <c:pt idx="3772">
                  <c:v>2024.7760000000001</c:v>
                </c:pt>
                <c:pt idx="3773">
                  <c:v>1805.5129999999999</c:v>
                </c:pt>
                <c:pt idx="3774">
                  <c:v>2035.4829999999999</c:v>
                </c:pt>
                <c:pt idx="3775">
                  <c:v>1797.943</c:v>
                </c:pt>
                <c:pt idx="3776">
                  <c:v>1878.5929999999998</c:v>
                </c:pt>
                <c:pt idx="3777">
                  <c:v>1642.9880000000001</c:v>
                </c:pt>
                <c:pt idx="3778">
                  <c:v>1878.23</c:v>
                </c:pt>
                <c:pt idx="3779">
                  <c:v>1646.934</c:v>
                </c:pt>
                <c:pt idx="3780">
                  <c:v>1873.3839999999998</c:v>
                </c:pt>
                <c:pt idx="3781">
                  <c:v>1655.6589999999999</c:v>
                </c:pt>
                <c:pt idx="3782">
                  <c:v>1863.6869999999999</c:v>
                </c:pt>
                <c:pt idx="3783">
                  <c:v>1668.3439999999998</c:v>
                </c:pt>
                <c:pt idx="3784">
                  <c:v>1850.049</c:v>
                </c:pt>
                <c:pt idx="3785">
                  <c:v>1684.441</c:v>
                </c:pt>
                <c:pt idx="3786">
                  <c:v>1833.34</c:v>
                </c:pt>
                <c:pt idx="3787">
                  <c:v>1703.4570000000001</c:v>
                </c:pt>
                <c:pt idx="3788">
                  <c:v>1815.077</c:v>
                </c:pt>
                <c:pt idx="3789">
                  <c:v>1722.5260000000001</c:v>
                </c:pt>
                <c:pt idx="3790">
                  <c:v>1795.222</c:v>
                </c:pt>
                <c:pt idx="3791">
                  <c:v>1742.75</c:v>
                </c:pt>
                <c:pt idx="3792">
                  <c:v>1776.3519999999999</c:v>
                </c:pt>
                <c:pt idx="3793">
                  <c:v>1760.5650000000001</c:v>
                </c:pt>
                <c:pt idx="3794">
                  <c:v>1759.914</c:v>
                </c:pt>
                <c:pt idx="3795">
                  <c:v>1777.0029999999999</c:v>
                </c:pt>
                <c:pt idx="3796">
                  <c:v>1745.587</c:v>
                </c:pt>
                <c:pt idx="3797">
                  <c:v>1789.06</c:v>
                </c:pt>
                <c:pt idx="3798">
                  <c:v>1736.2839999999999</c:v>
                </c:pt>
                <c:pt idx="3799">
                  <c:v>1797.3819999999998</c:v>
                </c:pt>
                <c:pt idx="3800">
                  <c:v>1730.6759999999999</c:v>
                </c:pt>
                <c:pt idx="3801">
                  <c:v>1800.42</c:v>
                </c:pt>
                <c:pt idx="3802">
                  <c:v>1730.0919999999999</c:v>
                </c:pt>
                <c:pt idx="3803">
                  <c:v>1798.6919999999998</c:v>
                </c:pt>
                <c:pt idx="3804">
                  <c:v>1885.829</c:v>
                </c:pt>
                <c:pt idx="3805">
                  <c:v>1958.155</c:v>
                </c:pt>
                <c:pt idx="3806">
                  <c:v>1895.0050000000001</c:v>
                </c:pt>
                <c:pt idx="3807">
                  <c:v>1945.825</c:v>
                </c:pt>
                <c:pt idx="3808">
                  <c:v>1908.809</c:v>
                </c:pt>
                <c:pt idx="3809">
                  <c:v>1929.46</c:v>
                </c:pt>
                <c:pt idx="3810">
                  <c:v>1925.3529999999998</c:v>
                </c:pt>
                <c:pt idx="3811">
                  <c:v>1909.489</c:v>
                </c:pt>
                <c:pt idx="3812">
                  <c:v>1944.4549999999999</c:v>
                </c:pt>
                <c:pt idx="3813">
                  <c:v>1887.08</c:v>
                </c:pt>
                <c:pt idx="3814">
                  <c:v>1965.412</c:v>
                </c:pt>
                <c:pt idx="3815">
                  <c:v>1864.7619999999999</c:v>
                </c:pt>
                <c:pt idx="3816">
                  <c:v>1986.2529999999999</c:v>
                </c:pt>
                <c:pt idx="3817">
                  <c:v>1842.4870000000001</c:v>
                </c:pt>
                <c:pt idx="3818">
                  <c:v>2005.231</c:v>
                </c:pt>
                <c:pt idx="3819">
                  <c:v>1823.6479999999999</c:v>
                </c:pt>
                <c:pt idx="3820">
                  <c:v>2022.0319999999999</c:v>
                </c:pt>
                <c:pt idx="3821">
                  <c:v>1807.5029999999999</c:v>
                </c:pt>
                <c:pt idx="3822">
                  <c:v>2035.287</c:v>
                </c:pt>
                <c:pt idx="3823">
                  <c:v>1796.6219999999998</c:v>
                </c:pt>
                <c:pt idx="3824">
                  <c:v>1881.7060000000001</c:v>
                </c:pt>
                <c:pt idx="3825">
                  <c:v>1638.7060000000001</c:v>
                </c:pt>
                <c:pt idx="3826">
                  <c:v>1884.6029999999998</c:v>
                </c:pt>
                <c:pt idx="3827">
                  <c:v>1638.961</c:v>
                </c:pt>
                <c:pt idx="3828">
                  <c:v>1883.1579999999999</c:v>
                </c:pt>
                <c:pt idx="3829">
                  <c:v>1644.355</c:v>
                </c:pt>
                <c:pt idx="3830">
                  <c:v>1876.366</c:v>
                </c:pt>
                <c:pt idx="3831">
                  <c:v>1654.6439999999998</c:v>
                </c:pt>
                <c:pt idx="3832">
                  <c:v>1865.6929999999998</c:v>
                </c:pt>
                <c:pt idx="3833">
                  <c:v>1668.3919999999998</c:v>
                </c:pt>
                <c:pt idx="3834">
                  <c:v>1850.595</c:v>
                </c:pt>
                <c:pt idx="3835">
                  <c:v>1685.54</c:v>
                </c:pt>
                <c:pt idx="3836">
                  <c:v>1833.2180000000001</c:v>
                </c:pt>
                <c:pt idx="3837">
                  <c:v>1704.396</c:v>
                </c:pt>
                <c:pt idx="3838">
                  <c:v>1813.886</c:v>
                </c:pt>
                <c:pt idx="3839">
                  <c:v>1725.1209999999999</c:v>
                </c:pt>
                <c:pt idx="3840">
                  <c:v>1794.3129999999999</c:v>
                </c:pt>
                <c:pt idx="3841">
                  <c:v>1743.9110000000001</c:v>
                </c:pt>
                <c:pt idx="3842">
                  <c:v>1775.8719999999998</c:v>
                </c:pt>
                <c:pt idx="3843">
                  <c:v>1761.768</c:v>
                </c:pt>
                <c:pt idx="3844">
                  <c:v>1759.462</c:v>
                </c:pt>
                <c:pt idx="3845">
                  <c:v>1776.6699999999998</c:v>
                </c:pt>
                <c:pt idx="3846">
                  <c:v>1746.6539999999998</c:v>
                </c:pt>
                <c:pt idx="3847">
                  <c:v>1787.9080000000001</c:v>
                </c:pt>
                <c:pt idx="3848">
                  <c:v>1737.848</c:v>
                </c:pt>
                <c:pt idx="3849">
                  <c:v>1794.567</c:v>
                </c:pt>
                <c:pt idx="3850">
                  <c:v>1734.0119999999999</c:v>
                </c:pt>
                <c:pt idx="3851">
                  <c:v>1796.403</c:v>
                </c:pt>
                <c:pt idx="3852">
                  <c:v>1837.4270000000001</c:v>
                </c:pt>
                <c:pt idx="3853">
                  <c:v>1903.7349999999999</c:v>
                </c:pt>
                <c:pt idx="3854">
                  <c:v>1842.867</c:v>
                </c:pt>
                <c:pt idx="3855">
                  <c:v>1895.367</c:v>
                </c:pt>
                <c:pt idx="3856">
                  <c:v>1853.5939999999998</c:v>
                </c:pt>
                <c:pt idx="3857">
                  <c:v>1881.8050000000001</c:v>
                </c:pt>
                <c:pt idx="3858">
                  <c:v>1867.461</c:v>
                </c:pt>
                <c:pt idx="3859">
                  <c:v>1864.739</c:v>
                </c:pt>
                <c:pt idx="3860">
                  <c:v>1885.345</c:v>
                </c:pt>
                <c:pt idx="3861">
                  <c:v>1844.5719999999999</c:v>
                </c:pt>
                <c:pt idx="3862">
                  <c:v>1904.6799999999998</c:v>
                </c:pt>
                <c:pt idx="3863">
                  <c:v>1823.1899999999998</c:v>
                </c:pt>
                <c:pt idx="3864">
                  <c:v>1924.827</c:v>
                </c:pt>
                <c:pt idx="3865">
                  <c:v>1801.4470000000001</c:v>
                </c:pt>
                <c:pt idx="3866">
                  <c:v>1945.1119999999999</c:v>
                </c:pt>
                <c:pt idx="3867">
                  <c:v>1781.1029999999998</c:v>
                </c:pt>
                <c:pt idx="3868">
                  <c:v>1962.847</c:v>
                </c:pt>
                <c:pt idx="3869">
                  <c:v>1763.5929999999998</c:v>
                </c:pt>
                <c:pt idx="3870">
                  <c:v>1978.402</c:v>
                </c:pt>
                <c:pt idx="3871">
                  <c:v>1750.0329999999999</c:v>
                </c:pt>
                <c:pt idx="3872">
                  <c:v>1938.0360000000001</c:v>
                </c:pt>
                <c:pt idx="3873">
                  <c:v>1693.1929999999998</c:v>
                </c:pt>
                <c:pt idx="3874">
                  <c:v>1944.825</c:v>
                </c:pt>
                <c:pt idx="3875">
                  <c:v>1689.704</c:v>
                </c:pt>
                <c:pt idx="3876">
                  <c:v>1946.86</c:v>
                </c:pt>
                <c:pt idx="3877">
                  <c:v>1691.3109999999999</c:v>
                </c:pt>
                <c:pt idx="3878">
                  <c:v>1943.2729999999999</c:v>
                </c:pt>
                <c:pt idx="3879">
                  <c:v>1698.327</c:v>
                </c:pt>
                <c:pt idx="3880">
                  <c:v>1935.827</c:v>
                </c:pt>
                <c:pt idx="3881">
                  <c:v>1709.7660000000001</c:v>
                </c:pt>
                <c:pt idx="3882">
                  <c:v>1922.5709999999999</c:v>
                </c:pt>
                <c:pt idx="3883">
                  <c:v>1725.414</c:v>
                </c:pt>
                <c:pt idx="3884">
                  <c:v>1906.742</c:v>
                </c:pt>
                <c:pt idx="3885">
                  <c:v>1743.2470000000001</c:v>
                </c:pt>
                <c:pt idx="3886">
                  <c:v>1887.9880000000001</c:v>
                </c:pt>
                <c:pt idx="3887">
                  <c:v>1763.3689999999999</c:v>
                </c:pt>
                <c:pt idx="3888">
                  <c:v>1867.788</c:v>
                </c:pt>
                <c:pt idx="3889">
                  <c:v>1783.0729999999999</c:v>
                </c:pt>
                <c:pt idx="3890">
                  <c:v>1847.3639999999998</c:v>
                </c:pt>
                <c:pt idx="3891">
                  <c:v>1803.26</c:v>
                </c:pt>
                <c:pt idx="3892">
                  <c:v>1829.0160000000001</c:v>
                </c:pt>
                <c:pt idx="3893">
                  <c:v>1820.9270000000001</c:v>
                </c:pt>
                <c:pt idx="3894">
                  <c:v>1813.1139999999998</c:v>
                </c:pt>
                <c:pt idx="3895">
                  <c:v>1835.479</c:v>
                </c:pt>
                <c:pt idx="3896">
                  <c:v>1850.2090000000001</c:v>
                </c:pt>
                <c:pt idx="3897">
                  <c:v>1897.0329999999999</c:v>
                </c:pt>
                <c:pt idx="3898">
                  <c:v>1841.771</c:v>
                </c:pt>
                <c:pt idx="3899">
                  <c:v>1903.2429999999999</c:v>
                </c:pt>
                <c:pt idx="3900">
                  <c:v>1838.473</c:v>
                </c:pt>
                <c:pt idx="3901">
                  <c:v>1904.1509999999998</c:v>
                </c:pt>
                <c:pt idx="3902">
                  <c:v>1840.3779999999999</c:v>
                </c:pt>
                <c:pt idx="3903">
                  <c:v>1899.7750000000001</c:v>
                </c:pt>
                <c:pt idx="3904">
                  <c:v>1847.9390000000001</c:v>
                </c:pt>
                <c:pt idx="3905">
                  <c:v>1889.799</c:v>
                </c:pt>
                <c:pt idx="3906">
                  <c:v>1859.268</c:v>
                </c:pt>
                <c:pt idx="3907">
                  <c:v>1875.2760000000001</c:v>
                </c:pt>
                <c:pt idx="3908">
                  <c:v>1874.56</c:v>
                </c:pt>
                <c:pt idx="3909">
                  <c:v>1857.4680000000001</c:v>
                </c:pt>
                <c:pt idx="3910">
                  <c:v>1892.451</c:v>
                </c:pt>
                <c:pt idx="3911">
                  <c:v>1836.5219999999999</c:v>
                </c:pt>
                <c:pt idx="3912">
                  <c:v>1912.6969999999999</c:v>
                </c:pt>
                <c:pt idx="3913">
                  <c:v>1815.7349999999999</c:v>
                </c:pt>
                <c:pt idx="3914">
                  <c:v>1932.587</c:v>
                </c:pt>
                <c:pt idx="3915">
                  <c:v>1794.4549999999999</c:v>
                </c:pt>
                <c:pt idx="3916">
                  <c:v>1901.5419999999999</c:v>
                </c:pt>
                <c:pt idx="3917">
                  <c:v>1726.0419999999999</c:v>
                </c:pt>
                <c:pt idx="3918">
                  <c:v>1918.4070000000011</c:v>
                </c:pt>
                <c:pt idx="3919">
                  <c:v>1710.5219999999999</c:v>
                </c:pt>
                <c:pt idx="3920">
                  <c:v>1932.155</c:v>
                </c:pt>
                <c:pt idx="3921">
                  <c:v>1698.43</c:v>
                </c:pt>
                <c:pt idx="3922">
                  <c:v>1941.981</c:v>
                </c:pt>
                <c:pt idx="3923">
                  <c:v>1691.6189999999999</c:v>
                </c:pt>
                <c:pt idx="3924">
                  <c:v>1947.4739999999999</c:v>
                </c:pt>
                <c:pt idx="3925">
                  <c:v>1689.9070000000011</c:v>
                </c:pt>
                <c:pt idx="3926">
                  <c:v>1947.6009999999999</c:v>
                </c:pt>
                <c:pt idx="3927">
                  <c:v>1693.3439999999998</c:v>
                </c:pt>
                <c:pt idx="3928">
                  <c:v>1943.021</c:v>
                </c:pt>
                <c:pt idx="3929">
                  <c:v>1701.7760000000001</c:v>
                </c:pt>
                <c:pt idx="3930">
                  <c:v>1932.8879999999999</c:v>
                </c:pt>
                <c:pt idx="3931">
                  <c:v>1714.703</c:v>
                </c:pt>
                <c:pt idx="3932">
                  <c:v>1919.077</c:v>
                </c:pt>
                <c:pt idx="3933">
                  <c:v>1730.3869999999999</c:v>
                </c:pt>
                <c:pt idx="3934">
                  <c:v>1901.7719999999999</c:v>
                </c:pt>
                <c:pt idx="3935">
                  <c:v>1750.1419999999998</c:v>
                </c:pt>
                <c:pt idx="3936">
                  <c:v>1882.258</c:v>
                </c:pt>
                <c:pt idx="3937">
                  <c:v>1770.0509999999999</c:v>
                </c:pt>
                <c:pt idx="3938">
                  <c:v>1861.1829999999998</c:v>
                </c:pt>
                <c:pt idx="3939">
                  <c:v>1790.6949999999954</c:v>
                </c:pt>
                <c:pt idx="3940">
                  <c:v>1842.037</c:v>
                </c:pt>
                <c:pt idx="3941">
                  <c:v>1809.1789999999999</c:v>
                </c:pt>
                <c:pt idx="3942">
                  <c:v>1823.1489999999999</c:v>
                </c:pt>
                <c:pt idx="3943">
                  <c:v>1825.712</c:v>
                </c:pt>
                <c:pt idx="3944">
                  <c:v>1808.297</c:v>
                </c:pt>
                <c:pt idx="3945">
                  <c:v>1838.9150000000011</c:v>
                </c:pt>
                <c:pt idx="3946">
                  <c:v>1796.6679999999999</c:v>
                </c:pt>
                <c:pt idx="3947">
                  <c:v>1848.3239999999998</c:v>
                </c:pt>
                <c:pt idx="3948">
                  <c:v>1790.3619999999999</c:v>
                </c:pt>
                <c:pt idx="3949">
                  <c:v>1852.5150000000001</c:v>
                </c:pt>
                <c:pt idx="3950">
                  <c:v>1788.8</c:v>
                </c:pt>
                <c:pt idx="3951">
                  <c:v>1851.723</c:v>
                </c:pt>
                <c:pt idx="3952">
                  <c:v>1792.461</c:v>
                </c:pt>
                <c:pt idx="3953">
                  <c:v>1846.1929999999998</c:v>
                </c:pt>
                <c:pt idx="3954">
                  <c:v>1800.6389999999999</c:v>
                </c:pt>
                <c:pt idx="3955">
                  <c:v>1835.2160000000001</c:v>
                </c:pt>
                <c:pt idx="3956">
                  <c:v>1814.0119999999999</c:v>
                </c:pt>
                <c:pt idx="3957">
                  <c:v>1819.9</c:v>
                </c:pt>
                <c:pt idx="3958">
                  <c:v>1829.4860000000001</c:v>
                </c:pt>
                <c:pt idx="3959">
                  <c:v>1801.9849999999999</c:v>
                </c:pt>
                <c:pt idx="3960">
                  <c:v>1847.981</c:v>
                </c:pt>
                <c:pt idx="3961">
                  <c:v>1782.232</c:v>
                </c:pt>
                <c:pt idx="3962">
                  <c:v>1867.7619999999999</c:v>
                </c:pt>
                <c:pt idx="3963">
                  <c:v>1761.223</c:v>
                </c:pt>
                <c:pt idx="3964">
                  <c:v>1938.3729999999998</c:v>
                </c:pt>
                <c:pt idx="3965">
                  <c:v>1790.434</c:v>
                </c:pt>
                <c:pt idx="3966">
                  <c:v>1957.3839999999998</c:v>
                </c:pt>
                <c:pt idx="3967">
                  <c:v>1772.1859999999999</c:v>
                </c:pt>
                <c:pt idx="3968">
                  <c:v>1973.845</c:v>
                </c:pt>
                <c:pt idx="3969">
                  <c:v>1756.7</c:v>
                </c:pt>
                <c:pt idx="3970">
                  <c:v>1987.5219999999999</c:v>
                </c:pt>
                <c:pt idx="3971">
                  <c:v>1746.489</c:v>
                </c:pt>
                <c:pt idx="3972">
                  <c:v>1995.8039999999999</c:v>
                </c:pt>
                <c:pt idx="3973">
                  <c:v>1740.6629999999998</c:v>
                </c:pt>
                <c:pt idx="3974">
                  <c:v>1999.8779999999999</c:v>
                </c:pt>
                <c:pt idx="3975">
                  <c:v>1740.424</c:v>
                </c:pt>
                <c:pt idx="3976">
                  <c:v>1998.835</c:v>
                </c:pt>
                <c:pt idx="3977">
                  <c:v>1745.3609999999999</c:v>
                </c:pt>
                <c:pt idx="3978">
                  <c:v>1992.4660000000001</c:v>
                </c:pt>
                <c:pt idx="3979">
                  <c:v>1755.1239999999998</c:v>
                </c:pt>
                <c:pt idx="3980">
                  <c:v>1981.069</c:v>
                </c:pt>
                <c:pt idx="3981">
                  <c:v>1769.308</c:v>
                </c:pt>
                <c:pt idx="3982">
                  <c:v>1965</c:v>
                </c:pt>
                <c:pt idx="3983">
                  <c:v>1786.7149999999999</c:v>
                </c:pt>
                <c:pt idx="3984">
                  <c:v>1835.02</c:v>
                </c:pt>
                <c:pt idx="3985">
                  <c:v>1704.3719999999998</c:v>
                </c:pt>
                <c:pt idx="3986">
                  <c:v>1814.912</c:v>
                </c:pt>
                <c:pt idx="3987">
                  <c:v>1724.547</c:v>
                </c:pt>
                <c:pt idx="3988">
                  <c:v>1794.6179999999999</c:v>
                </c:pt>
                <c:pt idx="3989">
                  <c:v>1743.8819999999998</c:v>
                </c:pt>
                <c:pt idx="3990">
                  <c:v>1775.3050000000001</c:v>
                </c:pt>
                <c:pt idx="3991">
                  <c:v>1761.8619999999999</c:v>
                </c:pt>
                <c:pt idx="3992">
                  <c:v>1758.6789999999999</c:v>
                </c:pt>
                <c:pt idx="3993">
                  <c:v>1776.729</c:v>
                </c:pt>
                <c:pt idx="3994">
                  <c:v>1744.3319999999999</c:v>
                </c:pt>
                <c:pt idx="3995">
                  <c:v>1789.1609999999998</c:v>
                </c:pt>
                <c:pt idx="3996">
                  <c:v>1734.8829999999998</c:v>
                </c:pt>
                <c:pt idx="3997">
                  <c:v>1796.473</c:v>
                </c:pt>
                <c:pt idx="3998">
                  <c:v>1730.009</c:v>
                </c:pt>
                <c:pt idx="3999">
                  <c:v>1799.1219999999998</c:v>
                </c:pt>
                <c:pt idx="4000">
                  <c:v>1730.3309999999999</c:v>
                </c:pt>
                <c:pt idx="4001">
                  <c:v>1796.6469999999999</c:v>
                </c:pt>
                <c:pt idx="4002">
                  <c:v>1735.4549999999999</c:v>
                </c:pt>
                <c:pt idx="4003">
                  <c:v>1789.3789999999999</c:v>
                </c:pt>
                <c:pt idx="4004">
                  <c:v>1745.1469999999999</c:v>
                </c:pt>
                <c:pt idx="4005">
                  <c:v>1778.146</c:v>
                </c:pt>
                <c:pt idx="4006">
                  <c:v>1758.3679999999999</c:v>
                </c:pt>
                <c:pt idx="4007">
                  <c:v>1762.1989999999998</c:v>
                </c:pt>
                <c:pt idx="4008">
                  <c:v>1775.2070000000001</c:v>
                </c:pt>
                <c:pt idx="4009">
                  <c:v>1743.7729999999999</c:v>
                </c:pt>
                <c:pt idx="4010">
                  <c:v>1793.577</c:v>
                </c:pt>
                <c:pt idx="4011">
                  <c:v>1724.6809999999998</c:v>
                </c:pt>
                <c:pt idx="4012">
                  <c:v>1920.752</c:v>
                </c:pt>
                <c:pt idx="4013">
                  <c:v>1808.4050000000011</c:v>
                </c:pt>
                <c:pt idx="4014">
                  <c:v>1941.3879999999999</c:v>
                </c:pt>
                <c:pt idx="4015">
                  <c:v>1789.7249999999999</c:v>
                </c:pt>
                <c:pt idx="4016">
                  <c:v>1959.2560000000001</c:v>
                </c:pt>
                <c:pt idx="4017">
                  <c:v>1772.046</c:v>
                </c:pt>
                <c:pt idx="4018">
                  <c:v>1975.325</c:v>
                </c:pt>
                <c:pt idx="4019">
                  <c:v>1758.8009999999999</c:v>
                </c:pt>
                <c:pt idx="4020">
                  <c:v>1987.057</c:v>
                </c:pt>
                <c:pt idx="4021">
                  <c:v>1749.327</c:v>
                </c:pt>
                <c:pt idx="4022">
                  <c:v>1994.473</c:v>
                </c:pt>
                <c:pt idx="4023">
                  <c:v>1745.4849999999999</c:v>
                </c:pt>
                <c:pt idx="4024">
                  <c:v>1996.7080000000001</c:v>
                </c:pt>
                <c:pt idx="4025">
                  <c:v>1746.9970000000001</c:v>
                </c:pt>
                <c:pt idx="4026">
                  <c:v>1993.527</c:v>
                </c:pt>
                <c:pt idx="4027">
                  <c:v>1753.4070000000011</c:v>
                </c:pt>
                <c:pt idx="4028">
                  <c:v>1985.6129999999998</c:v>
                </c:pt>
                <c:pt idx="4029">
                  <c:v>1764.24</c:v>
                </c:pt>
                <c:pt idx="4030">
                  <c:v>1972.3129999999999</c:v>
                </c:pt>
                <c:pt idx="4031">
                  <c:v>1779.248</c:v>
                </c:pt>
                <c:pt idx="4032">
                  <c:v>1842.8209999999999</c:v>
                </c:pt>
                <c:pt idx="4033">
                  <c:v>1697.3719999999998</c:v>
                </c:pt>
                <c:pt idx="4034">
                  <c:v>1823.1469999999999</c:v>
                </c:pt>
                <c:pt idx="4035">
                  <c:v>1716.962</c:v>
                </c:pt>
                <c:pt idx="4036">
                  <c:v>1803.1669999999999</c:v>
                </c:pt>
                <c:pt idx="4037">
                  <c:v>1736.4490000000001</c:v>
                </c:pt>
                <c:pt idx="4038">
                  <c:v>1782.463</c:v>
                </c:pt>
                <c:pt idx="4039">
                  <c:v>1755.701</c:v>
                </c:pt>
                <c:pt idx="4040">
                  <c:v>1763.6699999999998</c:v>
                </c:pt>
                <c:pt idx="4041">
                  <c:v>1772.068</c:v>
                </c:pt>
                <c:pt idx="4042">
                  <c:v>1746.998</c:v>
                </c:pt>
                <c:pt idx="4043">
                  <c:v>1786.895</c:v>
                </c:pt>
                <c:pt idx="4044">
                  <c:v>1734.5919999999999</c:v>
                </c:pt>
                <c:pt idx="4045">
                  <c:v>1797.404</c:v>
                </c:pt>
                <c:pt idx="4046">
                  <c:v>1725.933</c:v>
                </c:pt>
                <c:pt idx="4047">
                  <c:v>1803.5229999999999</c:v>
                </c:pt>
                <c:pt idx="4048">
                  <c:v>1722.6329999999998</c:v>
                </c:pt>
                <c:pt idx="4049">
                  <c:v>1804.808</c:v>
                </c:pt>
                <c:pt idx="4050">
                  <c:v>1724.2180000000001</c:v>
                </c:pt>
                <c:pt idx="4051">
                  <c:v>1801.029</c:v>
                </c:pt>
                <c:pt idx="4052">
                  <c:v>1731.35</c:v>
                </c:pt>
                <c:pt idx="4053">
                  <c:v>1792.4939999999999</c:v>
                </c:pt>
                <c:pt idx="4054">
                  <c:v>1742.326</c:v>
                </c:pt>
                <c:pt idx="4055">
                  <c:v>1779.904</c:v>
                </c:pt>
                <c:pt idx="4056">
                  <c:v>1757.0509999999999</c:v>
                </c:pt>
                <c:pt idx="4057">
                  <c:v>1764.0619999999999</c:v>
                </c:pt>
                <c:pt idx="4058">
                  <c:v>1773.5839999999998</c:v>
                </c:pt>
                <c:pt idx="4059">
                  <c:v>1745.279</c:v>
                </c:pt>
                <c:pt idx="4060">
                  <c:v>1900.2470000000001</c:v>
                </c:pt>
                <c:pt idx="4061">
                  <c:v>1829.9370000000001</c:v>
                </c:pt>
                <c:pt idx="4062">
                  <c:v>1920.9670000000001</c:v>
                </c:pt>
                <c:pt idx="4063">
                  <c:v>1810.307</c:v>
                </c:pt>
                <c:pt idx="4064">
                  <c:v>1940.797</c:v>
                </c:pt>
                <c:pt idx="4065">
                  <c:v>1790.5919999999999</c:v>
                </c:pt>
                <c:pt idx="4066">
                  <c:v>1958.8050000000001</c:v>
                </c:pt>
                <c:pt idx="4067">
                  <c:v>1774.9290000000001</c:v>
                </c:pt>
                <c:pt idx="4068">
                  <c:v>1973.1899999999998</c:v>
                </c:pt>
                <c:pt idx="4069">
                  <c:v>1762.8689999999999</c:v>
                </c:pt>
                <c:pt idx="4070">
                  <c:v>1983.9939999999999</c:v>
                </c:pt>
                <c:pt idx="4071">
                  <c:v>1755.5439999999999</c:v>
                </c:pt>
                <c:pt idx="4072">
                  <c:v>1989.5350000000001</c:v>
                </c:pt>
                <c:pt idx="4073">
                  <c:v>1753.038</c:v>
                </c:pt>
                <c:pt idx="4074">
                  <c:v>1990.223</c:v>
                </c:pt>
                <c:pt idx="4075">
                  <c:v>1755.6229999999998</c:v>
                </c:pt>
                <c:pt idx="4076">
                  <c:v>1985.037</c:v>
                </c:pt>
                <c:pt idx="4077">
                  <c:v>1763.4829999999999</c:v>
                </c:pt>
                <c:pt idx="4078">
                  <c:v>1975.1419999999998</c:v>
                </c:pt>
                <c:pt idx="4079">
                  <c:v>1776.1709999999998</c:v>
                </c:pt>
                <c:pt idx="4080">
                  <c:v>1847.05</c:v>
                </c:pt>
                <c:pt idx="4081">
                  <c:v>1692.6469999999999</c:v>
                </c:pt>
                <c:pt idx="4082">
                  <c:v>1829.0360000000001</c:v>
                </c:pt>
                <c:pt idx="4083">
                  <c:v>1710.3150000000001</c:v>
                </c:pt>
                <c:pt idx="4084">
                  <c:v>1809.7380000000001</c:v>
                </c:pt>
                <c:pt idx="4085">
                  <c:v>1729.85</c:v>
                </c:pt>
                <c:pt idx="4086">
                  <c:v>1788.6399999999999</c:v>
                </c:pt>
                <c:pt idx="4087">
                  <c:v>1749.307</c:v>
                </c:pt>
                <c:pt idx="4088">
                  <c:v>1768.87</c:v>
                </c:pt>
                <c:pt idx="4089">
                  <c:v>1767.597</c:v>
                </c:pt>
                <c:pt idx="4090">
                  <c:v>1749.2650000000001</c:v>
                </c:pt>
                <c:pt idx="4091">
                  <c:v>1784.5550000000001</c:v>
                </c:pt>
                <c:pt idx="4092">
                  <c:v>1734.316</c:v>
                </c:pt>
                <c:pt idx="4093">
                  <c:v>1797.511</c:v>
                </c:pt>
                <c:pt idx="4094">
                  <c:v>1722.577</c:v>
                </c:pt>
                <c:pt idx="4095">
                  <c:v>1807.2439999999999</c:v>
                </c:pt>
                <c:pt idx="4096">
                  <c:v>1715.4770000000001</c:v>
                </c:pt>
                <c:pt idx="4097">
                  <c:v>1812.1569999999999</c:v>
                </c:pt>
                <c:pt idx="4098">
                  <c:v>1713.91</c:v>
                </c:pt>
                <c:pt idx="4099">
                  <c:v>1811.83</c:v>
                </c:pt>
                <c:pt idx="4100">
                  <c:v>1717.0839999999998</c:v>
                </c:pt>
                <c:pt idx="4101">
                  <c:v>1807.115</c:v>
                </c:pt>
                <c:pt idx="4102">
                  <c:v>1724.703</c:v>
                </c:pt>
                <c:pt idx="4103">
                  <c:v>1797.2190000000001</c:v>
                </c:pt>
                <c:pt idx="4104">
                  <c:v>1737.4090000000001</c:v>
                </c:pt>
                <c:pt idx="4105">
                  <c:v>1783.8150000000001</c:v>
                </c:pt>
                <c:pt idx="4106">
                  <c:v>1753.0909999999999</c:v>
                </c:pt>
                <c:pt idx="4107">
                  <c:v>1766.97</c:v>
                </c:pt>
                <c:pt idx="4108">
                  <c:v>1931.0170000000001</c:v>
                </c:pt>
                <c:pt idx="4109">
                  <c:v>1905.5309999999999</c:v>
                </c:pt>
                <c:pt idx="4110">
                  <c:v>1951.2619999999999</c:v>
                </c:pt>
                <c:pt idx="4111">
                  <c:v>1884.309</c:v>
                </c:pt>
                <c:pt idx="4112">
                  <c:v>1972.4939999999999</c:v>
                </c:pt>
                <c:pt idx="4113">
                  <c:v>1863.8219999999999</c:v>
                </c:pt>
                <c:pt idx="4114">
                  <c:v>1992.1719999999998</c:v>
                </c:pt>
                <c:pt idx="4115">
                  <c:v>1845.221</c:v>
                </c:pt>
                <c:pt idx="4116">
                  <c:v>2010.046</c:v>
                </c:pt>
                <c:pt idx="4117">
                  <c:v>1829.3050000000001</c:v>
                </c:pt>
                <c:pt idx="4118">
                  <c:v>2023.952</c:v>
                </c:pt>
                <c:pt idx="4119">
                  <c:v>1818.316</c:v>
                </c:pt>
                <c:pt idx="4120">
                  <c:v>2033.336</c:v>
                </c:pt>
                <c:pt idx="4121">
                  <c:v>1812.077</c:v>
                </c:pt>
                <c:pt idx="4122">
                  <c:v>2038.1589999999999</c:v>
                </c:pt>
                <c:pt idx="4123">
                  <c:v>1810.7249999999999</c:v>
                </c:pt>
                <c:pt idx="4124">
                  <c:v>2036.9360000000001</c:v>
                </c:pt>
                <c:pt idx="4125">
                  <c:v>1815.319</c:v>
                </c:pt>
                <c:pt idx="4126">
                  <c:v>2030.4560000000001</c:v>
                </c:pt>
                <c:pt idx="4127">
                  <c:v>1824.501</c:v>
                </c:pt>
                <c:pt idx="4128">
                  <c:v>1848.0419999999999</c:v>
                </c:pt>
                <c:pt idx="4129">
                  <c:v>1690.777</c:v>
                </c:pt>
                <c:pt idx="4130">
                  <c:v>1832.1559999999999</c:v>
                </c:pt>
                <c:pt idx="4131">
                  <c:v>1707.0309999999999</c:v>
                </c:pt>
                <c:pt idx="4132">
                  <c:v>1813.84</c:v>
                </c:pt>
                <c:pt idx="4133">
                  <c:v>1726.0539999999999</c:v>
                </c:pt>
                <c:pt idx="4134">
                  <c:v>1793.5150000000001</c:v>
                </c:pt>
                <c:pt idx="4135">
                  <c:v>1745.3929999999998</c:v>
                </c:pt>
                <c:pt idx="4136">
                  <c:v>1773.0729999999999</c:v>
                </c:pt>
                <c:pt idx="4137">
                  <c:v>1764.4160000000011</c:v>
                </c:pt>
                <c:pt idx="4138">
                  <c:v>1751.8339999999998</c:v>
                </c:pt>
                <c:pt idx="4139">
                  <c:v>1782.402</c:v>
                </c:pt>
                <c:pt idx="4140">
                  <c:v>1734.8839999999998</c:v>
                </c:pt>
                <c:pt idx="4141">
                  <c:v>1798.0719999999999</c:v>
                </c:pt>
                <c:pt idx="4142">
                  <c:v>1718.9280000000001</c:v>
                </c:pt>
                <c:pt idx="4143">
                  <c:v>1810.165</c:v>
                </c:pt>
                <c:pt idx="4144">
                  <c:v>1709.106</c:v>
                </c:pt>
                <c:pt idx="4145">
                  <c:v>1818.3829999999998</c:v>
                </c:pt>
                <c:pt idx="4146">
                  <c:v>1703.7570000000001</c:v>
                </c:pt>
                <c:pt idx="4147">
                  <c:v>1821.771</c:v>
                </c:pt>
                <c:pt idx="4148">
                  <c:v>1703.2819999999999</c:v>
                </c:pt>
                <c:pt idx="4149">
                  <c:v>1820.6619999999998</c:v>
                </c:pt>
                <c:pt idx="4150">
                  <c:v>1708.4349999999999</c:v>
                </c:pt>
                <c:pt idx="4151">
                  <c:v>1813.749</c:v>
                </c:pt>
                <c:pt idx="4152">
                  <c:v>1717.9639999999999</c:v>
                </c:pt>
                <c:pt idx="4153">
                  <c:v>1803.414</c:v>
                </c:pt>
                <c:pt idx="4154">
                  <c:v>1731.0539999999999</c:v>
                </c:pt>
                <c:pt idx="4155">
                  <c:v>1788.76</c:v>
                </c:pt>
                <c:pt idx="4156">
                  <c:v>1906.9960000000001</c:v>
                </c:pt>
                <c:pt idx="4157">
                  <c:v>1929.8429999999998</c:v>
                </c:pt>
                <c:pt idx="4158">
                  <c:v>1927.0160000000001</c:v>
                </c:pt>
                <c:pt idx="4159">
                  <c:v>1909.3329999999999</c:v>
                </c:pt>
                <c:pt idx="4160">
                  <c:v>1948.1819999999998</c:v>
                </c:pt>
                <c:pt idx="4161">
                  <c:v>1888.3329999999999</c:v>
                </c:pt>
                <c:pt idx="4162">
                  <c:v>1968.4839999999999</c:v>
                </c:pt>
                <c:pt idx="4163">
                  <c:v>1867.9580000000001</c:v>
                </c:pt>
                <c:pt idx="4164">
                  <c:v>1988.3329999999999</c:v>
                </c:pt>
                <c:pt idx="4165">
                  <c:v>1850.7950000000001</c:v>
                </c:pt>
                <c:pt idx="4166">
                  <c:v>2004.287</c:v>
                </c:pt>
                <c:pt idx="4167">
                  <c:v>1836.376</c:v>
                </c:pt>
                <c:pt idx="4168">
                  <c:v>2017.6989999999998</c:v>
                </c:pt>
                <c:pt idx="4169">
                  <c:v>1826.5819999999999</c:v>
                </c:pt>
                <c:pt idx="4170">
                  <c:v>2025.6519999999998</c:v>
                </c:pt>
                <c:pt idx="4171">
                  <c:v>1821.845</c:v>
                </c:pt>
                <c:pt idx="4172">
                  <c:v>2028.136</c:v>
                </c:pt>
                <c:pt idx="4173">
                  <c:v>1822.5070000000001</c:v>
                </c:pt>
                <c:pt idx="4174">
                  <c:v>2025.703</c:v>
                </c:pt>
                <c:pt idx="4175">
                  <c:v>1828.375</c:v>
                </c:pt>
                <c:pt idx="4176">
                  <c:v>1846.2280000000001</c:v>
                </c:pt>
                <c:pt idx="4177">
                  <c:v>1692.2660000000001</c:v>
                </c:pt>
                <c:pt idx="4178">
                  <c:v>1832.529</c:v>
                </c:pt>
                <c:pt idx="4179">
                  <c:v>1705.6949999999954</c:v>
                </c:pt>
                <c:pt idx="4180">
                  <c:v>1816.319</c:v>
                </c:pt>
                <c:pt idx="4181">
                  <c:v>1723.211</c:v>
                </c:pt>
                <c:pt idx="4182">
                  <c:v>1797.0070000000001</c:v>
                </c:pt>
                <c:pt idx="4183">
                  <c:v>1741.473</c:v>
                </c:pt>
                <c:pt idx="4184">
                  <c:v>1776.2339999999999</c:v>
                </c:pt>
                <c:pt idx="4185">
                  <c:v>1760.998</c:v>
                </c:pt>
                <c:pt idx="4186">
                  <c:v>1754.77</c:v>
                </c:pt>
                <c:pt idx="4187">
                  <c:v>1780.1679999999999</c:v>
                </c:pt>
                <c:pt idx="4188">
                  <c:v>1735.096</c:v>
                </c:pt>
                <c:pt idx="4189">
                  <c:v>1797.56</c:v>
                </c:pt>
                <c:pt idx="4190">
                  <c:v>1717.558</c:v>
                </c:pt>
                <c:pt idx="4191">
                  <c:v>1812.1889999999999</c:v>
                </c:pt>
                <c:pt idx="4192">
                  <c:v>1704.482</c:v>
                </c:pt>
                <c:pt idx="4193">
                  <c:v>1823.5629999999999</c:v>
                </c:pt>
                <c:pt idx="4194">
                  <c:v>1695.57</c:v>
                </c:pt>
                <c:pt idx="4195">
                  <c:v>1829.902</c:v>
                </c:pt>
                <c:pt idx="4196">
                  <c:v>1691.5889999999999</c:v>
                </c:pt>
                <c:pt idx="4197">
                  <c:v>1832.075</c:v>
                </c:pt>
                <c:pt idx="4198">
                  <c:v>1692.7939999999999</c:v>
                </c:pt>
                <c:pt idx="4199">
                  <c:v>1829.402</c:v>
                </c:pt>
                <c:pt idx="4200">
                  <c:v>1698.9549999999999</c:v>
                </c:pt>
                <c:pt idx="4201">
                  <c:v>1822.1289999999999</c:v>
                </c:pt>
                <c:pt idx="4202">
                  <c:v>1710.2349999999999</c:v>
                </c:pt>
                <c:pt idx="4203">
                  <c:v>1809.404</c:v>
                </c:pt>
                <c:pt idx="4204">
                  <c:v>1882.73</c:v>
                </c:pt>
                <c:pt idx="4205">
                  <c:v>1953.617</c:v>
                </c:pt>
                <c:pt idx="4206">
                  <c:v>1901.559</c:v>
                </c:pt>
                <c:pt idx="4207">
                  <c:v>1934.848</c:v>
                </c:pt>
                <c:pt idx="4208">
                  <c:v>1922.0329999999999</c:v>
                </c:pt>
                <c:pt idx="4209">
                  <c:v>1914.252</c:v>
                </c:pt>
                <c:pt idx="4210">
                  <c:v>1943.4949999999999</c:v>
                </c:pt>
                <c:pt idx="4211">
                  <c:v>1893.7449999999999</c:v>
                </c:pt>
                <c:pt idx="4212">
                  <c:v>1963.09</c:v>
                </c:pt>
                <c:pt idx="4213">
                  <c:v>1874.249</c:v>
                </c:pt>
                <c:pt idx="4214">
                  <c:v>1982.2860000000001</c:v>
                </c:pt>
                <c:pt idx="4215">
                  <c:v>1857.3839999999998</c:v>
                </c:pt>
                <c:pt idx="4216">
                  <c:v>1997.7719999999999</c:v>
                </c:pt>
                <c:pt idx="4217">
                  <c:v>1844.779</c:v>
                </c:pt>
                <c:pt idx="4218">
                  <c:v>2008.963</c:v>
                </c:pt>
                <c:pt idx="4219">
                  <c:v>1836.288</c:v>
                </c:pt>
                <c:pt idx="4220">
                  <c:v>2015.5350000000001</c:v>
                </c:pt>
                <c:pt idx="4221">
                  <c:v>1833.126</c:v>
                </c:pt>
                <c:pt idx="4222">
                  <c:v>2016.5519999999999</c:v>
                </c:pt>
                <c:pt idx="4223">
                  <c:v>1835.3539999999998</c:v>
                </c:pt>
                <c:pt idx="4224">
                  <c:v>1841.2670000000001</c:v>
                </c:pt>
                <c:pt idx="4225">
                  <c:v>1695.0239999999999</c:v>
                </c:pt>
                <c:pt idx="4226">
                  <c:v>1830.902</c:v>
                </c:pt>
                <c:pt idx="4227">
                  <c:v>1706.2809999999999</c:v>
                </c:pt>
                <c:pt idx="4228">
                  <c:v>1816.566</c:v>
                </c:pt>
                <c:pt idx="4229">
                  <c:v>1721.941</c:v>
                </c:pt>
                <c:pt idx="4230">
                  <c:v>1799.1729999999998</c:v>
                </c:pt>
                <c:pt idx="4231">
                  <c:v>1738.8969999999999</c:v>
                </c:pt>
                <c:pt idx="4232">
                  <c:v>1779.5650000000001</c:v>
                </c:pt>
                <c:pt idx="4233">
                  <c:v>1758.136</c:v>
                </c:pt>
                <c:pt idx="4234">
                  <c:v>1756.828</c:v>
                </c:pt>
                <c:pt idx="4235">
                  <c:v>1777.6109999999999</c:v>
                </c:pt>
                <c:pt idx="4236">
                  <c:v>1736.991</c:v>
                </c:pt>
                <c:pt idx="4237">
                  <c:v>1796.5339999999999</c:v>
                </c:pt>
                <c:pt idx="4238">
                  <c:v>1717.1499999999999</c:v>
                </c:pt>
                <c:pt idx="4239">
                  <c:v>1813.021</c:v>
                </c:pt>
                <c:pt idx="4240">
                  <c:v>1701.5309999999999</c:v>
                </c:pt>
                <c:pt idx="4241">
                  <c:v>1826.8689999999999</c:v>
                </c:pt>
                <c:pt idx="4242">
                  <c:v>1689.0329999999999</c:v>
                </c:pt>
                <c:pt idx="4243">
                  <c:v>1836.7280000000001</c:v>
                </c:pt>
                <c:pt idx="4244">
                  <c:v>1681.5050000000001</c:v>
                </c:pt>
                <c:pt idx="4245">
                  <c:v>1842.2060000000001</c:v>
                </c:pt>
                <c:pt idx="4246">
                  <c:v>1679.335</c:v>
                </c:pt>
                <c:pt idx="4247">
                  <c:v>1842.711</c:v>
                </c:pt>
                <c:pt idx="4248">
                  <c:v>1682.0989999999999</c:v>
                </c:pt>
                <c:pt idx="4249">
                  <c:v>1838.377</c:v>
                </c:pt>
                <c:pt idx="4250">
                  <c:v>1689.7670000000001</c:v>
                </c:pt>
                <c:pt idx="4251">
                  <c:v>1829.615</c:v>
                </c:pt>
                <c:pt idx="4252">
                  <c:v>1859.307</c:v>
                </c:pt>
                <c:pt idx="4253">
                  <c:v>1976.787</c:v>
                </c:pt>
                <c:pt idx="4254">
                  <c:v>1876.395</c:v>
                </c:pt>
                <c:pt idx="4255">
                  <c:v>1959.461</c:v>
                </c:pt>
                <c:pt idx="4256">
                  <c:v>1895.3319999999999</c:v>
                </c:pt>
                <c:pt idx="4257">
                  <c:v>1939.9070000000011</c:v>
                </c:pt>
                <c:pt idx="4258">
                  <c:v>1916.319</c:v>
                </c:pt>
                <c:pt idx="4259">
                  <c:v>1919.6909999999998</c:v>
                </c:pt>
                <c:pt idx="4260">
                  <c:v>1937.5070000000001</c:v>
                </c:pt>
                <c:pt idx="4261">
                  <c:v>1899.7170000000001</c:v>
                </c:pt>
                <c:pt idx="4262">
                  <c:v>1957.4010000000001</c:v>
                </c:pt>
                <c:pt idx="4263">
                  <c:v>1880.2429999999999</c:v>
                </c:pt>
                <c:pt idx="4264">
                  <c:v>1975.44</c:v>
                </c:pt>
                <c:pt idx="4265">
                  <c:v>1864.9180000000001</c:v>
                </c:pt>
                <c:pt idx="4266">
                  <c:v>1989.91</c:v>
                </c:pt>
                <c:pt idx="4267">
                  <c:v>1853.528</c:v>
                </c:pt>
                <c:pt idx="4268">
                  <c:v>1999.913</c:v>
                </c:pt>
                <c:pt idx="4269">
                  <c:v>1846.98</c:v>
                </c:pt>
                <c:pt idx="4270">
                  <c:v>2004.8789999999999</c:v>
                </c:pt>
                <c:pt idx="4271">
                  <c:v>1845.019</c:v>
                </c:pt>
                <c:pt idx="4272">
                  <c:v>1833.4849999999999</c:v>
                </c:pt>
                <c:pt idx="4273">
                  <c:v>1700.779</c:v>
                </c:pt>
                <c:pt idx="4274">
                  <c:v>1826.7739999999999</c:v>
                </c:pt>
                <c:pt idx="4275">
                  <c:v>1709.539</c:v>
                </c:pt>
                <c:pt idx="4276">
                  <c:v>1815.2639999999999</c:v>
                </c:pt>
                <c:pt idx="4277">
                  <c:v>1722.48</c:v>
                </c:pt>
                <c:pt idx="4278">
                  <c:v>1800.6029999999998</c:v>
                </c:pt>
                <c:pt idx="4279">
                  <c:v>1737.6609999999998</c:v>
                </c:pt>
                <c:pt idx="4280">
                  <c:v>1781.377</c:v>
                </c:pt>
                <c:pt idx="4281">
                  <c:v>1756.02</c:v>
                </c:pt>
                <c:pt idx="4282">
                  <c:v>1760.6119999999999</c:v>
                </c:pt>
                <c:pt idx="4283">
                  <c:v>1775.0219999999999</c:v>
                </c:pt>
                <c:pt idx="4284">
                  <c:v>1739.9839999999999</c:v>
                </c:pt>
                <c:pt idx="4285">
                  <c:v>1794.5839999999998</c:v>
                </c:pt>
                <c:pt idx="4286">
                  <c:v>1718.2429999999999</c:v>
                </c:pt>
                <c:pt idx="4287">
                  <c:v>1812.596</c:v>
                </c:pt>
                <c:pt idx="4288">
                  <c:v>1701.155</c:v>
                </c:pt>
                <c:pt idx="4289">
                  <c:v>1828.3609999999999</c:v>
                </c:pt>
                <c:pt idx="4290">
                  <c:v>1685.1109999999999</c:v>
                </c:pt>
                <c:pt idx="4291">
                  <c:v>1840.828</c:v>
                </c:pt>
                <c:pt idx="4292">
                  <c:v>1675.0119999999999</c:v>
                </c:pt>
                <c:pt idx="4293">
                  <c:v>1849.7639999999999</c:v>
                </c:pt>
                <c:pt idx="4294">
                  <c:v>1668.992</c:v>
                </c:pt>
                <c:pt idx="4295">
                  <c:v>1853.6469999999999</c:v>
                </c:pt>
                <c:pt idx="4296">
                  <c:v>1668.1399999999999</c:v>
                </c:pt>
                <c:pt idx="4297">
                  <c:v>1852.856</c:v>
                </c:pt>
                <c:pt idx="4298">
                  <c:v>1672.8589999999999</c:v>
                </c:pt>
                <c:pt idx="4299">
                  <c:v>1846.9849999999999</c:v>
                </c:pt>
                <c:pt idx="4300">
                  <c:v>1837.9480000000001</c:v>
                </c:pt>
                <c:pt idx="4301">
                  <c:v>1998.12</c:v>
                </c:pt>
                <c:pt idx="4302">
                  <c:v>1851.87</c:v>
                </c:pt>
                <c:pt idx="4303">
                  <c:v>1983.3729999999998</c:v>
                </c:pt>
                <c:pt idx="4304">
                  <c:v>1869.046</c:v>
                </c:pt>
                <c:pt idx="4305">
                  <c:v>1965.6289999999999</c:v>
                </c:pt>
                <c:pt idx="4306">
                  <c:v>1889.5709999999999</c:v>
                </c:pt>
                <c:pt idx="4307">
                  <c:v>1945.4939999999999</c:v>
                </c:pt>
                <c:pt idx="4308">
                  <c:v>1910.895</c:v>
                </c:pt>
                <c:pt idx="4309">
                  <c:v>1924.8809999999999</c:v>
                </c:pt>
                <c:pt idx="4310">
                  <c:v>1931.9490000000001</c:v>
                </c:pt>
                <c:pt idx="4311">
                  <c:v>1905.1589999999999</c:v>
                </c:pt>
                <c:pt idx="4312">
                  <c:v>1951.2670000000001</c:v>
                </c:pt>
                <c:pt idx="4313">
                  <c:v>1887.1229999999998</c:v>
                </c:pt>
                <c:pt idx="4314">
                  <c:v>1968.3719999999998</c:v>
                </c:pt>
                <c:pt idx="4315">
                  <c:v>1872.1389999999999</c:v>
                </c:pt>
                <c:pt idx="4316">
                  <c:v>1981.8009999999999</c:v>
                </c:pt>
                <c:pt idx="4317">
                  <c:v>1862.317</c:v>
                </c:pt>
                <c:pt idx="4318">
                  <c:v>1990.22</c:v>
                </c:pt>
                <c:pt idx="4319">
                  <c:v>1856.6659999999999</c:v>
                </c:pt>
                <c:pt idx="4320">
                  <c:v>1883.8319999999999</c:v>
                </c:pt>
                <c:pt idx="4321">
                  <c:v>1761.0609999999999</c:v>
                </c:pt>
                <c:pt idx="4322">
                  <c:v>1880.8119999999999</c:v>
                </c:pt>
                <c:pt idx="4323">
                  <c:v>1766.1769999999999</c:v>
                </c:pt>
                <c:pt idx="4324">
                  <c:v>1872.973</c:v>
                </c:pt>
                <c:pt idx="4325">
                  <c:v>1776.508</c:v>
                </c:pt>
                <c:pt idx="4326">
                  <c:v>1860.1529999999998</c:v>
                </c:pt>
                <c:pt idx="4327">
                  <c:v>1789.7829999999999</c:v>
                </c:pt>
                <c:pt idx="4328">
                  <c:v>1843.1569999999999</c:v>
                </c:pt>
                <c:pt idx="4329">
                  <c:v>1806.5609999999999</c:v>
                </c:pt>
                <c:pt idx="4330">
                  <c:v>1823.9760000000001</c:v>
                </c:pt>
                <c:pt idx="4331">
                  <c:v>1825.6519999999998</c:v>
                </c:pt>
                <c:pt idx="4332">
                  <c:v>1801.6759999999999</c:v>
                </c:pt>
                <c:pt idx="4333">
                  <c:v>1845.2639999999999</c:v>
                </c:pt>
                <c:pt idx="4334">
                  <c:v>1780.472</c:v>
                </c:pt>
                <c:pt idx="4335">
                  <c:v>1864.4839999999999</c:v>
                </c:pt>
                <c:pt idx="4336">
                  <c:v>1759.2280000000001</c:v>
                </c:pt>
                <c:pt idx="4337">
                  <c:v>1882.7919999999999</c:v>
                </c:pt>
                <c:pt idx="4338">
                  <c:v>1741.36</c:v>
                </c:pt>
                <c:pt idx="4339">
                  <c:v>1898.5929999999998</c:v>
                </c:pt>
                <c:pt idx="4340">
                  <c:v>1726.8409999999999</c:v>
                </c:pt>
                <c:pt idx="4341">
                  <c:v>1910.4760000000001</c:v>
                </c:pt>
                <c:pt idx="4342">
                  <c:v>1717.328</c:v>
                </c:pt>
                <c:pt idx="4343">
                  <c:v>1918.1119999999999</c:v>
                </c:pt>
                <c:pt idx="4344">
                  <c:v>1713.02</c:v>
                </c:pt>
                <c:pt idx="4345">
                  <c:v>1920.8809999999999</c:v>
                </c:pt>
                <c:pt idx="4346">
                  <c:v>1713.5509999999999</c:v>
                </c:pt>
                <c:pt idx="4347">
                  <c:v>1918.62</c:v>
                </c:pt>
                <c:pt idx="4348">
                  <c:v>1819.107</c:v>
                </c:pt>
                <c:pt idx="4349">
                  <c:v>2016.5129999999999</c:v>
                </c:pt>
                <c:pt idx="4350">
                  <c:v>1830.4649999999999</c:v>
                </c:pt>
                <c:pt idx="4351">
                  <c:v>2004.4070000000011</c:v>
                </c:pt>
                <c:pt idx="4352">
                  <c:v>1845.482</c:v>
                </c:pt>
                <c:pt idx="4353">
                  <c:v>1989.424</c:v>
                </c:pt>
                <c:pt idx="4354">
                  <c:v>1863.934</c:v>
                </c:pt>
                <c:pt idx="4355">
                  <c:v>1970.6569999999999</c:v>
                </c:pt>
                <c:pt idx="4356">
                  <c:v>1883.951</c:v>
                </c:pt>
                <c:pt idx="4357">
                  <c:v>1949.7909999999999</c:v>
                </c:pt>
                <c:pt idx="4358">
                  <c:v>1906.7260000000001</c:v>
                </c:pt>
                <c:pt idx="4359">
                  <c:v>1929.796</c:v>
                </c:pt>
                <c:pt idx="4360">
                  <c:v>1926.9549999999999</c:v>
                </c:pt>
                <c:pt idx="4361">
                  <c:v>1910.203</c:v>
                </c:pt>
                <c:pt idx="4362">
                  <c:v>1946.0119999999999</c:v>
                </c:pt>
                <c:pt idx="4363">
                  <c:v>1892.9760000000001</c:v>
                </c:pt>
                <c:pt idx="4364">
                  <c:v>1961.6899999999998</c:v>
                </c:pt>
                <c:pt idx="4365">
                  <c:v>1879.5409999999999</c:v>
                </c:pt>
                <c:pt idx="4366">
                  <c:v>1974.08</c:v>
                </c:pt>
                <c:pt idx="4367">
                  <c:v>1870.4639999999999</c:v>
                </c:pt>
                <c:pt idx="4368">
                  <c:v>1872.2560000000001</c:v>
                </c:pt>
                <c:pt idx="4369">
                  <c:v>1770.078</c:v>
                </c:pt>
                <c:pt idx="4370">
                  <c:v>1873.28</c:v>
                </c:pt>
                <c:pt idx="4371">
                  <c:v>1771.96</c:v>
                </c:pt>
                <c:pt idx="4372">
                  <c:v>1868.9449999999999</c:v>
                </c:pt>
                <c:pt idx="4373">
                  <c:v>1778.635</c:v>
                </c:pt>
                <c:pt idx="4374">
                  <c:v>1859.443</c:v>
                </c:pt>
                <c:pt idx="4375">
                  <c:v>1789.42</c:v>
                </c:pt>
                <c:pt idx="4376">
                  <c:v>1845.527</c:v>
                </c:pt>
                <c:pt idx="4377">
                  <c:v>1804.7</c:v>
                </c:pt>
                <c:pt idx="4378">
                  <c:v>1827.0650000000001</c:v>
                </c:pt>
                <c:pt idx="4379">
                  <c:v>1821.8</c:v>
                </c:pt>
                <c:pt idx="4380">
                  <c:v>1806.248</c:v>
                </c:pt>
                <c:pt idx="4381">
                  <c:v>1840.5539999999999</c:v>
                </c:pt>
                <c:pt idx="4382">
                  <c:v>1785.4170000000001</c:v>
                </c:pt>
                <c:pt idx="4383">
                  <c:v>1861.1729999999998</c:v>
                </c:pt>
                <c:pt idx="4384">
                  <c:v>1763.4070000000011</c:v>
                </c:pt>
                <c:pt idx="4385">
                  <c:v>1879.8309999999999</c:v>
                </c:pt>
                <c:pt idx="4386">
                  <c:v>1743.941</c:v>
                </c:pt>
                <c:pt idx="4387">
                  <c:v>1897.4290000000001</c:v>
                </c:pt>
                <c:pt idx="4388">
                  <c:v>1727.107</c:v>
                </c:pt>
                <c:pt idx="4389">
                  <c:v>1911.6919999999998</c:v>
                </c:pt>
                <c:pt idx="4390">
                  <c:v>1714.32</c:v>
                </c:pt>
                <c:pt idx="4391">
                  <c:v>1922.5350000000001</c:v>
                </c:pt>
                <c:pt idx="4392">
                  <c:v>1706.1329999999998</c:v>
                </c:pt>
                <c:pt idx="4393">
                  <c:v>1928.8739999999998</c:v>
                </c:pt>
                <c:pt idx="4394">
                  <c:v>1702.9470000000001</c:v>
                </c:pt>
                <c:pt idx="4395">
                  <c:v>1930.33</c:v>
                </c:pt>
                <c:pt idx="4396">
                  <c:v>1804.627</c:v>
                </c:pt>
                <c:pt idx="4397">
                  <c:v>2031.76</c:v>
                </c:pt>
                <c:pt idx="4398">
                  <c:v>1812.36</c:v>
                </c:pt>
                <c:pt idx="4399">
                  <c:v>2023.1859999999999</c:v>
                </c:pt>
                <c:pt idx="4400">
                  <c:v>1824.347</c:v>
                </c:pt>
                <c:pt idx="4401">
                  <c:v>2010.452</c:v>
                </c:pt>
                <c:pt idx="4402">
                  <c:v>1841.8829999999998</c:v>
                </c:pt>
                <c:pt idx="4403">
                  <c:v>1993.135</c:v>
                </c:pt>
                <c:pt idx="4404">
                  <c:v>1860.4080000000001</c:v>
                </c:pt>
                <c:pt idx="4405">
                  <c:v>1974.6079999999999</c:v>
                </c:pt>
                <c:pt idx="4406">
                  <c:v>1881.5350000000001</c:v>
                </c:pt>
                <c:pt idx="4407">
                  <c:v>1953.347</c:v>
                </c:pt>
                <c:pt idx="4408">
                  <c:v>1902.932</c:v>
                </c:pt>
                <c:pt idx="4409">
                  <c:v>1933.3239999999998</c:v>
                </c:pt>
                <c:pt idx="4410">
                  <c:v>1922.8879999999999</c:v>
                </c:pt>
                <c:pt idx="4411">
                  <c:v>1913.885</c:v>
                </c:pt>
                <c:pt idx="4412">
                  <c:v>1941.7429999999999</c:v>
                </c:pt>
                <c:pt idx="4413">
                  <c:v>1898.2070000000001</c:v>
                </c:pt>
                <c:pt idx="4414">
                  <c:v>1956.24</c:v>
                </c:pt>
                <c:pt idx="4415">
                  <c:v>1885.424</c:v>
                </c:pt>
                <c:pt idx="4416">
                  <c:v>1859.319</c:v>
                </c:pt>
                <c:pt idx="4417">
                  <c:v>1780.5539999999999</c:v>
                </c:pt>
                <c:pt idx="4418">
                  <c:v>1864.3129999999999</c:v>
                </c:pt>
                <c:pt idx="4419">
                  <c:v>1778.539</c:v>
                </c:pt>
                <c:pt idx="4420">
                  <c:v>1863.441</c:v>
                </c:pt>
                <c:pt idx="4421">
                  <c:v>1781.521</c:v>
                </c:pt>
                <c:pt idx="4422">
                  <c:v>1858.1019999999999</c:v>
                </c:pt>
                <c:pt idx="4423">
                  <c:v>1789.3899999999999</c:v>
                </c:pt>
                <c:pt idx="4424">
                  <c:v>1846.825</c:v>
                </c:pt>
                <c:pt idx="4425">
                  <c:v>1801.912</c:v>
                </c:pt>
                <c:pt idx="4426">
                  <c:v>1832.2349999999999</c:v>
                </c:pt>
                <c:pt idx="4427">
                  <c:v>1817.32</c:v>
                </c:pt>
                <c:pt idx="4428">
                  <c:v>1813.586</c:v>
                </c:pt>
                <c:pt idx="4429">
                  <c:v>1835.73</c:v>
                </c:pt>
                <c:pt idx="4430">
                  <c:v>1792.431</c:v>
                </c:pt>
                <c:pt idx="4431">
                  <c:v>1854.825</c:v>
                </c:pt>
                <c:pt idx="4432">
                  <c:v>1771.0360000000001</c:v>
                </c:pt>
                <c:pt idx="4433">
                  <c:v>1874.29</c:v>
                </c:pt>
                <c:pt idx="4434">
                  <c:v>1749.7360000000001</c:v>
                </c:pt>
                <c:pt idx="4435">
                  <c:v>1893.3</c:v>
                </c:pt>
                <c:pt idx="4436">
                  <c:v>1730.9939999999999</c:v>
                </c:pt>
                <c:pt idx="4437">
                  <c:v>1910.046</c:v>
                </c:pt>
                <c:pt idx="4438">
                  <c:v>1715.298</c:v>
                </c:pt>
                <c:pt idx="4439">
                  <c:v>1923.3439999999998</c:v>
                </c:pt>
                <c:pt idx="4440">
                  <c:v>1703.8869999999999</c:v>
                </c:pt>
                <c:pt idx="4441">
                  <c:v>1932.81</c:v>
                </c:pt>
                <c:pt idx="4442">
                  <c:v>1697.0909999999999</c:v>
                </c:pt>
                <c:pt idx="4443">
                  <c:v>1937.546</c:v>
                </c:pt>
                <c:pt idx="4444">
                  <c:v>1794.5329999999999</c:v>
                </c:pt>
                <c:pt idx="4445">
                  <c:v>2042.72</c:v>
                </c:pt>
                <c:pt idx="4446">
                  <c:v>1798.74</c:v>
                </c:pt>
                <c:pt idx="4447">
                  <c:v>2038.079</c:v>
                </c:pt>
                <c:pt idx="4448">
                  <c:v>1807.3969999999999</c:v>
                </c:pt>
                <c:pt idx="4449">
                  <c:v>2027.902</c:v>
                </c:pt>
                <c:pt idx="4450">
                  <c:v>1821.1489999999999</c:v>
                </c:pt>
                <c:pt idx="4451">
                  <c:v>2013.5739999999998</c:v>
                </c:pt>
                <c:pt idx="4452">
                  <c:v>1838.5229999999999</c:v>
                </c:pt>
                <c:pt idx="4453">
                  <c:v>1995.768</c:v>
                </c:pt>
                <c:pt idx="4454">
                  <c:v>1858.05</c:v>
                </c:pt>
                <c:pt idx="4455">
                  <c:v>1975.461</c:v>
                </c:pt>
                <c:pt idx="4456">
                  <c:v>1880.0239999999999</c:v>
                </c:pt>
                <c:pt idx="4457">
                  <c:v>1954.752</c:v>
                </c:pt>
                <c:pt idx="4458">
                  <c:v>1901.6529999999998</c:v>
                </c:pt>
                <c:pt idx="4459">
                  <c:v>1934.8489999999999</c:v>
                </c:pt>
                <c:pt idx="4460">
                  <c:v>1920.8929999999998</c:v>
                </c:pt>
                <c:pt idx="4461">
                  <c:v>1915.866</c:v>
                </c:pt>
                <c:pt idx="4462">
                  <c:v>1938.9480000000001</c:v>
                </c:pt>
                <c:pt idx="4463">
                  <c:v>1901.2280000000001</c:v>
                </c:pt>
                <c:pt idx="4464">
                  <c:v>1846.5439999999999</c:v>
                </c:pt>
                <c:pt idx="4465">
                  <c:v>1790.702</c:v>
                </c:pt>
                <c:pt idx="4466">
                  <c:v>1854.902</c:v>
                </c:pt>
                <c:pt idx="4467">
                  <c:v>1785.136</c:v>
                </c:pt>
                <c:pt idx="4468">
                  <c:v>1857.847</c:v>
                </c:pt>
                <c:pt idx="4469">
                  <c:v>1784.9549999999999</c:v>
                </c:pt>
                <c:pt idx="4470">
                  <c:v>1856.038</c:v>
                </c:pt>
                <c:pt idx="4471">
                  <c:v>1789.576</c:v>
                </c:pt>
                <c:pt idx="4472">
                  <c:v>1848.75</c:v>
                </c:pt>
                <c:pt idx="4473">
                  <c:v>1798.848</c:v>
                </c:pt>
                <c:pt idx="4474">
                  <c:v>1836.9270000000001</c:v>
                </c:pt>
                <c:pt idx="4475">
                  <c:v>1812.057</c:v>
                </c:pt>
                <c:pt idx="4476">
                  <c:v>1820.1919999999998</c:v>
                </c:pt>
                <c:pt idx="4477">
                  <c:v>1828.779</c:v>
                </c:pt>
                <c:pt idx="4478">
                  <c:v>1801.376</c:v>
                </c:pt>
                <c:pt idx="4479">
                  <c:v>1847.4290000000001</c:v>
                </c:pt>
                <c:pt idx="4480">
                  <c:v>1780.28</c:v>
                </c:pt>
                <c:pt idx="4481">
                  <c:v>1867.069</c:v>
                </c:pt>
                <c:pt idx="4482">
                  <c:v>1759.018</c:v>
                </c:pt>
                <c:pt idx="4483">
                  <c:v>1886.6129999999998</c:v>
                </c:pt>
                <c:pt idx="4484">
                  <c:v>1738.4760000000001</c:v>
                </c:pt>
                <c:pt idx="4485">
                  <c:v>1904.422</c:v>
                </c:pt>
                <c:pt idx="4486">
                  <c:v>1720.7639999999999</c:v>
                </c:pt>
                <c:pt idx="4487">
                  <c:v>1920.2460000000001</c:v>
                </c:pt>
                <c:pt idx="4488">
                  <c:v>1755.3429999999998</c:v>
                </c:pt>
                <c:pt idx="4489">
                  <c:v>1984.3329999999999</c:v>
                </c:pt>
                <c:pt idx="4490">
                  <c:v>1744.9160000000011</c:v>
                </c:pt>
                <c:pt idx="4491">
                  <c:v>1992.3439999999998</c:v>
                </c:pt>
                <c:pt idx="4492">
                  <c:v>1739.77</c:v>
                </c:pt>
                <c:pt idx="4493">
                  <c:v>1995.7929999999999</c:v>
                </c:pt>
                <c:pt idx="4494">
                  <c:v>1740.0719999999999</c:v>
                </c:pt>
                <c:pt idx="4495">
                  <c:v>1994.165</c:v>
                </c:pt>
                <c:pt idx="4496">
                  <c:v>1745.828</c:v>
                </c:pt>
                <c:pt idx="4497">
                  <c:v>1987.5260000000001</c:v>
                </c:pt>
                <c:pt idx="4498">
                  <c:v>1755.896</c:v>
                </c:pt>
                <c:pt idx="4499">
                  <c:v>1975.9549999999999</c:v>
                </c:pt>
                <c:pt idx="4500">
                  <c:v>1770.6989999999998</c:v>
                </c:pt>
                <c:pt idx="4501">
                  <c:v>1960.8409999999999</c:v>
                </c:pt>
                <c:pt idx="4502">
                  <c:v>1789.1819999999998</c:v>
                </c:pt>
                <c:pt idx="4503">
                  <c:v>1942.2650000000001</c:v>
                </c:pt>
                <c:pt idx="4504">
                  <c:v>1808.325</c:v>
                </c:pt>
                <c:pt idx="4505">
                  <c:v>1921.537</c:v>
                </c:pt>
                <c:pt idx="4506">
                  <c:v>1829.6699999999998</c:v>
                </c:pt>
                <c:pt idx="4507">
                  <c:v>1901.5250000000001</c:v>
                </c:pt>
                <c:pt idx="4508">
                  <c:v>1849.8689999999999</c:v>
                </c:pt>
                <c:pt idx="4509">
                  <c:v>1881.6839999999959</c:v>
                </c:pt>
                <c:pt idx="4510">
                  <c:v>1869.2160000000001</c:v>
                </c:pt>
                <c:pt idx="4511">
                  <c:v>1864.9949999999999</c:v>
                </c:pt>
                <c:pt idx="4512">
                  <c:v>1884.896</c:v>
                </c:pt>
                <c:pt idx="4513">
                  <c:v>1851.1829999999998</c:v>
                </c:pt>
                <c:pt idx="4514">
                  <c:v>1896.7570000000001</c:v>
                </c:pt>
                <c:pt idx="4515">
                  <c:v>1841.78</c:v>
                </c:pt>
                <c:pt idx="4516">
                  <c:v>1904.029</c:v>
                </c:pt>
                <c:pt idx="4517">
                  <c:v>1837.09</c:v>
                </c:pt>
                <c:pt idx="4518">
                  <c:v>1906.127</c:v>
                </c:pt>
                <c:pt idx="4519">
                  <c:v>1838.0450000000001</c:v>
                </c:pt>
                <c:pt idx="4520">
                  <c:v>1902.74</c:v>
                </c:pt>
                <c:pt idx="4521">
                  <c:v>1844.1519999999998</c:v>
                </c:pt>
                <c:pt idx="4522">
                  <c:v>1894.1339999999998</c:v>
                </c:pt>
                <c:pt idx="4523">
                  <c:v>1854.9549999999999</c:v>
                </c:pt>
                <c:pt idx="4524">
                  <c:v>1880.3919999999998</c:v>
                </c:pt>
                <c:pt idx="4525">
                  <c:v>1868.8129999999999</c:v>
                </c:pt>
                <c:pt idx="4526">
                  <c:v>1863.479</c:v>
                </c:pt>
                <c:pt idx="4527">
                  <c:v>1887.037</c:v>
                </c:pt>
                <c:pt idx="4528">
                  <c:v>1842.2639999999999</c:v>
                </c:pt>
                <c:pt idx="4529">
                  <c:v>1906.1779999999999</c:v>
                </c:pt>
                <c:pt idx="4530">
                  <c:v>1822.1879999999999</c:v>
                </c:pt>
                <c:pt idx="4531">
                  <c:v>1926.6589999999999</c:v>
                </c:pt>
                <c:pt idx="4532">
                  <c:v>1749.2470000000001</c:v>
                </c:pt>
                <c:pt idx="4533">
                  <c:v>1895.7070000000001</c:v>
                </c:pt>
                <c:pt idx="4534">
                  <c:v>1730.6539999999998</c:v>
                </c:pt>
                <c:pt idx="4535">
                  <c:v>1913.596</c:v>
                </c:pt>
                <c:pt idx="4536">
                  <c:v>1713.4580000000001</c:v>
                </c:pt>
                <c:pt idx="4537">
                  <c:v>1927.8619999999999</c:v>
                </c:pt>
                <c:pt idx="4538">
                  <c:v>1700.9970000000001</c:v>
                </c:pt>
                <c:pt idx="4539">
                  <c:v>1939.1959999999999</c:v>
                </c:pt>
                <c:pt idx="4540">
                  <c:v>1692.779</c:v>
                </c:pt>
                <c:pt idx="4541">
                  <c:v>1945.3979999999999</c:v>
                </c:pt>
                <c:pt idx="4542">
                  <c:v>1689.3899999999999</c:v>
                </c:pt>
                <c:pt idx="4543">
                  <c:v>1947.3439999999998</c:v>
                </c:pt>
                <c:pt idx="4544">
                  <c:v>1691.3489999999999</c:v>
                </c:pt>
                <c:pt idx="4545">
                  <c:v>1943.509</c:v>
                </c:pt>
                <c:pt idx="4546">
                  <c:v>1698.9080000000001</c:v>
                </c:pt>
                <c:pt idx="4547">
                  <c:v>1935.4770000000001</c:v>
                </c:pt>
                <c:pt idx="4548">
                  <c:v>1710.3619999999999</c:v>
                </c:pt>
                <c:pt idx="4549">
                  <c:v>1922.1009999999999</c:v>
                </c:pt>
                <c:pt idx="4550">
                  <c:v>1725.9349999999999</c:v>
                </c:pt>
                <c:pt idx="4551">
                  <c:v>1906.3050000000001</c:v>
                </c:pt>
                <c:pt idx="4552">
                  <c:v>1744.268</c:v>
                </c:pt>
                <c:pt idx="4553">
                  <c:v>1887.09</c:v>
                </c:pt>
                <c:pt idx="4554">
                  <c:v>1765.2139999999999</c:v>
                </c:pt>
                <c:pt idx="4555">
                  <c:v>1866.6909999999998</c:v>
                </c:pt>
                <c:pt idx="4556">
                  <c:v>1833.7</c:v>
                </c:pt>
                <c:pt idx="4557">
                  <c:v>1897.8209999999999</c:v>
                </c:pt>
                <c:pt idx="4558">
                  <c:v>1853.8489999999999</c:v>
                </c:pt>
                <c:pt idx="4559">
                  <c:v>1878.559</c:v>
                </c:pt>
                <c:pt idx="4560">
                  <c:v>1872.077</c:v>
                </c:pt>
                <c:pt idx="4561">
                  <c:v>1862.3519999999999</c:v>
                </c:pt>
                <c:pt idx="4562">
                  <c:v>1886.6479999999999</c:v>
                </c:pt>
                <c:pt idx="4563">
                  <c:v>1849.7180000000001</c:v>
                </c:pt>
                <c:pt idx="4564">
                  <c:v>1897.576</c:v>
                </c:pt>
                <c:pt idx="4565">
                  <c:v>1841.5339999999999</c:v>
                </c:pt>
                <c:pt idx="4566">
                  <c:v>1903.3589999999999</c:v>
                </c:pt>
                <c:pt idx="4567">
                  <c:v>1838.704</c:v>
                </c:pt>
                <c:pt idx="4568">
                  <c:v>1903.816</c:v>
                </c:pt>
                <c:pt idx="4569">
                  <c:v>1840.818</c:v>
                </c:pt>
                <c:pt idx="4570">
                  <c:v>1898.951</c:v>
                </c:pt>
                <c:pt idx="4571">
                  <c:v>1848.4110000000001</c:v>
                </c:pt>
                <c:pt idx="4572">
                  <c:v>1888.944</c:v>
                </c:pt>
                <c:pt idx="4573">
                  <c:v>1860.146</c:v>
                </c:pt>
                <c:pt idx="4574">
                  <c:v>1874.271</c:v>
                </c:pt>
                <c:pt idx="4575">
                  <c:v>1875.9150000000011</c:v>
                </c:pt>
                <c:pt idx="4576">
                  <c:v>1747.867</c:v>
                </c:pt>
                <c:pt idx="4577">
                  <c:v>1788.8889999999999</c:v>
                </c:pt>
                <c:pt idx="4578">
                  <c:v>1728.932</c:v>
                </c:pt>
                <c:pt idx="4579">
                  <c:v>1807.8329999999999</c:v>
                </c:pt>
                <c:pt idx="4580">
                  <c:v>1707.739</c:v>
                </c:pt>
                <c:pt idx="4581">
                  <c:v>1827.29</c:v>
                </c:pt>
                <c:pt idx="4582">
                  <c:v>1688.298</c:v>
                </c:pt>
                <c:pt idx="4583">
                  <c:v>1845.4949999999999</c:v>
                </c:pt>
                <c:pt idx="4584">
                  <c:v>1670.453</c:v>
                </c:pt>
                <c:pt idx="4585">
                  <c:v>1861.8389999999999</c:v>
                </c:pt>
                <c:pt idx="4586">
                  <c:v>1655.732</c:v>
                </c:pt>
                <c:pt idx="4587">
                  <c:v>1874.972</c:v>
                </c:pt>
                <c:pt idx="4588">
                  <c:v>1644.9690000000001</c:v>
                </c:pt>
                <c:pt idx="4589">
                  <c:v>1884.1659999999999</c:v>
                </c:pt>
                <c:pt idx="4590">
                  <c:v>1638.53</c:v>
                </c:pt>
                <c:pt idx="4591">
                  <c:v>1888.877</c:v>
                </c:pt>
                <c:pt idx="4592">
                  <c:v>1637.626</c:v>
                </c:pt>
                <c:pt idx="4593">
                  <c:v>1888.231</c:v>
                </c:pt>
                <c:pt idx="4594">
                  <c:v>1641.213</c:v>
                </c:pt>
                <c:pt idx="4595">
                  <c:v>1883.3409999999999</c:v>
                </c:pt>
                <c:pt idx="4596">
                  <c:v>1649.7929999999999</c:v>
                </c:pt>
                <c:pt idx="4597">
                  <c:v>1872.8789999999999</c:v>
                </c:pt>
                <c:pt idx="4598">
                  <c:v>1663.078</c:v>
                </c:pt>
                <c:pt idx="4599">
                  <c:v>1859.1189999999999</c:v>
                </c:pt>
                <c:pt idx="4600">
                  <c:v>1678.3839999999998</c:v>
                </c:pt>
                <c:pt idx="4601">
                  <c:v>1841.6959999999999</c:v>
                </c:pt>
                <c:pt idx="4602">
                  <c:v>1697.1539999999998</c:v>
                </c:pt>
                <c:pt idx="4603">
                  <c:v>1822.711</c:v>
                </c:pt>
                <c:pt idx="4604">
                  <c:v>1819.1629999999998</c:v>
                </c:pt>
                <c:pt idx="4605">
                  <c:v>1911.5329999999999</c:v>
                </c:pt>
                <c:pt idx="4606">
                  <c:v>1840.413</c:v>
                </c:pt>
                <c:pt idx="4607">
                  <c:v>1891.048</c:v>
                </c:pt>
                <c:pt idx="4608">
                  <c:v>1859.8939999999998</c:v>
                </c:pt>
                <c:pt idx="4609">
                  <c:v>1872.627</c:v>
                </c:pt>
                <c:pt idx="4610">
                  <c:v>1877.4290000000001</c:v>
                </c:pt>
                <c:pt idx="4611">
                  <c:v>1857.1779999999999</c:v>
                </c:pt>
                <c:pt idx="4612">
                  <c:v>1890.6799999999998</c:v>
                </c:pt>
                <c:pt idx="4613">
                  <c:v>1845.6639999999998</c:v>
                </c:pt>
                <c:pt idx="4614">
                  <c:v>1900.1769999999999</c:v>
                </c:pt>
                <c:pt idx="4615">
                  <c:v>1838.932</c:v>
                </c:pt>
                <c:pt idx="4616">
                  <c:v>1904.7439999999999</c:v>
                </c:pt>
                <c:pt idx="4617">
                  <c:v>1837.6239999999998</c:v>
                </c:pt>
                <c:pt idx="4618">
                  <c:v>1903.8419999999999</c:v>
                </c:pt>
                <c:pt idx="4619">
                  <c:v>1841.6209999999999</c:v>
                </c:pt>
                <c:pt idx="4620">
                  <c:v>1897.6119999999999</c:v>
                </c:pt>
                <c:pt idx="4621">
                  <c:v>1849.903</c:v>
                </c:pt>
                <c:pt idx="4622">
                  <c:v>1886.5319999999999</c:v>
                </c:pt>
                <c:pt idx="4623">
                  <c:v>1863.444</c:v>
                </c:pt>
                <c:pt idx="4624">
                  <c:v>1762.44</c:v>
                </c:pt>
                <c:pt idx="4625">
                  <c:v>1774.2449999999999</c:v>
                </c:pt>
                <c:pt idx="4626">
                  <c:v>1744.7090000000001</c:v>
                </c:pt>
                <c:pt idx="4627">
                  <c:v>1792.8799999999999</c:v>
                </c:pt>
                <c:pt idx="4628">
                  <c:v>1725.097</c:v>
                </c:pt>
                <c:pt idx="4629">
                  <c:v>1811.3939999999998</c:v>
                </c:pt>
                <c:pt idx="4630">
                  <c:v>1705.086</c:v>
                </c:pt>
                <c:pt idx="4631">
                  <c:v>1831.4260000000011</c:v>
                </c:pt>
                <c:pt idx="4632">
                  <c:v>1686.0619999999999</c:v>
                </c:pt>
                <c:pt idx="4633">
                  <c:v>1848.646</c:v>
                </c:pt>
                <c:pt idx="4634">
                  <c:v>1669.2919999999999</c:v>
                </c:pt>
                <c:pt idx="4635">
                  <c:v>1864.5619999999999</c:v>
                </c:pt>
                <c:pt idx="4636">
                  <c:v>1655.6039999999998</c:v>
                </c:pt>
                <c:pt idx="4637">
                  <c:v>1876.1499999999999</c:v>
                </c:pt>
                <c:pt idx="4638">
                  <c:v>1646.048</c:v>
                </c:pt>
                <c:pt idx="4639">
                  <c:v>1884.117</c:v>
                </c:pt>
                <c:pt idx="4640">
                  <c:v>1641.585</c:v>
                </c:pt>
                <c:pt idx="4641">
                  <c:v>1886.9849999999999</c:v>
                </c:pt>
                <c:pt idx="4642">
                  <c:v>1641.8419999999999</c:v>
                </c:pt>
                <c:pt idx="4643">
                  <c:v>1885.1919999999998</c:v>
                </c:pt>
                <c:pt idx="4644">
                  <c:v>1647.4150000000011</c:v>
                </c:pt>
                <c:pt idx="4645">
                  <c:v>1877.71</c:v>
                </c:pt>
                <c:pt idx="4646">
                  <c:v>1657.52</c:v>
                </c:pt>
                <c:pt idx="4647">
                  <c:v>1866.7809999999999</c:v>
                </c:pt>
                <c:pt idx="4648">
                  <c:v>1670.8709999999999</c:v>
                </c:pt>
                <c:pt idx="4649">
                  <c:v>1851.019</c:v>
                </c:pt>
                <c:pt idx="4650">
                  <c:v>1688.42</c:v>
                </c:pt>
                <c:pt idx="4651">
                  <c:v>1833.1759999999999</c:v>
                </c:pt>
                <c:pt idx="4652">
                  <c:v>1858.5439999999999</c:v>
                </c:pt>
                <c:pt idx="4653">
                  <c:v>1978.155</c:v>
                </c:pt>
                <c:pt idx="4654">
                  <c:v>1879.9260000000011</c:v>
                </c:pt>
                <c:pt idx="4655">
                  <c:v>1956.6289999999999</c:v>
                </c:pt>
                <c:pt idx="4656">
                  <c:v>1900.913</c:v>
                </c:pt>
                <c:pt idx="4657">
                  <c:v>1935.2170000000001</c:v>
                </c:pt>
                <c:pt idx="4658">
                  <c:v>1920.1719999999998</c:v>
                </c:pt>
                <c:pt idx="4659">
                  <c:v>1916.876</c:v>
                </c:pt>
                <c:pt idx="4660">
                  <c:v>1936.84</c:v>
                </c:pt>
                <c:pt idx="4661">
                  <c:v>1901.6729999999998</c:v>
                </c:pt>
                <c:pt idx="4662">
                  <c:v>1949.8839999999998</c:v>
                </c:pt>
                <c:pt idx="4663">
                  <c:v>1890.992</c:v>
                </c:pt>
                <c:pt idx="4664">
                  <c:v>1958.318</c:v>
                </c:pt>
                <c:pt idx="4665">
                  <c:v>1885.1939999999954</c:v>
                </c:pt>
                <c:pt idx="4666">
                  <c:v>1961.3339999999998</c:v>
                </c:pt>
                <c:pt idx="4667">
                  <c:v>1885.529</c:v>
                </c:pt>
                <c:pt idx="4668">
                  <c:v>1959.212</c:v>
                </c:pt>
                <c:pt idx="4669">
                  <c:v>1890.54</c:v>
                </c:pt>
                <c:pt idx="4670">
                  <c:v>1951.5609999999999</c:v>
                </c:pt>
                <c:pt idx="4671">
                  <c:v>1901.1589999999999</c:v>
                </c:pt>
                <c:pt idx="4672">
                  <c:v>1778.0819999999999</c:v>
                </c:pt>
                <c:pt idx="4673">
                  <c:v>1758.2850000000001</c:v>
                </c:pt>
                <c:pt idx="4674">
                  <c:v>1762.2719999999999</c:v>
                </c:pt>
                <c:pt idx="4675">
                  <c:v>1775.2249999999999</c:v>
                </c:pt>
                <c:pt idx="4676">
                  <c:v>1744.0729999999999</c:v>
                </c:pt>
                <c:pt idx="4677">
                  <c:v>1793.377</c:v>
                </c:pt>
                <c:pt idx="4678">
                  <c:v>1724.271</c:v>
                </c:pt>
                <c:pt idx="4679">
                  <c:v>1813.3679999999999</c:v>
                </c:pt>
                <c:pt idx="4680">
                  <c:v>1704.8589999999999</c:v>
                </c:pt>
                <c:pt idx="4681">
                  <c:v>1831.8799999999999</c:v>
                </c:pt>
                <c:pt idx="4682">
                  <c:v>1686.6</c:v>
                </c:pt>
                <c:pt idx="4683">
                  <c:v>1849.799</c:v>
                </c:pt>
                <c:pt idx="4684">
                  <c:v>1670.6539999999998</c:v>
                </c:pt>
                <c:pt idx="4685">
                  <c:v>1863.796</c:v>
                </c:pt>
                <c:pt idx="4686">
                  <c:v>1658.559</c:v>
                </c:pt>
                <c:pt idx="4687">
                  <c:v>1874.731</c:v>
                </c:pt>
                <c:pt idx="4688">
                  <c:v>1650.442</c:v>
                </c:pt>
                <c:pt idx="4689">
                  <c:v>1880.82</c:v>
                </c:pt>
                <c:pt idx="4690">
                  <c:v>1647.4060000000011</c:v>
                </c:pt>
                <c:pt idx="4691">
                  <c:v>1882.3929999999998</c:v>
                </c:pt>
                <c:pt idx="4692">
                  <c:v>1649.4829999999999</c:v>
                </c:pt>
                <c:pt idx="4693">
                  <c:v>1878.4260000000011</c:v>
                </c:pt>
                <c:pt idx="4694">
                  <c:v>1656.2470000000001</c:v>
                </c:pt>
                <c:pt idx="4695">
                  <c:v>1869.595</c:v>
                </c:pt>
                <c:pt idx="4696">
                  <c:v>1667.329</c:v>
                </c:pt>
                <c:pt idx="4697">
                  <c:v>1856.5319999999999</c:v>
                </c:pt>
                <c:pt idx="4698">
                  <c:v>1682.1299999999999</c:v>
                </c:pt>
                <c:pt idx="4699">
                  <c:v>1840.5339999999999</c:v>
                </c:pt>
                <c:pt idx="4700">
                  <c:v>1849.1079999999999</c:v>
                </c:pt>
                <c:pt idx="4701">
                  <c:v>1988.4680000000001</c:v>
                </c:pt>
                <c:pt idx="4702">
                  <c:v>1869.8709999999999</c:v>
                </c:pt>
                <c:pt idx="4703">
                  <c:v>1966.2339999999999</c:v>
                </c:pt>
                <c:pt idx="4704">
                  <c:v>1891.461</c:v>
                </c:pt>
                <c:pt idx="4705">
                  <c:v>1944.819</c:v>
                </c:pt>
                <c:pt idx="4706">
                  <c:v>1911.4570000000001</c:v>
                </c:pt>
                <c:pt idx="4707">
                  <c:v>1924.08</c:v>
                </c:pt>
                <c:pt idx="4708">
                  <c:v>1930.568</c:v>
                </c:pt>
                <c:pt idx="4709">
                  <c:v>1905.48</c:v>
                </c:pt>
                <c:pt idx="4710">
                  <c:v>1946.37</c:v>
                </c:pt>
                <c:pt idx="4711">
                  <c:v>1891.7660000000001</c:v>
                </c:pt>
                <c:pt idx="4712">
                  <c:v>1958.2460000000001</c:v>
                </c:pt>
                <c:pt idx="4713">
                  <c:v>1882.242</c:v>
                </c:pt>
                <c:pt idx="4714">
                  <c:v>1964.9770000000001</c:v>
                </c:pt>
                <c:pt idx="4715">
                  <c:v>1878.549</c:v>
                </c:pt>
                <c:pt idx="4716">
                  <c:v>1966.8589999999999</c:v>
                </c:pt>
                <c:pt idx="4717">
                  <c:v>1879.77</c:v>
                </c:pt>
                <c:pt idx="4718">
                  <c:v>1963.1429999999998</c:v>
                </c:pt>
                <c:pt idx="4719">
                  <c:v>1886.8989999999999</c:v>
                </c:pt>
                <c:pt idx="4720">
                  <c:v>1793.2529999999999</c:v>
                </c:pt>
                <c:pt idx="4721">
                  <c:v>1740.7909999999999</c:v>
                </c:pt>
                <c:pt idx="4722">
                  <c:v>1780.4770000000001</c:v>
                </c:pt>
                <c:pt idx="4723">
                  <c:v>1756.5709999999999</c:v>
                </c:pt>
                <c:pt idx="4724">
                  <c:v>1764.463</c:v>
                </c:pt>
                <c:pt idx="4725">
                  <c:v>1773.2339999999999</c:v>
                </c:pt>
                <c:pt idx="4726">
                  <c:v>1745.6029999999998</c:v>
                </c:pt>
                <c:pt idx="4727">
                  <c:v>1792.8709999999999</c:v>
                </c:pt>
                <c:pt idx="4728">
                  <c:v>1726.1369999999999</c:v>
                </c:pt>
                <c:pt idx="4729">
                  <c:v>1811.8519999999999</c:v>
                </c:pt>
                <c:pt idx="4730">
                  <c:v>1706.932</c:v>
                </c:pt>
                <c:pt idx="4731">
                  <c:v>1830.923</c:v>
                </c:pt>
                <c:pt idx="4732">
                  <c:v>1689.0609999999999</c:v>
                </c:pt>
                <c:pt idx="4733">
                  <c:v>1847.33</c:v>
                </c:pt>
                <c:pt idx="4734">
                  <c:v>1674.6689999999999</c:v>
                </c:pt>
                <c:pt idx="4735">
                  <c:v>1860.7950000000001</c:v>
                </c:pt>
                <c:pt idx="4736">
                  <c:v>1663.796</c:v>
                </c:pt>
                <c:pt idx="4737">
                  <c:v>1869.9560000000001</c:v>
                </c:pt>
                <c:pt idx="4738">
                  <c:v>1657.4639999999999</c:v>
                </c:pt>
                <c:pt idx="4739">
                  <c:v>1874.8629999999998</c:v>
                </c:pt>
                <c:pt idx="4740">
                  <c:v>1656.165</c:v>
                </c:pt>
                <c:pt idx="4741">
                  <c:v>1874.249</c:v>
                </c:pt>
                <c:pt idx="4742">
                  <c:v>1658.961</c:v>
                </c:pt>
                <c:pt idx="4743">
                  <c:v>1868.8879999999999</c:v>
                </c:pt>
                <c:pt idx="4744">
                  <c:v>1667.2460000000001</c:v>
                </c:pt>
                <c:pt idx="4745">
                  <c:v>1858.597</c:v>
                </c:pt>
                <c:pt idx="4746">
                  <c:v>1679.404</c:v>
                </c:pt>
                <c:pt idx="4747">
                  <c:v>1844.7670000000001</c:v>
                </c:pt>
                <c:pt idx="4748">
                  <c:v>1843.3109999999999</c:v>
                </c:pt>
                <c:pt idx="4749">
                  <c:v>1995.067</c:v>
                </c:pt>
                <c:pt idx="4750">
                  <c:v>1863.1309999999999</c:v>
                </c:pt>
                <c:pt idx="4751">
                  <c:v>1974.2729999999999</c:v>
                </c:pt>
                <c:pt idx="4752">
                  <c:v>1884.7819999999999</c:v>
                </c:pt>
                <c:pt idx="4753">
                  <c:v>1952.213</c:v>
                </c:pt>
                <c:pt idx="4754">
                  <c:v>1905.05</c:v>
                </c:pt>
                <c:pt idx="4755">
                  <c:v>1929.5809999999999</c:v>
                </c:pt>
                <c:pt idx="4756">
                  <c:v>1924.971</c:v>
                </c:pt>
                <c:pt idx="4757">
                  <c:v>1909.3589999999999</c:v>
                </c:pt>
                <c:pt idx="4758">
                  <c:v>1943.1939999999954</c:v>
                </c:pt>
                <c:pt idx="4759">
                  <c:v>1892.3839999999998</c:v>
                </c:pt>
                <c:pt idx="4760">
                  <c:v>1957.9</c:v>
                </c:pt>
                <c:pt idx="4761">
                  <c:v>1879.5350000000001</c:v>
                </c:pt>
                <c:pt idx="4762">
                  <c:v>1968.329</c:v>
                </c:pt>
                <c:pt idx="4763">
                  <c:v>1872.0519999999999</c:v>
                </c:pt>
                <c:pt idx="4764">
                  <c:v>1974.1399999999999</c:v>
                </c:pt>
                <c:pt idx="4765">
                  <c:v>1869.5129999999999</c:v>
                </c:pt>
                <c:pt idx="4766">
                  <c:v>1974.0450000000001</c:v>
                </c:pt>
                <c:pt idx="4767">
                  <c:v>1872.904</c:v>
                </c:pt>
                <c:pt idx="4768">
                  <c:v>1808.3239999999998</c:v>
                </c:pt>
                <c:pt idx="4769">
                  <c:v>1723.6599999999999</c:v>
                </c:pt>
                <c:pt idx="4770">
                  <c:v>1798.211</c:v>
                </c:pt>
                <c:pt idx="4771">
                  <c:v>1736.2939999999999</c:v>
                </c:pt>
                <c:pt idx="4772">
                  <c:v>1784.636</c:v>
                </c:pt>
                <c:pt idx="4773">
                  <c:v>1751.962</c:v>
                </c:pt>
                <c:pt idx="4774">
                  <c:v>1767.87</c:v>
                </c:pt>
                <c:pt idx="4775">
                  <c:v>1770.8209999999999</c:v>
                </c:pt>
                <c:pt idx="4776">
                  <c:v>1748.9170000000001</c:v>
                </c:pt>
                <c:pt idx="4777">
                  <c:v>1789.4949999999999</c:v>
                </c:pt>
                <c:pt idx="4778">
                  <c:v>1729.6429999999998</c:v>
                </c:pt>
                <c:pt idx="4779">
                  <c:v>1809.0419999999999</c:v>
                </c:pt>
                <c:pt idx="4780">
                  <c:v>1710.3869999999999</c:v>
                </c:pt>
                <c:pt idx="4781">
                  <c:v>1826.9649999999999</c:v>
                </c:pt>
                <c:pt idx="4782">
                  <c:v>1694.3209999999999</c:v>
                </c:pt>
                <c:pt idx="4783">
                  <c:v>1842.617</c:v>
                </c:pt>
                <c:pt idx="4784">
                  <c:v>1680.4860000000001</c:v>
                </c:pt>
                <c:pt idx="4785">
                  <c:v>1855.001</c:v>
                </c:pt>
                <c:pt idx="4786">
                  <c:v>1671.0329999999999</c:v>
                </c:pt>
                <c:pt idx="4787">
                  <c:v>1863.2629999999999</c:v>
                </c:pt>
                <c:pt idx="4788">
                  <c:v>1665.903</c:v>
                </c:pt>
                <c:pt idx="4789">
                  <c:v>1865.9670000000001</c:v>
                </c:pt>
                <c:pt idx="4790">
                  <c:v>1665.826</c:v>
                </c:pt>
                <c:pt idx="4791">
                  <c:v>1864.2529999999999</c:v>
                </c:pt>
                <c:pt idx="4792">
                  <c:v>1670.923</c:v>
                </c:pt>
                <c:pt idx="4793">
                  <c:v>1856.7</c:v>
                </c:pt>
                <c:pt idx="4794">
                  <c:v>1680.441</c:v>
                </c:pt>
                <c:pt idx="4795">
                  <c:v>1845.3709999999999</c:v>
                </c:pt>
                <c:pt idx="4796">
                  <c:v>1841.2249999999999</c:v>
                </c:pt>
                <c:pt idx="4797">
                  <c:v>1999.1809999999998</c:v>
                </c:pt>
                <c:pt idx="4798">
                  <c:v>1858.3209999999999</c:v>
                </c:pt>
                <c:pt idx="4799">
                  <c:v>1980.085</c:v>
                </c:pt>
                <c:pt idx="4800">
                  <c:v>1878.5809999999999</c:v>
                </c:pt>
                <c:pt idx="4801">
                  <c:v>1957.6529999999998</c:v>
                </c:pt>
                <c:pt idx="4802">
                  <c:v>1898.703</c:v>
                </c:pt>
                <c:pt idx="4803">
                  <c:v>1935.451</c:v>
                </c:pt>
                <c:pt idx="4804">
                  <c:v>1919.998</c:v>
                </c:pt>
                <c:pt idx="4805">
                  <c:v>1913.0929999999998</c:v>
                </c:pt>
                <c:pt idx="4806">
                  <c:v>1939.6469999999999</c:v>
                </c:pt>
                <c:pt idx="4807">
                  <c:v>1893.585</c:v>
                </c:pt>
                <c:pt idx="4808">
                  <c:v>1956.9929999999999</c:v>
                </c:pt>
                <c:pt idx="4809">
                  <c:v>1877.825</c:v>
                </c:pt>
                <c:pt idx="4810">
                  <c:v>1970.434</c:v>
                </c:pt>
                <c:pt idx="4811">
                  <c:v>1866.0609999999999</c:v>
                </c:pt>
                <c:pt idx="4812">
                  <c:v>1979.5319999999999</c:v>
                </c:pt>
                <c:pt idx="4813">
                  <c:v>1859.712</c:v>
                </c:pt>
                <c:pt idx="4814">
                  <c:v>1983.45</c:v>
                </c:pt>
                <c:pt idx="4815">
                  <c:v>1859.1379999999999</c:v>
                </c:pt>
                <c:pt idx="4816">
                  <c:v>1822.2329999999999</c:v>
                </c:pt>
                <c:pt idx="4817">
                  <c:v>1706.442</c:v>
                </c:pt>
                <c:pt idx="4818">
                  <c:v>1815.3439999999998</c:v>
                </c:pt>
                <c:pt idx="4819">
                  <c:v>1716.8919999999998</c:v>
                </c:pt>
                <c:pt idx="4820">
                  <c:v>1804.557</c:v>
                </c:pt>
                <c:pt idx="4821">
                  <c:v>1730.1679999999999</c:v>
                </c:pt>
                <c:pt idx="4822">
                  <c:v>1789.739</c:v>
                </c:pt>
                <c:pt idx="4823">
                  <c:v>1747.2739999999999</c:v>
                </c:pt>
                <c:pt idx="4824">
                  <c:v>1772.6709999999998</c:v>
                </c:pt>
                <c:pt idx="4825">
                  <c:v>1765.3489999999999</c:v>
                </c:pt>
                <c:pt idx="4826">
                  <c:v>1753.9560000000001</c:v>
                </c:pt>
                <c:pt idx="4827">
                  <c:v>1785.289</c:v>
                </c:pt>
                <c:pt idx="4828">
                  <c:v>1734.0650000000001</c:v>
                </c:pt>
                <c:pt idx="4829">
                  <c:v>1804.08</c:v>
                </c:pt>
                <c:pt idx="4830">
                  <c:v>1716.278</c:v>
                </c:pt>
                <c:pt idx="4831">
                  <c:v>1821.77</c:v>
                </c:pt>
                <c:pt idx="4832">
                  <c:v>1700.2190000000001</c:v>
                </c:pt>
                <c:pt idx="4833">
                  <c:v>1836.4770000000001</c:v>
                </c:pt>
                <c:pt idx="4834">
                  <c:v>1688.1909999999998</c:v>
                </c:pt>
                <c:pt idx="4835">
                  <c:v>1847.337</c:v>
                </c:pt>
                <c:pt idx="4836">
                  <c:v>1679.6109999999999</c:v>
                </c:pt>
                <c:pt idx="4837">
                  <c:v>1854.0809999999999</c:v>
                </c:pt>
                <c:pt idx="4838">
                  <c:v>1676.2929999999999</c:v>
                </c:pt>
                <c:pt idx="4839">
                  <c:v>1855.5429999999999</c:v>
                </c:pt>
                <c:pt idx="4840">
                  <c:v>1677.809</c:v>
                </c:pt>
                <c:pt idx="4841">
                  <c:v>1851.8969999999999</c:v>
                </c:pt>
                <c:pt idx="4842">
                  <c:v>1683.9390000000001</c:v>
                </c:pt>
                <c:pt idx="4843">
                  <c:v>1843.444</c:v>
                </c:pt>
                <c:pt idx="4844">
                  <c:v>1841.586</c:v>
                </c:pt>
                <c:pt idx="4845">
                  <c:v>2000.29</c:v>
                </c:pt>
                <c:pt idx="4846">
                  <c:v>1856.4690000000001</c:v>
                </c:pt>
                <c:pt idx="4847">
                  <c:v>1982.8329999999999</c:v>
                </c:pt>
                <c:pt idx="4848">
                  <c:v>1875.3909999999998</c:v>
                </c:pt>
                <c:pt idx="4849">
                  <c:v>1961.953</c:v>
                </c:pt>
                <c:pt idx="4850">
                  <c:v>1894.6809999999998</c:v>
                </c:pt>
                <c:pt idx="4851">
                  <c:v>1938.7760000000001</c:v>
                </c:pt>
                <c:pt idx="4852">
                  <c:v>1915.7070000000001</c:v>
                </c:pt>
                <c:pt idx="4853">
                  <c:v>1916.5629999999999</c:v>
                </c:pt>
                <c:pt idx="4854">
                  <c:v>1936.2049999999999</c:v>
                </c:pt>
                <c:pt idx="4855">
                  <c:v>1895.4739999999999</c:v>
                </c:pt>
                <c:pt idx="4856">
                  <c:v>1955.636</c:v>
                </c:pt>
                <c:pt idx="4857">
                  <c:v>1875.934</c:v>
                </c:pt>
                <c:pt idx="4858">
                  <c:v>1971.5450000000001</c:v>
                </c:pt>
                <c:pt idx="4859">
                  <c:v>1861.367</c:v>
                </c:pt>
                <c:pt idx="4860">
                  <c:v>1983.913</c:v>
                </c:pt>
                <c:pt idx="4861">
                  <c:v>1851.575</c:v>
                </c:pt>
                <c:pt idx="4862">
                  <c:v>1991.7449999999999</c:v>
                </c:pt>
                <c:pt idx="4863">
                  <c:v>1846.9080000000001</c:v>
                </c:pt>
                <c:pt idx="4864">
                  <c:v>1834.086</c:v>
                </c:pt>
                <c:pt idx="4865">
                  <c:v>1690.7460000000001</c:v>
                </c:pt>
                <c:pt idx="4866">
                  <c:v>1830.855</c:v>
                </c:pt>
                <c:pt idx="4867">
                  <c:v>1697.066</c:v>
                </c:pt>
                <c:pt idx="4868">
                  <c:v>1823.952</c:v>
                </c:pt>
                <c:pt idx="4869">
                  <c:v>1708.385</c:v>
                </c:pt>
                <c:pt idx="4870">
                  <c:v>1810.9060000000011</c:v>
                </c:pt>
                <c:pt idx="4871">
                  <c:v>1723.835</c:v>
                </c:pt>
                <c:pt idx="4872">
                  <c:v>1796.0739999999998</c:v>
                </c:pt>
                <c:pt idx="4873">
                  <c:v>1740.626</c:v>
                </c:pt>
                <c:pt idx="4874">
                  <c:v>1777.617</c:v>
                </c:pt>
                <c:pt idx="4875">
                  <c:v>1760.5539999999999</c:v>
                </c:pt>
                <c:pt idx="4876">
                  <c:v>1759.136</c:v>
                </c:pt>
                <c:pt idx="4877">
                  <c:v>1779.1239999999998</c:v>
                </c:pt>
                <c:pt idx="4878">
                  <c:v>1739.886</c:v>
                </c:pt>
                <c:pt idx="4879">
                  <c:v>1798.6499999999999</c:v>
                </c:pt>
                <c:pt idx="4880">
                  <c:v>1722.049</c:v>
                </c:pt>
                <c:pt idx="4881">
                  <c:v>1814.8939999999998</c:v>
                </c:pt>
                <c:pt idx="4882">
                  <c:v>1707.9770000000001</c:v>
                </c:pt>
                <c:pt idx="4883">
                  <c:v>1829.202</c:v>
                </c:pt>
                <c:pt idx="4884">
                  <c:v>1696.3889999999999</c:v>
                </c:pt>
                <c:pt idx="4885">
                  <c:v>1838.797</c:v>
                </c:pt>
                <c:pt idx="4886">
                  <c:v>1689.825</c:v>
                </c:pt>
                <c:pt idx="4887">
                  <c:v>1843.72</c:v>
                </c:pt>
                <c:pt idx="4888">
                  <c:v>1687.704</c:v>
                </c:pt>
                <c:pt idx="4889">
                  <c:v>1843.7650000000001</c:v>
                </c:pt>
                <c:pt idx="4890">
                  <c:v>1690.2819999999999</c:v>
                </c:pt>
                <c:pt idx="4891">
                  <c:v>1838.6829999999998</c:v>
                </c:pt>
                <c:pt idx="4892">
                  <c:v>1845.579</c:v>
                </c:pt>
                <c:pt idx="4893">
                  <c:v>1998.7550000000001</c:v>
                </c:pt>
                <c:pt idx="4894">
                  <c:v>1857.2950000000001</c:v>
                </c:pt>
                <c:pt idx="4895">
                  <c:v>1983.8739999999998</c:v>
                </c:pt>
                <c:pt idx="4896">
                  <c:v>1873.6559999999999</c:v>
                </c:pt>
                <c:pt idx="4897">
                  <c:v>1964.6869999999999</c:v>
                </c:pt>
                <c:pt idx="4898">
                  <c:v>1891.7839999999999</c:v>
                </c:pt>
                <c:pt idx="4899">
                  <c:v>1943.2070000000001</c:v>
                </c:pt>
                <c:pt idx="4900">
                  <c:v>1912.5619999999999</c:v>
                </c:pt>
                <c:pt idx="4901">
                  <c:v>1920.4770000000001</c:v>
                </c:pt>
                <c:pt idx="4902">
                  <c:v>1933.2650000000001</c:v>
                </c:pt>
                <c:pt idx="4903">
                  <c:v>1897.5709999999999</c:v>
                </c:pt>
                <c:pt idx="4904">
                  <c:v>1954.02</c:v>
                </c:pt>
                <c:pt idx="4905">
                  <c:v>1876.511</c:v>
                </c:pt>
                <c:pt idx="4906">
                  <c:v>1971.953</c:v>
                </c:pt>
                <c:pt idx="4907">
                  <c:v>1859.1229999999998</c:v>
                </c:pt>
                <c:pt idx="4908">
                  <c:v>1986.902</c:v>
                </c:pt>
                <c:pt idx="4909">
                  <c:v>1845.212</c:v>
                </c:pt>
                <c:pt idx="4910">
                  <c:v>1998.0719999999999</c:v>
                </c:pt>
                <c:pt idx="4911">
                  <c:v>1836.9590000000001</c:v>
                </c:pt>
                <c:pt idx="4912">
                  <c:v>1844.4280000000001</c:v>
                </c:pt>
                <c:pt idx="4913">
                  <c:v>1677.0909999999999</c:v>
                </c:pt>
                <c:pt idx="4914">
                  <c:v>1844.5419999999999</c:v>
                </c:pt>
                <c:pt idx="4915">
                  <c:v>1680.2380000000001</c:v>
                </c:pt>
                <c:pt idx="4916">
                  <c:v>1840.146</c:v>
                </c:pt>
                <c:pt idx="4917">
                  <c:v>1688.278</c:v>
                </c:pt>
                <c:pt idx="4918">
                  <c:v>1830.95</c:v>
                </c:pt>
                <c:pt idx="4919">
                  <c:v>1700.433</c:v>
                </c:pt>
                <c:pt idx="4920">
                  <c:v>1818.068</c:v>
                </c:pt>
                <c:pt idx="4921">
                  <c:v>1716.098</c:v>
                </c:pt>
                <c:pt idx="4922">
                  <c:v>1801.146</c:v>
                </c:pt>
                <c:pt idx="4923">
                  <c:v>1735.1909999999998</c:v>
                </c:pt>
                <c:pt idx="4924">
                  <c:v>1783.5939999999998</c:v>
                </c:pt>
                <c:pt idx="4925">
                  <c:v>1754.5909999999999</c:v>
                </c:pt>
                <c:pt idx="4926">
                  <c:v>1764.422</c:v>
                </c:pt>
                <c:pt idx="4927">
                  <c:v>1774.11</c:v>
                </c:pt>
                <c:pt idx="4928">
                  <c:v>1745.7460000000001</c:v>
                </c:pt>
                <c:pt idx="4929">
                  <c:v>1792.3419999999999</c:v>
                </c:pt>
                <c:pt idx="4930">
                  <c:v>1729.1409999999998</c:v>
                </c:pt>
                <c:pt idx="4931">
                  <c:v>1808.3739999999998</c:v>
                </c:pt>
                <c:pt idx="4932">
                  <c:v>1714.7429999999999</c:v>
                </c:pt>
                <c:pt idx="4933">
                  <c:v>1820.8799999999999</c:v>
                </c:pt>
                <c:pt idx="4934">
                  <c:v>1705.442</c:v>
                </c:pt>
                <c:pt idx="4935">
                  <c:v>1829.2719999999999</c:v>
                </c:pt>
                <c:pt idx="4936">
                  <c:v>1699.556</c:v>
                </c:pt>
                <c:pt idx="4937">
                  <c:v>1832.7060000000001</c:v>
                </c:pt>
                <c:pt idx="4938">
                  <c:v>1699.1139999999998</c:v>
                </c:pt>
                <c:pt idx="4939">
                  <c:v>1830.866</c:v>
                </c:pt>
                <c:pt idx="4940">
                  <c:v>1802.6759999999999</c:v>
                </c:pt>
                <c:pt idx="4941">
                  <c:v>1938.5829999999999</c:v>
                </c:pt>
                <c:pt idx="4942">
                  <c:v>1811.0629999999999</c:v>
                </c:pt>
                <c:pt idx="4943">
                  <c:v>1926.741</c:v>
                </c:pt>
                <c:pt idx="4944">
                  <c:v>1824.6389999999999</c:v>
                </c:pt>
                <c:pt idx="4945">
                  <c:v>1910.61</c:v>
                </c:pt>
                <c:pt idx="4946">
                  <c:v>1840.9660000000001</c:v>
                </c:pt>
                <c:pt idx="4947">
                  <c:v>1890.9639999999999</c:v>
                </c:pt>
                <c:pt idx="4948">
                  <c:v>1859.6729999999998</c:v>
                </c:pt>
                <c:pt idx="4949">
                  <c:v>1868.5439999999999</c:v>
                </c:pt>
                <c:pt idx="4950">
                  <c:v>1880.1129999999998</c:v>
                </c:pt>
                <c:pt idx="4951">
                  <c:v>1846.4349999999999</c:v>
                </c:pt>
                <c:pt idx="4952">
                  <c:v>1900.6539999999998</c:v>
                </c:pt>
                <c:pt idx="4953">
                  <c:v>1824.6979999999999</c:v>
                </c:pt>
                <c:pt idx="4954">
                  <c:v>1919.12</c:v>
                </c:pt>
                <c:pt idx="4955">
                  <c:v>1805.4390000000001</c:v>
                </c:pt>
                <c:pt idx="4956">
                  <c:v>1936.0939999999998</c:v>
                </c:pt>
                <c:pt idx="4957">
                  <c:v>1789.6759999999999</c:v>
                </c:pt>
                <c:pt idx="4958">
                  <c:v>1949.817</c:v>
                </c:pt>
                <c:pt idx="4959">
                  <c:v>1777.8439999999998</c:v>
                </c:pt>
                <c:pt idx="4960">
                  <c:v>1852.1609999999998</c:v>
                </c:pt>
                <c:pt idx="4961">
                  <c:v>1666.9260000000011</c:v>
                </c:pt>
                <c:pt idx="4962">
                  <c:v>1855.8209999999999</c:v>
                </c:pt>
                <c:pt idx="4963">
                  <c:v>1666.3209999999999</c:v>
                </c:pt>
                <c:pt idx="4964">
                  <c:v>1854.722</c:v>
                </c:pt>
                <c:pt idx="4965">
                  <c:v>1670.9870000000001</c:v>
                </c:pt>
                <c:pt idx="4966">
                  <c:v>1848.3889999999999</c:v>
                </c:pt>
                <c:pt idx="4967">
                  <c:v>1680.223</c:v>
                </c:pt>
                <c:pt idx="4968">
                  <c:v>1838.146</c:v>
                </c:pt>
                <c:pt idx="4969">
                  <c:v>1693.9739999999999</c:v>
                </c:pt>
                <c:pt idx="4970">
                  <c:v>1824.0839999999998</c:v>
                </c:pt>
                <c:pt idx="4971">
                  <c:v>1710.6019999999999</c:v>
                </c:pt>
                <c:pt idx="4972">
                  <c:v>1807.288</c:v>
                </c:pt>
                <c:pt idx="4973">
                  <c:v>1729.1469999999999</c:v>
                </c:pt>
                <c:pt idx="4974">
                  <c:v>1788.24</c:v>
                </c:pt>
                <c:pt idx="4975">
                  <c:v>1749.547</c:v>
                </c:pt>
                <c:pt idx="4976">
                  <c:v>1769.42</c:v>
                </c:pt>
                <c:pt idx="4977">
                  <c:v>1768.607</c:v>
                </c:pt>
                <c:pt idx="4978">
                  <c:v>1751.357</c:v>
                </c:pt>
                <c:pt idx="4979">
                  <c:v>1786.924</c:v>
                </c:pt>
                <c:pt idx="4980">
                  <c:v>1735.3939999999998</c:v>
                </c:pt>
                <c:pt idx="4981">
                  <c:v>1801.548</c:v>
                </c:pt>
                <c:pt idx="4982">
                  <c:v>1722.6609999999998</c:v>
                </c:pt>
                <c:pt idx="4983">
                  <c:v>1812.6829999999998</c:v>
                </c:pt>
                <c:pt idx="4984">
                  <c:v>1713.325</c:v>
                </c:pt>
                <c:pt idx="4985">
                  <c:v>1820.0839999999998</c:v>
                </c:pt>
                <c:pt idx="4986">
                  <c:v>1709.3639999999998</c:v>
                </c:pt>
                <c:pt idx="4987">
                  <c:v>1821.711</c:v>
                </c:pt>
                <c:pt idx="4988">
                  <c:v>1810.066</c:v>
                </c:pt>
                <c:pt idx="4989">
                  <c:v>1932.3689999999999</c:v>
                </c:pt>
                <c:pt idx="4990">
                  <c:v>1815.702</c:v>
                </c:pt>
                <c:pt idx="4991">
                  <c:v>1924.0609999999999</c:v>
                </c:pt>
                <c:pt idx="4992">
                  <c:v>1826.1859999999999</c:v>
                </c:pt>
                <c:pt idx="4993">
                  <c:v>1911.212</c:v>
                </c:pt>
                <c:pt idx="4994">
                  <c:v>1840.069</c:v>
                </c:pt>
                <c:pt idx="4995">
                  <c:v>1893.3109999999999</c:v>
                </c:pt>
                <c:pt idx="4996">
                  <c:v>1857.7070000000001</c:v>
                </c:pt>
                <c:pt idx="4997">
                  <c:v>1873.1179999999999</c:v>
                </c:pt>
                <c:pt idx="4998">
                  <c:v>1876.615</c:v>
                </c:pt>
                <c:pt idx="4999">
                  <c:v>1850.8709999999999</c:v>
                </c:pt>
                <c:pt idx="5000">
                  <c:v>1897.2329999999999</c:v>
                </c:pt>
                <c:pt idx="5001">
                  <c:v>1828.097</c:v>
                </c:pt>
                <c:pt idx="5002">
                  <c:v>1916.933</c:v>
                </c:pt>
                <c:pt idx="5003">
                  <c:v>1807.6909999999998</c:v>
                </c:pt>
                <c:pt idx="5004">
                  <c:v>1935.279</c:v>
                </c:pt>
                <c:pt idx="5005">
                  <c:v>1788.4370000000001</c:v>
                </c:pt>
                <c:pt idx="5006">
                  <c:v>1951.1879999999999</c:v>
                </c:pt>
                <c:pt idx="5007">
                  <c:v>1774.538</c:v>
                </c:pt>
                <c:pt idx="5008">
                  <c:v>1856.6719999999998</c:v>
                </c:pt>
                <c:pt idx="5009">
                  <c:v>1659.223</c:v>
                </c:pt>
                <c:pt idx="5010">
                  <c:v>1863.59</c:v>
                </c:pt>
                <c:pt idx="5011">
                  <c:v>1655.3019999999999</c:v>
                </c:pt>
                <c:pt idx="5012">
                  <c:v>1866.0439999999999</c:v>
                </c:pt>
                <c:pt idx="5013">
                  <c:v>1656.8439999999998</c:v>
                </c:pt>
                <c:pt idx="5014">
                  <c:v>1863.2270000000001</c:v>
                </c:pt>
                <c:pt idx="5015">
                  <c:v>1663.2850000000001</c:v>
                </c:pt>
                <c:pt idx="5016">
                  <c:v>1856.002</c:v>
                </c:pt>
                <c:pt idx="5017">
                  <c:v>1673.9390000000001</c:v>
                </c:pt>
                <c:pt idx="5018">
                  <c:v>1844.0439999999999</c:v>
                </c:pt>
                <c:pt idx="5019">
                  <c:v>1688.9160000000011</c:v>
                </c:pt>
                <c:pt idx="5020">
                  <c:v>1829.57</c:v>
                </c:pt>
                <c:pt idx="5021">
                  <c:v>1706.432</c:v>
                </c:pt>
                <c:pt idx="5022">
                  <c:v>1811.0609999999999</c:v>
                </c:pt>
                <c:pt idx="5023">
                  <c:v>1725.739</c:v>
                </c:pt>
                <c:pt idx="5024">
                  <c:v>1792.6469999999999</c:v>
                </c:pt>
                <c:pt idx="5025">
                  <c:v>1745.5229999999999</c:v>
                </c:pt>
                <c:pt idx="5026">
                  <c:v>1773.1969999999999</c:v>
                </c:pt>
                <c:pt idx="5027">
                  <c:v>1764.6029999999998</c:v>
                </c:pt>
                <c:pt idx="5028">
                  <c:v>1756.212</c:v>
                </c:pt>
                <c:pt idx="5029">
                  <c:v>1781.4739999999999</c:v>
                </c:pt>
                <c:pt idx="5030">
                  <c:v>1740.1009999999999</c:v>
                </c:pt>
                <c:pt idx="5031">
                  <c:v>1795.8909999999998</c:v>
                </c:pt>
                <c:pt idx="5032">
                  <c:v>1728.8009999999999</c:v>
                </c:pt>
                <c:pt idx="5033">
                  <c:v>1805.6219999999998</c:v>
                </c:pt>
                <c:pt idx="5034">
                  <c:v>1721.492</c:v>
                </c:pt>
                <c:pt idx="5035">
                  <c:v>1811.2429999999999</c:v>
                </c:pt>
                <c:pt idx="5036">
                  <c:v>1819.3009999999999</c:v>
                </c:pt>
                <c:pt idx="5037">
                  <c:v>1924.819</c:v>
                </c:pt>
                <c:pt idx="5038">
                  <c:v>1821.242</c:v>
                </c:pt>
                <c:pt idx="5039">
                  <c:v>1920.0519999999999</c:v>
                </c:pt>
                <c:pt idx="5040">
                  <c:v>1828.2249999999999</c:v>
                </c:pt>
                <c:pt idx="5041">
                  <c:v>1910.5809999999999</c:v>
                </c:pt>
                <c:pt idx="5042">
                  <c:v>1839.32</c:v>
                </c:pt>
                <c:pt idx="5043">
                  <c:v>1895.8819999999998</c:v>
                </c:pt>
                <c:pt idx="5044">
                  <c:v>1854.6499999999999</c:v>
                </c:pt>
                <c:pt idx="5045">
                  <c:v>1877.9280000000001</c:v>
                </c:pt>
                <c:pt idx="5046">
                  <c:v>1872.4180000000001</c:v>
                </c:pt>
                <c:pt idx="5047">
                  <c:v>1855.8</c:v>
                </c:pt>
                <c:pt idx="5048">
                  <c:v>1892.4190000000001</c:v>
                </c:pt>
                <c:pt idx="5049">
                  <c:v>1834.204</c:v>
                </c:pt>
                <c:pt idx="5050">
                  <c:v>1912.241</c:v>
                </c:pt>
                <c:pt idx="5051">
                  <c:v>1812.079</c:v>
                </c:pt>
                <c:pt idx="5052">
                  <c:v>1931.8729999999998</c:v>
                </c:pt>
                <c:pt idx="5053">
                  <c:v>1791.8489999999999</c:v>
                </c:pt>
                <c:pt idx="5054">
                  <c:v>1949.9050000000011</c:v>
                </c:pt>
                <c:pt idx="5055">
                  <c:v>1774.2180000000001</c:v>
                </c:pt>
                <c:pt idx="5056">
                  <c:v>1914.1239999999998</c:v>
                </c:pt>
                <c:pt idx="5057">
                  <c:v>1712.0939999999998</c:v>
                </c:pt>
                <c:pt idx="5058">
                  <c:v>1924.6</c:v>
                </c:pt>
                <c:pt idx="5059">
                  <c:v>1703.963</c:v>
                </c:pt>
                <c:pt idx="5060">
                  <c:v>1930.6929999999998</c:v>
                </c:pt>
                <c:pt idx="5061">
                  <c:v>1701.452</c:v>
                </c:pt>
                <c:pt idx="5062">
                  <c:v>1931.7750000000001</c:v>
                </c:pt>
                <c:pt idx="5063">
                  <c:v>1704.1369999999999</c:v>
                </c:pt>
                <c:pt idx="5064">
                  <c:v>1927.6089999999999</c:v>
                </c:pt>
                <c:pt idx="5065">
                  <c:v>1712.3709999999999</c:v>
                </c:pt>
                <c:pt idx="5066">
                  <c:v>1918.558</c:v>
                </c:pt>
                <c:pt idx="5067">
                  <c:v>1724.1419999999998</c:v>
                </c:pt>
                <c:pt idx="5068">
                  <c:v>1906.1679999999999</c:v>
                </c:pt>
                <c:pt idx="5069">
                  <c:v>1740.3309999999999</c:v>
                </c:pt>
                <c:pt idx="5070">
                  <c:v>1889.7090000000001</c:v>
                </c:pt>
                <c:pt idx="5071">
                  <c:v>1758.0989999999999</c:v>
                </c:pt>
                <c:pt idx="5072">
                  <c:v>1870.9370000000001</c:v>
                </c:pt>
                <c:pt idx="5073">
                  <c:v>1779.0309999999999</c:v>
                </c:pt>
                <c:pt idx="5074">
                  <c:v>1851.2060000000001</c:v>
                </c:pt>
                <c:pt idx="5075">
                  <c:v>1799.6539999999998</c:v>
                </c:pt>
                <c:pt idx="5076">
                  <c:v>1832.0350000000001</c:v>
                </c:pt>
                <c:pt idx="5077">
                  <c:v>1818.54</c:v>
                </c:pt>
                <c:pt idx="5078">
                  <c:v>1814.039</c:v>
                </c:pt>
                <c:pt idx="5079">
                  <c:v>1835.779</c:v>
                </c:pt>
                <c:pt idx="5080">
                  <c:v>1799.261</c:v>
                </c:pt>
                <c:pt idx="5081">
                  <c:v>1849.4360000000001</c:v>
                </c:pt>
                <c:pt idx="5082">
                  <c:v>1787.585</c:v>
                </c:pt>
                <c:pt idx="5083">
                  <c:v>1858.211</c:v>
                </c:pt>
                <c:pt idx="5084">
                  <c:v>1781.62</c:v>
                </c:pt>
                <c:pt idx="5085">
                  <c:v>1862.7860000000001</c:v>
                </c:pt>
                <c:pt idx="5086">
                  <c:v>1780.039</c:v>
                </c:pt>
                <c:pt idx="5087">
                  <c:v>1861.8839999999998</c:v>
                </c:pt>
                <c:pt idx="5088">
                  <c:v>1783.4160000000011</c:v>
                </c:pt>
                <c:pt idx="5089">
                  <c:v>1856.12</c:v>
                </c:pt>
                <c:pt idx="5090">
                  <c:v>1791.2170000000001</c:v>
                </c:pt>
                <c:pt idx="5091">
                  <c:v>1845.0129999999999</c:v>
                </c:pt>
                <c:pt idx="5092">
                  <c:v>1804.3539999999998</c:v>
                </c:pt>
                <c:pt idx="5093">
                  <c:v>1829.05</c:v>
                </c:pt>
                <c:pt idx="5094">
                  <c:v>1819.7460000000001</c:v>
                </c:pt>
                <c:pt idx="5095">
                  <c:v>1810.5229999999999</c:v>
                </c:pt>
                <c:pt idx="5096">
                  <c:v>1837.999</c:v>
                </c:pt>
                <c:pt idx="5097">
                  <c:v>1790.375</c:v>
                </c:pt>
                <c:pt idx="5098">
                  <c:v>1857.7919999999999</c:v>
                </c:pt>
                <c:pt idx="5099">
                  <c:v>1767.934</c:v>
                </c:pt>
                <c:pt idx="5100">
                  <c:v>1876.84</c:v>
                </c:pt>
                <c:pt idx="5101">
                  <c:v>1748.0739999999998</c:v>
                </c:pt>
                <c:pt idx="5102">
                  <c:v>1895.5509999999999</c:v>
                </c:pt>
                <c:pt idx="5103">
                  <c:v>1728.7639999999999</c:v>
                </c:pt>
                <c:pt idx="5104">
                  <c:v>1912.106</c:v>
                </c:pt>
                <c:pt idx="5105">
                  <c:v>1713.1489999999999</c:v>
                </c:pt>
                <c:pt idx="5106">
                  <c:v>1925.2619999999999</c:v>
                </c:pt>
                <c:pt idx="5107">
                  <c:v>1702.1639999999998</c:v>
                </c:pt>
                <c:pt idx="5108">
                  <c:v>1934.3629999999998</c:v>
                </c:pt>
                <c:pt idx="5109">
                  <c:v>1695.896</c:v>
                </c:pt>
                <c:pt idx="5110">
                  <c:v>1938.941</c:v>
                </c:pt>
                <c:pt idx="5111">
                  <c:v>1695.1129999999998</c:v>
                </c:pt>
                <c:pt idx="5112">
                  <c:v>1938.3009999999999</c:v>
                </c:pt>
                <c:pt idx="5113">
                  <c:v>1699.6379999999999</c:v>
                </c:pt>
                <c:pt idx="5114">
                  <c:v>1932.799</c:v>
                </c:pt>
                <c:pt idx="5115">
                  <c:v>1708.3709999999999</c:v>
                </c:pt>
                <c:pt idx="5116">
                  <c:v>1922.4829999999999</c:v>
                </c:pt>
                <c:pt idx="5117">
                  <c:v>1722.6669999999999</c:v>
                </c:pt>
                <c:pt idx="5118">
                  <c:v>1908.3239999999998</c:v>
                </c:pt>
                <c:pt idx="5119">
                  <c:v>1739.5350000000001</c:v>
                </c:pt>
                <c:pt idx="5120">
                  <c:v>1891.1499999999999</c:v>
                </c:pt>
                <c:pt idx="5121">
                  <c:v>1758.616</c:v>
                </c:pt>
                <c:pt idx="5122">
                  <c:v>1871.5889999999999</c:v>
                </c:pt>
                <c:pt idx="5123">
                  <c:v>1778.327</c:v>
                </c:pt>
                <c:pt idx="5124">
                  <c:v>1852.066</c:v>
                </c:pt>
                <c:pt idx="5125">
                  <c:v>1799.2550000000001</c:v>
                </c:pt>
                <c:pt idx="5126">
                  <c:v>1832.7719999999999</c:v>
                </c:pt>
                <c:pt idx="5127">
                  <c:v>1817.4639999999999</c:v>
                </c:pt>
                <c:pt idx="5128">
                  <c:v>1815.8969999999999</c:v>
                </c:pt>
                <c:pt idx="5129">
                  <c:v>1833.8209999999999</c:v>
                </c:pt>
                <c:pt idx="5130">
                  <c:v>1801.1569999999999</c:v>
                </c:pt>
                <c:pt idx="5131">
                  <c:v>1846.1539999999998</c:v>
                </c:pt>
                <c:pt idx="5132">
                  <c:v>1791.3799999999999</c:v>
                </c:pt>
                <c:pt idx="5133">
                  <c:v>1854.105</c:v>
                </c:pt>
                <c:pt idx="5134">
                  <c:v>1785.9090000000001</c:v>
                </c:pt>
                <c:pt idx="5135">
                  <c:v>1856.8989999999999</c:v>
                </c:pt>
                <c:pt idx="5136">
                  <c:v>1785.8439999999998</c:v>
                </c:pt>
                <c:pt idx="5137">
                  <c:v>1854.9270000000001</c:v>
                </c:pt>
                <c:pt idx="5138">
                  <c:v>1790.93</c:v>
                </c:pt>
                <c:pt idx="5139">
                  <c:v>1847.3629999999998</c:v>
                </c:pt>
                <c:pt idx="5140">
                  <c:v>1800.4190000000001</c:v>
                </c:pt>
                <c:pt idx="5141">
                  <c:v>1835.175</c:v>
                </c:pt>
                <c:pt idx="5142">
                  <c:v>1813.723</c:v>
                </c:pt>
                <c:pt idx="5143">
                  <c:v>1818.598</c:v>
                </c:pt>
                <c:pt idx="5144">
                  <c:v>1830.8889999999999</c:v>
                </c:pt>
                <c:pt idx="5145">
                  <c:v>1799.1859999999999</c:v>
                </c:pt>
                <c:pt idx="5146">
                  <c:v>1848.896</c:v>
                </c:pt>
                <c:pt idx="5147">
                  <c:v>1778.248</c:v>
                </c:pt>
                <c:pt idx="5148">
                  <c:v>1868.8819999999998</c:v>
                </c:pt>
                <c:pt idx="5149">
                  <c:v>1757.0260000000001</c:v>
                </c:pt>
                <c:pt idx="5150">
                  <c:v>1888.3869999999999</c:v>
                </c:pt>
                <c:pt idx="5151">
                  <c:v>1736.675</c:v>
                </c:pt>
                <c:pt idx="5152">
                  <c:v>1906.36</c:v>
                </c:pt>
                <c:pt idx="5153">
                  <c:v>1718.85</c:v>
                </c:pt>
                <c:pt idx="5154">
                  <c:v>1921.787</c:v>
                </c:pt>
                <c:pt idx="5155">
                  <c:v>1705.431</c:v>
                </c:pt>
                <c:pt idx="5156">
                  <c:v>1933.952</c:v>
                </c:pt>
                <c:pt idx="5157">
                  <c:v>1695.422</c:v>
                </c:pt>
                <c:pt idx="5158">
                  <c:v>1941.79</c:v>
                </c:pt>
                <c:pt idx="5159">
                  <c:v>1691.1889999999999</c:v>
                </c:pt>
                <c:pt idx="5160">
                  <c:v>1944.4649999999999</c:v>
                </c:pt>
                <c:pt idx="5161">
                  <c:v>1691.797</c:v>
                </c:pt>
                <c:pt idx="5162">
                  <c:v>1942.3729999999998</c:v>
                </c:pt>
                <c:pt idx="5163">
                  <c:v>1697.6799999999998</c:v>
                </c:pt>
                <c:pt idx="5164">
                  <c:v>1935.2090000000001</c:v>
                </c:pt>
                <c:pt idx="5165">
                  <c:v>1708.597</c:v>
                </c:pt>
                <c:pt idx="5166">
                  <c:v>1923.4160000000011</c:v>
                </c:pt>
                <c:pt idx="5167">
                  <c:v>1722.9839999999999</c:v>
                </c:pt>
                <c:pt idx="5168">
                  <c:v>1908.2670000000001</c:v>
                </c:pt>
                <c:pt idx="5169">
                  <c:v>1741.1289999999999</c:v>
                </c:pt>
                <c:pt idx="5170">
                  <c:v>1890.0939999999998</c:v>
                </c:pt>
                <c:pt idx="5171">
                  <c:v>1760.837</c:v>
                </c:pt>
                <c:pt idx="5172">
                  <c:v>1870.1929999999998</c:v>
                </c:pt>
                <c:pt idx="5173">
                  <c:v>1781.3309999999999</c:v>
                </c:pt>
                <c:pt idx="5174">
                  <c:v>1850.4690000000001</c:v>
                </c:pt>
                <c:pt idx="5175">
                  <c:v>1800.923</c:v>
                </c:pt>
                <c:pt idx="5176">
                  <c:v>1831.3929999999998</c:v>
                </c:pt>
                <c:pt idx="5177">
                  <c:v>1818.9060000000011</c:v>
                </c:pt>
                <c:pt idx="5178">
                  <c:v>1814.636</c:v>
                </c:pt>
                <c:pt idx="5179">
                  <c:v>1834.1239999999998</c:v>
                </c:pt>
                <c:pt idx="5180">
                  <c:v>1801.731</c:v>
                </c:pt>
                <c:pt idx="5181">
                  <c:v>1845.511</c:v>
                </c:pt>
                <c:pt idx="5182">
                  <c:v>1792.636</c:v>
                </c:pt>
                <c:pt idx="5183">
                  <c:v>1851.7380000000001</c:v>
                </c:pt>
                <c:pt idx="5184">
                  <c:v>1789.0350000000001</c:v>
                </c:pt>
                <c:pt idx="5185">
                  <c:v>1853.3939999999998</c:v>
                </c:pt>
                <c:pt idx="5186">
                  <c:v>1790.309</c:v>
                </c:pt>
                <c:pt idx="5187">
                  <c:v>1849.6129999999998</c:v>
                </c:pt>
                <c:pt idx="5188">
                  <c:v>1796.5139999999999</c:v>
                </c:pt>
                <c:pt idx="5189">
                  <c:v>1840.8829999999998</c:v>
                </c:pt>
                <c:pt idx="5190">
                  <c:v>1807.335</c:v>
                </c:pt>
                <c:pt idx="5191">
                  <c:v>1826.829</c:v>
                </c:pt>
                <c:pt idx="5192">
                  <c:v>1821.9360000000001</c:v>
                </c:pt>
                <c:pt idx="5193">
                  <c:v>1810.451</c:v>
                </c:pt>
                <c:pt idx="5194">
                  <c:v>1839.5439999999999</c:v>
                </c:pt>
                <c:pt idx="5195">
                  <c:v>1790.499</c:v>
                </c:pt>
                <c:pt idx="5196">
                  <c:v>1858.7460000000001</c:v>
                </c:pt>
                <c:pt idx="5197">
                  <c:v>1769.4110000000001</c:v>
                </c:pt>
                <c:pt idx="5198">
                  <c:v>1878.021</c:v>
                </c:pt>
                <c:pt idx="5199">
                  <c:v>1748.8409999999999</c:v>
                </c:pt>
                <c:pt idx="5200">
                  <c:v>1948.2270000000001</c:v>
                </c:pt>
                <c:pt idx="5201">
                  <c:v>1778.3929999999998</c:v>
                </c:pt>
                <c:pt idx="5202">
                  <c:v>1965.7719999999999</c:v>
                </c:pt>
                <c:pt idx="5203">
                  <c:v>1761.49</c:v>
                </c:pt>
                <c:pt idx="5204">
                  <c:v>1981.0070000000001</c:v>
                </c:pt>
                <c:pt idx="5205">
                  <c:v>1748.508</c:v>
                </c:pt>
                <c:pt idx="5206">
                  <c:v>1992.086</c:v>
                </c:pt>
                <c:pt idx="5207">
                  <c:v>1740.039</c:v>
                </c:pt>
                <c:pt idx="5208">
                  <c:v>1998.54</c:v>
                </c:pt>
                <c:pt idx="5209">
                  <c:v>1736.79</c:v>
                </c:pt>
                <c:pt idx="5210">
                  <c:v>2000.1829999999998</c:v>
                </c:pt>
                <c:pt idx="5211">
                  <c:v>1739.1969999999999</c:v>
                </c:pt>
                <c:pt idx="5212">
                  <c:v>1996.1889999999999</c:v>
                </c:pt>
                <c:pt idx="5213">
                  <c:v>1746.45</c:v>
                </c:pt>
                <c:pt idx="5214">
                  <c:v>1988.04</c:v>
                </c:pt>
                <c:pt idx="5215">
                  <c:v>1758.701</c:v>
                </c:pt>
                <c:pt idx="5216">
                  <c:v>1974.7449999999999</c:v>
                </c:pt>
                <c:pt idx="5217">
                  <c:v>1774.6209999999999</c:v>
                </c:pt>
                <c:pt idx="5218">
                  <c:v>1957.713</c:v>
                </c:pt>
                <c:pt idx="5219">
                  <c:v>1792.9010000000001</c:v>
                </c:pt>
                <c:pt idx="5220">
                  <c:v>1827.9970000000001</c:v>
                </c:pt>
                <c:pt idx="5221">
                  <c:v>1710.3329999999999</c:v>
                </c:pt>
                <c:pt idx="5222">
                  <c:v>1808.002</c:v>
                </c:pt>
                <c:pt idx="5223">
                  <c:v>1730.2370000000001</c:v>
                </c:pt>
                <c:pt idx="5224">
                  <c:v>1788.6299999999999</c:v>
                </c:pt>
                <c:pt idx="5225">
                  <c:v>1749.55</c:v>
                </c:pt>
                <c:pt idx="5226">
                  <c:v>1770.521</c:v>
                </c:pt>
                <c:pt idx="5227">
                  <c:v>1766.1519999999998</c:v>
                </c:pt>
                <c:pt idx="5228">
                  <c:v>1755.578</c:v>
                </c:pt>
                <c:pt idx="5229">
                  <c:v>1780.009</c:v>
                </c:pt>
                <c:pt idx="5230">
                  <c:v>1743.8619999999999</c:v>
                </c:pt>
                <c:pt idx="5231">
                  <c:v>1789.0439999999999</c:v>
                </c:pt>
                <c:pt idx="5232">
                  <c:v>1737.0929999999998</c:v>
                </c:pt>
                <c:pt idx="5233">
                  <c:v>1794.2909999999999</c:v>
                </c:pt>
                <c:pt idx="5234">
                  <c:v>1734.9580000000001</c:v>
                </c:pt>
                <c:pt idx="5235">
                  <c:v>1793.9739999999999</c:v>
                </c:pt>
                <c:pt idx="5236">
                  <c:v>1737.8879999999999</c:v>
                </c:pt>
                <c:pt idx="5237">
                  <c:v>1788.752</c:v>
                </c:pt>
                <c:pt idx="5238">
                  <c:v>1745.213</c:v>
                </c:pt>
                <c:pt idx="5239">
                  <c:v>1778.7750000000001</c:v>
                </c:pt>
                <c:pt idx="5240">
                  <c:v>1756.84</c:v>
                </c:pt>
                <c:pt idx="5241">
                  <c:v>1764.82</c:v>
                </c:pt>
                <c:pt idx="5242">
                  <c:v>1772.029</c:v>
                </c:pt>
                <c:pt idx="5243">
                  <c:v>1746.97</c:v>
                </c:pt>
                <c:pt idx="5244">
                  <c:v>1789.58</c:v>
                </c:pt>
                <c:pt idx="5245">
                  <c:v>1728.0250000000001</c:v>
                </c:pt>
                <c:pt idx="5246">
                  <c:v>1808.895</c:v>
                </c:pt>
                <c:pt idx="5247">
                  <c:v>1706.4949999999999</c:v>
                </c:pt>
                <c:pt idx="5248">
                  <c:v>1935.4270000000001</c:v>
                </c:pt>
                <c:pt idx="5249">
                  <c:v>1792.8519999999999</c:v>
                </c:pt>
                <c:pt idx="5250">
                  <c:v>1954.5550000000001</c:v>
                </c:pt>
                <c:pt idx="5251">
                  <c:v>1773.5050000000001</c:v>
                </c:pt>
                <c:pt idx="5252">
                  <c:v>1971.7360000000001</c:v>
                </c:pt>
                <c:pt idx="5253">
                  <c:v>1757.7370000000001</c:v>
                </c:pt>
                <c:pt idx="5254">
                  <c:v>1985.827</c:v>
                </c:pt>
                <c:pt idx="5255">
                  <c:v>1746.28</c:v>
                </c:pt>
                <c:pt idx="5256">
                  <c:v>1995.1389999999999</c:v>
                </c:pt>
                <c:pt idx="5257">
                  <c:v>1739.5639999999999</c:v>
                </c:pt>
                <c:pt idx="5258">
                  <c:v>2000.4660000000001</c:v>
                </c:pt>
                <c:pt idx="5259">
                  <c:v>1737.866</c:v>
                </c:pt>
                <c:pt idx="5260">
                  <c:v>2000.1599999999999</c:v>
                </c:pt>
                <c:pt idx="5261">
                  <c:v>1742.1089999999999</c:v>
                </c:pt>
                <c:pt idx="5262">
                  <c:v>1995.0170000000001</c:v>
                </c:pt>
                <c:pt idx="5263">
                  <c:v>1750.6759999999999</c:v>
                </c:pt>
                <c:pt idx="5264">
                  <c:v>1984.491</c:v>
                </c:pt>
                <c:pt idx="5265">
                  <c:v>1764.5519999999999</c:v>
                </c:pt>
                <c:pt idx="5266">
                  <c:v>1970.0519999999999</c:v>
                </c:pt>
                <c:pt idx="5267">
                  <c:v>1780.9770000000001</c:v>
                </c:pt>
                <c:pt idx="5268">
                  <c:v>1840.23</c:v>
                </c:pt>
                <c:pt idx="5269">
                  <c:v>1699.1759999999999</c:v>
                </c:pt>
                <c:pt idx="5270">
                  <c:v>1820.5509999999999</c:v>
                </c:pt>
                <c:pt idx="5271">
                  <c:v>1718.309</c:v>
                </c:pt>
                <c:pt idx="5272">
                  <c:v>1800.6079999999999</c:v>
                </c:pt>
                <c:pt idx="5273">
                  <c:v>1738.201</c:v>
                </c:pt>
                <c:pt idx="5274">
                  <c:v>1781.2280000000001</c:v>
                </c:pt>
                <c:pt idx="5275">
                  <c:v>1756.385</c:v>
                </c:pt>
                <c:pt idx="5276">
                  <c:v>1763.9370000000001</c:v>
                </c:pt>
                <c:pt idx="5277">
                  <c:v>1772.5139999999999</c:v>
                </c:pt>
                <c:pt idx="5278">
                  <c:v>1749.3150000000001</c:v>
                </c:pt>
                <c:pt idx="5279">
                  <c:v>1784.5450000000001</c:v>
                </c:pt>
                <c:pt idx="5280">
                  <c:v>1739.211</c:v>
                </c:pt>
                <c:pt idx="5281">
                  <c:v>1793.0550000000001</c:v>
                </c:pt>
                <c:pt idx="5282">
                  <c:v>1733.241</c:v>
                </c:pt>
                <c:pt idx="5283">
                  <c:v>1796.41</c:v>
                </c:pt>
                <c:pt idx="5284">
                  <c:v>1732.5550000000001</c:v>
                </c:pt>
                <c:pt idx="5285">
                  <c:v>1795.1279999999999</c:v>
                </c:pt>
                <c:pt idx="5286">
                  <c:v>1737.046</c:v>
                </c:pt>
                <c:pt idx="5287">
                  <c:v>1788.309</c:v>
                </c:pt>
                <c:pt idx="5288">
                  <c:v>1745.8829999999998</c:v>
                </c:pt>
                <c:pt idx="5289">
                  <c:v>1777.6979999999999</c:v>
                </c:pt>
                <c:pt idx="5290">
                  <c:v>1758.7529999999999</c:v>
                </c:pt>
                <c:pt idx="5291">
                  <c:v>1762.1299999999999</c:v>
                </c:pt>
                <c:pt idx="5292">
                  <c:v>1774.3829999999998</c:v>
                </c:pt>
                <c:pt idx="5293">
                  <c:v>1744.9839999999999</c:v>
                </c:pt>
                <c:pt idx="5294">
                  <c:v>1793.078</c:v>
                </c:pt>
                <c:pt idx="5295">
                  <c:v>1724.317</c:v>
                </c:pt>
                <c:pt idx="5296">
                  <c:v>1919.1129999999998</c:v>
                </c:pt>
                <c:pt idx="5297">
                  <c:v>1810.375</c:v>
                </c:pt>
                <c:pt idx="5298">
                  <c:v>1939.857</c:v>
                </c:pt>
                <c:pt idx="5299">
                  <c:v>1788.9829999999999</c:v>
                </c:pt>
                <c:pt idx="5300">
                  <c:v>1958.4570000000001</c:v>
                </c:pt>
                <c:pt idx="5301">
                  <c:v>1772.1319999999998</c:v>
                </c:pt>
                <c:pt idx="5302">
                  <c:v>1974.8229999999999</c:v>
                </c:pt>
                <c:pt idx="5303">
                  <c:v>1757.21</c:v>
                </c:pt>
                <c:pt idx="5304">
                  <c:v>1987.645</c:v>
                </c:pt>
                <c:pt idx="5305">
                  <c:v>1747.3489999999999</c:v>
                </c:pt>
                <c:pt idx="5306">
                  <c:v>1995.8609999999999</c:v>
                </c:pt>
                <c:pt idx="5307">
                  <c:v>1742.1979999999999</c:v>
                </c:pt>
                <c:pt idx="5308">
                  <c:v>1998.8409999999999</c:v>
                </c:pt>
                <c:pt idx="5309">
                  <c:v>1742.5319999999999</c:v>
                </c:pt>
                <c:pt idx="5310">
                  <c:v>1997.279</c:v>
                </c:pt>
                <c:pt idx="5311">
                  <c:v>1748.027</c:v>
                </c:pt>
                <c:pt idx="5312">
                  <c:v>1989.9690000000001</c:v>
                </c:pt>
                <c:pt idx="5313">
                  <c:v>1758.76</c:v>
                </c:pt>
                <c:pt idx="5314">
                  <c:v>1977.7819999999999</c:v>
                </c:pt>
                <c:pt idx="5315">
                  <c:v>1772.51</c:v>
                </c:pt>
                <c:pt idx="5316">
                  <c:v>1849.1699999999998</c:v>
                </c:pt>
                <c:pt idx="5317">
                  <c:v>1689.9939999999999</c:v>
                </c:pt>
                <c:pt idx="5318">
                  <c:v>1830.8709999999999</c:v>
                </c:pt>
                <c:pt idx="5319">
                  <c:v>1708.211</c:v>
                </c:pt>
                <c:pt idx="5320">
                  <c:v>1810.3579999999999</c:v>
                </c:pt>
                <c:pt idx="5321">
                  <c:v>1728.645</c:v>
                </c:pt>
                <c:pt idx="5322">
                  <c:v>1790.046</c:v>
                </c:pt>
                <c:pt idx="5323">
                  <c:v>1747.6869999999999</c:v>
                </c:pt>
                <c:pt idx="5324">
                  <c:v>1771.5029999999999</c:v>
                </c:pt>
                <c:pt idx="5325">
                  <c:v>1765.913</c:v>
                </c:pt>
                <c:pt idx="5326">
                  <c:v>1754.1119999999999</c:v>
                </c:pt>
                <c:pt idx="5327">
                  <c:v>1780.308</c:v>
                </c:pt>
                <c:pt idx="5328">
                  <c:v>1740.6529999999998</c:v>
                </c:pt>
                <c:pt idx="5329">
                  <c:v>1792.1589999999999</c:v>
                </c:pt>
                <c:pt idx="5330">
                  <c:v>1731.462</c:v>
                </c:pt>
                <c:pt idx="5331">
                  <c:v>1798.9010000000001</c:v>
                </c:pt>
                <c:pt idx="5332">
                  <c:v>1727.355</c:v>
                </c:pt>
                <c:pt idx="5333">
                  <c:v>1801.0709999999999</c:v>
                </c:pt>
                <c:pt idx="5334">
                  <c:v>1728.338</c:v>
                </c:pt>
                <c:pt idx="5335">
                  <c:v>1798.0939999999998</c:v>
                </c:pt>
                <c:pt idx="5336">
                  <c:v>1733.7190000000001</c:v>
                </c:pt>
                <c:pt idx="5337">
                  <c:v>1790.49</c:v>
                </c:pt>
                <c:pt idx="5338">
                  <c:v>1744.1979999999999</c:v>
                </c:pt>
                <c:pt idx="5339">
                  <c:v>1778.0739999999998</c:v>
                </c:pt>
                <c:pt idx="5340">
                  <c:v>1758.1329999999998</c:v>
                </c:pt>
                <c:pt idx="5341">
                  <c:v>1762.954</c:v>
                </c:pt>
                <c:pt idx="5342">
                  <c:v>1775.223</c:v>
                </c:pt>
                <c:pt idx="5343">
                  <c:v>1743.787</c:v>
                </c:pt>
                <c:pt idx="5344">
                  <c:v>1900.626</c:v>
                </c:pt>
                <c:pt idx="5345">
                  <c:v>1830.3879999999999</c:v>
                </c:pt>
                <c:pt idx="5346">
                  <c:v>1920.8809999999999</c:v>
                </c:pt>
                <c:pt idx="5347">
                  <c:v>1808.6789999999999</c:v>
                </c:pt>
                <c:pt idx="5348">
                  <c:v>1941.1439999999998</c:v>
                </c:pt>
                <c:pt idx="5349">
                  <c:v>1789.9560000000001</c:v>
                </c:pt>
                <c:pt idx="5350">
                  <c:v>1959.4060000000011</c:v>
                </c:pt>
                <c:pt idx="5351">
                  <c:v>1772.5839999999998</c:v>
                </c:pt>
                <c:pt idx="5352">
                  <c:v>1974.711</c:v>
                </c:pt>
                <c:pt idx="5353">
                  <c:v>1760.037</c:v>
                </c:pt>
                <c:pt idx="5354">
                  <c:v>1986.1469999999999</c:v>
                </c:pt>
                <c:pt idx="5355">
                  <c:v>1751.498</c:v>
                </c:pt>
                <c:pt idx="5356">
                  <c:v>1993.098</c:v>
                </c:pt>
                <c:pt idx="5357">
                  <c:v>1748.1189999999999</c:v>
                </c:pt>
                <c:pt idx="5358">
                  <c:v>1994.722</c:v>
                </c:pt>
                <c:pt idx="5359">
                  <c:v>1750.0539999999999</c:v>
                </c:pt>
                <c:pt idx="5360">
                  <c:v>1990.8039999999999</c:v>
                </c:pt>
                <c:pt idx="5361">
                  <c:v>1756.779</c:v>
                </c:pt>
                <c:pt idx="5362">
                  <c:v>1981.9070000000011</c:v>
                </c:pt>
                <c:pt idx="5363">
                  <c:v>1768.1589999999999</c:v>
                </c:pt>
                <c:pt idx="5364">
                  <c:v>1854.521</c:v>
                </c:pt>
                <c:pt idx="5365">
                  <c:v>1684.866</c:v>
                </c:pt>
                <c:pt idx="5366">
                  <c:v>1838.1279999999999</c:v>
                </c:pt>
                <c:pt idx="5367">
                  <c:v>1702.0919999999999</c:v>
                </c:pt>
                <c:pt idx="5368">
                  <c:v>1817.7729999999999</c:v>
                </c:pt>
                <c:pt idx="5369">
                  <c:v>1721.85</c:v>
                </c:pt>
                <c:pt idx="5370">
                  <c:v>1798.35</c:v>
                </c:pt>
                <c:pt idx="5371">
                  <c:v>1740.9</c:v>
                </c:pt>
                <c:pt idx="5372">
                  <c:v>1777.307</c:v>
                </c:pt>
                <c:pt idx="5373">
                  <c:v>1759.973</c:v>
                </c:pt>
                <c:pt idx="5374">
                  <c:v>1758.646</c:v>
                </c:pt>
                <c:pt idx="5375">
                  <c:v>1776.5229999999999</c:v>
                </c:pt>
                <c:pt idx="5376">
                  <c:v>1742.5050000000001</c:v>
                </c:pt>
                <c:pt idx="5377">
                  <c:v>1791.1229999999998</c:v>
                </c:pt>
                <c:pt idx="5378">
                  <c:v>1729.8629999999998</c:v>
                </c:pt>
                <c:pt idx="5379">
                  <c:v>1800.8969999999999</c:v>
                </c:pt>
                <c:pt idx="5380">
                  <c:v>1722.376</c:v>
                </c:pt>
                <c:pt idx="5381">
                  <c:v>1806.557</c:v>
                </c:pt>
                <c:pt idx="5382">
                  <c:v>1719.47</c:v>
                </c:pt>
                <c:pt idx="5383">
                  <c:v>1807.4480000000001</c:v>
                </c:pt>
                <c:pt idx="5384">
                  <c:v>1721.779</c:v>
                </c:pt>
                <c:pt idx="5385">
                  <c:v>1803.2660000000001</c:v>
                </c:pt>
                <c:pt idx="5386">
                  <c:v>1729.2729999999999</c:v>
                </c:pt>
                <c:pt idx="5387">
                  <c:v>1794.1989999999998</c:v>
                </c:pt>
                <c:pt idx="5388">
                  <c:v>1740.24</c:v>
                </c:pt>
                <c:pt idx="5389">
                  <c:v>1781.046</c:v>
                </c:pt>
                <c:pt idx="5390">
                  <c:v>1755.6969999999999</c:v>
                </c:pt>
                <c:pt idx="5391">
                  <c:v>1764.7660000000001</c:v>
                </c:pt>
                <c:pt idx="5392">
                  <c:v>1932.723</c:v>
                </c:pt>
                <c:pt idx="5393">
                  <c:v>1903.7429999999999</c:v>
                </c:pt>
                <c:pt idx="5394">
                  <c:v>1952.8839999999998</c:v>
                </c:pt>
                <c:pt idx="5395">
                  <c:v>1882.4290000000001</c:v>
                </c:pt>
                <c:pt idx="5396">
                  <c:v>1973.991</c:v>
                </c:pt>
                <c:pt idx="5397">
                  <c:v>1862.1659999999999</c:v>
                </c:pt>
                <c:pt idx="5398">
                  <c:v>1993.8799999999999</c:v>
                </c:pt>
                <c:pt idx="5399">
                  <c:v>1842.3419999999999</c:v>
                </c:pt>
                <c:pt idx="5400">
                  <c:v>2012.0509999999999</c:v>
                </c:pt>
                <c:pt idx="5401">
                  <c:v>1826.575</c:v>
                </c:pt>
                <c:pt idx="5402">
                  <c:v>2026.7190000000001</c:v>
                </c:pt>
                <c:pt idx="5403">
                  <c:v>1814.1339999999998</c:v>
                </c:pt>
                <c:pt idx="5404">
                  <c:v>2037.2090000000001</c:v>
                </c:pt>
                <c:pt idx="5405">
                  <c:v>1806.9010000000001</c:v>
                </c:pt>
                <c:pt idx="5406">
                  <c:v>2042.7349999999999</c:v>
                </c:pt>
                <c:pt idx="5407">
                  <c:v>1804.81</c:v>
                </c:pt>
                <c:pt idx="5408">
                  <c:v>2042.87</c:v>
                </c:pt>
                <c:pt idx="5409">
                  <c:v>1807.8239999999998</c:v>
                </c:pt>
                <c:pt idx="5410">
                  <c:v>2037.57</c:v>
                </c:pt>
                <c:pt idx="5411">
                  <c:v>1816.7249999999999</c:v>
                </c:pt>
                <c:pt idx="5412">
                  <c:v>1856.0809999999999</c:v>
                </c:pt>
                <c:pt idx="5413">
                  <c:v>1682.222</c:v>
                </c:pt>
                <c:pt idx="5414">
                  <c:v>1842.1579999999999</c:v>
                </c:pt>
                <c:pt idx="5415">
                  <c:v>1697.4849999999999</c:v>
                </c:pt>
                <c:pt idx="5416">
                  <c:v>1823.4380000000001</c:v>
                </c:pt>
                <c:pt idx="5417">
                  <c:v>1716.1219999999998</c:v>
                </c:pt>
                <c:pt idx="5418">
                  <c:v>1803.8689999999999</c:v>
                </c:pt>
                <c:pt idx="5419">
                  <c:v>1735.221</c:v>
                </c:pt>
                <c:pt idx="5420">
                  <c:v>1782.6679999999999</c:v>
                </c:pt>
                <c:pt idx="5421">
                  <c:v>1754.7239999999999</c:v>
                </c:pt>
                <c:pt idx="5422">
                  <c:v>1763.3419999999999</c:v>
                </c:pt>
                <c:pt idx="5423">
                  <c:v>1772.9739999999999</c:v>
                </c:pt>
                <c:pt idx="5424">
                  <c:v>1743.8689999999999</c:v>
                </c:pt>
                <c:pt idx="5425">
                  <c:v>1789.8629999999998</c:v>
                </c:pt>
                <c:pt idx="5426">
                  <c:v>1728.703</c:v>
                </c:pt>
                <c:pt idx="5427">
                  <c:v>1802.1989999999998</c:v>
                </c:pt>
                <c:pt idx="5428">
                  <c:v>1717.848</c:v>
                </c:pt>
                <c:pt idx="5429">
                  <c:v>1811.45</c:v>
                </c:pt>
                <c:pt idx="5430">
                  <c:v>1710.7149999999999</c:v>
                </c:pt>
                <c:pt idx="5431">
                  <c:v>1815.7539999999999</c:v>
                </c:pt>
                <c:pt idx="5432">
                  <c:v>1709.759</c:v>
                </c:pt>
                <c:pt idx="5433">
                  <c:v>1815.047</c:v>
                </c:pt>
                <c:pt idx="5434">
                  <c:v>1713.7719999999999</c:v>
                </c:pt>
                <c:pt idx="5435">
                  <c:v>1809.46</c:v>
                </c:pt>
                <c:pt idx="5436">
                  <c:v>1722.4649999999999</c:v>
                </c:pt>
                <c:pt idx="5437">
                  <c:v>1799.6779999999999</c:v>
                </c:pt>
                <c:pt idx="5438">
                  <c:v>1735.58</c:v>
                </c:pt>
                <c:pt idx="5439">
                  <c:v>1785.5260000000001</c:v>
                </c:pt>
                <c:pt idx="5440">
                  <c:v>1909.778</c:v>
                </c:pt>
                <c:pt idx="5441">
                  <c:v>1927.2650000000001</c:v>
                </c:pt>
                <c:pt idx="5442">
                  <c:v>1929.2829999999999</c:v>
                </c:pt>
                <c:pt idx="5443">
                  <c:v>1906.751</c:v>
                </c:pt>
                <c:pt idx="5444">
                  <c:v>1950.1529999999998</c:v>
                </c:pt>
                <c:pt idx="5445">
                  <c:v>1885.4960000000001</c:v>
                </c:pt>
                <c:pt idx="5446">
                  <c:v>1971.0319999999999</c:v>
                </c:pt>
                <c:pt idx="5447">
                  <c:v>1865.6679999999999</c:v>
                </c:pt>
                <c:pt idx="5448">
                  <c:v>1991.231</c:v>
                </c:pt>
                <c:pt idx="5449">
                  <c:v>1847.069</c:v>
                </c:pt>
                <c:pt idx="5450">
                  <c:v>2008.4470000000001</c:v>
                </c:pt>
                <c:pt idx="5451">
                  <c:v>1831.921</c:v>
                </c:pt>
                <c:pt idx="5452">
                  <c:v>2021.8319999999999</c:v>
                </c:pt>
                <c:pt idx="5453">
                  <c:v>1821.201</c:v>
                </c:pt>
                <c:pt idx="5454">
                  <c:v>2030.7060000000001</c:v>
                </c:pt>
                <c:pt idx="5455">
                  <c:v>1815.3919999999998</c:v>
                </c:pt>
                <c:pt idx="5456">
                  <c:v>2034.5060000000001</c:v>
                </c:pt>
                <c:pt idx="5457">
                  <c:v>1815.1709999999998</c:v>
                </c:pt>
                <c:pt idx="5458">
                  <c:v>2032.7160000000001</c:v>
                </c:pt>
                <c:pt idx="5459">
                  <c:v>1820.057</c:v>
                </c:pt>
                <c:pt idx="5460">
                  <c:v>1854.4460000000001</c:v>
                </c:pt>
                <c:pt idx="5461">
                  <c:v>1682.8909999999998</c:v>
                </c:pt>
                <c:pt idx="5462">
                  <c:v>1842.902</c:v>
                </c:pt>
                <c:pt idx="5463">
                  <c:v>1696.1849999999954</c:v>
                </c:pt>
                <c:pt idx="5464">
                  <c:v>1826.319</c:v>
                </c:pt>
                <c:pt idx="5465">
                  <c:v>1713.463</c:v>
                </c:pt>
                <c:pt idx="5466">
                  <c:v>1807.943</c:v>
                </c:pt>
                <c:pt idx="5467">
                  <c:v>1731.8219999999999</c:v>
                </c:pt>
                <c:pt idx="5468">
                  <c:v>1786.5739999999998</c:v>
                </c:pt>
                <c:pt idx="5469">
                  <c:v>1751.3519999999999</c:v>
                </c:pt>
                <c:pt idx="5470">
                  <c:v>1766.2629999999999</c:v>
                </c:pt>
                <c:pt idx="5471">
                  <c:v>1770.1229999999998</c:v>
                </c:pt>
                <c:pt idx="5472">
                  <c:v>1745.7660000000001</c:v>
                </c:pt>
                <c:pt idx="5473">
                  <c:v>1788.337</c:v>
                </c:pt>
                <c:pt idx="5474">
                  <c:v>1728.3709999999999</c:v>
                </c:pt>
                <c:pt idx="5475">
                  <c:v>1803.2739999999999</c:v>
                </c:pt>
                <c:pt idx="5476">
                  <c:v>1713.606</c:v>
                </c:pt>
                <c:pt idx="5477">
                  <c:v>1815.277</c:v>
                </c:pt>
                <c:pt idx="5478">
                  <c:v>1704.1089999999999</c:v>
                </c:pt>
                <c:pt idx="5479">
                  <c:v>1822.7619999999999</c:v>
                </c:pt>
                <c:pt idx="5480">
                  <c:v>1699.0939999999998</c:v>
                </c:pt>
                <c:pt idx="5481">
                  <c:v>1825.7909999999999</c:v>
                </c:pt>
                <c:pt idx="5482">
                  <c:v>1699.402</c:v>
                </c:pt>
                <c:pt idx="5483">
                  <c:v>1823.6089999999999</c:v>
                </c:pt>
                <c:pt idx="5484">
                  <c:v>1704.337</c:v>
                </c:pt>
                <c:pt idx="5485">
                  <c:v>1816.81</c:v>
                </c:pt>
                <c:pt idx="5486">
                  <c:v>1714.8139999999999</c:v>
                </c:pt>
                <c:pt idx="5487">
                  <c:v>1805.797</c:v>
                </c:pt>
                <c:pt idx="5488">
                  <c:v>1886.7329999999999</c:v>
                </c:pt>
                <c:pt idx="5489">
                  <c:v>1950.0629999999999</c:v>
                </c:pt>
                <c:pt idx="5490">
                  <c:v>1905.3799999999999</c:v>
                </c:pt>
                <c:pt idx="5491">
                  <c:v>1931.31</c:v>
                </c:pt>
                <c:pt idx="5492">
                  <c:v>1924.7939999999999</c:v>
                </c:pt>
                <c:pt idx="5493">
                  <c:v>1911.4170000000001</c:v>
                </c:pt>
                <c:pt idx="5494">
                  <c:v>1946.1559999999999</c:v>
                </c:pt>
                <c:pt idx="5495">
                  <c:v>1890.1739999999998</c:v>
                </c:pt>
                <c:pt idx="5496">
                  <c:v>1966.7249999999999</c:v>
                </c:pt>
                <c:pt idx="5497">
                  <c:v>1869.9349999999999</c:v>
                </c:pt>
                <c:pt idx="5498">
                  <c:v>1985.788</c:v>
                </c:pt>
                <c:pt idx="5499">
                  <c:v>1853.5709999999999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34368"/>
        <c:axId val="96635904"/>
      </c:lineChart>
      <c:catAx>
        <c:axId val="96634368"/>
        <c:scaling>
          <c:orientation val="minMax"/>
        </c:scaling>
        <c:delete val="1"/>
        <c:axPos val="b"/>
        <c:majorTickMark val="none"/>
        <c:minorTickMark val="none"/>
        <c:tickLblPos val="nextTo"/>
        <c:crossAx val="96635904"/>
        <c:crosses val="autoZero"/>
        <c:auto val="1"/>
        <c:lblAlgn val="ctr"/>
        <c:lblOffset val="100"/>
        <c:noMultiLvlLbl val="0"/>
      </c:catAx>
      <c:valAx>
        <c:axId val="96635904"/>
        <c:scaling>
          <c:orientation val="minMax"/>
          <c:min val="1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Delay (ps)</a:t>
                </a:r>
                <a:endParaRPr lang="en-US" dirty="0"/>
              </a:p>
            </c:rich>
          </c:tx>
          <c:layout/>
          <c:overlay val="0"/>
        </c:title>
        <c:numFmt formatCode="0.0000" sourceLinked="1"/>
        <c:majorTickMark val="none"/>
        <c:minorTickMark val="none"/>
        <c:tickLblPos val="nextTo"/>
        <c:crossAx val="96634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Only 200MHz Source ON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SDL Delay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val>
            <c:numRef>
              <c:f>'Noise Plots'!$F$3:$F$5502</c:f>
              <c:numCache>
                <c:formatCode>0.0000</c:formatCode>
                <c:ptCount val="5500"/>
                <c:pt idx="0">
                  <c:v>1871.1</c:v>
                </c:pt>
                <c:pt idx="1">
                  <c:v>1871.1</c:v>
                </c:pt>
                <c:pt idx="2">
                  <c:v>1871.1</c:v>
                </c:pt>
                <c:pt idx="3">
                  <c:v>1871.1</c:v>
                </c:pt>
                <c:pt idx="4">
                  <c:v>1820.8</c:v>
                </c:pt>
                <c:pt idx="5">
                  <c:v>1820.8</c:v>
                </c:pt>
                <c:pt idx="6">
                  <c:v>1820.8</c:v>
                </c:pt>
                <c:pt idx="7">
                  <c:v>1820.8</c:v>
                </c:pt>
                <c:pt idx="8">
                  <c:v>1820.8</c:v>
                </c:pt>
                <c:pt idx="9">
                  <c:v>1820.8</c:v>
                </c:pt>
                <c:pt idx="10">
                  <c:v>1820.8</c:v>
                </c:pt>
                <c:pt idx="11">
                  <c:v>1820.8</c:v>
                </c:pt>
                <c:pt idx="12">
                  <c:v>1820.8</c:v>
                </c:pt>
                <c:pt idx="13">
                  <c:v>1820.8</c:v>
                </c:pt>
                <c:pt idx="14">
                  <c:v>1820.8</c:v>
                </c:pt>
                <c:pt idx="15">
                  <c:v>1820.8</c:v>
                </c:pt>
                <c:pt idx="16">
                  <c:v>1820.8</c:v>
                </c:pt>
                <c:pt idx="17">
                  <c:v>1820.8</c:v>
                </c:pt>
                <c:pt idx="18">
                  <c:v>1820.8</c:v>
                </c:pt>
                <c:pt idx="19">
                  <c:v>1820.8</c:v>
                </c:pt>
                <c:pt idx="20">
                  <c:v>1820.8</c:v>
                </c:pt>
                <c:pt idx="21">
                  <c:v>1820.8</c:v>
                </c:pt>
                <c:pt idx="22">
                  <c:v>1820.8</c:v>
                </c:pt>
                <c:pt idx="23">
                  <c:v>1820.8</c:v>
                </c:pt>
                <c:pt idx="24">
                  <c:v>1820.8</c:v>
                </c:pt>
                <c:pt idx="25">
                  <c:v>1820.8</c:v>
                </c:pt>
                <c:pt idx="26">
                  <c:v>1820.8</c:v>
                </c:pt>
                <c:pt idx="27">
                  <c:v>1820.8</c:v>
                </c:pt>
                <c:pt idx="28">
                  <c:v>1820.8</c:v>
                </c:pt>
                <c:pt idx="29">
                  <c:v>1820.8</c:v>
                </c:pt>
                <c:pt idx="30">
                  <c:v>1820.8</c:v>
                </c:pt>
                <c:pt idx="31">
                  <c:v>1820.8</c:v>
                </c:pt>
                <c:pt idx="32">
                  <c:v>1820.8</c:v>
                </c:pt>
                <c:pt idx="33">
                  <c:v>1820.8</c:v>
                </c:pt>
                <c:pt idx="34">
                  <c:v>1820.8</c:v>
                </c:pt>
                <c:pt idx="35">
                  <c:v>1820.8</c:v>
                </c:pt>
                <c:pt idx="36">
                  <c:v>1820.8</c:v>
                </c:pt>
                <c:pt idx="37">
                  <c:v>1820.8</c:v>
                </c:pt>
                <c:pt idx="38">
                  <c:v>1820.8</c:v>
                </c:pt>
                <c:pt idx="39">
                  <c:v>1820.8</c:v>
                </c:pt>
                <c:pt idx="40">
                  <c:v>1820.8</c:v>
                </c:pt>
                <c:pt idx="41">
                  <c:v>1820.8</c:v>
                </c:pt>
                <c:pt idx="42">
                  <c:v>1820.8</c:v>
                </c:pt>
                <c:pt idx="43">
                  <c:v>1820.8</c:v>
                </c:pt>
                <c:pt idx="44">
                  <c:v>1820.8</c:v>
                </c:pt>
                <c:pt idx="45">
                  <c:v>1820.8</c:v>
                </c:pt>
                <c:pt idx="46">
                  <c:v>1820.8</c:v>
                </c:pt>
                <c:pt idx="47">
                  <c:v>1820.8</c:v>
                </c:pt>
                <c:pt idx="48">
                  <c:v>1820.8</c:v>
                </c:pt>
                <c:pt idx="49">
                  <c:v>1820.8</c:v>
                </c:pt>
                <c:pt idx="50">
                  <c:v>1820.8</c:v>
                </c:pt>
                <c:pt idx="51">
                  <c:v>1820.8</c:v>
                </c:pt>
                <c:pt idx="52">
                  <c:v>1820.8</c:v>
                </c:pt>
                <c:pt idx="53">
                  <c:v>1820.8</c:v>
                </c:pt>
                <c:pt idx="54">
                  <c:v>1820.8</c:v>
                </c:pt>
                <c:pt idx="55">
                  <c:v>1820.8</c:v>
                </c:pt>
                <c:pt idx="56">
                  <c:v>1820.8</c:v>
                </c:pt>
                <c:pt idx="57">
                  <c:v>1820.8</c:v>
                </c:pt>
                <c:pt idx="58">
                  <c:v>1820.8</c:v>
                </c:pt>
                <c:pt idx="59">
                  <c:v>1820.8</c:v>
                </c:pt>
                <c:pt idx="60">
                  <c:v>1820.8</c:v>
                </c:pt>
                <c:pt idx="61">
                  <c:v>1820.8</c:v>
                </c:pt>
                <c:pt idx="62">
                  <c:v>1820.8</c:v>
                </c:pt>
                <c:pt idx="63">
                  <c:v>1820.8</c:v>
                </c:pt>
                <c:pt idx="64">
                  <c:v>1820.8</c:v>
                </c:pt>
                <c:pt idx="65">
                  <c:v>1820.8</c:v>
                </c:pt>
                <c:pt idx="66">
                  <c:v>1820.8</c:v>
                </c:pt>
                <c:pt idx="67">
                  <c:v>1820.8</c:v>
                </c:pt>
                <c:pt idx="68">
                  <c:v>1820.8</c:v>
                </c:pt>
                <c:pt idx="69">
                  <c:v>1820.8</c:v>
                </c:pt>
                <c:pt idx="70">
                  <c:v>1820.8</c:v>
                </c:pt>
                <c:pt idx="71">
                  <c:v>1820.8</c:v>
                </c:pt>
                <c:pt idx="72">
                  <c:v>1820.8</c:v>
                </c:pt>
                <c:pt idx="73">
                  <c:v>1820.8</c:v>
                </c:pt>
                <c:pt idx="74">
                  <c:v>1820.8</c:v>
                </c:pt>
                <c:pt idx="75">
                  <c:v>1820.8</c:v>
                </c:pt>
                <c:pt idx="76">
                  <c:v>1820.8</c:v>
                </c:pt>
                <c:pt idx="77">
                  <c:v>1820.8</c:v>
                </c:pt>
                <c:pt idx="78">
                  <c:v>1820.8</c:v>
                </c:pt>
                <c:pt idx="79">
                  <c:v>1820.8</c:v>
                </c:pt>
                <c:pt idx="80">
                  <c:v>1820.8</c:v>
                </c:pt>
                <c:pt idx="81">
                  <c:v>1820.8</c:v>
                </c:pt>
                <c:pt idx="82">
                  <c:v>1820.8</c:v>
                </c:pt>
                <c:pt idx="83">
                  <c:v>1820.8</c:v>
                </c:pt>
                <c:pt idx="84">
                  <c:v>1820.8</c:v>
                </c:pt>
                <c:pt idx="85">
                  <c:v>1820.8</c:v>
                </c:pt>
                <c:pt idx="86">
                  <c:v>1820.8</c:v>
                </c:pt>
                <c:pt idx="87">
                  <c:v>1820.8</c:v>
                </c:pt>
                <c:pt idx="88">
                  <c:v>1820.8</c:v>
                </c:pt>
                <c:pt idx="89">
                  <c:v>1820.8</c:v>
                </c:pt>
                <c:pt idx="90">
                  <c:v>1820.8</c:v>
                </c:pt>
                <c:pt idx="91">
                  <c:v>1820.8</c:v>
                </c:pt>
                <c:pt idx="92">
                  <c:v>1820.8</c:v>
                </c:pt>
                <c:pt idx="93">
                  <c:v>1820.8</c:v>
                </c:pt>
                <c:pt idx="94">
                  <c:v>1820.8</c:v>
                </c:pt>
                <c:pt idx="95">
                  <c:v>1820.8</c:v>
                </c:pt>
                <c:pt idx="96">
                  <c:v>1820.8</c:v>
                </c:pt>
                <c:pt idx="97">
                  <c:v>1820.8</c:v>
                </c:pt>
                <c:pt idx="98">
                  <c:v>1820.8</c:v>
                </c:pt>
                <c:pt idx="99">
                  <c:v>1820.8</c:v>
                </c:pt>
                <c:pt idx="100">
                  <c:v>1820.8</c:v>
                </c:pt>
                <c:pt idx="101">
                  <c:v>1820.8</c:v>
                </c:pt>
                <c:pt idx="102">
                  <c:v>1820.8</c:v>
                </c:pt>
                <c:pt idx="103">
                  <c:v>1820.8</c:v>
                </c:pt>
                <c:pt idx="104">
                  <c:v>1820.8</c:v>
                </c:pt>
                <c:pt idx="105">
                  <c:v>1820.8</c:v>
                </c:pt>
                <c:pt idx="106">
                  <c:v>1820.8</c:v>
                </c:pt>
                <c:pt idx="107">
                  <c:v>1820.8</c:v>
                </c:pt>
                <c:pt idx="108">
                  <c:v>1820.8</c:v>
                </c:pt>
                <c:pt idx="109">
                  <c:v>1820.8</c:v>
                </c:pt>
                <c:pt idx="110">
                  <c:v>1820.8</c:v>
                </c:pt>
                <c:pt idx="111">
                  <c:v>1820.8</c:v>
                </c:pt>
                <c:pt idx="112">
                  <c:v>1820.8</c:v>
                </c:pt>
                <c:pt idx="113">
                  <c:v>1820.8</c:v>
                </c:pt>
                <c:pt idx="114">
                  <c:v>1820.8</c:v>
                </c:pt>
                <c:pt idx="115">
                  <c:v>1820.8</c:v>
                </c:pt>
                <c:pt idx="116">
                  <c:v>1820.8</c:v>
                </c:pt>
                <c:pt idx="117">
                  <c:v>1820.8</c:v>
                </c:pt>
                <c:pt idx="118">
                  <c:v>1820.8</c:v>
                </c:pt>
                <c:pt idx="119">
                  <c:v>1820.8</c:v>
                </c:pt>
                <c:pt idx="120">
                  <c:v>1820.8</c:v>
                </c:pt>
                <c:pt idx="121">
                  <c:v>1820.8</c:v>
                </c:pt>
                <c:pt idx="122">
                  <c:v>1820.8</c:v>
                </c:pt>
                <c:pt idx="123">
                  <c:v>1820.8</c:v>
                </c:pt>
                <c:pt idx="124">
                  <c:v>1820.8</c:v>
                </c:pt>
                <c:pt idx="125">
                  <c:v>1820.8</c:v>
                </c:pt>
                <c:pt idx="126">
                  <c:v>1820.8</c:v>
                </c:pt>
                <c:pt idx="127">
                  <c:v>1820.8</c:v>
                </c:pt>
                <c:pt idx="128">
                  <c:v>1820.8</c:v>
                </c:pt>
                <c:pt idx="129">
                  <c:v>1820.8</c:v>
                </c:pt>
                <c:pt idx="130">
                  <c:v>1820.8</c:v>
                </c:pt>
                <c:pt idx="131">
                  <c:v>1820.8</c:v>
                </c:pt>
                <c:pt idx="132">
                  <c:v>1820.8</c:v>
                </c:pt>
                <c:pt idx="133">
                  <c:v>1820.8</c:v>
                </c:pt>
                <c:pt idx="134">
                  <c:v>1820.8</c:v>
                </c:pt>
                <c:pt idx="135">
                  <c:v>1820.8</c:v>
                </c:pt>
                <c:pt idx="136">
                  <c:v>1820.8</c:v>
                </c:pt>
                <c:pt idx="137">
                  <c:v>1820.8</c:v>
                </c:pt>
                <c:pt idx="138">
                  <c:v>1820.8</c:v>
                </c:pt>
                <c:pt idx="139">
                  <c:v>1820.8</c:v>
                </c:pt>
                <c:pt idx="140">
                  <c:v>1820.8</c:v>
                </c:pt>
                <c:pt idx="141">
                  <c:v>1820.8</c:v>
                </c:pt>
                <c:pt idx="142">
                  <c:v>1820.8</c:v>
                </c:pt>
                <c:pt idx="143">
                  <c:v>1820.8</c:v>
                </c:pt>
                <c:pt idx="144">
                  <c:v>1820.8</c:v>
                </c:pt>
                <c:pt idx="145">
                  <c:v>1820.8</c:v>
                </c:pt>
                <c:pt idx="146">
                  <c:v>1820.8</c:v>
                </c:pt>
                <c:pt idx="147">
                  <c:v>1820.8</c:v>
                </c:pt>
                <c:pt idx="148">
                  <c:v>1820.8</c:v>
                </c:pt>
                <c:pt idx="149">
                  <c:v>1820.8</c:v>
                </c:pt>
                <c:pt idx="150">
                  <c:v>1820.8</c:v>
                </c:pt>
                <c:pt idx="151">
                  <c:v>1820.8</c:v>
                </c:pt>
                <c:pt idx="152">
                  <c:v>1820.8</c:v>
                </c:pt>
                <c:pt idx="153">
                  <c:v>1820.8</c:v>
                </c:pt>
                <c:pt idx="154">
                  <c:v>1820.8</c:v>
                </c:pt>
                <c:pt idx="155">
                  <c:v>1820.8</c:v>
                </c:pt>
                <c:pt idx="156">
                  <c:v>1820.8</c:v>
                </c:pt>
                <c:pt idx="157">
                  <c:v>1820.8</c:v>
                </c:pt>
                <c:pt idx="158">
                  <c:v>1820.8</c:v>
                </c:pt>
                <c:pt idx="159">
                  <c:v>1820.8</c:v>
                </c:pt>
                <c:pt idx="160">
                  <c:v>1820.8</c:v>
                </c:pt>
                <c:pt idx="161">
                  <c:v>1820.8</c:v>
                </c:pt>
                <c:pt idx="162">
                  <c:v>1820.8</c:v>
                </c:pt>
                <c:pt idx="163">
                  <c:v>1820.8</c:v>
                </c:pt>
                <c:pt idx="164">
                  <c:v>1820.8</c:v>
                </c:pt>
                <c:pt idx="165">
                  <c:v>1820.8</c:v>
                </c:pt>
                <c:pt idx="166">
                  <c:v>1820.8</c:v>
                </c:pt>
                <c:pt idx="167">
                  <c:v>1820.8</c:v>
                </c:pt>
                <c:pt idx="168">
                  <c:v>1820.8</c:v>
                </c:pt>
                <c:pt idx="169">
                  <c:v>1820.8</c:v>
                </c:pt>
                <c:pt idx="170">
                  <c:v>1820.8</c:v>
                </c:pt>
                <c:pt idx="171">
                  <c:v>1820.8</c:v>
                </c:pt>
                <c:pt idx="172">
                  <c:v>1820.8</c:v>
                </c:pt>
                <c:pt idx="173">
                  <c:v>1820.8</c:v>
                </c:pt>
                <c:pt idx="174">
                  <c:v>1820.8</c:v>
                </c:pt>
                <c:pt idx="175">
                  <c:v>1820.8</c:v>
                </c:pt>
                <c:pt idx="176">
                  <c:v>1820.8</c:v>
                </c:pt>
                <c:pt idx="177">
                  <c:v>1820.8</c:v>
                </c:pt>
                <c:pt idx="178">
                  <c:v>1820.8</c:v>
                </c:pt>
                <c:pt idx="179">
                  <c:v>1820.8</c:v>
                </c:pt>
                <c:pt idx="180">
                  <c:v>1820.8</c:v>
                </c:pt>
                <c:pt idx="181">
                  <c:v>1820.8</c:v>
                </c:pt>
                <c:pt idx="182">
                  <c:v>1820.8</c:v>
                </c:pt>
                <c:pt idx="183">
                  <c:v>1820.8</c:v>
                </c:pt>
                <c:pt idx="184">
                  <c:v>1820.8</c:v>
                </c:pt>
                <c:pt idx="185">
                  <c:v>1820.8</c:v>
                </c:pt>
                <c:pt idx="186">
                  <c:v>1820.8</c:v>
                </c:pt>
                <c:pt idx="187">
                  <c:v>1820.8</c:v>
                </c:pt>
                <c:pt idx="188">
                  <c:v>1820.8</c:v>
                </c:pt>
                <c:pt idx="189">
                  <c:v>1820.8</c:v>
                </c:pt>
                <c:pt idx="190">
                  <c:v>1820.8</c:v>
                </c:pt>
                <c:pt idx="191">
                  <c:v>1820.8</c:v>
                </c:pt>
                <c:pt idx="192">
                  <c:v>1820.8</c:v>
                </c:pt>
                <c:pt idx="193">
                  <c:v>1820.8</c:v>
                </c:pt>
                <c:pt idx="194">
                  <c:v>1820.8</c:v>
                </c:pt>
                <c:pt idx="195">
                  <c:v>1820.8</c:v>
                </c:pt>
                <c:pt idx="196">
                  <c:v>1820.8</c:v>
                </c:pt>
                <c:pt idx="197">
                  <c:v>1820.8</c:v>
                </c:pt>
                <c:pt idx="198">
                  <c:v>1820.8</c:v>
                </c:pt>
                <c:pt idx="199">
                  <c:v>1820.8</c:v>
                </c:pt>
                <c:pt idx="200">
                  <c:v>1820.8</c:v>
                </c:pt>
                <c:pt idx="201">
                  <c:v>1820.8</c:v>
                </c:pt>
                <c:pt idx="202">
                  <c:v>1820.8</c:v>
                </c:pt>
                <c:pt idx="203">
                  <c:v>1820.8</c:v>
                </c:pt>
                <c:pt idx="204">
                  <c:v>1820.8</c:v>
                </c:pt>
                <c:pt idx="205">
                  <c:v>1820.8</c:v>
                </c:pt>
                <c:pt idx="206">
                  <c:v>1820.8</c:v>
                </c:pt>
                <c:pt idx="207">
                  <c:v>1820.8</c:v>
                </c:pt>
                <c:pt idx="208">
                  <c:v>1820.8</c:v>
                </c:pt>
                <c:pt idx="209">
                  <c:v>1820.8</c:v>
                </c:pt>
                <c:pt idx="210">
                  <c:v>1820.8</c:v>
                </c:pt>
                <c:pt idx="211">
                  <c:v>1820.8</c:v>
                </c:pt>
                <c:pt idx="212">
                  <c:v>1820.8</c:v>
                </c:pt>
                <c:pt idx="213">
                  <c:v>1820.8</c:v>
                </c:pt>
                <c:pt idx="214">
                  <c:v>1820.8</c:v>
                </c:pt>
                <c:pt idx="215">
                  <c:v>1820.8</c:v>
                </c:pt>
                <c:pt idx="216">
                  <c:v>1820.8</c:v>
                </c:pt>
                <c:pt idx="217">
                  <c:v>1820.8</c:v>
                </c:pt>
                <c:pt idx="218">
                  <c:v>1820.8</c:v>
                </c:pt>
                <c:pt idx="219">
                  <c:v>1820.8</c:v>
                </c:pt>
                <c:pt idx="220">
                  <c:v>1820.8</c:v>
                </c:pt>
                <c:pt idx="221">
                  <c:v>1820.8</c:v>
                </c:pt>
                <c:pt idx="222">
                  <c:v>1820.8</c:v>
                </c:pt>
                <c:pt idx="223">
                  <c:v>1820.8</c:v>
                </c:pt>
                <c:pt idx="224">
                  <c:v>1820.8</c:v>
                </c:pt>
                <c:pt idx="225">
                  <c:v>1820.8</c:v>
                </c:pt>
                <c:pt idx="226">
                  <c:v>1820.8</c:v>
                </c:pt>
                <c:pt idx="227">
                  <c:v>1820.8</c:v>
                </c:pt>
                <c:pt idx="228">
                  <c:v>1820.8</c:v>
                </c:pt>
                <c:pt idx="229">
                  <c:v>1820.8</c:v>
                </c:pt>
                <c:pt idx="230">
                  <c:v>1820.8</c:v>
                </c:pt>
                <c:pt idx="231">
                  <c:v>1820.8</c:v>
                </c:pt>
                <c:pt idx="232">
                  <c:v>1820.8</c:v>
                </c:pt>
                <c:pt idx="233">
                  <c:v>1820.8</c:v>
                </c:pt>
                <c:pt idx="234">
                  <c:v>1820.8</c:v>
                </c:pt>
                <c:pt idx="235">
                  <c:v>1820.8</c:v>
                </c:pt>
                <c:pt idx="236">
                  <c:v>1820.8</c:v>
                </c:pt>
                <c:pt idx="237">
                  <c:v>1820.8</c:v>
                </c:pt>
                <c:pt idx="238">
                  <c:v>1820.8</c:v>
                </c:pt>
                <c:pt idx="239">
                  <c:v>1820.8</c:v>
                </c:pt>
                <c:pt idx="240">
                  <c:v>1820.8</c:v>
                </c:pt>
                <c:pt idx="241">
                  <c:v>1820.8</c:v>
                </c:pt>
                <c:pt idx="242">
                  <c:v>1820.8</c:v>
                </c:pt>
                <c:pt idx="243">
                  <c:v>1820.8</c:v>
                </c:pt>
                <c:pt idx="244">
                  <c:v>1820.8</c:v>
                </c:pt>
                <c:pt idx="245">
                  <c:v>1820.8</c:v>
                </c:pt>
                <c:pt idx="246">
                  <c:v>1820.8</c:v>
                </c:pt>
                <c:pt idx="247">
                  <c:v>1820.8</c:v>
                </c:pt>
                <c:pt idx="248">
                  <c:v>1820.8</c:v>
                </c:pt>
                <c:pt idx="249">
                  <c:v>1820.8</c:v>
                </c:pt>
                <c:pt idx="250">
                  <c:v>1820.8</c:v>
                </c:pt>
                <c:pt idx="251">
                  <c:v>1820.8</c:v>
                </c:pt>
                <c:pt idx="252">
                  <c:v>1820.8</c:v>
                </c:pt>
                <c:pt idx="253">
                  <c:v>1820.8</c:v>
                </c:pt>
                <c:pt idx="254">
                  <c:v>1820.8</c:v>
                </c:pt>
                <c:pt idx="255">
                  <c:v>1820.8</c:v>
                </c:pt>
                <c:pt idx="256">
                  <c:v>1820.8</c:v>
                </c:pt>
                <c:pt idx="257">
                  <c:v>1820.8</c:v>
                </c:pt>
                <c:pt idx="258">
                  <c:v>1820.8</c:v>
                </c:pt>
                <c:pt idx="259">
                  <c:v>1820.8</c:v>
                </c:pt>
                <c:pt idx="260">
                  <c:v>1820.8</c:v>
                </c:pt>
                <c:pt idx="261">
                  <c:v>1820.8</c:v>
                </c:pt>
                <c:pt idx="262">
                  <c:v>1820.8</c:v>
                </c:pt>
                <c:pt idx="263">
                  <c:v>1820.8</c:v>
                </c:pt>
                <c:pt idx="264">
                  <c:v>1820.8</c:v>
                </c:pt>
                <c:pt idx="265">
                  <c:v>1820.8</c:v>
                </c:pt>
                <c:pt idx="266">
                  <c:v>1820.8</c:v>
                </c:pt>
                <c:pt idx="267">
                  <c:v>1820.8</c:v>
                </c:pt>
                <c:pt idx="268">
                  <c:v>1820.8</c:v>
                </c:pt>
                <c:pt idx="269">
                  <c:v>1820.8</c:v>
                </c:pt>
                <c:pt idx="270">
                  <c:v>1820.8</c:v>
                </c:pt>
                <c:pt idx="271">
                  <c:v>1820.8</c:v>
                </c:pt>
                <c:pt idx="272">
                  <c:v>1820.8</c:v>
                </c:pt>
                <c:pt idx="273">
                  <c:v>1820.8</c:v>
                </c:pt>
                <c:pt idx="274">
                  <c:v>1820.8</c:v>
                </c:pt>
                <c:pt idx="275">
                  <c:v>1820.8</c:v>
                </c:pt>
                <c:pt idx="276">
                  <c:v>1820.8</c:v>
                </c:pt>
                <c:pt idx="277">
                  <c:v>1820.8</c:v>
                </c:pt>
                <c:pt idx="278">
                  <c:v>1820.8</c:v>
                </c:pt>
                <c:pt idx="279">
                  <c:v>1820.8</c:v>
                </c:pt>
                <c:pt idx="280">
                  <c:v>1820.8</c:v>
                </c:pt>
                <c:pt idx="281">
                  <c:v>1820.8</c:v>
                </c:pt>
                <c:pt idx="282">
                  <c:v>1820.8</c:v>
                </c:pt>
                <c:pt idx="283">
                  <c:v>1820.8</c:v>
                </c:pt>
                <c:pt idx="284">
                  <c:v>1820.8</c:v>
                </c:pt>
                <c:pt idx="285">
                  <c:v>1820.8</c:v>
                </c:pt>
                <c:pt idx="286">
                  <c:v>1820.8</c:v>
                </c:pt>
                <c:pt idx="287">
                  <c:v>1820.8</c:v>
                </c:pt>
                <c:pt idx="288">
                  <c:v>1820.8</c:v>
                </c:pt>
                <c:pt idx="289">
                  <c:v>1820.8</c:v>
                </c:pt>
                <c:pt idx="290">
                  <c:v>1820.8</c:v>
                </c:pt>
                <c:pt idx="291">
                  <c:v>1820.8</c:v>
                </c:pt>
                <c:pt idx="292">
                  <c:v>1820.8</c:v>
                </c:pt>
                <c:pt idx="293">
                  <c:v>1820.8</c:v>
                </c:pt>
                <c:pt idx="294">
                  <c:v>1820.8</c:v>
                </c:pt>
                <c:pt idx="295">
                  <c:v>1820.8</c:v>
                </c:pt>
                <c:pt idx="296">
                  <c:v>1820.8</c:v>
                </c:pt>
                <c:pt idx="297">
                  <c:v>1820.8</c:v>
                </c:pt>
                <c:pt idx="298">
                  <c:v>1820.8</c:v>
                </c:pt>
                <c:pt idx="299">
                  <c:v>1820.8</c:v>
                </c:pt>
                <c:pt idx="300">
                  <c:v>1820.8</c:v>
                </c:pt>
                <c:pt idx="301">
                  <c:v>1820.8</c:v>
                </c:pt>
                <c:pt idx="302">
                  <c:v>1820.8</c:v>
                </c:pt>
                <c:pt idx="303">
                  <c:v>1820.8</c:v>
                </c:pt>
                <c:pt idx="304">
                  <c:v>1820.8</c:v>
                </c:pt>
                <c:pt idx="305">
                  <c:v>1820.8</c:v>
                </c:pt>
                <c:pt idx="306">
                  <c:v>1820.8</c:v>
                </c:pt>
                <c:pt idx="307">
                  <c:v>1820.8</c:v>
                </c:pt>
                <c:pt idx="308">
                  <c:v>1820.8</c:v>
                </c:pt>
                <c:pt idx="309">
                  <c:v>1820.8</c:v>
                </c:pt>
                <c:pt idx="310">
                  <c:v>1820.8</c:v>
                </c:pt>
                <c:pt idx="311">
                  <c:v>1820.8</c:v>
                </c:pt>
                <c:pt idx="312">
                  <c:v>1820.8</c:v>
                </c:pt>
                <c:pt idx="313">
                  <c:v>1820.8</c:v>
                </c:pt>
                <c:pt idx="314">
                  <c:v>1820.8</c:v>
                </c:pt>
                <c:pt idx="315">
                  <c:v>1820.8</c:v>
                </c:pt>
                <c:pt idx="316">
                  <c:v>1820.8</c:v>
                </c:pt>
                <c:pt idx="317">
                  <c:v>1820.8</c:v>
                </c:pt>
                <c:pt idx="318">
                  <c:v>1820.8</c:v>
                </c:pt>
                <c:pt idx="319">
                  <c:v>1820.8</c:v>
                </c:pt>
                <c:pt idx="320">
                  <c:v>1820.8</c:v>
                </c:pt>
                <c:pt idx="321">
                  <c:v>1820.8</c:v>
                </c:pt>
                <c:pt idx="322">
                  <c:v>1820.8</c:v>
                </c:pt>
                <c:pt idx="323">
                  <c:v>1820.8</c:v>
                </c:pt>
                <c:pt idx="324">
                  <c:v>1820.8</c:v>
                </c:pt>
                <c:pt idx="325">
                  <c:v>1820.8</c:v>
                </c:pt>
                <c:pt idx="326">
                  <c:v>1820.8</c:v>
                </c:pt>
                <c:pt idx="327">
                  <c:v>1820.8</c:v>
                </c:pt>
                <c:pt idx="328">
                  <c:v>1820.8</c:v>
                </c:pt>
                <c:pt idx="329">
                  <c:v>1820.8</c:v>
                </c:pt>
                <c:pt idx="330">
                  <c:v>1820.8</c:v>
                </c:pt>
                <c:pt idx="331">
                  <c:v>1820.8</c:v>
                </c:pt>
                <c:pt idx="332">
                  <c:v>1820.8</c:v>
                </c:pt>
                <c:pt idx="333">
                  <c:v>1820.8</c:v>
                </c:pt>
                <c:pt idx="334">
                  <c:v>1820.8</c:v>
                </c:pt>
                <c:pt idx="335">
                  <c:v>1820.8</c:v>
                </c:pt>
                <c:pt idx="336">
                  <c:v>1820.8</c:v>
                </c:pt>
                <c:pt idx="337">
                  <c:v>1820.8</c:v>
                </c:pt>
                <c:pt idx="338">
                  <c:v>1820.8</c:v>
                </c:pt>
                <c:pt idx="339">
                  <c:v>1820.8</c:v>
                </c:pt>
                <c:pt idx="340">
                  <c:v>1820.8</c:v>
                </c:pt>
                <c:pt idx="341">
                  <c:v>1820.8</c:v>
                </c:pt>
                <c:pt idx="342">
                  <c:v>1820.8</c:v>
                </c:pt>
                <c:pt idx="343">
                  <c:v>1820.8</c:v>
                </c:pt>
                <c:pt idx="344">
                  <c:v>1820.8</c:v>
                </c:pt>
                <c:pt idx="345">
                  <c:v>1820.8</c:v>
                </c:pt>
                <c:pt idx="346">
                  <c:v>1820.8</c:v>
                </c:pt>
                <c:pt idx="347">
                  <c:v>1820.8</c:v>
                </c:pt>
                <c:pt idx="348">
                  <c:v>1820.8</c:v>
                </c:pt>
                <c:pt idx="349">
                  <c:v>1820.8</c:v>
                </c:pt>
                <c:pt idx="350">
                  <c:v>1820.8</c:v>
                </c:pt>
                <c:pt idx="351">
                  <c:v>1820.8</c:v>
                </c:pt>
                <c:pt idx="352">
                  <c:v>1820.8</c:v>
                </c:pt>
                <c:pt idx="353">
                  <c:v>1820.8</c:v>
                </c:pt>
                <c:pt idx="354">
                  <c:v>1820.8</c:v>
                </c:pt>
                <c:pt idx="355">
                  <c:v>1820.8</c:v>
                </c:pt>
                <c:pt idx="356">
                  <c:v>1820.8</c:v>
                </c:pt>
                <c:pt idx="357">
                  <c:v>1820.8</c:v>
                </c:pt>
                <c:pt idx="358">
                  <c:v>1820.8</c:v>
                </c:pt>
                <c:pt idx="359">
                  <c:v>1820.8</c:v>
                </c:pt>
                <c:pt idx="360">
                  <c:v>1820.8</c:v>
                </c:pt>
                <c:pt idx="361">
                  <c:v>1820.8</c:v>
                </c:pt>
                <c:pt idx="362">
                  <c:v>1820.8</c:v>
                </c:pt>
                <c:pt idx="363">
                  <c:v>1820.8</c:v>
                </c:pt>
                <c:pt idx="364">
                  <c:v>1820.8</c:v>
                </c:pt>
                <c:pt idx="365">
                  <c:v>1820.8</c:v>
                </c:pt>
                <c:pt idx="366">
                  <c:v>1820.8</c:v>
                </c:pt>
                <c:pt idx="367">
                  <c:v>1820.8</c:v>
                </c:pt>
                <c:pt idx="368">
                  <c:v>1820.8</c:v>
                </c:pt>
                <c:pt idx="369">
                  <c:v>1820.8</c:v>
                </c:pt>
                <c:pt idx="370">
                  <c:v>1820.8</c:v>
                </c:pt>
                <c:pt idx="371">
                  <c:v>1820.8</c:v>
                </c:pt>
                <c:pt idx="372">
                  <c:v>1820.8</c:v>
                </c:pt>
                <c:pt idx="373">
                  <c:v>1820.8</c:v>
                </c:pt>
                <c:pt idx="374">
                  <c:v>1820.8</c:v>
                </c:pt>
                <c:pt idx="375">
                  <c:v>1820.8</c:v>
                </c:pt>
                <c:pt idx="376">
                  <c:v>1820.8</c:v>
                </c:pt>
                <c:pt idx="377">
                  <c:v>1820.8</c:v>
                </c:pt>
                <c:pt idx="378">
                  <c:v>1820.8</c:v>
                </c:pt>
                <c:pt idx="379">
                  <c:v>1820.8</c:v>
                </c:pt>
                <c:pt idx="380">
                  <c:v>1820.8</c:v>
                </c:pt>
                <c:pt idx="381">
                  <c:v>1820.8</c:v>
                </c:pt>
                <c:pt idx="382">
                  <c:v>1820.8</c:v>
                </c:pt>
                <c:pt idx="383">
                  <c:v>1820.8</c:v>
                </c:pt>
                <c:pt idx="384">
                  <c:v>1820.8</c:v>
                </c:pt>
                <c:pt idx="385">
                  <c:v>1820.8</c:v>
                </c:pt>
                <c:pt idx="386">
                  <c:v>1820.8</c:v>
                </c:pt>
                <c:pt idx="387">
                  <c:v>1820.8</c:v>
                </c:pt>
                <c:pt idx="388">
                  <c:v>1820.8</c:v>
                </c:pt>
                <c:pt idx="389">
                  <c:v>1820.8</c:v>
                </c:pt>
                <c:pt idx="390">
                  <c:v>1820.8</c:v>
                </c:pt>
                <c:pt idx="391">
                  <c:v>1820.8</c:v>
                </c:pt>
                <c:pt idx="392">
                  <c:v>1820.8</c:v>
                </c:pt>
                <c:pt idx="393">
                  <c:v>1820.8</c:v>
                </c:pt>
                <c:pt idx="394">
                  <c:v>1820.8</c:v>
                </c:pt>
                <c:pt idx="395">
                  <c:v>1820.8</c:v>
                </c:pt>
                <c:pt idx="396">
                  <c:v>1820.8</c:v>
                </c:pt>
                <c:pt idx="397">
                  <c:v>1820.8</c:v>
                </c:pt>
                <c:pt idx="398">
                  <c:v>1820.8</c:v>
                </c:pt>
                <c:pt idx="399">
                  <c:v>1820.8</c:v>
                </c:pt>
                <c:pt idx="400">
                  <c:v>1820.8</c:v>
                </c:pt>
                <c:pt idx="401">
                  <c:v>1820.8</c:v>
                </c:pt>
                <c:pt idx="402">
                  <c:v>1820.8</c:v>
                </c:pt>
                <c:pt idx="403">
                  <c:v>1820.8</c:v>
                </c:pt>
                <c:pt idx="404">
                  <c:v>1820.8</c:v>
                </c:pt>
                <c:pt idx="405">
                  <c:v>1820.8</c:v>
                </c:pt>
                <c:pt idx="406">
                  <c:v>1820.8</c:v>
                </c:pt>
                <c:pt idx="407">
                  <c:v>1820.8</c:v>
                </c:pt>
                <c:pt idx="408">
                  <c:v>1820.8</c:v>
                </c:pt>
                <c:pt idx="409">
                  <c:v>1820.8</c:v>
                </c:pt>
                <c:pt idx="410">
                  <c:v>1820.8</c:v>
                </c:pt>
                <c:pt idx="411">
                  <c:v>1820.8</c:v>
                </c:pt>
                <c:pt idx="412">
                  <c:v>1820.8</c:v>
                </c:pt>
                <c:pt idx="413">
                  <c:v>1820.8</c:v>
                </c:pt>
                <c:pt idx="414">
                  <c:v>1820.8</c:v>
                </c:pt>
                <c:pt idx="415">
                  <c:v>1820.8</c:v>
                </c:pt>
                <c:pt idx="416">
                  <c:v>1820.8</c:v>
                </c:pt>
                <c:pt idx="417">
                  <c:v>1820.8</c:v>
                </c:pt>
                <c:pt idx="418">
                  <c:v>1820.8</c:v>
                </c:pt>
                <c:pt idx="419">
                  <c:v>1820.8</c:v>
                </c:pt>
                <c:pt idx="420">
                  <c:v>1820.8</c:v>
                </c:pt>
                <c:pt idx="421">
                  <c:v>1820.8</c:v>
                </c:pt>
                <c:pt idx="422">
                  <c:v>1820.8</c:v>
                </c:pt>
                <c:pt idx="423">
                  <c:v>1820.8</c:v>
                </c:pt>
                <c:pt idx="424">
                  <c:v>1820.8</c:v>
                </c:pt>
                <c:pt idx="425">
                  <c:v>1820.8</c:v>
                </c:pt>
                <c:pt idx="426">
                  <c:v>1820.8</c:v>
                </c:pt>
                <c:pt idx="427">
                  <c:v>1820.8</c:v>
                </c:pt>
                <c:pt idx="428">
                  <c:v>1820.8</c:v>
                </c:pt>
                <c:pt idx="429">
                  <c:v>1820.8</c:v>
                </c:pt>
                <c:pt idx="430">
                  <c:v>1820.8</c:v>
                </c:pt>
                <c:pt idx="431">
                  <c:v>1820.8</c:v>
                </c:pt>
                <c:pt idx="432">
                  <c:v>1820.8</c:v>
                </c:pt>
                <c:pt idx="433">
                  <c:v>1820.8</c:v>
                </c:pt>
                <c:pt idx="434">
                  <c:v>1820.8</c:v>
                </c:pt>
                <c:pt idx="435">
                  <c:v>1820.8</c:v>
                </c:pt>
                <c:pt idx="436">
                  <c:v>1820.8</c:v>
                </c:pt>
                <c:pt idx="437">
                  <c:v>1820.8</c:v>
                </c:pt>
                <c:pt idx="438">
                  <c:v>1820.8</c:v>
                </c:pt>
                <c:pt idx="439">
                  <c:v>1820.8</c:v>
                </c:pt>
                <c:pt idx="440">
                  <c:v>1820.8</c:v>
                </c:pt>
                <c:pt idx="441">
                  <c:v>1820.8</c:v>
                </c:pt>
                <c:pt idx="442">
                  <c:v>1820.8</c:v>
                </c:pt>
                <c:pt idx="443">
                  <c:v>1820.8</c:v>
                </c:pt>
                <c:pt idx="444">
                  <c:v>1820.8</c:v>
                </c:pt>
                <c:pt idx="445">
                  <c:v>1820.8</c:v>
                </c:pt>
                <c:pt idx="446">
                  <c:v>1820.8</c:v>
                </c:pt>
                <c:pt idx="447">
                  <c:v>1820.8</c:v>
                </c:pt>
                <c:pt idx="448">
                  <c:v>1820.8</c:v>
                </c:pt>
                <c:pt idx="449">
                  <c:v>1820.8</c:v>
                </c:pt>
                <c:pt idx="450">
                  <c:v>1820.8</c:v>
                </c:pt>
                <c:pt idx="451">
                  <c:v>1820.8</c:v>
                </c:pt>
                <c:pt idx="452">
                  <c:v>1820.8</c:v>
                </c:pt>
                <c:pt idx="453">
                  <c:v>1820.8</c:v>
                </c:pt>
                <c:pt idx="454">
                  <c:v>1820.8</c:v>
                </c:pt>
                <c:pt idx="455">
                  <c:v>1820.8</c:v>
                </c:pt>
                <c:pt idx="456">
                  <c:v>1820.8</c:v>
                </c:pt>
                <c:pt idx="457">
                  <c:v>1820.8</c:v>
                </c:pt>
                <c:pt idx="458">
                  <c:v>1820.8</c:v>
                </c:pt>
                <c:pt idx="459">
                  <c:v>1820.8</c:v>
                </c:pt>
                <c:pt idx="460">
                  <c:v>1820.8</c:v>
                </c:pt>
                <c:pt idx="461">
                  <c:v>1820.8</c:v>
                </c:pt>
                <c:pt idx="462">
                  <c:v>1820.8</c:v>
                </c:pt>
                <c:pt idx="463">
                  <c:v>1820.8</c:v>
                </c:pt>
                <c:pt idx="464">
                  <c:v>1820.8</c:v>
                </c:pt>
                <c:pt idx="465">
                  <c:v>1820.8</c:v>
                </c:pt>
                <c:pt idx="466">
                  <c:v>1820.8</c:v>
                </c:pt>
                <c:pt idx="467">
                  <c:v>1820.8</c:v>
                </c:pt>
                <c:pt idx="468">
                  <c:v>1820.8</c:v>
                </c:pt>
                <c:pt idx="469">
                  <c:v>1820.8</c:v>
                </c:pt>
                <c:pt idx="470">
                  <c:v>1820.8</c:v>
                </c:pt>
                <c:pt idx="471">
                  <c:v>1820.8</c:v>
                </c:pt>
                <c:pt idx="472">
                  <c:v>1820.8</c:v>
                </c:pt>
                <c:pt idx="473">
                  <c:v>1820.8</c:v>
                </c:pt>
                <c:pt idx="474">
                  <c:v>1820.8</c:v>
                </c:pt>
                <c:pt idx="475">
                  <c:v>1820.8</c:v>
                </c:pt>
                <c:pt idx="476">
                  <c:v>1820.8</c:v>
                </c:pt>
                <c:pt idx="477">
                  <c:v>1820.8</c:v>
                </c:pt>
                <c:pt idx="478">
                  <c:v>1820.8</c:v>
                </c:pt>
                <c:pt idx="479">
                  <c:v>1820.8</c:v>
                </c:pt>
                <c:pt idx="480">
                  <c:v>1820.8</c:v>
                </c:pt>
                <c:pt idx="481">
                  <c:v>1820.8</c:v>
                </c:pt>
                <c:pt idx="482">
                  <c:v>1820.8</c:v>
                </c:pt>
                <c:pt idx="483">
                  <c:v>1820.8</c:v>
                </c:pt>
                <c:pt idx="484">
                  <c:v>1820.8</c:v>
                </c:pt>
                <c:pt idx="485">
                  <c:v>1820.8</c:v>
                </c:pt>
                <c:pt idx="486">
                  <c:v>1820.8</c:v>
                </c:pt>
                <c:pt idx="487">
                  <c:v>1820.8</c:v>
                </c:pt>
                <c:pt idx="488">
                  <c:v>1820.8</c:v>
                </c:pt>
                <c:pt idx="489">
                  <c:v>1820.8</c:v>
                </c:pt>
                <c:pt idx="490">
                  <c:v>1820.8</c:v>
                </c:pt>
                <c:pt idx="491">
                  <c:v>1820.8</c:v>
                </c:pt>
                <c:pt idx="492">
                  <c:v>1820.8</c:v>
                </c:pt>
                <c:pt idx="493">
                  <c:v>1820.8</c:v>
                </c:pt>
                <c:pt idx="494">
                  <c:v>1820.8</c:v>
                </c:pt>
                <c:pt idx="495">
                  <c:v>1820.8</c:v>
                </c:pt>
                <c:pt idx="496">
                  <c:v>1820.8</c:v>
                </c:pt>
                <c:pt idx="497">
                  <c:v>1820.8</c:v>
                </c:pt>
                <c:pt idx="498">
                  <c:v>1820.8</c:v>
                </c:pt>
                <c:pt idx="499">
                  <c:v>1820.8</c:v>
                </c:pt>
                <c:pt idx="500">
                  <c:v>1718.365</c:v>
                </c:pt>
                <c:pt idx="501">
                  <c:v>1909.2760000000001</c:v>
                </c:pt>
                <c:pt idx="502">
                  <c:v>1717.8229999999999</c:v>
                </c:pt>
                <c:pt idx="503">
                  <c:v>1909.913</c:v>
                </c:pt>
                <c:pt idx="504">
                  <c:v>1717.2909999999999</c:v>
                </c:pt>
                <c:pt idx="505">
                  <c:v>1910.548</c:v>
                </c:pt>
                <c:pt idx="506">
                  <c:v>1716.77</c:v>
                </c:pt>
                <c:pt idx="507">
                  <c:v>1911.1689999999999</c:v>
                </c:pt>
                <c:pt idx="508">
                  <c:v>1765.8419999999999</c:v>
                </c:pt>
                <c:pt idx="509">
                  <c:v>1961.2270000000001</c:v>
                </c:pt>
                <c:pt idx="510">
                  <c:v>1765.299</c:v>
                </c:pt>
                <c:pt idx="511">
                  <c:v>1961.8709999999999</c:v>
                </c:pt>
                <c:pt idx="512">
                  <c:v>1764.7739999999999</c:v>
                </c:pt>
                <c:pt idx="513">
                  <c:v>1962.5070000000001</c:v>
                </c:pt>
                <c:pt idx="514">
                  <c:v>1764.261</c:v>
                </c:pt>
                <c:pt idx="515">
                  <c:v>1963.136</c:v>
                </c:pt>
                <c:pt idx="516">
                  <c:v>1763.751</c:v>
                </c:pt>
                <c:pt idx="517">
                  <c:v>1963.7570000000001</c:v>
                </c:pt>
                <c:pt idx="518">
                  <c:v>1763.258</c:v>
                </c:pt>
                <c:pt idx="519">
                  <c:v>1964.3629999999998</c:v>
                </c:pt>
                <c:pt idx="520">
                  <c:v>1762.7639999999999</c:v>
                </c:pt>
                <c:pt idx="521">
                  <c:v>1964.34</c:v>
                </c:pt>
                <c:pt idx="522">
                  <c:v>1762.2909999999999</c:v>
                </c:pt>
                <c:pt idx="523">
                  <c:v>1964.9370000000001</c:v>
                </c:pt>
                <c:pt idx="524">
                  <c:v>1761.8219999999999</c:v>
                </c:pt>
                <c:pt idx="525">
                  <c:v>1965.521</c:v>
                </c:pt>
                <c:pt idx="526">
                  <c:v>1761.367</c:v>
                </c:pt>
                <c:pt idx="527">
                  <c:v>1966.098</c:v>
                </c:pt>
                <c:pt idx="528">
                  <c:v>1760.9180000000001</c:v>
                </c:pt>
                <c:pt idx="529">
                  <c:v>1966.6669999999999</c:v>
                </c:pt>
                <c:pt idx="530">
                  <c:v>1760.4760000000001</c:v>
                </c:pt>
                <c:pt idx="531">
                  <c:v>1967.2280000000001</c:v>
                </c:pt>
                <c:pt idx="532">
                  <c:v>1760.058</c:v>
                </c:pt>
                <c:pt idx="533">
                  <c:v>1967.771</c:v>
                </c:pt>
                <c:pt idx="534">
                  <c:v>1759.6389999999999</c:v>
                </c:pt>
                <c:pt idx="535">
                  <c:v>1968.32</c:v>
                </c:pt>
                <c:pt idx="536">
                  <c:v>1759.232</c:v>
                </c:pt>
                <c:pt idx="537">
                  <c:v>1968.8489999999999</c:v>
                </c:pt>
                <c:pt idx="538">
                  <c:v>1758.835</c:v>
                </c:pt>
                <c:pt idx="539">
                  <c:v>1969.375</c:v>
                </c:pt>
                <c:pt idx="540">
                  <c:v>1758.454</c:v>
                </c:pt>
                <c:pt idx="541">
                  <c:v>1969.8899999999999</c:v>
                </c:pt>
                <c:pt idx="542">
                  <c:v>1758.0739999999998</c:v>
                </c:pt>
                <c:pt idx="543">
                  <c:v>1970.3919999999998</c:v>
                </c:pt>
                <c:pt idx="544">
                  <c:v>1757.713</c:v>
                </c:pt>
                <c:pt idx="545">
                  <c:v>1970.8899999999999</c:v>
                </c:pt>
                <c:pt idx="546">
                  <c:v>1757.615</c:v>
                </c:pt>
                <c:pt idx="547">
                  <c:v>1971.377</c:v>
                </c:pt>
                <c:pt idx="548">
                  <c:v>1757.268</c:v>
                </c:pt>
                <c:pt idx="549">
                  <c:v>1971.8529999999998</c:v>
                </c:pt>
                <c:pt idx="550">
                  <c:v>1756.93</c:v>
                </c:pt>
                <c:pt idx="551">
                  <c:v>1972.327</c:v>
                </c:pt>
                <c:pt idx="552">
                  <c:v>1756.598</c:v>
                </c:pt>
                <c:pt idx="553">
                  <c:v>1972.7819999999999</c:v>
                </c:pt>
                <c:pt idx="554">
                  <c:v>1756.278</c:v>
                </c:pt>
                <c:pt idx="555">
                  <c:v>1973.2339999999999</c:v>
                </c:pt>
                <c:pt idx="556">
                  <c:v>1755.971</c:v>
                </c:pt>
                <c:pt idx="557">
                  <c:v>1973.6809999999998</c:v>
                </c:pt>
                <c:pt idx="558">
                  <c:v>1755.6719999999998</c:v>
                </c:pt>
                <c:pt idx="559">
                  <c:v>1974.1039999999998</c:v>
                </c:pt>
                <c:pt idx="560">
                  <c:v>1755.3869999999999</c:v>
                </c:pt>
                <c:pt idx="561">
                  <c:v>1974.529</c:v>
                </c:pt>
                <c:pt idx="562">
                  <c:v>1755.11</c:v>
                </c:pt>
                <c:pt idx="563">
                  <c:v>1974.9380000000001</c:v>
                </c:pt>
                <c:pt idx="564">
                  <c:v>1754.8419999999999</c:v>
                </c:pt>
                <c:pt idx="565">
                  <c:v>1975.345</c:v>
                </c:pt>
                <c:pt idx="566">
                  <c:v>1754.5039999999999</c:v>
                </c:pt>
                <c:pt idx="567">
                  <c:v>1975.74</c:v>
                </c:pt>
                <c:pt idx="568">
                  <c:v>1754.2539999999999</c:v>
                </c:pt>
                <c:pt idx="569">
                  <c:v>1976.126</c:v>
                </c:pt>
                <c:pt idx="570">
                  <c:v>1754.0119999999999</c:v>
                </c:pt>
                <c:pt idx="571">
                  <c:v>1976.5</c:v>
                </c:pt>
                <c:pt idx="572">
                  <c:v>1753.7839999999999</c:v>
                </c:pt>
                <c:pt idx="573">
                  <c:v>1976.8639999999998</c:v>
                </c:pt>
                <c:pt idx="574">
                  <c:v>1753.1809999999998</c:v>
                </c:pt>
                <c:pt idx="575">
                  <c:v>1977.2239999999999</c:v>
                </c:pt>
                <c:pt idx="576">
                  <c:v>1752.9770000000001</c:v>
                </c:pt>
                <c:pt idx="577">
                  <c:v>1977.566</c:v>
                </c:pt>
                <c:pt idx="578">
                  <c:v>1752.7729999999999</c:v>
                </c:pt>
                <c:pt idx="579">
                  <c:v>1977.91</c:v>
                </c:pt>
                <c:pt idx="580">
                  <c:v>1752.5829999999999</c:v>
                </c:pt>
                <c:pt idx="581">
                  <c:v>1978.2249999999999</c:v>
                </c:pt>
                <c:pt idx="582">
                  <c:v>1752.404</c:v>
                </c:pt>
                <c:pt idx="583">
                  <c:v>1978.547</c:v>
                </c:pt>
                <c:pt idx="584">
                  <c:v>1752.232</c:v>
                </c:pt>
                <c:pt idx="585">
                  <c:v>1978.8529999999998</c:v>
                </c:pt>
                <c:pt idx="586">
                  <c:v>1752.0709999999999</c:v>
                </c:pt>
                <c:pt idx="587">
                  <c:v>1979.1469999999999</c:v>
                </c:pt>
                <c:pt idx="588">
                  <c:v>1751.923</c:v>
                </c:pt>
                <c:pt idx="589">
                  <c:v>1979.4370000000001</c:v>
                </c:pt>
                <c:pt idx="590">
                  <c:v>1751.787</c:v>
                </c:pt>
                <c:pt idx="591">
                  <c:v>1979.7149999999999</c:v>
                </c:pt>
                <c:pt idx="592">
                  <c:v>1751.6609999999998</c:v>
                </c:pt>
                <c:pt idx="593">
                  <c:v>1979.9849999999999</c:v>
                </c:pt>
                <c:pt idx="594">
                  <c:v>1751.547</c:v>
                </c:pt>
                <c:pt idx="595">
                  <c:v>1980.2380000000001</c:v>
                </c:pt>
                <c:pt idx="596">
                  <c:v>1751.4370000000001</c:v>
                </c:pt>
                <c:pt idx="597">
                  <c:v>1980.4860000000001</c:v>
                </c:pt>
                <c:pt idx="598">
                  <c:v>1751.348</c:v>
                </c:pt>
                <c:pt idx="599">
                  <c:v>1980.722</c:v>
                </c:pt>
                <c:pt idx="600">
                  <c:v>1751.2639999999999</c:v>
                </c:pt>
                <c:pt idx="601">
                  <c:v>1980.954</c:v>
                </c:pt>
                <c:pt idx="602">
                  <c:v>1751.1959999999999</c:v>
                </c:pt>
                <c:pt idx="603">
                  <c:v>1981.165</c:v>
                </c:pt>
                <c:pt idx="604">
                  <c:v>1751.1329999999998</c:v>
                </c:pt>
                <c:pt idx="605">
                  <c:v>1981.3739999999998</c:v>
                </c:pt>
                <c:pt idx="606">
                  <c:v>1751.087</c:v>
                </c:pt>
                <c:pt idx="607">
                  <c:v>1981.5709999999999</c:v>
                </c:pt>
                <c:pt idx="608">
                  <c:v>1751.046</c:v>
                </c:pt>
                <c:pt idx="609">
                  <c:v>1981.7570000000001</c:v>
                </c:pt>
                <c:pt idx="610">
                  <c:v>1751.021</c:v>
                </c:pt>
                <c:pt idx="611">
                  <c:v>1981.9390000000001</c:v>
                </c:pt>
                <c:pt idx="612">
                  <c:v>1751.002</c:v>
                </c:pt>
                <c:pt idx="613">
                  <c:v>1982.0989999999999</c:v>
                </c:pt>
                <c:pt idx="614">
                  <c:v>1750.991</c:v>
                </c:pt>
                <c:pt idx="615">
                  <c:v>1982.2650000000001</c:v>
                </c:pt>
                <c:pt idx="616">
                  <c:v>1751.002</c:v>
                </c:pt>
                <c:pt idx="617">
                  <c:v>1982.4070000000011</c:v>
                </c:pt>
                <c:pt idx="618">
                  <c:v>1751.0150000000001</c:v>
                </c:pt>
                <c:pt idx="619">
                  <c:v>1982.54</c:v>
                </c:pt>
                <c:pt idx="620">
                  <c:v>1751.04</c:v>
                </c:pt>
                <c:pt idx="621">
                  <c:v>1982.6719999999998</c:v>
                </c:pt>
                <c:pt idx="622">
                  <c:v>1751.0819999999999</c:v>
                </c:pt>
                <c:pt idx="623">
                  <c:v>1982.7819999999999</c:v>
                </c:pt>
                <c:pt idx="624">
                  <c:v>1751.1339999999998</c:v>
                </c:pt>
                <c:pt idx="625">
                  <c:v>1982.8909999999998</c:v>
                </c:pt>
                <c:pt idx="626">
                  <c:v>1751.1929999999998</c:v>
                </c:pt>
                <c:pt idx="627">
                  <c:v>1982.9860000000001</c:v>
                </c:pt>
                <c:pt idx="628">
                  <c:v>1751.2639999999999</c:v>
                </c:pt>
                <c:pt idx="629">
                  <c:v>1983.075</c:v>
                </c:pt>
                <c:pt idx="630">
                  <c:v>1751.34</c:v>
                </c:pt>
                <c:pt idx="631">
                  <c:v>1983.1539999999998</c:v>
                </c:pt>
                <c:pt idx="632">
                  <c:v>1751.432</c:v>
                </c:pt>
                <c:pt idx="633">
                  <c:v>1983.213</c:v>
                </c:pt>
                <c:pt idx="634">
                  <c:v>1751.5429999999999</c:v>
                </c:pt>
                <c:pt idx="635">
                  <c:v>1983.2650000000001</c:v>
                </c:pt>
                <c:pt idx="636">
                  <c:v>1751.6539999999998</c:v>
                </c:pt>
                <c:pt idx="637">
                  <c:v>1983.3109999999999</c:v>
                </c:pt>
                <c:pt idx="638">
                  <c:v>1751.7809999999999</c:v>
                </c:pt>
                <c:pt idx="639">
                  <c:v>1983.348</c:v>
                </c:pt>
                <c:pt idx="640">
                  <c:v>1751.9170000000001</c:v>
                </c:pt>
                <c:pt idx="641">
                  <c:v>1983.3709999999999</c:v>
                </c:pt>
                <c:pt idx="642">
                  <c:v>1752.066</c:v>
                </c:pt>
                <c:pt idx="643">
                  <c:v>1983.5619999999999</c:v>
                </c:pt>
                <c:pt idx="644">
                  <c:v>1752.2249999999999</c:v>
                </c:pt>
                <c:pt idx="645">
                  <c:v>1983.5550000000001</c:v>
                </c:pt>
                <c:pt idx="646">
                  <c:v>1752.3929999999998</c:v>
                </c:pt>
                <c:pt idx="647">
                  <c:v>1983.5450000000001</c:v>
                </c:pt>
                <c:pt idx="648">
                  <c:v>1752.5729999999999</c:v>
                </c:pt>
                <c:pt idx="649">
                  <c:v>1983.52</c:v>
                </c:pt>
                <c:pt idx="650">
                  <c:v>1752.7639999999999</c:v>
                </c:pt>
                <c:pt idx="651">
                  <c:v>1983.492</c:v>
                </c:pt>
                <c:pt idx="652">
                  <c:v>1752.9649999999999</c:v>
                </c:pt>
                <c:pt idx="653">
                  <c:v>1983.203</c:v>
                </c:pt>
                <c:pt idx="654">
                  <c:v>1753.1769999999999</c:v>
                </c:pt>
                <c:pt idx="655">
                  <c:v>1983.1499999999999</c:v>
                </c:pt>
                <c:pt idx="656">
                  <c:v>1753.4</c:v>
                </c:pt>
                <c:pt idx="657">
                  <c:v>1983.0829999999999</c:v>
                </c:pt>
                <c:pt idx="658">
                  <c:v>1753.6329999999998</c:v>
                </c:pt>
                <c:pt idx="659">
                  <c:v>1983.001</c:v>
                </c:pt>
                <c:pt idx="660">
                  <c:v>1753.8779999999999</c:v>
                </c:pt>
                <c:pt idx="661">
                  <c:v>1982.9090000000001</c:v>
                </c:pt>
                <c:pt idx="662">
                  <c:v>1754.135</c:v>
                </c:pt>
                <c:pt idx="663">
                  <c:v>1982.81</c:v>
                </c:pt>
                <c:pt idx="664">
                  <c:v>1754.4</c:v>
                </c:pt>
                <c:pt idx="665">
                  <c:v>1982.6989999999998</c:v>
                </c:pt>
                <c:pt idx="666">
                  <c:v>1754.6829999999998</c:v>
                </c:pt>
                <c:pt idx="667">
                  <c:v>1982.579</c:v>
                </c:pt>
                <c:pt idx="668">
                  <c:v>1754.521</c:v>
                </c:pt>
                <c:pt idx="669">
                  <c:v>1981.9460000000001</c:v>
                </c:pt>
                <c:pt idx="670">
                  <c:v>1754.9090000000001</c:v>
                </c:pt>
                <c:pt idx="671">
                  <c:v>1981.7939999999999</c:v>
                </c:pt>
                <c:pt idx="672">
                  <c:v>1755.213</c:v>
                </c:pt>
                <c:pt idx="673">
                  <c:v>1981.6419999999998</c:v>
                </c:pt>
                <c:pt idx="674">
                  <c:v>1755.519</c:v>
                </c:pt>
                <c:pt idx="675">
                  <c:v>1981.4760000000001</c:v>
                </c:pt>
                <c:pt idx="676">
                  <c:v>1756.1939999999954</c:v>
                </c:pt>
                <c:pt idx="677">
                  <c:v>1981.3009999999999</c:v>
                </c:pt>
                <c:pt idx="678">
                  <c:v>1756.5160000000001</c:v>
                </c:pt>
                <c:pt idx="679">
                  <c:v>1981.1209999999999</c:v>
                </c:pt>
                <c:pt idx="680">
                  <c:v>1756.8539999999998</c:v>
                </c:pt>
                <c:pt idx="681">
                  <c:v>1980.9280000000001</c:v>
                </c:pt>
                <c:pt idx="682">
                  <c:v>1757.2</c:v>
                </c:pt>
                <c:pt idx="683">
                  <c:v>1980.7160000000001</c:v>
                </c:pt>
                <c:pt idx="684">
                  <c:v>1757.5539999999999</c:v>
                </c:pt>
                <c:pt idx="685">
                  <c:v>1980.511</c:v>
                </c:pt>
                <c:pt idx="686">
                  <c:v>1757.92</c:v>
                </c:pt>
                <c:pt idx="687">
                  <c:v>1980.279</c:v>
                </c:pt>
                <c:pt idx="688">
                  <c:v>1758.0550000000001</c:v>
                </c:pt>
                <c:pt idx="689">
                  <c:v>1980.0419999999999</c:v>
                </c:pt>
                <c:pt idx="690">
                  <c:v>1758.4380000000001</c:v>
                </c:pt>
                <c:pt idx="691">
                  <c:v>1979.741</c:v>
                </c:pt>
                <c:pt idx="692">
                  <c:v>1758.828</c:v>
                </c:pt>
                <c:pt idx="693">
                  <c:v>1979.48</c:v>
                </c:pt>
                <c:pt idx="694">
                  <c:v>1759.2339999999999</c:v>
                </c:pt>
                <c:pt idx="695">
                  <c:v>1979.2070000000001</c:v>
                </c:pt>
                <c:pt idx="696">
                  <c:v>1759.645</c:v>
                </c:pt>
                <c:pt idx="697">
                  <c:v>1978.9260000000011</c:v>
                </c:pt>
                <c:pt idx="698">
                  <c:v>1760.069</c:v>
                </c:pt>
                <c:pt idx="699">
                  <c:v>1978.6339999999998</c:v>
                </c:pt>
                <c:pt idx="700">
                  <c:v>1760.498</c:v>
                </c:pt>
                <c:pt idx="701">
                  <c:v>1978.538</c:v>
                </c:pt>
                <c:pt idx="702">
                  <c:v>1760.845</c:v>
                </c:pt>
                <c:pt idx="703">
                  <c:v>1978.2180000000001</c:v>
                </c:pt>
                <c:pt idx="704">
                  <c:v>1761.289</c:v>
                </c:pt>
                <c:pt idx="705">
                  <c:v>1977.8909999999998</c:v>
                </c:pt>
                <c:pt idx="706">
                  <c:v>1761.7470000000001</c:v>
                </c:pt>
                <c:pt idx="707">
                  <c:v>1977.559</c:v>
                </c:pt>
                <c:pt idx="708">
                  <c:v>1762.2139999999999</c:v>
                </c:pt>
                <c:pt idx="709">
                  <c:v>1977.2139999999999</c:v>
                </c:pt>
                <c:pt idx="710">
                  <c:v>1762.6919999999998</c:v>
                </c:pt>
                <c:pt idx="711">
                  <c:v>1976.8619999999999</c:v>
                </c:pt>
                <c:pt idx="712">
                  <c:v>1763.1829999999998</c:v>
                </c:pt>
                <c:pt idx="713">
                  <c:v>1976.4939999999999</c:v>
                </c:pt>
                <c:pt idx="714">
                  <c:v>1763.6759999999999</c:v>
                </c:pt>
                <c:pt idx="715">
                  <c:v>1976.1229999999998</c:v>
                </c:pt>
                <c:pt idx="716">
                  <c:v>1764.1809999999998</c:v>
                </c:pt>
                <c:pt idx="717">
                  <c:v>1975.7349999999999</c:v>
                </c:pt>
                <c:pt idx="718">
                  <c:v>1764.702</c:v>
                </c:pt>
                <c:pt idx="719">
                  <c:v>1975.3429999999998</c:v>
                </c:pt>
                <c:pt idx="720">
                  <c:v>1765.229</c:v>
                </c:pt>
                <c:pt idx="721">
                  <c:v>1974.944</c:v>
                </c:pt>
                <c:pt idx="722">
                  <c:v>1765.7550000000001</c:v>
                </c:pt>
                <c:pt idx="723">
                  <c:v>1974.932</c:v>
                </c:pt>
                <c:pt idx="724">
                  <c:v>1766.3039999999999</c:v>
                </c:pt>
                <c:pt idx="725">
                  <c:v>1974.502</c:v>
                </c:pt>
                <c:pt idx="726">
                  <c:v>1766.8619999999999</c:v>
                </c:pt>
                <c:pt idx="727">
                  <c:v>1974.069</c:v>
                </c:pt>
                <c:pt idx="728">
                  <c:v>1767.4260000000011</c:v>
                </c:pt>
                <c:pt idx="729">
                  <c:v>1973.355</c:v>
                </c:pt>
                <c:pt idx="730">
                  <c:v>1767.999</c:v>
                </c:pt>
                <c:pt idx="731">
                  <c:v>1972.8969999999999</c:v>
                </c:pt>
                <c:pt idx="732">
                  <c:v>1768.586</c:v>
                </c:pt>
                <c:pt idx="733">
                  <c:v>1972.4260000000011</c:v>
                </c:pt>
                <c:pt idx="734">
                  <c:v>1769.1779999999999</c:v>
                </c:pt>
                <c:pt idx="735">
                  <c:v>1971.9490000000001</c:v>
                </c:pt>
                <c:pt idx="736">
                  <c:v>1769.778</c:v>
                </c:pt>
                <c:pt idx="737">
                  <c:v>1971.46</c:v>
                </c:pt>
                <c:pt idx="738">
                  <c:v>1770.3919999999998</c:v>
                </c:pt>
                <c:pt idx="739">
                  <c:v>1970.9670000000001</c:v>
                </c:pt>
                <c:pt idx="740">
                  <c:v>1771.095</c:v>
                </c:pt>
                <c:pt idx="741">
                  <c:v>1970.4680000000001</c:v>
                </c:pt>
                <c:pt idx="742">
                  <c:v>1771.7160000000001</c:v>
                </c:pt>
                <c:pt idx="743">
                  <c:v>1969.944</c:v>
                </c:pt>
                <c:pt idx="744">
                  <c:v>1725.5509999999999</c:v>
                </c:pt>
                <c:pt idx="745">
                  <c:v>1915.443</c:v>
                </c:pt>
                <c:pt idx="746">
                  <c:v>1726.2060000000001</c:v>
                </c:pt>
                <c:pt idx="747">
                  <c:v>1914.8819999999998</c:v>
                </c:pt>
                <c:pt idx="748">
                  <c:v>1726.876</c:v>
                </c:pt>
                <c:pt idx="749">
                  <c:v>1914.3150000000001</c:v>
                </c:pt>
                <c:pt idx="750">
                  <c:v>1727.549</c:v>
                </c:pt>
                <c:pt idx="751">
                  <c:v>1913.7360000000001</c:v>
                </c:pt>
                <c:pt idx="752">
                  <c:v>1728.2380000000001</c:v>
                </c:pt>
                <c:pt idx="753">
                  <c:v>1913.1529999999998</c:v>
                </c:pt>
                <c:pt idx="754">
                  <c:v>1728.4490000000001</c:v>
                </c:pt>
                <c:pt idx="755">
                  <c:v>1912.5529999999999</c:v>
                </c:pt>
                <c:pt idx="756">
                  <c:v>1729.1509999999998</c:v>
                </c:pt>
                <c:pt idx="757">
                  <c:v>1911.8909999999998</c:v>
                </c:pt>
                <c:pt idx="758">
                  <c:v>1729.86</c:v>
                </c:pt>
                <c:pt idx="759">
                  <c:v>1911.278</c:v>
                </c:pt>
                <c:pt idx="760">
                  <c:v>1730.5739999999998</c:v>
                </c:pt>
                <c:pt idx="761">
                  <c:v>1910.6519999999998</c:v>
                </c:pt>
                <c:pt idx="762">
                  <c:v>1731.299</c:v>
                </c:pt>
                <c:pt idx="763">
                  <c:v>1910.0150000000001</c:v>
                </c:pt>
                <c:pt idx="764">
                  <c:v>1732.0309999999999</c:v>
                </c:pt>
                <c:pt idx="765">
                  <c:v>1909.377</c:v>
                </c:pt>
                <c:pt idx="766">
                  <c:v>1732.4090000000001</c:v>
                </c:pt>
                <c:pt idx="767">
                  <c:v>1908.73</c:v>
                </c:pt>
                <c:pt idx="768">
                  <c:v>1733.1519999999998</c:v>
                </c:pt>
                <c:pt idx="769">
                  <c:v>1908.0709999999999</c:v>
                </c:pt>
                <c:pt idx="770">
                  <c:v>1733.9</c:v>
                </c:pt>
                <c:pt idx="771">
                  <c:v>1907.5929999999998</c:v>
                </c:pt>
                <c:pt idx="772">
                  <c:v>1734.6609999999998</c:v>
                </c:pt>
                <c:pt idx="773">
                  <c:v>1906.9150000000011</c:v>
                </c:pt>
                <c:pt idx="774">
                  <c:v>1735.3129999999999</c:v>
                </c:pt>
                <c:pt idx="775">
                  <c:v>1906.2360000000001</c:v>
                </c:pt>
                <c:pt idx="776">
                  <c:v>1736.077</c:v>
                </c:pt>
                <c:pt idx="777">
                  <c:v>1905.5429999999999</c:v>
                </c:pt>
                <c:pt idx="778">
                  <c:v>1737.0229999999999</c:v>
                </c:pt>
                <c:pt idx="779">
                  <c:v>1904.836</c:v>
                </c:pt>
                <c:pt idx="780">
                  <c:v>1737.8050000000001</c:v>
                </c:pt>
                <c:pt idx="781">
                  <c:v>1903.655</c:v>
                </c:pt>
                <c:pt idx="782">
                  <c:v>1738.5889999999999</c:v>
                </c:pt>
                <c:pt idx="783">
                  <c:v>1902.933</c:v>
                </c:pt>
                <c:pt idx="784">
                  <c:v>1739.3829999999998</c:v>
                </c:pt>
                <c:pt idx="785">
                  <c:v>1902.2049999999999</c:v>
                </c:pt>
                <c:pt idx="786">
                  <c:v>1740.1839999999959</c:v>
                </c:pt>
                <c:pt idx="787">
                  <c:v>1901.47</c:v>
                </c:pt>
                <c:pt idx="788">
                  <c:v>1740.991</c:v>
                </c:pt>
                <c:pt idx="789">
                  <c:v>1900.7239999999999</c:v>
                </c:pt>
                <c:pt idx="790">
                  <c:v>1741.8039999999999</c:v>
                </c:pt>
                <c:pt idx="791">
                  <c:v>1899.979</c:v>
                </c:pt>
                <c:pt idx="792">
                  <c:v>1742.6309999999999</c:v>
                </c:pt>
                <c:pt idx="793">
                  <c:v>1899.2170000000001</c:v>
                </c:pt>
                <c:pt idx="794">
                  <c:v>1743.4570000000001</c:v>
                </c:pt>
                <c:pt idx="795">
                  <c:v>1898.453</c:v>
                </c:pt>
                <c:pt idx="796">
                  <c:v>1744.2950000000001</c:v>
                </c:pt>
                <c:pt idx="797">
                  <c:v>1897.6799999999998</c:v>
                </c:pt>
                <c:pt idx="798">
                  <c:v>1745.1409999999998</c:v>
                </c:pt>
                <c:pt idx="799">
                  <c:v>1896.904</c:v>
                </c:pt>
                <c:pt idx="800">
                  <c:v>1745.9929999999999</c:v>
                </c:pt>
                <c:pt idx="801">
                  <c:v>1896.125</c:v>
                </c:pt>
                <c:pt idx="802">
                  <c:v>1746.8509999999999</c:v>
                </c:pt>
                <c:pt idx="803">
                  <c:v>1895.3139999999999</c:v>
                </c:pt>
                <c:pt idx="804">
                  <c:v>1747.7139999999999</c:v>
                </c:pt>
                <c:pt idx="805">
                  <c:v>1894.2160000000001</c:v>
                </c:pt>
                <c:pt idx="806">
                  <c:v>1748.5889999999999</c:v>
                </c:pt>
                <c:pt idx="807">
                  <c:v>1893.3989999999999</c:v>
                </c:pt>
                <c:pt idx="808">
                  <c:v>1749.4649999999999</c:v>
                </c:pt>
                <c:pt idx="809">
                  <c:v>1892.5819999999999</c:v>
                </c:pt>
                <c:pt idx="810">
                  <c:v>1750.3509999999999</c:v>
                </c:pt>
                <c:pt idx="811">
                  <c:v>1891.742</c:v>
                </c:pt>
                <c:pt idx="812">
                  <c:v>1750.921</c:v>
                </c:pt>
                <c:pt idx="813">
                  <c:v>1890.9110000000001</c:v>
                </c:pt>
                <c:pt idx="814">
                  <c:v>1751.8219999999999</c:v>
                </c:pt>
                <c:pt idx="815">
                  <c:v>1890.0639999999999</c:v>
                </c:pt>
                <c:pt idx="816">
                  <c:v>1752.6719999999998</c:v>
                </c:pt>
                <c:pt idx="817">
                  <c:v>1889.2139999999999</c:v>
                </c:pt>
                <c:pt idx="818">
                  <c:v>1752.941</c:v>
                </c:pt>
                <c:pt idx="819">
                  <c:v>1888.3629999999998</c:v>
                </c:pt>
                <c:pt idx="820">
                  <c:v>1753.845</c:v>
                </c:pt>
                <c:pt idx="821">
                  <c:v>1887.501</c:v>
                </c:pt>
                <c:pt idx="822">
                  <c:v>1754.761</c:v>
                </c:pt>
                <c:pt idx="823">
                  <c:v>1886.6299999999999</c:v>
                </c:pt>
                <c:pt idx="824">
                  <c:v>1755.6799999999998</c:v>
                </c:pt>
                <c:pt idx="825">
                  <c:v>1885.7550000000001</c:v>
                </c:pt>
                <c:pt idx="826">
                  <c:v>1756.6019999999999</c:v>
                </c:pt>
                <c:pt idx="827">
                  <c:v>1884.8719999999998</c:v>
                </c:pt>
                <c:pt idx="828">
                  <c:v>1757.5319999999999</c:v>
                </c:pt>
                <c:pt idx="829">
                  <c:v>1883.9860000000001</c:v>
                </c:pt>
                <c:pt idx="830">
                  <c:v>1758.463</c:v>
                </c:pt>
                <c:pt idx="831">
                  <c:v>1883.096</c:v>
                </c:pt>
                <c:pt idx="832">
                  <c:v>1759.4070000000011</c:v>
                </c:pt>
                <c:pt idx="833">
                  <c:v>1882.1939999999954</c:v>
                </c:pt>
                <c:pt idx="834">
                  <c:v>1760.35</c:v>
                </c:pt>
                <c:pt idx="835">
                  <c:v>1881.2929999999999</c:v>
                </c:pt>
                <c:pt idx="836">
                  <c:v>1760.6829999999998</c:v>
                </c:pt>
                <c:pt idx="837">
                  <c:v>1880.3799999999999</c:v>
                </c:pt>
                <c:pt idx="838">
                  <c:v>1761.6419999999998</c:v>
                </c:pt>
                <c:pt idx="839">
                  <c:v>1879.4660000000001</c:v>
                </c:pt>
                <c:pt idx="840">
                  <c:v>1762.6019999999999</c:v>
                </c:pt>
                <c:pt idx="841">
                  <c:v>1878.547</c:v>
                </c:pt>
                <c:pt idx="842">
                  <c:v>1763.576</c:v>
                </c:pt>
                <c:pt idx="843">
                  <c:v>1877.4070000000011</c:v>
                </c:pt>
                <c:pt idx="844">
                  <c:v>1764.077</c:v>
                </c:pt>
                <c:pt idx="845">
                  <c:v>1876.4690000000001</c:v>
                </c:pt>
                <c:pt idx="846">
                  <c:v>1765.048</c:v>
                </c:pt>
                <c:pt idx="847">
                  <c:v>1875.527</c:v>
                </c:pt>
                <c:pt idx="848">
                  <c:v>1766.027</c:v>
                </c:pt>
                <c:pt idx="849">
                  <c:v>1874.588</c:v>
                </c:pt>
                <c:pt idx="850">
                  <c:v>1767.0119999999999</c:v>
                </c:pt>
                <c:pt idx="851">
                  <c:v>1873.6309999999999</c:v>
                </c:pt>
                <c:pt idx="852">
                  <c:v>1768.0039999999999</c:v>
                </c:pt>
                <c:pt idx="853">
                  <c:v>1872.6739999999998</c:v>
                </c:pt>
                <c:pt idx="854">
                  <c:v>1768.9949999999999</c:v>
                </c:pt>
                <c:pt idx="855">
                  <c:v>1871.721</c:v>
                </c:pt>
                <c:pt idx="856">
                  <c:v>1769.9960000000001</c:v>
                </c:pt>
                <c:pt idx="857">
                  <c:v>1870.1419999999998</c:v>
                </c:pt>
                <c:pt idx="858">
                  <c:v>1770.7380000000001</c:v>
                </c:pt>
                <c:pt idx="859">
                  <c:v>1869.1929999999998</c:v>
                </c:pt>
                <c:pt idx="860">
                  <c:v>1771.742</c:v>
                </c:pt>
                <c:pt idx="861">
                  <c:v>1867.711</c:v>
                </c:pt>
                <c:pt idx="862">
                  <c:v>1772.1509999999998</c:v>
                </c:pt>
                <c:pt idx="863">
                  <c:v>1866.7249999999999</c:v>
                </c:pt>
                <c:pt idx="864">
                  <c:v>1773.1599999999999</c:v>
                </c:pt>
                <c:pt idx="865">
                  <c:v>1865.729</c:v>
                </c:pt>
                <c:pt idx="866">
                  <c:v>1774.1769999999999</c:v>
                </c:pt>
                <c:pt idx="867">
                  <c:v>1864.1129999999998</c:v>
                </c:pt>
                <c:pt idx="868">
                  <c:v>1775.1899999999998</c:v>
                </c:pt>
                <c:pt idx="869">
                  <c:v>1863.11</c:v>
                </c:pt>
                <c:pt idx="870">
                  <c:v>1776.211</c:v>
                </c:pt>
                <c:pt idx="871">
                  <c:v>1862.1089999999999</c:v>
                </c:pt>
                <c:pt idx="872">
                  <c:v>1777.2329999999999</c:v>
                </c:pt>
                <c:pt idx="873">
                  <c:v>1861.097</c:v>
                </c:pt>
                <c:pt idx="874">
                  <c:v>1778.2650000000001</c:v>
                </c:pt>
                <c:pt idx="875">
                  <c:v>1860.0919999999999</c:v>
                </c:pt>
                <c:pt idx="876">
                  <c:v>1779.3039999999999</c:v>
                </c:pt>
                <c:pt idx="877">
                  <c:v>1859.07</c:v>
                </c:pt>
                <c:pt idx="878">
                  <c:v>1780.3389999999999</c:v>
                </c:pt>
                <c:pt idx="879">
                  <c:v>1857.6539999999998</c:v>
                </c:pt>
                <c:pt idx="880">
                  <c:v>1781.239</c:v>
                </c:pt>
                <c:pt idx="881">
                  <c:v>1856.6309999999999</c:v>
                </c:pt>
                <c:pt idx="882">
                  <c:v>1782.2829999999999</c:v>
                </c:pt>
                <c:pt idx="883">
                  <c:v>1855.6</c:v>
                </c:pt>
                <c:pt idx="884">
                  <c:v>1783.3219999999999</c:v>
                </c:pt>
                <c:pt idx="885">
                  <c:v>1854.5709999999999</c:v>
                </c:pt>
                <c:pt idx="886">
                  <c:v>1784.37</c:v>
                </c:pt>
                <c:pt idx="887">
                  <c:v>1853.53</c:v>
                </c:pt>
                <c:pt idx="888">
                  <c:v>1785.4160000000011</c:v>
                </c:pt>
                <c:pt idx="889">
                  <c:v>1852.3239999999998</c:v>
                </c:pt>
                <c:pt idx="890">
                  <c:v>1786.471</c:v>
                </c:pt>
                <c:pt idx="891">
                  <c:v>1851.28</c:v>
                </c:pt>
                <c:pt idx="892">
                  <c:v>1787.096</c:v>
                </c:pt>
                <c:pt idx="893">
                  <c:v>1850.232</c:v>
                </c:pt>
                <c:pt idx="894">
                  <c:v>1788.1499999999999</c:v>
                </c:pt>
                <c:pt idx="895">
                  <c:v>1849.1799999999998</c:v>
                </c:pt>
                <c:pt idx="896">
                  <c:v>1789.212</c:v>
                </c:pt>
                <c:pt idx="897">
                  <c:v>1848.116</c:v>
                </c:pt>
                <c:pt idx="898">
                  <c:v>1790.2670000000001</c:v>
                </c:pt>
                <c:pt idx="899">
                  <c:v>1847.0639999999999</c:v>
                </c:pt>
                <c:pt idx="900">
                  <c:v>1791.327</c:v>
                </c:pt>
                <c:pt idx="901">
                  <c:v>1846.001</c:v>
                </c:pt>
                <c:pt idx="902">
                  <c:v>1792.395</c:v>
                </c:pt>
                <c:pt idx="903">
                  <c:v>1844.933</c:v>
                </c:pt>
                <c:pt idx="904">
                  <c:v>1793.46</c:v>
                </c:pt>
                <c:pt idx="905">
                  <c:v>1843.268</c:v>
                </c:pt>
                <c:pt idx="906">
                  <c:v>1794.5350000000001</c:v>
                </c:pt>
                <c:pt idx="907">
                  <c:v>1842.201</c:v>
                </c:pt>
                <c:pt idx="908">
                  <c:v>1795.607</c:v>
                </c:pt>
                <c:pt idx="909">
                  <c:v>1841.1279999999999</c:v>
                </c:pt>
                <c:pt idx="910">
                  <c:v>1796.6819999999998</c:v>
                </c:pt>
                <c:pt idx="911">
                  <c:v>1840.056</c:v>
                </c:pt>
                <c:pt idx="912">
                  <c:v>1797.761</c:v>
                </c:pt>
                <c:pt idx="913">
                  <c:v>1838.9839999999999</c:v>
                </c:pt>
                <c:pt idx="914">
                  <c:v>1798.84</c:v>
                </c:pt>
                <c:pt idx="915">
                  <c:v>1837.58</c:v>
                </c:pt>
                <c:pt idx="916">
                  <c:v>1799.92</c:v>
                </c:pt>
                <c:pt idx="917">
                  <c:v>1836.499</c:v>
                </c:pt>
                <c:pt idx="918">
                  <c:v>1800.999</c:v>
                </c:pt>
                <c:pt idx="919">
                  <c:v>1835.4170000000001</c:v>
                </c:pt>
                <c:pt idx="920">
                  <c:v>1802.09</c:v>
                </c:pt>
                <c:pt idx="921">
                  <c:v>1834.329</c:v>
                </c:pt>
                <c:pt idx="922">
                  <c:v>1802.8309999999999</c:v>
                </c:pt>
                <c:pt idx="923">
                  <c:v>1833.2370000000001</c:v>
                </c:pt>
                <c:pt idx="924">
                  <c:v>1803.9180000000001</c:v>
                </c:pt>
                <c:pt idx="925">
                  <c:v>1831.6029999999998</c:v>
                </c:pt>
                <c:pt idx="926">
                  <c:v>1804.999</c:v>
                </c:pt>
                <c:pt idx="927">
                  <c:v>1830.51</c:v>
                </c:pt>
                <c:pt idx="928">
                  <c:v>1806.086</c:v>
                </c:pt>
                <c:pt idx="929">
                  <c:v>1829.422</c:v>
                </c:pt>
                <c:pt idx="930">
                  <c:v>1807.1739999999998</c:v>
                </c:pt>
                <c:pt idx="931">
                  <c:v>1828.3209999999999</c:v>
                </c:pt>
                <c:pt idx="932">
                  <c:v>1807.0839999999998</c:v>
                </c:pt>
                <c:pt idx="933">
                  <c:v>1827.2260000000001</c:v>
                </c:pt>
                <c:pt idx="934">
                  <c:v>1808.1759999999999</c:v>
                </c:pt>
                <c:pt idx="935">
                  <c:v>1826.1329999999998</c:v>
                </c:pt>
                <c:pt idx="936">
                  <c:v>1809.2560000000001</c:v>
                </c:pt>
                <c:pt idx="937">
                  <c:v>1825.04</c:v>
                </c:pt>
                <c:pt idx="938">
                  <c:v>1810.3539999999998</c:v>
                </c:pt>
                <c:pt idx="939">
                  <c:v>1823.9380000000001</c:v>
                </c:pt>
                <c:pt idx="940">
                  <c:v>1811.441</c:v>
                </c:pt>
                <c:pt idx="941">
                  <c:v>1822.42</c:v>
                </c:pt>
                <c:pt idx="942">
                  <c:v>1812.5260000000001</c:v>
                </c:pt>
                <c:pt idx="943">
                  <c:v>1821.3239999999998</c:v>
                </c:pt>
                <c:pt idx="944">
                  <c:v>1813.6229999999998</c:v>
                </c:pt>
                <c:pt idx="945">
                  <c:v>1820.239</c:v>
                </c:pt>
                <c:pt idx="946">
                  <c:v>1814.7070000000001</c:v>
                </c:pt>
                <c:pt idx="947">
                  <c:v>1818.6659999999999</c:v>
                </c:pt>
                <c:pt idx="948">
                  <c:v>1815.8039999999999</c:v>
                </c:pt>
                <c:pt idx="949">
                  <c:v>1817.5719999999999</c:v>
                </c:pt>
                <c:pt idx="950">
                  <c:v>1816.8979999999999</c:v>
                </c:pt>
                <c:pt idx="951">
                  <c:v>1816.4770000000001</c:v>
                </c:pt>
                <c:pt idx="952">
                  <c:v>1817.992</c:v>
                </c:pt>
                <c:pt idx="953">
                  <c:v>1815.385</c:v>
                </c:pt>
                <c:pt idx="954">
                  <c:v>1819.0809999999999</c:v>
                </c:pt>
                <c:pt idx="955">
                  <c:v>1814.288</c:v>
                </c:pt>
                <c:pt idx="956">
                  <c:v>1820.1809999999998</c:v>
                </c:pt>
                <c:pt idx="957">
                  <c:v>1813.1919999999998</c:v>
                </c:pt>
                <c:pt idx="958">
                  <c:v>1821.2729999999999</c:v>
                </c:pt>
                <c:pt idx="959">
                  <c:v>1812.1009999999999</c:v>
                </c:pt>
                <c:pt idx="960">
                  <c:v>1822.367</c:v>
                </c:pt>
                <c:pt idx="961">
                  <c:v>1811.0119999999999</c:v>
                </c:pt>
                <c:pt idx="962">
                  <c:v>1822.96</c:v>
                </c:pt>
                <c:pt idx="963">
                  <c:v>1809.9180000000001</c:v>
                </c:pt>
                <c:pt idx="964">
                  <c:v>1824.0429999999999</c:v>
                </c:pt>
                <c:pt idx="965">
                  <c:v>1808.828</c:v>
                </c:pt>
                <c:pt idx="966">
                  <c:v>1824.5409999999999</c:v>
                </c:pt>
                <c:pt idx="967">
                  <c:v>1807.1209999999999</c:v>
                </c:pt>
                <c:pt idx="968">
                  <c:v>1825.6309999999999</c:v>
                </c:pt>
                <c:pt idx="969">
                  <c:v>1806.0319999999999</c:v>
                </c:pt>
                <c:pt idx="970">
                  <c:v>1826.721</c:v>
                </c:pt>
                <c:pt idx="971">
                  <c:v>1804.9490000000001</c:v>
                </c:pt>
                <c:pt idx="972">
                  <c:v>1827.8109999999999</c:v>
                </c:pt>
                <c:pt idx="973">
                  <c:v>1803.8619999999999</c:v>
                </c:pt>
                <c:pt idx="974">
                  <c:v>1828.8969999999999</c:v>
                </c:pt>
                <c:pt idx="975">
                  <c:v>1802.777</c:v>
                </c:pt>
                <c:pt idx="976">
                  <c:v>1829.989</c:v>
                </c:pt>
                <c:pt idx="977">
                  <c:v>1801.6939999999954</c:v>
                </c:pt>
                <c:pt idx="978">
                  <c:v>1831.076</c:v>
                </c:pt>
                <c:pt idx="979">
                  <c:v>1800.6189999999999</c:v>
                </c:pt>
                <c:pt idx="980">
                  <c:v>1831.758</c:v>
                </c:pt>
                <c:pt idx="981">
                  <c:v>1799.54</c:v>
                </c:pt>
                <c:pt idx="982">
                  <c:v>1832.84</c:v>
                </c:pt>
                <c:pt idx="983">
                  <c:v>1798.463</c:v>
                </c:pt>
                <c:pt idx="984">
                  <c:v>1833.924</c:v>
                </c:pt>
                <c:pt idx="985">
                  <c:v>1797.3909999999998</c:v>
                </c:pt>
                <c:pt idx="986">
                  <c:v>1834.999</c:v>
                </c:pt>
                <c:pt idx="987">
                  <c:v>1796.3139999999999</c:v>
                </c:pt>
                <c:pt idx="988">
                  <c:v>1836.079</c:v>
                </c:pt>
                <c:pt idx="989">
                  <c:v>1795.252</c:v>
                </c:pt>
                <c:pt idx="990">
                  <c:v>1837.155</c:v>
                </c:pt>
                <c:pt idx="991">
                  <c:v>1793.7529999999999</c:v>
                </c:pt>
                <c:pt idx="992">
                  <c:v>1838.23</c:v>
                </c:pt>
                <c:pt idx="993">
                  <c:v>1792.6829999999998</c:v>
                </c:pt>
                <c:pt idx="994">
                  <c:v>1839.3029999999999</c:v>
                </c:pt>
                <c:pt idx="995">
                  <c:v>1791.617</c:v>
                </c:pt>
                <c:pt idx="996">
                  <c:v>1840.3689999999999</c:v>
                </c:pt>
                <c:pt idx="997">
                  <c:v>1789.3319999999999</c:v>
                </c:pt>
                <c:pt idx="998">
                  <c:v>1841.4449999999999</c:v>
                </c:pt>
                <c:pt idx="999">
                  <c:v>1788.269</c:v>
                </c:pt>
                <c:pt idx="1000">
                  <c:v>1841.886</c:v>
                </c:pt>
                <c:pt idx="1001">
                  <c:v>1787.204</c:v>
                </c:pt>
                <c:pt idx="1002">
                  <c:v>1842.9480000000001</c:v>
                </c:pt>
                <c:pt idx="1003">
                  <c:v>1786.1529999999998</c:v>
                </c:pt>
                <c:pt idx="1004">
                  <c:v>1844.0139999999999</c:v>
                </c:pt>
                <c:pt idx="1005">
                  <c:v>1785.095</c:v>
                </c:pt>
                <c:pt idx="1006">
                  <c:v>1845.077</c:v>
                </c:pt>
                <c:pt idx="1007">
                  <c:v>1784.048</c:v>
                </c:pt>
                <c:pt idx="1008">
                  <c:v>1846.136</c:v>
                </c:pt>
                <c:pt idx="1009">
                  <c:v>1782.9949999999999</c:v>
                </c:pt>
                <c:pt idx="1010">
                  <c:v>1847.1889999999999</c:v>
                </c:pt>
                <c:pt idx="1011">
                  <c:v>1781.9580000000001</c:v>
                </c:pt>
                <c:pt idx="1012">
                  <c:v>1847.6409999999998</c:v>
                </c:pt>
                <c:pt idx="1013">
                  <c:v>1780.4360000000001</c:v>
                </c:pt>
                <c:pt idx="1014">
                  <c:v>1848.6939999999954</c:v>
                </c:pt>
                <c:pt idx="1015">
                  <c:v>1779.404</c:v>
                </c:pt>
                <c:pt idx="1016">
                  <c:v>1849.7360000000001</c:v>
                </c:pt>
                <c:pt idx="1017">
                  <c:v>1778.3719999999998</c:v>
                </c:pt>
                <c:pt idx="1018">
                  <c:v>1850.7809999999999</c:v>
                </c:pt>
                <c:pt idx="1019">
                  <c:v>1776.8109999999999</c:v>
                </c:pt>
                <c:pt idx="1020">
                  <c:v>1851.8309999999999</c:v>
                </c:pt>
                <c:pt idx="1021">
                  <c:v>1775.7819999999999</c:v>
                </c:pt>
                <c:pt idx="1022">
                  <c:v>1852.8719999999998</c:v>
                </c:pt>
                <c:pt idx="1023">
                  <c:v>1774.7650000000001</c:v>
                </c:pt>
                <c:pt idx="1024">
                  <c:v>1853.9050000000011</c:v>
                </c:pt>
                <c:pt idx="1025">
                  <c:v>1773.7470000000001</c:v>
                </c:pt>
                <c:pt idx="1026">
                  <c:v>1854.9349999999999</c:v>
                </c:pt>
                <c:pt idx="1027">
                  <c:v>1772.74</c:v>
                </c:pt>
                <c:pt idx="1028">
                  <c:v>1855.9649999999999</c:v>
                </c:pt>
                <c:pt idx="1029">
                  <c:v>1771.7280000000001</c:v>
                </c:pt>
                <c:pt idx="1030">
                  <c:v>1856.9949999999999</c:v>
                </c:pt>
                <c:pt idx="1031">
                  <c:v>1770.731</c:v>
                </c:pt>
                <c:pt idx="1032">
                  <c:v>1858.027</c:v>
                </c:pt>
                <c:pt idx="1033">
                  <c:v>1769.731</c:v>
                </c:pt>
                <c:pt idx="1034">
                  <c:v>1859.038</c:v>
                </c:pt>
                <c:pt idx="1035">
                  <c:v>1768.739</c:v>
                </c:pt>
                <c:pt idx="1036">
                  <c:v>1859.4929999999999</c:v>
                </c:pt>
                <c:pt idx="1037">
                  <c:v>1767.75</c:v>
                </c:pt>
                <c:pt idx="1038">
                  <c:v>1860.5060000000001</c:v>
                </c:pt>
                <c:pt idx="1039">
                  <c:v>1766.7670000000001</c:v>
                </c:pt>
                <c:pt idx="1040">
                  <c:v>1861.5170000000001</c:v>
                </c:pt>
                <c:pt idx="1041">
                  <c:v>1765.7839999999999</c:v>
                </c:pt>
                <c:pt idx="1042">
                  <c:v>1862.5150000000001</c:v>
                </c:pt>
                <c:pt idx="1043">
                  <c:v>1764.8129999999999</c:v>
                </c:pt>
                <c:pt idx="1044">
                  <c:v>1863.046</c:v>
                </c:pt>
                <c:pt idx="1045">
                  <c:v>1763.8429999999998</c:v>
                </c:pt>
                <c:pt idx="1046">
                  <c:v>1864.038</c:v>
                </c:pt>
                <c:pt idx="1047">
                  <c:v>1762.8779999999999</c:v>
                </c:pt>
                <c:pt idx="1048">
                  <c:v>1865.03</c:v>
                </c:pt>
                <c:pt idx="1049">
                  <c:v>1761.92</c:v>
                </c:pt>
                <c:pt idx="1050">
                  <c:v>1866.0129999999999</c:v>
                </c:pt>
                <c:pt idx="1051">
                  <c:v>1760.9670000000001</c:v>
                </c:pt>
                <c:pt idx="1052">
                  <c:v>1866.9929999999999</c:v>
                </c:pt>
                <c:pt idx="1053">
                  <c:v>1760.021</c:v>
                </c:pt>
                <c:pt idx="1054">
                  <c:v>1867.971</c:v>
                </c:pt>
                <c:pt idx="1055">
                  <c:v>1759.08</c:v>
                </c:pt>
                <c:pt idx="1056">
                  <c:v>1868.943</c:v>
                </c:pt>
                <c:pt idx="1057">
                  <c:v>1758.1419999999998</c:v>
                </c:pt>
                <c:pt idx="1058">
                  <c:v>1869.9090000000001</c:v>
                </c:pt>
                <c:pt idx="1059">
                  <c:v>1757.2080000000001</c:v>
                </c:pt>
                <c:pt idx="1060">
                  <c:v>1870.8719999999998</c:v>
                </c:pt>
                <c:pt idx="1061">
                  <c:v>1756.288</c:v>
                </c:pt>
                <c:pt idx="1062">
                  <c:v>1871.8309999999999</c:v>
                </c:pt>
                <c:pt idx="1063">
                  <c:v>1754.751</c:v>
                </c:pt>
                <c:pt idx="1064">
                  <c:v>1872.7839999999999</c:v>
                </c:pt>
                <c:pt idx="1065">
                  <c:v>1753.838</c:v>
                </c:pt>
                <c:pt idx="1066">
                  <c:v>1873.731</c:v>
                </c:pt>
                <c:pt idx="1067">
                  <c:v>1752.9280000000001</c:v>
                </c:pt>
                <c:pt idx="1068">
                  <c:v>1874.6739999999998</c:v>
                </c:pt>
                <c:pt idx="1069">
                  <c:v>1752.0350000000001</c:v>
                </c:pt>
                <c:pt idx="1070">
                  <c:v>1875.6119999999999</c:v>
                </c:pt>
                <c:pt idx="1071">
                  <c:v>1751.135</c:v>
                </c:pt>
                <c:pt idx="1072">
                  <c:v>1876.549</c:v>
                </c:pt>
                <c:pt idx="1073">
                  <c:v>1749.6319999999998</c:v>
                </c:pt>
                <c:pt idx="1074">
                  <c:v>1877.48</c:v>
                </c:pt>
                <c:pt idx="1075">
                  <c:v>1748.7429999999999</c:v>
                </c:pt>
                <c:pt idx="1076">
                  <c:v>1878.403</c:v>
                </c:pt>
                <c:pt idx="1077">
                  <c:v>1747.8799999999999</c:v>
                </c:pt>
                <c:pt idx="1078">
                  <c:v>1879.3209999999999</c:v>
                </c:pt>
                <c:pt idx="1079">
                  <c:v>1747.0039999999999</c:v>
                </c:pt>
                <c:pt idx="1080">
                  <c:v>1880.2329999999999</c:v>
                </c:pt>
                <c:pt idx="1081">
                  <c:v>1746.145</c:v>
                </c:pt>
                <c:pt idx="1082">
                  <c:v>1881.145</c:v>
                </c:pt>
                <c:pt idx="1083">
                  <c:v>1745.2929999999999</c:v>
                </c:pt>
                <c:pt idx="1084">
                  <c:v>1882.0450000000001</c:v>
                </c:pt>
                <c:pt idx="1085">
                  <c:v>1744.444</c:v>
                </c:pt>
                <c:pt idx="1086">
                  <c:v>1882.942</c:v>
                </c:pt>
                <c:pt idx="1087">
                  <c:v>1743.606</c:v>
                </c:pt>
                <c:pt idx="1088">
                  <c:v>1883.829</c:v>
                </c:pt>
                <c:pt idx="1089">
                  <c:v>1742.7719999999999</c:v>
                </c:pt>
                <c:pt idx="1090">
                  <c:v>1884.7160000000001</c:v>
                </c:pt>
                <c:pt idx="1091">
                  <c:v>1741.9490000000001</c:v>
                </c:pt>
                <c:pt idx="1092">
                  <c:v>1885.597</c:v>
                </c:pt>
                <c:pt idx="1093">
                  <c:v>1740.529</c:v>
                </c:pt>
                <c:pt idx="1094">
                  <c:v>1886.473</c:v>
                </c:pt>
                <c:pt idx="1095">
                  <c:v>1739.7160000000001</c:v>
                </c:pt>
                <c:pt idx="1096">
                  <c:v>1886.7080000000001</c:v>
                </c:pt>
                <c:pt idx="1097">
                  <c:v>1738.912</c:v>
                </c:pt>
                <c:pt idx="1098">
                  <c:v>1886.9770000000001</c:v>
                </c:pt>
                <c:pt idx="1099">
                  <c:v>1738.1139999999998</c:v>
                </c:pt>
                <c:pt idx="1100">
                  <c:v>1887.8309999999999</c:v>
                </c:pt>
                <c:pt idx="1101">
                  <c:v>1737.3219999999999</c:v>
                </c:pt>
                <c:pt idx="1102">
                  <c:v>1888.6779999999999</c:v>
                </c:pt>
                <c:pt idx="1103">
                  <c:v>1736.539</c:v>
                </c:pt>
                <c:pt idx="1104">
                  <c:v>1889.519</c:v>
                </c:pt>
                <c:pt idx="1105">
                  <c:v>1735.7650000000001</c:v>
                </c:pt>
                <c:pt idx="1106">
                  <c:v>1889.7639999999999</c:v>
                </c:pt>
                <c:pt idx="1107">
                  <c:v>1734.9929999999999</c:v>
                </c:pt>
                <c:pt idx="1108">
                  <c:v>1890.5919999999999</c:v>
                </c:pt>
                <c:pt idx="1109">
                  <c:v>1734.2339999999999</c:v>
                </c:pt>
                <c:pt idx="1110">
                  <c:v>1891.4180000000001</c:v>
                </c:pt>
                <c:pt idx="1111">
                  <c:v>1733.4770000000001</c:v>
                </c:pt>
                <c:pt idx="1112">
                  <c:v>1892.2429999999999</c:v>
                </c:pt>
                <c:pt idx="1113">
                  <c:v>1732.741</c:v>
                </c:pt>
                <c:pt idx="1114">
                  <c:v>1893.05</c:v>
                </c:pt>
                <c:pt idx="1115">
                  <c:v>1732.0050000000001</c:v>
                </c:pt>
                <c:pt idx="1116">
                  <c:v>1893.85</c:v>
                </c:pt>
                <c:pt idx="1117">
                  <c:v>1731.2719999999999</c:v>
                </c:pt>
                <c:pt idx="1118">
                  <c:v>1894.6509999999998</c:v>
                </c:pt>
                <c:pt idx="1119">
                  <c:v>1730.55</c:v>
                </c:pt>
                <c:pt idx="1120">
                  <c:v>1895.4390000000001</c:v>
                </c:pt>
                <c:pt idx="1121">
                  <c:v>1729.8439999999998</c:v>
                </c:pt>
                <c:pt idx="1122">
                  <c:v>1896.2260000000001</c:v>
                </c:pt>
                <c:pt idx="1123">
                  <c:v>1729.1409999999998</c:v>
                </c:pt>
                <c:pt idx="1124">
                  <c:v>1897.0050000000001</c:v>
                </c:pt>
                <c:pt idx="1125">
                  <c:v>1728.444</c:v>
                </c:pt>
                <c:pt idx="1126">
                  <c:v>1897.78</c:v>
                </c:pt>
                <c:pt idx="1127">
                  <c:v>1727.758</c:v>
                </c:pt>
                <c:pt idx="1128">
                  <c:v>1898.5409999999999</c:v>
                </c:pt>
                <c:pt idx="1129">
                  <c:v>1727.0809999999999</c:v>
                </c:pt>
                <c:pt idx="1130">
                  <c:v>1899.298</c:v>
                </c:pt>
                <c:pt idx="1131">
                  <c:v>1726.4090000000001</c:v>
                </c:pt>
                <c:pt idx="1132">
                  <c:v>1900.049</c:v>
                </c:pt>
                <c:pt idx="1133">
                  <c:v>1725.7439999999999</c:v>
                </c:pt>
                <c:pt idx="1134">
                  <c:v>1900.789</c:v>
                </c:pt>
                <c:pt idx="1135">
                  <c:v>1725.0919999999999</c:v>
                </c:pt>
                <c:pt idx="1136">
                  <c:v>1901.5239999999999</c:v>
                </c:pt>
                <c:pt idx="1137">
                  <c:v>1724.4449999999999</c:v>
                </c:pt>
                <c:pt idx="1138">
                  <c:v>1902.258</c:v>
                </c:pt>
                <c:pt idx="1139">
                  <c:v>1723.816</c:v>
                </c:pt>
                <c:pt idx="1140">
                  <c:v>1902.973</c:v>
                </c:pt>
                <c:pt idx="1141">
                  <c:v>1723.1869999999999</c:v>
                </c:pt>
                <c:pt idx="1142">
                  <c:v>1903.6829999999998</c:v>
                </c:pt>
                <c:pt idx="1143">
                  <c:v>1722.576</c:v>
                </c:pt>
                <c:pt idx="1144">
                  <c:v>1904.3909999999998</c:v>
                </c:pt>
                <c:pt idx="1145">
                  <c:v>1721.9649999999999</c:v>
                </c:pt>
                <c:pt idx="1146">
                  <c:v>1905.0839999999998</c:v>
                </c:pt>
                <c:pt idx="1147">
                  <c:v>1721.367</c:v>
                </c:pt>
                <c:pt idx="1148">
                  <c:v>1905.78</c:v>
                </c:pt>
                <c:pt idx="1149">
                  <c:v>1720.777</c:v>
                </c:pt>
                <c:pt idx="1150">
                  <c:v>1906.4580000000001</c:v>
                </c:pt>
                <c:pt idx="1151">
                  <c:v>1720.1959999999999</c:v>
                </c:pt>
                <c:pt idx="1152">
                  <c:v>1907.1319999999998</c:v>
                </c:pt>
                <c:pt idx="1153">
                  <c:v>1719.627</c:v>
                </c:pt>
                <c:pt idx="1154">
                  <c:v>1907.8</c:v>
                </c:pt>
                <c:pt idx="1155">
                  <c:v>1719.0639999999999</c:v>
                </c:pt>
                <c:pt idx="1156">
                  <c:v>1908.4549999999999</c:v>
                </c:pt>
                <c:pt idx="1157">
                  <c:v>1718.5060000000001</c:v>
                </c:pt>
                <c:pt idx="1158">
                  <c:v>1909.1119999999999</c:v>
                </c:pt>
                <c:pt idx="1159">
                  <c:v>1717.9649999999999</c:v>
                </c:pt>
                <c:pt idx="1160">
                  <c:v>1909.748</c:v>
                </c:pt>
                <c:pt idx="1161">
                  <c:v>1717.431</c:v>
                </c:pt>
                <c:pt idx="1162">
                  <c:v>1910.3819999999998</c:v>
                </c:pt>
                <c:pt idx="1163">
                  <c:v>1716.9060000000011</c:v>
                </c:pt>
                <c:pt idx="1164">
                  <c:v>1911.0119999999999</c:v>
                </c:pt>
                <c:pt idx="1165">
                  <c:v>1716.3939999999998</c:v>
                </c:pt>
                <c:pt idx="1166">
                  <c:v>1911.626</c:v>
                </c:pt>
                <c:pt idx="1167">
                  <c:v>1715.886</c:v>
                </c:pt>
                <c:pt idx="1168">
                  <c:v>1912.2329999999999</c:v>
                </c:pt>
                <c:pt idx="1169">
                  <c:v>1715.3899999999999</c:v>
                </c:pt>
                <c:pt idx="1170">
                  <c:v>1912.212</c:v>
                </c:pt>
                <c:pt idx="1171">
                  <c:v>1714.902</c:v>
                </c:pt>
                <c:pt idx="1172">
                  <c:v>1912.8109999999999</c:v>
                </c:pt>
                <c:pt idx="1173">
                  <c:v>1714.421</c:v>
                </c:pt>
                <c:pt idx="1174">
                  <c:v>1913.3919999999998</c:v>
                </c:pt>
                <c:pt idx="1175">
                  <c:v>1713.348</c:v>
                </c:pt>
                <c:pt idx="1176">
                  <c:v>1913.9660000000001</c:v>
                </c:pt>
                <c:pt idx="1177">
                  <c:v>1712.8909999999998</c:v>
                </c:pt>
                <c:pt idx="1178">
                  <c:v>1914.53</c:v>
                </c:pt>
                <c:pt idx="1179">
                  <c:v>1712.4380000000001</c:v>
                </c:pt>
                <c:pt idx="1180">
                  <c:v>1915.0889999999999</c:v>
                </c:pt>
                <c:pt idx="1181">
                  <c:v>1712.002</c:v>
                </c:pt>
                <c:pt idx="1182">
                  <c:v>1915.6419999999998</c:v>
                </c:pt>
                <c:pt idx="1183">
                  <c:v>1711.5809999999999</c:v>
                </c:pt>
                <c:pt idx="1184">
                  <c:v>1916.1799999999998</c:v>
                </c:pt>
                <c:pt idx="1185">
                  <c:v>1711.1629999999998</c:v>
                </c:pt>
                <c:pt idx="1186">
                  <c:v>1916.7149999999999</c:v>
                </c:pt>
                <c:pt idx="1187">
                  <c:v>1710.7570000000001</c:v>
                </c:pt>
                <c:pt idx="1188">
                  <c:v>1917.2360000000001</c:v>
                </c:pt>
                <c:pt idx="1189">
                  <c:v>1710.0889999999999</c:v>
                </c:pt>
                <c:pt idx="1190">
                  <c:v>1917.749</c:v>
                </c:pt>
                <c:pt idx="1191">
                  <c:v>1709.6989999999998</c:v>
                </c:pt>
                <c:pt idx="1192">
                  <c:v>1918.259</c:v>
                </c:pt>
                <c:pt idx="1193">
                  <c:v>1709.317</c:v>
                </c:pt>
                <c:pt idx="1194">
                  <c:v>1918.752</c:v>
                </c:pt>
                <c:pt idx="1195">
                  <c:v>1708.944</c:v>
                </c:pt>
                <c:pt idx="1196">
                  <c:v>1919.241</c:v>
                </c:pt>
                <c:pt idx="1197">
                  <c:v>1708.5839999999998</c:v>
                </c:pt>
                <c:pt idx="1198">
                  <c:v>1919.721</c:v>
                </c:pt>
                <c:pt idx="1199">
                  <c:v>1708.2370000000001</c:v>
                </c:pt>
                <c:pt idx="1200">
                  <c:v>1920.1889999999999</c:v>
                </c:pt>
                <c:pt idx="1201">
                  <c:v>1707.4</c:v>
                </c:pt>
                <c:pt idx="1202">
                  <c:v>1920.6479999999999</c:v>
                </c:pt>
                <c:pt idx="1203">
                  <c:v>1707.068</c:v>
                </c:pt>
                <c:pt idx="1204">
                  <c:v>1921.1009999999999</c:v>
                </c:pt>
                <c:pt idx="1205">
                  <c:v>1706.748</c:v>
                </c:pt>
                <c:pt idx="1206">
                  <c:v>1921.5429999999999</c:v>
                </c:pt>
                <c:pt idx="1207">
                  <c:v>1706.4460000000001</c:v>
                </c:pt>
                <c:pt idx="1208">
                  <c:v>1921.9849999999999</c:v>
                </c:pt>
                <c:pt idx="1209">
                  <c:v>1706.1439999999998</c:v>
                </c:pt>
                <c:pt idx="1210">
                  <c:v>1922.403</c:v>
                </c:pt>
                <c:pt idx="1211">
                  <c:v>1705.8619999999999</c:v>
                </c:pt>
                <c:pt idx="1212">
                  <c:v>1922.816</c:v>
                </c:pt>
                <c:pt idx="1213">
                  <c:v>1705.5889999999999</c:v>
                </c:pt>
                <c:pt idx="1214">
                  <c:v>1923.222</c:v>
                </c:pt>
                <c:pt idx="1215">
                  <c:v>1705.32</c:v>
                </c:pt>
                <c:pt idx="1216">
                  <c:v>1923.617</c:v>
                </c:pt>
                <c:pt idx="1217">
                  <c:v>1705.0729999999999</c:v>
                </c:pt>
                <c:pt idx="1218">
                  <c:v>1924.0060000000001</c:v>
                </c:pt>
                <c:pt idx="1219">
                  <c:v>1704.761</c:v>
                </c:pt>
                <c:pt idx="1220">
                  <c:v>1924.386</c:v>
                </c:pt>
                <c:pt idx="1221">
                  <c:v>1704.5229999999999</c:v>
                </c:pt>
                <c:pt idx="1222">
                  <c:v>1924.751</c:v>
                </c:pt>
                <c:pt idx="1223">
                  <c:v>1704.289</c:v>
                </c:pt>
                <c:pt idx="1224">
                  <c:v>1925.1079999999999</c:v>
                </c:pt>
                <c:pt idx="1225">
                  <c:v>1704.078</c:v>
                </c:pt>
                <c:pt idx="1226">
                  <c:v>1925.454</c:v>
                </c:pt>
                <c:pt idx="1227">
                  <c:v>1703.87</c:v>
                </c:pt>
                <c:pt idx="1228">
                  <c:v>1925.7919999999999</c:v>
                </c:pt>
                <c:pt idx="1229">
                  <c:v>1703.6739999999998</c:v>
                </c:pt>
                <c:pt idx="1230">
                  <c:v>1926.126</c:v>
                </c:pt>
                <c:pt idx="1231">
                  <c:v>1703.49</c:v>
                </c:pt>
                <c:pt idx="1232">
                  <c:v>1926.453</c:v>
                </c:pt>
                <c:pt idx="1233">
                  <c:v>1703.7470000000001</c:v>
                </c:pt>
                <c:pt idx="1234">
                  <c:v>1926.758</c:v>
                </c:pt>
                <c:pt idx="1235">
                  <c:v>1703.58</c:v>
                </c:pt>
                <c:pt idx="1236">
                  <c:v>1927.06</c:v>
                </c:pt>
                <c:pt idx="1237">
                  <c:v>1703.423</c:v>
                </c:pt>
                <c:pt idx="1238">
                  <c:v>1927.345</c:v>
                </c:pt>
                <c:pt idx="1239">
                  <c:v>1703.2809999999999</c:v>
                </c:pt>
                <c:pt idx="1240">
                  <c:v>1927.6279999999999</c:v>
                </c:pt>
                <c:pt idx="1241">
                  <c:v>1703.1399999999999</c:v>
                </c:pt>
                <c:pt idx="1242">
                  <c:v>1927.9</c:v>
                </c:pt>
                <c:pt idx="1243">
                  <c:v>1703.0150000000001</c:v>
                </c:pt>
                <c:pt idx="1244">
                  <c:v>1928.1579999999999</c:v>
                </c:pt>
                <c:pt idx="1245">
                  <c:v>1702.9</c:v>
                </c:pt>
                <c:pt idx="1246">
                  <c:v>1928.4150000000011</c:v>
                </c:pt>
                <c:pt idx="1247">
                  <c:v>1702.799</c:v>
                </c:pt>
                <c:pt idx="1248">
                  <c:v>1928.6579999999999</c:v>
                </c:pt>
                <c:pt idx="1249">
                  <c:v>1702.7090000000001</c:v>
                </c:pt>
                <c:pt idx="1250">
                  <c:v>1928.8839999999998</c:v>
                </c:pt>
                <c:pt idx="1251">
                  <c:v>1702.62</c:v>
                </c:pt>
                <c:pt idx="1252">
                  <c:v>1929.1079999999999</c:v>
                </c:pt>
                <c:pt idx="1253">
                  <c:v>1702.549</c:v>
                </c:pt>
                <c:pt idx="1254">
                  <c:v>1929.3209999999999</c:v>
                </c:pt>
                <c:pt idx="1255">
                  <c:v>1702.492</c:v>
                </c:pt>
                <c:pt idx="1256">
                  <c:v>1929.5250000000001</c:v>
                </c:pt>
                <c:pt idx="1257">
                  <c:v>1702.4460000000001</c:v>
                </c:pt>
                <c:pt idx="1258">
                  <c:v>1929.7170000000001</c:v>
                </c:pt>
                <c:pt idx="1259">
                  <c:v>1702.4070000000011</c:v>
                </c:pt>
                <c:pt idx="1260">
                  <c:v>1929.9080000000001</c:v>
                </c:pt>
                <c:pt idx="1261">
                  <c:v>1702.3779999999999</c:v>
                </c:pt>
                <c:pt idx="1262">
                  <c:v>1930.079</c:v>
                </c:pt>
                <c:pt idx="1263">
                  <c:v>1702.3529999999998</c:v>
                </c:pt>
                <c:pt idx="1264">
                  <c:v>1930.229</c:v>
                </c:pt>
                <c:pt idx="1265">
                  <c:v>1702.348</c:v>
                </c:pt>
                <c:pt idx="1266">
                  <c:v>1930.3929999999998</c:v>
                </c:pt>
                <c:pt idx="1267">
                  <c:v>1702.3579999999999</c:v>
                </c:pt>
                <c:pt idx="1268">
                  <c:v>1930.5329999999999</c:v>
                </c:pt>
                <c:pt idx="1269">
                  <c:v>1702.3729999999998</c:v>
                </c:pt>
                <c:pt idx="1270">
                  <c:v>1930.665</c:v>
                </c:pt>
                <c:pt idx="1271">
                  <c:v>1702.4</c:v>
                </c:pt>
                <c:pt idx="1272">
                  <c:v>1930.788</c:v>
                </c:pt>
                <c:pt idx="1273">
                  <c:v>1702.434</c:v>
                </c:pt>
                <c:pt idx="1274">
                  <c:v>1930.9010000000001</c:v>
                </c:pt>
                <c:pt idx="1275">
                  <c:v>1702.481</c:v>
                </c:pt>
                <c:pt idx="1276">
                  <c:v>1931.0029999999999</c:v>
                </c:pt>
                <c:pt idx="1277">
                  <c:v>1702.539</c:v>
                </c:pt>
                <c:pt idx="1278">
                  <c:v>1931.095</c:v>
                </c:pt>
                <c:pt idx="1279">
                  <c:v>1702.61</c:v>
                </c:pt>
                <c:pt idx="1280">
                  <c:v>1931.1789999999999</c:v>
                </c:pt>
                <c:pt idx="1281">
                  <c:v>1702.6849999999954</c:v>
                </c:pt>
                <c:pt idx="1282">
                  <c:v>1931.25</c:v>
                </c:pt>
                <c:pt idx="1283">
                  <c:v>1702.7850000000001</c:v>
                </c:pt>
                <c:pt idx="1284">
                  <c:v>1931.309</c:v>
                </c:pt>
                <c:pt idx="1285">
                  <c:v>1702.8789999999999</c:v>
                </c:pt>
                <c:pt idx="1286">
                  <c:v>1931.3619999999999</c:v>
                </c:pt>
                <c:pt idx="1287">
                  <c:v>1702.999</c:v>
                </c:pt>
                <c:pt idx="1288">
                  <c:v>1931.6219999999998</c:v>
                </c:pt>
                <c:pt idx="1289">
                  <c:v>1703.116</c:v>
                </c:pt>
                <c:pt idx="1290">
                  <c:v>1931.6439999999998</c:v>
                </c:pt>
                <c:pt idx="1291">
                  <c:v>1703.2550000000001</c:v>
                </c:pt>
                <c:pt idx="1292">
                  <c:v>1931.6639999999998</c:v>
                </c:pt>
                <c:pt idx="1293">
                  <c:v>1703.395</c:v>
                </c:pt>
                <c:pt idx="1294">
                  <c:v>1931.665</c:v>
                </c:pt>
                <c:pt idx="1295">
                  <c:v>1703.55</c:v>
                </c:pt>
                <c:pt idx="1296">
                  <c:v>1931.6609999999998</c:v>
                </c:pt>
                <c:pt idx="1297">
                  <c:v>1703.7160000000001</c:v>
                </c:pt>
                <c:pt idx="1298">
                  <c:v>1931.6499999999999</c:v>
                </c:pt>
                <c:pt idx="1299">
                  <c:v>1703.8969999999999</c:v>
                </c:pt>
                <c:pt idx="1300">
                  <c:v>1931.4150000000011</c:v>
                </c:pt>
                <c:pt idx="1301">
                  <c:v>1704.0829999999999</c:v>
                </c:pt>
                <c:pt idx="1302">
                  <c:v>1931.3729999999998</c:v>
                </c:pt>
                <c:pt idx="1303">
                  <c:v>1704.2819999999999</c:v>
                </c:pt>
                <c:pt idx="1304">
                  <c:v>1931.3239999999998</c:v>
                </c:pt>
                <c:pt idx="1305">
                  <c:v>1704.49</c:v>
                </c:pt>
                <c:pt idx="1306">
                  <c:v>1931.261</c:v>
                </c:pt>
                <c:pt idx="1307">
                  <c:v>1704.713</c:v>
                </c:pt>
                <c:pt idx="1308">
                  <c:v>1931.1959999999999</c:v>
                </c:pt>
                <c:pt idx="1309">
                  <c:v>1704.9349999999999</c:v>
                </c:pt>
                <c:pt idx="1310">
                  <c:v>1931.117</c:v>
                </c:pt>
                <c:pt idx="1311">
                  <c:v>1705.1759999999999</c:v>
                </c:pt>
                <c:pt idx="1312">
                  <c:v>1931.0250000000001</c:v>
                </c:pt>
                <c:pt idx="1313">
                  <c:v>1705.431</c:v>
                </c:pt>
                <c:pt idx="1314">
                  <c:v>1930.9190000000001</c:v>
                </c:pt>
                <c:pt idx="1315">
                  <c:v>1705.6899999999998</c:v>
                </c:pt>
                <c:pt idx="1316">
                  <c:v>1930.817</c:v>
                </c:pt>
                <c:pt idx="1317">
                  <c:v>1705.9649999999999</c:v>
                </c:pt>
                <c:pt idx="1318">
                  <c:v>1930.6849999999954</c:v>
                </c:pt>
                <c:pt idx="1319">
                  <c:v>1706.2449999999999</c:v>
                </c:pt>
                <c:pt idx="1320">
                  <c:v>1930.56</c:v>
                </c:pt>
                <c:pt idx="1321">
                  <c:v>1706.538</c:v>
                </c:pt>
                <c:pt idx="1322">
                  <c:v>1930.4260000000011</c:v>
                </c:pt>
                <c:pt idx="1323">
                  <c:v>1707.329</c:v>
                </c:pt>
                <c:pt idx="1324">
                  <c:v>1930.2670000000001</c:v>
                </c:pt>
                <c:pt idx="1325">
                  <c:v>1707.6319999999998</c:v>
                </c:pt>
                <c:pt idx="1326">
                  <c:v>1930.1089999999999</c:v>
                </c:pt>
                <c:pt idx="1327">
                  <c:v>1707.9490000000001</c:v>
                </c:pt>
                <c:pt idx="1328">
                  <c:v>1929.9390000000001</c:v>
                </c:pt>
                <c:pt idx="1329">
                  <c:v>1708.2719999999999</c:v>
                </c:pt>
                <c:pt idx="1330">
                  <c:v>1929.758</c:v>
                </c:pt>
                <c:pt idx="1331">
                  <c:v>1708.4050000000011</c:v>
                </c:pt>
                <c:pt idx="1332">
                  <c:v>1929.567</c:v>
                </c:pt>
                <c:pt idx="1333">
                  <c:v>1708.2809999999999</c:v>
                </c:pt>
                <c:pt idx="1334">
                  <c:v>1929.365</c:v>
                </c:pt>
                <c:pt idx="1335">
                  <c:v>1708.6289999999999</c:v>
                </c:pt>
                <c:pt idx="1336">
                  <c:v>1929.1559999999999</c:v>
                </c:pt>
                <c:pt idx="1337">
                  <c:v>1708.9880000000001</c:v>
                </c:pt>
                <c:pt idx="1338">
                  <c:v>1928.9390000000001</c:v>
                </c:pt>
                <c:pt idx="1339">
                  <c:v>1709.347</c:v>
                </c:pt>
                <c:pt idx="1340">
                  <c:v>1928.703</c:v>
                </c:pt>
                <c:pt idx="1341">
                  <c:v>1709.722</c:v>
                </c:pt>
                <c:pt idx="1342">
                  <c:v>1928.4649999999999</c:v>
                </c:pt>
                <c:pt idx="1343">
                  <c:v>1710.12</c:v>
                </c:pt>
                <c:pt idx="1344">
                  <c:v>1928.2090000000001</c:v>
                </c:pt>
                <c:pt idx="1345">
                  <c:v>1710.5119999999999</c:v>
                </c:pt>
                <c:pt idx="1346">
                  <c:v>1927.4150000000011</c:v>
                </c:pt>
                <c:pt idx="1347">
                  <c:v>1710.91</c:v>
                </c:pt>
                <c:pt idx="1348">
                  <c:v>1927.1439999999998</c:v>
                </c:pt>
                <c:pt idx="1349">
                  <c:v>1711.3239999999998</c:v>
                </c:pt>
                <c:pt idx="1350">
                  <c:v>1926.857</c:v>
                </c:pt>
                <c:pt idx="1351">
                  <c:v>1711.7570000000001</c:v>
                </c:pt>
                <c:pt idx="1352">
                  <c:v>1926.5709999999999</c:v>
                </c:pt>
                <c:pt idx="1353">
                  <c:v>1712.1929999999998</c:v>
                </c:pt>
                <c:pt idx="1354">
                  <c:v>1926.27</c:v>
                </c:pt>
                <c:pt idx="1355">
                  <c:v>1712.636</c:v>
                </c:pt>
                <c:pt idx="1356">
                  <c:v>1925.9560000000001</c:v>
                </c:pt>
                <c:pt idx="1357">
                  <c:v>1713.09</c:v>
                </c:pt>
                <c:pt idx="1358">
                  <c:v>1925.6389999999999</c:v>
                </c:pt>
                <c:pt idx="1359">
                  <c:v>1713.556</c:v>
                </c:pt>
                <c:pt idx="1360">
                  <c:v>1925.2070000000001</c:v>
                </c:pt>
                <c:pt idx="1361">
                  <c:v>1714.0360000000001</c:v>
                </c:pt>
                <c:pt idx="1362">
                  <c:v>1925.05</c:v>
                </c:pt>
                <c:pt idx="1363">
                  <c:v>1714.5219999999999</c:v>
                </c:pt>
                <c:pt idx="1364">
                  <c:v>1924.6899999999998</c:v>
                </c:pt>
                <c:pt idx="1365">
                  <c:v>1714.896</c:v>
                </c:pt>
                <c:pt idx="1366">
                  <c:v>1924.319</c:v>
                </c:pt>
                <c:pt idx="1367">
                  <c:v>1715.3969999999999</c:v>
                </c:pt>
                <c:pt idx="1368">
                  <c:v>1976.953</c:v>
                </c:pt>
                <c:pt idx="1369">
                  <c:v>1763.057</c:v>
                </c:pt>
                <c:pt idx="1370">
                  <c:v>1976.5889999999999</c:v>
                </c:pt>
                <c:pt idx="1371">
                  <c:v>1763.5409999999999</c:v>
                </c:pt>
                <c:pt idx="1372">
                  <c:v>1976.2170000000001</c:v>
                </c:pt>
                <c:pt idx="1373">
                  <c:v>1764.0539999999999</c:v>
                </c:pt>
                <c:pt idx="1374">
                  <c:v>1975.8419999999999</c:v>
                </c:pt>
                <c:pt idx="1375">
                  <c:v>1764.5619999999999</c:v>
                </c:pt>
                <c:pt idx="1376">
                  <c:v>1975.451</c:v>
                </c:pt>
                <c:pt idx="1377">
                  <c:v>1765.0839999999998</c:v>
                </c:pt>
                <c:pt idx="1378">
                  <c:v>1975.0529999999999</c:v>
                </c:pt>
                <c:pt idx="1379">
                  <c:v>1765.617</c:v>
                </c:pt>
                <c:pt idx="1380">
                  <c:v>1974.6369999999999</c:v>
                </c:pt>
                <c:pt idx="1381">
                  <c:v>1766.1659999999999</c:v>
                </c:pt>
                <c:pt idx="1382">
                  <c:v>1974.6119999999999</c:v>
                </c:pt>
                <c:pt idx="1383">
                  <c:v>1766.7170000000001</c:v>
                </c:pt>
                <c:pt idx="1384">
                  <c:v>1974.1809999999998</c:v>
                </c:pt>
                <c:pt idx="1385">
                  <c:v>1767.2839999999999</c:v>
                </c:pt>
                <c:pt idx="1386">
                  <c:v>1973.7380000000001</c:v>
                </c:pt>
                <c:pt idx="1387">
                  <c:v>1767.8509999999999</c:v>
                </c:pt>
                <c:pt idx="1388">
                  <c:v>1973.0170000000001</c:v>
                </c:pt>
                <c:pt idx="1389">
                  <c:v>1768.4290000000001</c:v>
                </c:pt>
                <c:pt idx="1390">
                  <c:v>1972.5539999999999</c:v>
                </c:pt>
                <c:pt idx="1391">
                  <c:v>1769.019</c:v>
                </c:pt>
                <c:pt idx="1392">
                  <c:v>1972.0729999999999</c:v>
                </c:pt>
                <c:pt idx="1393">
                  <c:v>1769.625</c:v>
                </c:pt>
                <c:pt idx="1394">
                  <c:v>1971.588</c:v>
                </c:pt>
                <c:pt idx="1395">
                  <c:v>1770.23</c:v>
                </c:pt>
                <c:pt idx="1396">
                  <c:v>1971.097</c:v>
                </c:pt>
                <c:pt idx="1397">
                  <c:v>1770.934</c:v>
                </c:pt>
                <c:pt idx="1398">
                  <c:v>1970.5919999999999</c:v>
                </c:pt>
                <c:pt idx="1399">
                  <c:v>1771.548</c:v>
                </c:pt>
                <c:pt idx="1400">
                  <c:v>1970.077</c:v>
                </c:pt>
                <c:pt idx="1401">
                  <c:v>1772.1879999999999</c:v>
                </c:pt>
                <c:pt idx="1402">
                  <c:v>1969.5629999999999</c:v>
                </c:pt>
                <c:pt idx="1403">
                  <c:v>1772.3619999999999</c:v>
                </c:pt>
                <c:pt idx="1404">
                  <c:v>1969.029</c:v>
                </c:pt>
                <c:pt idx="1405">
                  <c:v>1773.0070000000001</c:v>
                </c:pt>
                <c:pt idx="1406">
                  <c:v>1967.962</c:v>
                </c:pt>
                <c:pt idx="1407">
                  <c:v>1773.6619999999998</c:v>
                </c:pt>
                <c:pt idx="1408">
                  <c:v>1967.4080000000001</c:v>
                </c:pt>
                <c:pt idx="1409">
                  <c:v>1774.3229999999999</c:v>
                </c:pt>
                <c:pt idx="1410">
                  <c:v>1966.8519999999999</c:v>
                </c:pt>
                <c:pt idx="1411">
                  <c:v>1774.992</c:v>
                </c:pt>
                <c:pt idx="1412">
                  <c:v>1966.223</c:v>
                </c:pt>
                <c:pt idx="1413">
                  <c:v>1775.6759999999999</c:v>
                </c:pt>
                <c:pt idx="1414">
                  <c:v>1965.6379999999999</c:v>
                </c:pt>
                <c:pt idx="1415">
                  <c:v>1776.3589999999999</c:v>
                </c:pt>
                <c:pt idx="1416">
                  <c:v>1965.0429999999999</c:v>
                </c:pt>
                <c:pt idx="1417">
                  <c:v>1777.0619999999999</c:v>
                </c:pt>
                <c:pt idx="1418">
                  <c:v>1964.442</c:v>
                </c:pt>
                <c:pt idx="1419">
                  <c:v>1777.7660000000001</c:v>
                </c:pt>
                <c:pt idx="1420">
                  <c:v>1963.835</c:v>
                </c:pt>
                <c:pt idx="1421">
                  <c:v>1778.4780000000001</c:v>
                </c:pt>
                <c:pt idx="1422">
                  <c:v>1963.4260000000011</c:v>
                </c:pt>
                <c:pt idx="1423">
                  <c:v>1779.2080000000001</c:v>
                </c:pt>
                <c:pt idx="1424">
                  <c:v>1962.7919999999999</c:v>
                </c:pt>
                <c:pt idx="1425">
                  <c:v>1779.93</c:v>
                </c:pt>
                <c:pt idx="1426">
                  <c:v>1962.1519999999998</c:v>
                </c:pt>
                <c:pt idx="1427">
                  <c:v>1780.6659999999999</c:v>
                </c:pt>
                <c:pt idx="1428">
                  <c:v>1961.5029999999999</c:v>
                </c:pt>
                <c:pt idx="1429">
                  <c:v>1781.6019999999999</c:v>
                </c:pt>
                <c:pt idx="1430">
                  <c:v>1960.3919999999998</c:v>
                </c:pt>
                <c:pt idx="1431">
                  <c:v>1782.355</c:v>
                </c:pt>
                <c:pt idx="1432">
                  <c:v>1959.7249999999999</c:v>
                </c:pt>
                <c:pt idx="1433">
                  <c:v>1782.7239999999999</c:v>
                </c:pt>
                <c:pt idx="1434">
                  <c:v>1959.046</c:v>
                </c:pt>
                <c:pt idx="1435">
                  <c:v>1783.3609999999999</c:v>
                </c:pt>
                <c:pt idx="1436">
                  <c:v>1958.3629999999998</c:v>
                </c:pt>
                <c:pt idx="1437">
                  <c:v>1784.1299999999999</c:v>
                </c:pt>
                <c:pt idx="1438">
                  <c:v>1957.6679999999999</c:v>
                </c:pt>
                <c:pt idx="1439">
                  <c:v>1784.8919999999998</c:v>
                </c:pt>
                <c:pt idx="1440">
                  <c:v>1956.9660000000001</c:v>
                </c:pt>
                <c:pt idx="1441">
                  <c:v>1785.6739999999998</c:v>
                </c:pt>
                <c:pt idx="1442">
                  <c:v>1956.2650000000001</c:v>
                </c:pt>
                <c:pt idx="1443">
                  <c:v>1786.4670000000001</c:v>
                </c:pt>
                <c:pt idx="1444">
                  <c:v>1955.5409999999999</c:v>
                </c:pt>
                <c:pt idx="1445">
                  <c:v>1787.258</c:v>
                </c:pt>
                <c:pt idx="1446">
                  <c:v>1954.82</c:v>
                </c:pt>
                <c:pt idx="1447">
                  <c:v>1788.0619999999999</c:v>
                </c:pt>
                <c:pt idx="1448">
                  <c:v>1954.0829999999999</c:v>
                </c:pt>
                <c:pt idx="1449">
                  <c:v>1788.8779999999999</c:v>
                </c:pt>
                <c:pt idx="1450">
                  <c:v>1953.3519999999999</c:v>
                </c:pt>
                <c:pt idx="1451">
                  <c:v>1789.6879999999999</c:v>
                </c:pt>
                <c:pt idx="1452">
                  <c:v>1952.6079999999999</c:v>
                </c:pt>
                <c:pt idx="1453">
                  <c:v>1790.5119999999999</c:v>
                </c:pt>
                <c:pt idx="1454">
                  <c:v>1951.85</c:v>
                </c:pt>
                <c:pt idx="1455">
                  <c:v>1791.345</c:v>
                </c:pt>
                <c:pt idx="1456">
                  <c:v>1951.08</c:v>
                </c:pt>
                <c:pt idx="1457">
                  <c:v>1792.1909999999998</c:v>
                </c:pt>
                <c:pt idx="1458">
                  <c:v>1950.3109999999999</c:v>
                </c:pt>
                <c:pt idx="1459">
                  <c:v>1793.039</c:v>
                </c:pt>
                <c:pt idx="1460">
                  <c:v>1949.538</c:v>
                </c:pt>
                <c:pt idx="1461">
                  <c:v>1793.8919999999998</c:v>
                </c:pt>
                <c:pt idx="1462">
                  <c:v>1948.742</c:v>
                </c:pt>
                <c:pt idx="1463">
                  <c:v>1794.751</c:v>
                </c:pt>
                <c:pt idx="1464">
                  <c:v>1947.944</c:v>
                </c:pt>
                <c:pt idx="1465">
                  <c:v>1795.318</c:v>
                </c:pt>
                <c:pt idx="1466">
                  <c:v>1947.1489999999999</c:v>
                </c:pt>
                <c:pt idx="1467">
                  <c:v>1796.1789999999999</c:v>
                </c:pt>
                <c:pt idx="1468">
                  <c:v>1946.0250000000001</c:v>
                </c:pt>
                <c:pt idx="1469">
                  <c:v>1797.066</c:v>
                </c:pt>
                <c:pt idx="1470">
                  <c:v>1945.1919999999998</c:v>
                </c:pt>
                <c:pt idx="1471">
                  <c:v>1797.9490000000001</c:v>
                </c:pt>
                <c:pt idx="1472">
                  <c:v>1944.3729999999998</c:v>
                </c:pt>
                <c:pt idx="1473">
                  <c:v>1798.837</c:v>
                </c:pt>
                <c:pt idx="1474">
                  <c:v>1943.5360000000001</c:v>
                </c:pt>
                <c:pt idx="1475">
                  <c:v>1799.7339999999999</c:v>
                </c:pt>
                <c:pt idx="1476">
                  <c:v>1942.6949999999954</c:v>
                </c:pt>
                <c:pt idx="1477">
                  <c:v>1800.6369999999999</c:v>
                </c:pt>
                <c:pt idx="1478">
                  <c:v>1941.848</c:v>
                </c:pt>
                <c:pt idx="1479">
                  <c:v>1801.4870000000001</c:v>
                </c:pt>
                <c:pt idx="1480">
                  <c:v>1940.9860000000001</c:v>
                </c:pt>
                <c:pt idx="1481">
                  <c:v>1801.788</c:v>
                </c:pt>
                <c:pt idx="1482">
                  <c:v>1940.126</c:v>
                </c:pt>
                <c:pt idx="1483">
                  <c:v>1802.6989999999998</c:v>
                </c:pt>
                <c:pt idx="1484">
                  <c:v>1939.252</c:v>
                </c:pt>
                <c:pt idx="1485">
                  <c:v>1803.6239999999998</c:v>
                </c:pt>
                <c:pt idx="1486">
                  <c:v>1938.3799999999999</c:v>
                </c:pt>
                <c:pt idx="1487">
                  <c:v>1804.55</c:v>
                </c:pt>
                <c:pt idx="1488">
                  <c:v>1937.501</c:v>
                </c:pt>
                <c:pt idx="1489">
                  <c:v>1805.48</c:v>
                </c:pt>
                <c:pt idx="1490">
                  <c:v>1936.616</c:v>
                </c:pt>
                <c:pt idx="1491">
                  <c:v>1806.424</c:v>
                </c:pt>
                <c:pt idx="1492">
                  <c:v>1935.7249999999999</c:v>
                </c:pt>
                <c:pt idx="1493">
                  <c:v>1806.749</c:v>
                </c:pt>
                <c:pt idx="1494">
                  <c:v>1934.8239999999998</c:v>
                </c:pt>
                <c:pt idx="1495">
                  <c:v>1807.7</c:v>
                </c:pt>
                <c:pt idx="1496">
                  <c:v>1933.9170000000001</c:v>
                </c:pt>
                <c:pt idx="1497">
                  <c:v>1808.6589999999999</c:v>
                </c:pt>
                <c:pt idx="1498">
                  <c:v>1933.0050000000001</c:v>
                </c:pt>
                <c:pt idx="1499">
                  <c:v>1809.6219999999998</c:v>
                </c:pt>
                <c:pt idx="1500">
                  <c:v>1932.09</c:v>
                </c:pt>
                <c:pt idx="1501">
                  <c:v>1810.596</c:v>
                </c:pt>
                <c:pt idx="1502">
                  <c:v>1931.1679999999999</c:v>
                </c:pt>
                <c:pt idx="1503">
                  <c:v>1811.567</c:v>
                </c:pt>
                <c:pt idx="1504">
                  <c:v>1930.0129999999999</c:v>
                </c:pt>
                <c:pt idx="1505">
                  <c:v>1812.549</c:v>
                </c:pt>
                <c:pt idx="1506">
                  <c:v>1929.0719999999999</c:v>
                </c:pt>
                <c:pt idx="1507">
                  <c:v>1813.058</c:v>
                </c:pt>
                <c:pt idx="1508">
                  <c:v>1928.1299999999999</c:v>
                </c:pt>
                <c:pt idx="1509">
                  <c:v>1814.0450000000001</c:v>
                </c:pt>
                <c:pt idx="1510">
                  <c:v>1927.1789999999999</c:v>
                </c:pt>
                <c:pt idx="1511">
                  <c:v>1815.04</c:v>
                </c:pt>
                <c:pt idx="1512">
                  <c:v>1926.2270000000001</c:v>
                </c:pt>
                <c:pt idx="1513">
                  <c:v>1815.7809999999999</c:v>
                </c:pt>
                <c:pt idx="1514">
                  <c:v>1925.27</c:v>
                </c:pt>
                <c:pt idx="1515">
                  <c:v>1816.777</c:v>
                </c:pt>
                <c:pt idx="1516">
                  <c:v>1923.81</c:v>
                </c:pt>
                <c:pt idx="1517">
                  <c:v>1817.788</c:v>
                </c:pt>
                <c:pt idx="1518">
                  <c:v>1922.8409999999999</c:v>
                </c:pt>
                <c:pt idx="1519">
                  <c:v>1818.7909999999999</c:v>
                </c:pt>
                <c:pt idx="1520">
                  <c:v>1921.8679999999999</c:v>
                </c:pt>
                <c:pt idx="1521">
                  <c:v>1819.8</c:v>
                </c:pt>
                <c:pt idx="1522">
                  <c:v>1920.271</c:v>
                </c:pt>
                <c:pt idx="1523">
                  <c:v>1820.8139999999999</c:v>
                </c:pt>
                <c:pt idx="1524">
                  <c:v>1919.277</c:v>
                </c:pt>
                <c:pt idx="1525">
                  <c:v>1821.2429999999999</c:v>
                </c:pt>
                <c:pt idx="1526">
                  <c:v>1918.2839999999999</c:v>
                </c:pt>
                <c:pt idx="1527">
                  <c:v>1822.259</c:v>
                </c:pt>
                <c:pt idx="1528">
                  <c:v>1917.28</c:v>
                </c:pt>
                <c:pt idx="1529">
                  <c:v>1823.2950000000001</c:v>
                </c:pt>
                <c:pt idx="1530">
                  <c:v>1916.2760000000001</c:v>
                </c:pt>
                <c:pt idx="1531">
                  <c:v>1824.329</c:v>
                </c:pt>
                <c:pt idx="1532">
                  <c:v>1914.646</c:v>
                </c:pt>
                <c:pt idx="1533">
                  <c:v>1825.3639999999998</c:v>
                </c:pt>
                <c:pt idx="1534">
                  <c:v>1913.636</c:v>
                </c:pt>
                <c:pt idx="1535">
                  <c:v>1826.403</c:v>
                </c:pt>
                <c:pt idx="1536">
                  <c:v>1912.6189999999999</c:v>
                </c:pt>
                <c:pt idx="1537">
                  <c:v>1827.4480000000001</c:v>
                </c:pt>
                <c:pt idx="1538">
                  <c:v>1911.598</c:v>
                </c:pt>
                <c:pt idx="1539">
                  <c:v>1828.4939999999999</c:v>
                </c:pt>
                <c:pt idx="1540">
                  <c:v>1910.1679999999999</c:v>
                </c:pt>
                <c:pt idx="1541">
                  <c:v>1829.403</c:v>
                </c:pt>
                <c:pt idx="1542">
                  <c:v>1909.136</c:v>
                </c:pt>
                <c:pt idx="1543">
                  <c:v>1830.453</c:v>
                </c:pt>
                <c:pt idx="1544">
                  <c:v>1907.943</c:v>
                </c:pt>
                <c:pt idx="1545">
                  <c:v>1831.0889999999999</c:v>
                </c:pt>
                <c:pt idx="1546">
                  <c:v>1906.8979999999999</c:v>
                </c:pt>
                <c:pt idx="1547">
                  <c:v>1832.1469999999999</c:v>
                </c:pt>
                <c:pt idx="1548">
                  <c:v>1905.8519999999999</c:v>
                </c:pt>
                <c:pt idx="1549">
                  <c:v>1833.1959999999999</c:v>
                </c:pt>
                <c:pt idx="1550">
                  <c:v>1904.796</c:v>
                </c:pt>
                <c:pt idx="1551">
                  <c:v>1834.2629999999999</c:v>
                </c:pt>
                <c:pt idx="1552">
                  <c:v>1903.1509999999998</c:v>
                </c:pt>
                <c:pt idx="1553">
                  <c:v>1835.3229999999999</c:v>
                </c:pt>
                <c:pt idx="1554">
                  <c:v>1902.096</c:v>
                </c:pt>
                <c:pt idx="1555">
                  <c:v>1836.3909999999998</c:v>
                </c:pt>
                <c:pt idx="1556">
                  <c:v>1900.5150000000001</c:v>
                </c:pt>
                <c:pt idx="1557">
                  <c:v>1837.4660000000001</c:v>
                </c:pt>
                <c:pt idx="1558">
                  <c:v>1899.4570000000001</c:v>
                </c:pt>
                <c:pt idx="1559">
                  <c:v>1838.537</c:v>
                </c:pt>
                <c:pt idx="1560">
                  <c:v>1898.395</c:v>
                </c:pt>
                <c:pt idx="1561">
                  <c:v>1839.6189999999999</c:v>
                </c:pt>
                <c:pt idx="1562">
                  <c:v>1897.329</c:v>
                </c:pt>
                <c:pt idx="1563">
                  <c:v>1840.6899999999998</c:v>
                </c:pt>
                <c:pt idx="1564">
                  <c:v>1896.2560000000001</c:v>
                </c:pt>
                <c:pt idx="1565">
                  <c:v>1841.78</c:v>
                </c:pt>
                <c:pt idx="1566">
                  <c:v>1894.8779999999999</c:v>
                </c:pt>
                <c:pt idx="1567">
                  <c:v>1842.8639999999998</c:v>
                </c:pt>
                <c:pt idx="1568">
                  <c:v>1893.797</c:v>
                </c:pt>
                <c:pt idx="1569">
                  <c:v>1843.9470000000001</c:v>
                </c:pt>
                <c:pt idx="1570">
                  <c:v>1892.722</c:v>
                </c:pt>
                <c:pt idx="1571">
                  <c:v>1845.04</c:v>
                </c:pt>
                <c:pt idx="1572">
                  <c:v>1891.6319999999998</c:v>
                </c:pt>
                <c:pt idx="1573">
                  <c:v>1846.1319999999998</c:v>
                </c:pt>
                <c:pt idx="1574">
                  <c:v>1890.547</c:v>
                </c:pt>
                <c:pt idx="1575">
                  <c:v>1847.2260000000001</c:v>
                </c:pt>
                <c:pt idx="1576">
                  <c:v>1889.463</c:v>
                </c:pt>
                <c:pt idx="1577">
                  <c:v>1848.3239999999998</c:v>
                </c:pt>
                <c:pt idx="1578">
                  <c:v>1888.3789999999999</c:v>
                </c:pt>
                <c:pt idx="1579">
                  <c:v>1849.423</c:v>
                </c:pt>
                <c:pt idx="1580">
                  <c:v>1887.2860000000001</c:v>
                </c:pt>
                <c:pt idx="1581">
                  <c:v>1850.5219999999999</c:v>
                </c:pt>
                <c:pt idx="1582">
                  <c:v>1886.1959999999999</c:v>
                </c:pt>
                <c:pt idx="1583">
                  <c:v>1851.076</c:v>
                </c:pt>
                <c:pt idx="1584">
                  <c:v>1885.1029999999998</c:v>
                </c:pt>
                <c:pt idx="1585">
                  <c:v>1851.818</c:v>
                </c:pt>
                <c:pt idx="1586">
                  <c:v>1883.453</c:v>
                </c:pt>
                <c:pt idx="1587">
                  <c:v>1852.9160000000011</c:v>
                </c:pt>
                <c:pt idx="1588">
                  <c:v>1882.3519999999999</c:v>
                </c:pt>
                <c:pt idx="1589">
                  <c:v>1854.02</c:v>
                </c:pt>
                <c:pt idx="1590">
                  <c:v>1881.2619999999999</c:v>
                </c:pt>
                <c:pt idx="1591">
                  <c:v>1855.1239999999998</c:v>
                </c:pt>
                <c:pt idx="1592">
                  <c:v>1880.1589999999999</c:v>
                </c:pt>
                <c:pt idx="1593">
                  <c:v>1856.2270000000001</c:v>
                </c:pt>
                <c:pt idx="1594">
                  <c:v>1879.057</c:v>
                </c:pt>
                <c:pt idx="1595">
                  <c:v>1857.326</c:v>
                </c:pt>
                <c:pt idx="1596">
                  <c:v>1877.9570000000001</c:v>
                </c:pt>
                <c:pt idx="1597">
                  <c:v>1858.4349999999999</c:v>
                </c:pt>
                <c:pt idx="1598">
                  <c:v>1876.855</c:v>
                </c:pt>
                <c:pt idx="1599">
                  <c:v>1858.922</c:v>
                </c:pt>
                <c:pt idx="1600">
                  <c:v>1875.749</c:v>
                </c:pt>
                <c:pt idx="1601">
                  <c:v>1860.0239999999999</c:v>
                </c:pt>
                <c:pt idx="1602">
                  <c:v>1874.6529999999998</c:v>
                </c:pt>
                <c:pt idx="1603">
                  <c:v>1861.1379999999999</c:v>
                </c:pt>
                <c:pt idx="1604">
                  <c:v>1873.538</c:v>
                </c:pt>
                <c:pt idx="1605">
                  <c:v>1862.0129999999999</c:v>
                </c:pt>
                <c:pt idx="1606">
                  <c:v>1872.442</c:v>
                </c:pt>
                <c:pt idx="1607">
                  <c:v>1863.1109999999999</c:v>
                </c:pt>
                <c:pt idx="1608">
                  <c:v>1870.855</c:v>
                </c:pt>
                <c:pt idx="1609">
                  <c:v>1864.2139999999999</c:v>
                </c:pt>
                <c:pt idx="1610">
                  <c:v>1869.75</c:v>
                </c:pt>
                <c:pt idx="1611">
                  <c:v>1864.7180000000001</c:v>
                </c:pt>
                <c:pt idx="1612">
                  <c:v>1867.7639999999999</c:v>
                </c:pt>
                <c:pt idx="1613">
                  <c:v>1865.8239999999998</c:v>
                </c:pt>
                <c:pt idx="1614">
                  <c:v>1866.6509999999998</c:v>
                </c:pt>
                <c:pt idx="1615">
                  <c:v>1866.933</c:v>
                </c:pt>
                <c:pt idx="1616">
                  <c:v>1865.539</c:v>
                </c:pt>
                <c:pt idx="1617">
                  <c:v>1868.0419999999999</c:v>
                </c:pt>
                <c:pt idx="1618">
                  <c:v>1864.422</c:v>
                </c:pt>
                <c:pt idx="1619">
                  <c:v>1868.6529999999998</c:v>
                </c:pt>
                <c:pt idx="1620">
                  <c:v>1863.318</c:v>
                </c:pt>
                <c:pt idx="1621">
                  <c:v>1869.7560000000001</c:v>
                </c:pt>
                <c:pt idx="1622">
                  <c:v>1862.21</c:v>
                </c:pt>
                <c:pt idx="1623">
                  <c:v>1870.867</c:v>
                </c:pt>
                <c:pt idx="1624">
                  <c:v>1861.1</c:v>
                </c:pt>
                <c:pt idx="1625">
                  <c:v>1871.9680000000001</c:v>
                </c:pt>
                <c:pt idx="1626">
                  <c:v>1859.992</c:v>
                </c:pt>
                <c:pt idx="1627">
                  <c:v>1873.07</c:v>
                </c:pt>
                <c:pt idx="1628">
                  <c:v>1858.8839999999998</c:v>
                </c:pt>
                <c:pt idx="1629">
                  <c:v>1874.1769999999999</c:v>
                </c:pt>
                <c:pt idx="1630">
                  <c:v>1857.7760000000001</c:v>
                </c:pt>
                <c:pt idx="1631">
                  <c:v>1875.288</c:v>
                </c:pt>
                <c:pt idx="1632">
                  <c:v>1856.6739999999998</c:v>
                </c:pt>
                <c:pt idx="1633">
                  <c:v>1876.395</c:v>
                </c:pt>
                <c:pt idx="1634">
                  <c:v>1855.5719999999999</c:v>
                </c:pt>
                <c:pt idx="1635">
                  <c:v>1877.4929999999999</c:v>
                </c:pt>
                <c:pt idx="1636">
                  <c:v>1854.47</c:v>
                </c:pt>
                <c:pt idx="1637">
                  <c:v>1878.598</c:v>
                </c:pt>
                <c:pt idx="1638">
                  <c:v>1853.376</c:v>
                </c:pt>
                <c:pt idx="1639">
                  <c:v>1879.6979999999999</c:v>
                </c:pt>
                <c:pt idx="1640">
                  <c:v>1852.2729999999999</c:v>
                </c:pt>
                <c:pt idx="1641">
                  <c:v>1880.396</c:v>
                </c:pt>
                <c:pt idx="1642">
                  <c:v>1851.1729999999998</c:v>
                </c:pt>
                <c:pt idx="1643">
                  <c:v>1881.4929999999999</c:v>
                </c:pt>
                <c:pt idx="1644">
                  <c:v>1849.6529999999998</c:v>
                </c:pt>
                <c:pt idx="1645">
                  <c:v>1882.5839999999998</c:v>
                </c:pt>
                <c:pt idx="1646">
                  <c:v>1848.559</c:v>
                </c:pt>
                <c:pt idx="1647">
                  <c:v>1883.6829999999998</c:v>
                </c:pt>
                <c:pt idx="1648">
                  <c:v>1847.47</c:v>
                </c:pt>
                <c:pt idx="1649">
                  <c:v>1884.7719999999999</c:v>
                </c:pt>
                <c:pt idx="1650">
                  <c:v>1846.3689999999999</c:v>
                </c:pt>
                <c:pt idx="1651">
                  <c:v>1885.8629999999998</c:v>
                </c:pt>
                <c:pt idx="1652">
                  <c:v>1845.279</c:v>
                </c:pt>
                <c:pt idx="1653">
                  <c:v>1886.96</c:v>
                </c:pt>
                <c:pt idx="1654">
                  <c:v>1843.5939999999998</c:v>
                </c:pt>
                <c:pt idx="1655">
                  <c:v>1888.047</c:v>
                </c:pt>
                <c:pt idx="1656">
                  <c:v>1842.5039999999999</c:v>
                </c:pt>
                <c:pt idx="1657">
                  <c:v>1889.1369999999999</c:v>
                </c:pt>
                <c:pt idx="1658">
                  <c:v>1841.4250000000011</c:v>
                </c:pt>
                <c:pt idx="1659">
                  <c:v>1890.2270000000001</c:v>
                </c:pt>
                <c:pt idx="1660">
                  <c:v>1840.3389999999999</c:v>
                </c:pt>
                <c:pt idx="1661">
                  <c:v>1891.308</c:v>
                </c:pt>
                <c:pt idx="1662">
                  <c:v>1838.1339999999998</c:v>
                </c:pt>
                <c:pt idx="1663">
                  <c:v>1892.3919999999998</c:v>
                </c:pt>
                <c:pt idx="1664">
                  <c:v>1837.0609999999999</c:v>
                </c:pt>
                <c:pt idx="1665">
                  <c:v>1893.4690000000001</c:v>
                </c:pt>
                <c:pt idx="1666">
                  <c:v>1835.9970000000001</c:v>
                </c:pt>
                <c:pt idx="1667">
                  <c:v>1894.5519999999999</c:v>
                </c:pt>
                <c:pt idx="1668">
                  <c:v>1834.9280000000001</c:v>
                </c:pt>
                <c:pt idx="1669">
                  <c:v>1895.0039999999999</c:v>
                </c:pt>
                <c:pt idx="1670">
                  <c:v>1833.8609999999999</c:v>
                </c:pt>
                <c:pt idx="1671">
                  <c:v>1896.0829999999999</c:v>
                </c:pt>
                <c:pt idx="1672">
                  <c:v>1832.261</c:v>
                </c:pt>
                <c:pt idx="1673">
                  <c:v>1896.539</c:v>
                </c:pt>
                <c:pt idx="1674">
                  <c:v>1831.2070000000001</c:v>
                </c:pt>
                <c:pt idx="1675">
                  <c:v>1897.6089999999999</c:v>
                </c:pt>
                <c:pt idx="1676">
                  <c:v>1830.1479999999999</c:v>
                </c:pt>
                <c:pt idx="1677">
                  <c:v>1898.675</c:v>
                </c:pt>
                <c:pt idx="1678">
                  <c:v>1829.1</c:v>
                </c:pt>
                <c:pt idx="1679">
                  <c:v>1899.7380000000001</c:v>
                </c:pt>
                <c:pt idx="1680">
                  <c:v>1828.049</c:v>
                </c:pt>
                <c:pt idx="1681">
                  <c:v>1900.796</c:v>
                </c:pt>
                <c:pt idx="1682">
                  <c:v>1827.0039999999999</c:v>
                </c:pt>
                <c:pt idx="1683">
                  <c:v>1901.857</c:v>
                </c:pt>
                <c:pt idx="1684">
                  <c:v>1825.962</c:v>
                </c:pt>
                <c:pt idx="1685">
                  <c:v>1902.913</c:v>
                </c:pt>
                <c:pt idx="1686">
                  <c:v>1824.9280000000001</c:v>
                </c:pt>
                <c:pt idx="1687">
                  <c:v>1903.97</c:v>
                </c:pt>
                <c:pt idx="1688">
                  <c:v>1823.8889999999999</c:v>
                </c:pt>
                <c:pt idx="1689">
                  <c:v>1905.021</c:v>
                </c:pt>
                <c:pt idx="1690">
                  <c:v>1822.867</c:v>
                </c:pt>
                <c:pt idx="1691">
                  <c:v>1905.5029999999999</c:v>
                </c:pt>
                <c:pt idx="1692">
                  <c:v>1821.8409999999999</c:v>
                </c:pt>
                <c:pt idx="1693">
                  <c:v>1906.547</c:v>
                </c:pt>
                <c:pt idx="1694">
                  <c:v>1820.8219999999999</c:v>
                </c:pt>
                <c:pt idx="1695">
                  <c:v>1907.58</c:v>
                </c:pt>
                <c:pt idx="1696">
                  <c:v>1819.809</c:v>
                </c:pt>
                <c:pt idx="1697">
                  <c:v>1908.1589999999999</c:v>
                </c:pt>
                <c:pt idx="1698">
                  <c:v>1818.7950000000001</c:v>
                </c:pt>
                <c:pt idx="1699">
                  <c:v>1909.1819999999998</c:v>
                </c:pt>
                <c:pt idx="1700">
                  <c:v>1817.7909999999999</c:v>
                </c:pt>
                <c:pt idx="1701">
                  <c:v>1910.2070000000001</c:v>
                </c:pt>
                <c:pt idx="1702">
                  <c:v>1816.7809999999999</c:v>
                </c:pt>
                <c:pt idx="1703">
                  <c:v>1911.2260000000001</c:v>
                </c:pt>
                <c:pt idx="1704">
                  <c:v>1815.797</c:v>
                </c:pt>
                <c:pt idx="1705">
                  <c:v>1912.24</c:v>
                </c:pt>
                <c:pt idx="1706">
                  <c:v>1814.8009999999999</c:v>
                </c:pt>
                <c:pt idx="1707">
                  <c:v>1913.2539999999999</c:v>
                </c:pt>
                <c:pt idx="1708">
                  <c:v>1813.817</c:v>
                </c:pt>
                <c:pt idx="1709">
                  <c:v>1914.2619999999999</c:v>
                </c:pt>
                <c:pt idx="1710">
                  <c:v>1812.8409999999999</c:v>
                </c:pt>
                <c:pt idx="1711">
                  <c:v>1915.271</c:v>
                </c:pt>
                <c:pt idx="1712">
                  <c:v>1811.8639999999998</c:v>
                </c:pt>
                <c:pt idx="1713">
                  <c:v>1916.269</c:v>
                </c:pt>
                <c:pt idx="1714">
                  <c:v>1810.8939999999998</c:v>
                </c:pt>
                <c:pt idx="1715">
                  <c:v>1917.2670000000001</c:v>
                </c:pt>
                <c:pt idx="1716">
                  <c:v>1809.9270000000001</c:v>
                </c:pt>
                <c:pt idx="1717">
                  <c:v>1918.259</c:v>
                </c:pt>
                <c:pt idx="1718">
                  <c:v>1808.9739999999999</c:v>
                </c:pt>
                <c:pt idx="1719">
                  <c:v>1919.249</c:v>
                </c:pt>
                <c:pt idx="1720">
                  <c:v>1808.021</c:v>
                </c:pt>
                <c:pt idx="1721">
                  <c:v>1920.231</c:v>
                </c:pt>
                <c:pt idx="1722">
                  <c:v>1806.46</c:v>
                </c:pt>
                <c:pt idx="1723">
                  <c:v>1921.2149999999999</c:v>
                </c:pt>
                <c:pt idx="1724">
                  <c:v>1805.5170000000001</c:v>
                </c:pt>
                <c:pt idx="1725">
                  <c:v>1922.1839999999959</c:v>
                </c:pt>
                <c:pt idx="1726">
                  <c:v>1803.9639999999999</c:v>
                </c:pt>
                <c:pt idx="1727">
                  <c:v>1923.1529999999998</c:v>
                </c:pt>
                <c:pt idx="1728">
                  <c:v>1803.037</c:v>
                </c:pt>
                <c:pt idx="1729">
                  <c:v>1924.1229999999998</c:v>
                </c:pt>
                <c:pt idx="1730">
                  <c:v>1802.105</c:v>
                </c:pt>
                <c:pt idx="1731">
                  <c:v>1925.079</c:v>
                </c:pt>
                <c:pt idx="1732">
                  <c:v>1801.1949999999954</c:v>
                </c:pt>
                <c:pt idx="1733">
                  <c:v>1926.0409999999999</c:v>
                </c:pt>
                <c:pt idx="1734">
                  <c:v>1800.2829999999999</c:v>
                </c:pt>
                <c:pt idx="1735">
                  <c:v>1926.9870000000001</c:v>
                </c:pt>
                <c:pt idx="1736">
                  <c:v>1799.376</c:v>
                </c:pt>
                <c:pt idx="1737">
                  <c:v>1927.934</c:v>
                </c:pt>
                <c:pt idx="1738">
                  <c:v>1798.48</c:v>
                </c:pt>
                <c:pt idx="1739">
                  <c:v>1928.8709999999999</c:v>
                </c:pt>
                <c:pt idx="1740">
                  <c:v>1797.5909999999999</c:v>
                </c:pt>
                <c:pt idx="1741">
                  <c:v>1929.8129999999999</c:v>
                </c:pt>
                <c:pt idx="1742">
                  <c:v>1796.71</c:v>
                </c:pt>
                <c:pt idx="1743">
                  <c:v>1930.7339999999999</c:v>
                </c:pt>
                <c:pt idx="1744">
                  <c:v>1795.8319999999999</c:v>
                </c:pt>
                <c:pt idx="1745">
                  <c:v>1931.6629999999998</c:v>
                </c:pt>
                <c:pt idx="1746">
                  <c:v>1794.9660000000001</c:v>
                </c:pt>
                <c:pt idx="1747">
                  <c:v>1932.578</c:v>
                </c:pt>
                <c:pt idx="1748">
                  <c:v>1794.096</c:v>
                </c:pt>
                <c:pt idx="1749">
                  <c:v>1933.4949999999999</c:v>
                </c:pt>
                <c:pt idx="1750">
                  <c:v>1793.24</c:v>
                </c:pt>
                <c:pt idx="1751">
                  <c:v>1933.8039999999999</c:v>
                </c:pt>
                <c:pt idx="1752">
                  <c:v>1792.3929999999998</c:v>
                </c:pt>
                <c:pt idx="1753">
                  <c:v>1934.7</c:v>
                </c:pt>
                <c:pt idx="1754">
                  <c:v>1790.9580000000001</c:v>
                </c:pt>
                <c:pt idx="1755">
                  <c:v>1935.605</c:v>
                </c:pt>
                <c:pt idx="1756">
                  <c:v>1790.126</c:v>
                </c:pt>
                <c:pt idx="1757">
                  <c:v>1936.4929999999999</c:v>
                </c:pt>
                <c:pt idx="1758">
                  <c:v>1789.2950000000001</c:v>
                </c:pt>
                <c:pt idx="1759">
                  <c:v>1937.377</c:v>
                </c:pt>
                <c:pt idx="1760">
                  <c:v>1788.4770000000001</c:v>
                </c:pt>
                <c:pt idx="1761">
                  <c:v>1937.6299999999999</c:v>
                </c:pt>
                <c:pt idx="1762">
                  <c:v>1787.6639999999998</c:v>
                </c:pt>
                <c:pt idx="1763">
                  <c:v>1937.8979999999999</c:v>
                </c:pt>
                <c:pt idx="1764">
                  <c:v>1786.8509999999999</c:v>
                </c:pt>
                <c:pt idx="1765">
                  <c:v>1938.7639999999999</c:v>
                </c:pt>
                <c:pt idx="1766">
                  <c:v>1786.05</c:v>
                </c:pt>
                <c:pt idx="1767">
                  <c:v>1939.625</c:v>
                </c:pt>
                <c:pt idx="1768">
                  <c:v>1785.2639999999999</c:v>
                </c:pt>
                <c:pt idx="1769">
                  <c:v>1940.481</c:v>
                </c:pt>
                <c:pt idx="1770">
                  <c:v>1784.48</c:v>
                </c:pt>
                <c:pt idx="1771">
                  <c:v>1941.3319999999999</c:v>
                </c:pt>
                <c:pt idx="1772">
                  <c:v>1783.7070000000001</c:v>
                </c:pt>
                <c:pt idx="1773">
                  <c:v>1942.1699999999998</c:v>
                </c:pt>
                <c:pt idx="1774">
                  <c:v>1782.941</c:v>
                </c:pt>
                <c:pt idx="1775">
                  <c:v>1943.0029999999999</c:v>
                </c:pt>
                <c:pt idx="1776">
                  <c:v>1782.1769999999999</c:v>
                </c:pt>
                <c:pt idx="1777">
                  <c:v>1943.826</c:v>
                </c:pt>
                <c:pt idx="1778">
                  <c:v>1781.424</c:v>
                </c:pt>
                <c:pt idx="1779">
                  <c:v>1944.6509999999998</c:v>
                </c:pt>
                <c:pt idx="1780">
                  <c:v>1780.6899999999998</c:v>
                </c:pt>
                <c:pt idx="1781">
                  <c:v>1945.463</c:v>
                </c:pt>
                <c:pt idx="1782">
                  <c:v>1779.5029999999999</c:v>
                </c:pt>
                <c:pt idx="1783">
                  <c:v>1946.268</c:v>
                </c:pt>
                <c:pt idx="1784">
                  <c:v>1778.777</c:v>
                </c:pt>
                <c:pt idx="1785">
                  <c:v>1947.077</c:v>
                </c:pt>
                <c:pt idx="1786">
                  <c:v>1778.0650000000001</c:v>
                </c:pt>
                <c:pt idx="1787">
                  <c:v>1947.866</c:v>
                </c:pt>
                <c:pt idx="1788">
                  <c:v>1777.357</c:v>
                </c:pt>
                <c:pt idx="1789">
                  <c:v>1948.6539999999998</c:v>
                </c:pt>
                <c:pt idx="1790">
                  <c:v>1776.6609999999998</c:v>
                </c:pt>
                <c:pt idx="1791">
                  <c:v>1949.433</c:v>
                </c:pt>
                <c:pt idx="1792">
                  <c:v>1775.971</c:v>
                </c:pt>
                <c:pt idx="1793">
                  <c:v>1950.213</c:v>
                </c:pt>
                <c:pt idx="1794">
                  <c:v>1775.2939999999999</c:v>
                </c:pt>
                <c:pt idx="1795">
                  <c:v>1950.97</c:v>
                </c:pt>
                <c:pt idx="1796">
                  <c:v>1774.626</c:v>
                </c:pt>
                <c:pt idx="1797">
                  <c:v>1951.729</c:v>
                </c:pt>
                <c:pt idx="1798">
                  <c:v>1773.963</c:v>
                </c:pt>
                <c:pt idx="1799">
                  <c:v>1952.48</c:v>
                </c:pt>
                <c:pt idx="1800">
                  <c:v>1773.3109999999999</c:v>
                </c:pt>
                <c:pt idx="1801">
                  <c:v>1953.2249999999999</c:v>
                </c:pt>
                <c:pt idx="1802">
                  <c:v>1772.6699999999998</c:v>
                </c:pt>
                <c:pt idx="1803">
                  <c:v>1953.9560000000001</c:v>
                </c:pt>
                <c:pt idx="1804">
                  <c:v>1772.037</c:v>
                </c:pt>
                <c:pt idx="1805">
                  <c:v>1954.6819999999998</c:v>
                </c:pt>
                <c:pt idx="1806">
                  <c:v>1771.4060000000011</c:v>
                </c:pt>
                <c:pt idx="1807">
                  <c:v>1955.4090000000001</c:v>
                </c:pt>
                <c:pt idx="1808">
                  <c:v>1770.7909999999999</c:v>
                </c:pt>
                <c:pt idx="1809">
                  <c:v>1956.12</c:v>
                </c:pt>
                <c:pt idx="1810">
                  <c:v>1770.1819999999998</c:v>
                </c:pt>
                <c:pt idx="1811">
                  <c:v>1956.8239999999998</c:v>
                </c:pt>
                <c:pt idx="1812">
                  <c:v>1769.5889999999999</c:v>
                </c:pt>
                <c:pt idx="1813">
                  <c:v>1957.521</c:v>
                </c:pt>
                <c:pt idx="1814">
                  <c:v>1769.001</c:v>
                </c:pt>
                <c:pt idx="1815">
                  <c:v>1958.21</c:v>
                </c:pt>
                <c:pt idx="1816">
                  <c:v>1768.4190000000001</c:v>
                </c:pt>
                <c:pt idx="1817">
                  <c:v>1958.8909999999998</c:v>
                </c:pt>
                <c:pt idx="1818">
                  <c:v>1767.8489999999999</c:v>
                </c:pt>
                <c:pt idx="1819">
                  <c:v>1959.566</c:v>
                </c:pt>
                <c:pt idx="1820">
                  <c:v>1766.6689999999999</c:v>
                </c:pt>
                <c:pt idx="1821">
                  <c:v>1960.232</c:v>
                </c:pt>
                <c:pt idx="1822">
                  <c:v>1766.1189999999999</c:v>
                </c:pt>
                <c:pt idx="1823">
                  <c:v>1960.8879999999999</c:v>
                </c:pt>
                <c:pt idx="1824">
                  <c:v>1765.576</c:v>
                </c:pt>
                <c:pt idx="1825">
                  <c:v>1961.54</c:v>
                </c:pt>
                <c:pt idx="1826">
                  <c:v>1765.0429999999999</c:v>
                </c:pt>
                <c:pt idx="1827">
                  <c:v>1962.1839999999959</c:v>
                </c:pt>
                <c:pt idx="1828">
                  <c:v>1764.5219999999999</c:v>
                </c:pt>
                <c:pt idx="1829">
                  <c:v>1962.806</c:v>
                </c:pt>
                <c:pt idx="1830">
                  <c:v>1764.01</c:v>
                </c:pt>
                <c:pt idx="1831">
                  <c:v>1963.432</c:v>
                </c:pt>
                <c:pt idx="1832">
                  <c:v>1763.5129999999999</c:v>
                </c:pt>
                <c:pt idx="1833">
                  <c:v>1964.0509999999999</c:v>
                </c:pt>
                <c:pt idx="1834">
                  <c:v>1763.0150000000001</c:v>
                </c:pt>
                <c:pt idx="1835">
                  <c:v>1964.028</c:v>
                </c:pt>
                <c:pt idx="1836">
                  <c:v>1762.5339999999999</c:v>
                </c:pt>
                <c:pt idx="1837">
                  <c:v>1964.6339999999998</c:v>
                </c:pt>
                <c:pt idx="1838">
                  <c:v>1762.0609999999999</c:v>
                </c:pt>
                <c:pt idx="1839">
                  <c:v>1965.223</c:v>
                </c:pt>
                <c:pt idx="1840">
                  <c:v>1761.598</c:v>
                </c:pt>
                <c:pt idx="1841">
                  <c:v>1965.799</c:v>
                </c:pt>
                <c:pt idx="1842">
                  <c:v>1761.1509999999998</c:v>
                </c:pt>
                <c:pt idx="1843">
                  <c:v>1966.3739999999998</c:v>
                </c:pt>
                <c:pt idx="1844">
                  <c:v>1760.7070000000001</c:v>
                </c:pt>
                <c:pt idx="1845">
                  <c:v>1966.9349999999999</c:v>
                </c:pt>
                <c:pt idx="1846">
                  <c:v>1760.28</c:v>
                </c:pt>
                <c:pt idx="1847">
                  <c:v>1967.4939999999999</c:v>
                </c:pt>
                <c:pt idx="1848">
                  <c:v>1759.856</c:v>
                </c:pt>
                <c:pt idx="1849">
                  <c:v>1968.0350000000001</c:v>
                </c:pt>
                <c:pt idx="1850">
                  <c:v>1759.4470000000001</c:v>
                </c:pt>
                <c:pt idx="1851">
                  <c:v>1968.577</c:v>
                </c:pt>
                <c:pt idx="1852">
                  <c:v>1759.0409999999999</c:v>
                </c:pt>
                <c:pt idx="1853">
                  <c:v>1969.1029999999998</c:v>
                </c:pt>
                <c:pt idx="1854">
                  <c:v>1758.646</c:v>
                </c:pt>
                <c:pt idx="1855">
                  <c:v>1969.6239999999998</c:v>
                </c:pt>
                <c:pt idx="1856">
                  <c:v>1758.268</c:v>
                </c:pt>
                <c:pt idx="1857">
                  <c:v>1970.1329999999998</c:v>
                </c:pt>
                <c:pt idx="1858">
                  <c:v>1757.8989999999999</c:v>
                </c:pt>
                <c:pt idx="1859">
                  <c:v>1970.6319999999998</c:v>
                </c:pt>
                <c:pt idx="1860">
                  <c:v>1757.8029999999999</c:v>
                </c:pt>
                <c:pt idx="1861">
                  <c:v>1971.1239999999998</c:v>
                </c:pt>
                <c:pt idx="1862">
                  <c:v>1757.4449999999999</c:v>
                </c:pt>
                <c:pt idx="1863">
                  <c:v>1971.6079999999999</c:v>
                </c:pt>
                <c:pt idx="1864">
                  <c:v>1757.1</c:v>
                </c:pt>
                <c:pt idx="1865">
                  <c:v>1972.086</c:v>
                </c:pt>
                <c:pt idx="1866">
                  <c:v>1756.768</c:v>
                </c:pt>
                <c:pt idx="1867">
                  <c:v>1972.5509999999999</c:v>
                </c:pt>
                <c:pt idx="1868">
                  <c:v>1756.443</c:v>
                </c:pt>
                <c:pt idx="1869">
                  <c:v>1973.001</c:v>
                </c:pt>
                <c:pt idx="1870">
                  <c:v>1756.127</c:v>
                </c:pt>
                <c:pt idx="1871">
                  <c:v>1973.4480000000001</c:v>
                </c:pt>
                <c:pt idx="1872">
                  <c:v>1755.828</c:v>
                </c:pt>
                <c:pt idx="1873">
                  <c:v>1973.8869999999999</c:v>
                </c:pt>
                <c:pt idx="1874">
                  <c:v>1755.5309999999999</c:v>
                </c:pt>
                <c:pt idx="1875">
                  <c:v>1974.316</c:v>
                </c:pt>
                <c:pt idx="1876">
                  <c:v>1755.252</c:v>
                </c:pt>
                <c:pt idx="1877">
                  <c:v>1974.7280000000001</c:v>
                </c:pt>
                <c:pt idx="1878">
                  <c:v>1754.973</c:v>
                </c:pt>
                <c:pt idx="1879">
                  <c:v>1975.1369999999999</c:v>
                </c:pt>
                <c:pt idx="1880">
                  <c:v>1754.7180000000001</c:v>
                </c:pt>
                <c:pt idx="1881">
                  <c:v>1975.537</c:v>
                </c:pt>
                <c:pt idx="1882">
                  <c:v>1754.3809999999999</c:v>
                </c:pt>
                <c:pt idx="1883">
                  <c:v>1975.932</c:v>
                </c:pt>
                <c:pt idx="1884">
                  <c:v>1754.1379999999999</c:v>
                </c:pt>
                <c:pt idx="1885">
                  <c:v>1976.3039999999999</c:v>
                </c:pt>
                <c:pt idx="1886">
                  <c:v>1753.895</c:v>
                </c:pt>
                <c:pt idx="1887">
                  <c:v>1976.6789999999999</c:v>
                </c:pt>
                <c:pt idx="1888">
                  <c:v>1753.3029999999999</c:v>
                </c:pt>
                <c:pt idx="1889">
                  <c:v>1977.039</c:v>
                </c:pt>
                <c:pt idx="1890">
                  <c:v>1753.0839999999998</c:v>
                </c:pt>
                <c:pt idx="1891">
                  <c:v>1977.3909999999998</c:v>
                </c:pt>
                <c:pt idx="1892">
                  <c:v>1752.875</c:v>
                </c:pt>
                <c:pt idx="1893">
                  <c:v>1977.7339999999999</c:v>
                </c:pt>
                <c:pt idx="1894">
                  <c:v>1752.6809999999998</c:v>
                </c:pt>
                <c:pt idx="1895">
                  <c:v>1978.059</c:v>
                </c:pt>
                <c:pt idx="1896">
                  <c:v>1752.489</c:v>
                </c:pt>
                <c:pt idx="1897">
                  <c:v>1978.3839999999998</c:v>
                </c:pt>
                <c:pt idx="1898">
                  <c:v>1752.317</c:v>
                </c:pt>
                <c:pt idx="1899">
                  <c:v>1978.6959999999999</c:v>
                </c:pt>
                <c:pt idx="1900">
                  <c:v>1752.155</c:v>
                </c:pt>
                <c:pt idx="1901">
                  <c:v>1978.9949999999999</c:v>
                </c:pt>
                <c:pt idx="1902">
                  <c:v>1751.998</c:v>
                </c:pt>
                <c:pt idx="1903">
                  <c:v>1979.287</c:v>
                </c:pt>
                <c:pt idx="1904">
                  <c:v>1751.855</c:v>
                </c:pt>
                <c:pt idx="1905">
                  <c:v>1979.57</c:v>
                </c:pt>
                <c:pt idx="1906">
                  <c:v>1751.729</c:v>
                </c:pt>
                <c:pt idx="1907">
                  <c:v>1979.846</c:v>
                </c:pt>
                <c:pt idx="1908">
                  <c:v>1751.6039999999998</c:v>
                </c:pt>
                <c:pt idx="1909">
                  <c:v>1980.106</c:v>
                </c:pt>
                <c:pt idx="1910">
                  <c:v>1751.4880000000001</c:v>
                </c:pt>
                <c:pt idx="1911">
                  <c:v>1980.3609999999999</c:v>
                </c:pt>
                <c:pt idx="1912">
                  <c:v>1751.3939999999998</c:v>
                </c:pt>
                <c:pt idx="1913">
                  <c:v>1980.598</c:v>
                </c:pt>
                <c:pt idx="1914">
                  <c:v>1751.309</c:v>
                </c:pt>
                <c:pt idx="1915">
                  <c:v>1980.8309999999999</c:v>
                </c:pt>
                <c:pt idx="1916">
                  <c:v>1751.232</c:v>
                </c:pt>
                <c:pt idx="1917">
                  <c:v>1981.056</c:v>
                </c:pt>
                <c:pt idx="1918">
                  <c:v>1751.1629999999998</c:v>
                </c:pt>
                <c:pt idx="1919">
                  <c:v>1981.2670000000001</c:v>
                </c:pt>
                <c:pt idx="1920">
                  <c:v>1751.1089999999999</c:v>
                </c:pt>
                <c:pt idx="1921">
                  <c:v>1981.472</c:v>
                </c:pt>
                <c:pt idx="1922">
                  <c:v>1751.07</c:v>
                </c:pt>
                <c:pt idx="1923">
                  <c:v>1981.6659999999999</c:v>
                </c:pt>
                <c:pt idx="1924">
                  <c:v>1751.0319999999999</c:v>
                </c:pt>
                <c:pt idx="1925">
                  <c:v>1981.845</c:v>
                </c:pt>
                <c:pt idx="1926">
                  <c:v>1751.008</c:v>
                </c:pt>
                <c:pt idx="1927">
                  <c:v>1982.0150000000001</c:v>
                </c:pt>
                <c:pt idx="1928">
                  <c:v>1750.9949999999999</c:v>
                </c:pt>
                <c:pt idx="1929">
                  <c:v>1982.1789999999999</c:v>
                </c:pt>
                <c:pt idx="1930">
                  <c:v>1751.002</c:v>
                </c:pt>
                <c:pt idx="1931">
                  <c:v>1982.33</c:v>
                </c:pt>
                <c:pt idx="1932">
                  <c:v>1751.009</c:v>
                </c:pt>
                <c:pt idx="1933">
                  <c:v>1982.472</c:v>
                </c:pt>
                <c:pt idx="1934">
                  <c:v>1751.0250000000001</c:v>
                </c:pt>
                <c:pt idx="1935">
                  <c:v>1982.6089999999999</c:v>
                </c:pt>
                <c:pt idx="1936">
                  <c:v>1751.056</c:v>
                </c:pt>
                <c:pt idx="1937">
                  <c:v>1982.7260000000001</c:v>
                </c:pt>
                <c:pt idx="1938">
                  <c:v>1751.1009999999999</c:v>
                </c:pt>
                <c:pt idx="1939">
                  <c:v>1982.8409999999999</c:v>
                </c:pt>
                <c:pt idx="1940">
                  <c:v>1751.1599999999999</c:v>
                </c:pt>
                <c:pt idx="1941">
                  <c:v>1982.943</c:v>
                </c:pt>
                <c:pt idx="1942">
                  <c:v>1751.221</c:v>
                </c:pt>
                <c:pt idx="1943">
                  <c:v>1983.03</c:v>
                </c:pt>
                <c:pt idx="1944">
                  <c:v>1751.297</c:v>
                </c:pt>
                <c:pt idx="1945">
                  <c:v>1983.11</c:v>
                </c:pt>
                <c:pt idx="1946">
                  <c:v>1751.3869999999999</c:v>
                </c:pt>
                <c:pt idx="1947">
                  <c:v>1983.1779999999999</c:v>
                </c:pt>
                <c:pt idx="1948">
                  <c:v>1751.4880000000001</c:v>
                </c:pt>
                <c:pt idx="1949">
                  <c:v>1983.239</c:v>
                </c:pt>
                <c:pt idx="1950">
                  <c:v>1751.595</c:v>
                </c:pt>
                <c:pt idx="1951">
                  <c:v>1983.298</c:v>
                </c:pt>
                <c:pt idx="1952">
                  <c:v>1751.7170000000001</c:v>
                </c:pt>
                <c:pt idx="1953">
                  <c:v>1983.3309999999999</c:v>
                </c:pt>
                <c:pt idx="1954">
                  <c:v>1751.8409999999999</c:v>
                </c:pt>
                <c:pt idx="1955">
                  <c:v>1983.36</c:v>
                </c:pt>
                <c:pt idx="1956">
                  <c:v>1751.9870000000001</c:v>
                </c:pt>
                <c:pt idx="1957">
                  <c:v>1983.558</c:v>
                </c:pt>
                <c:pt idx="1958">
                  <c:v>1752.1429999999998</c:v>
                </c:pt>
                <c:pt idx="1959">
                  <c:v>1983.558</c:v>
                </c:pt>
                <c:pt idx="1960">
                  <c:v>1752.3039999999999</c:v>
                </c:pt>
                <c:pt idx="1961">
                  <c:v>1983.5539999999999</c:v>
                </c:pt>
                <c:pt idx="1962">
                  <c:v>1752.479</c:v>
                </c:pt>
                <c:pt idx="1963">
                  <c:v>1983.538</c:v>
                </c:pt>
                <c:pt idx="1964">
                  <c:v>1752.6619999999998</c:v>
                </c:pt>
                <c:pt idx="1965">
                  <c:v>1983.511</c:v>
                </c:pt>
                <c:pt idx="1966">
                  <c:v>1752.857</c:v>
                </c:pt>
                <c:pt idx="1967">
                  <c:v>1983.4670000000001</c:v>
                </c:pt>
                <c:pt idx="1968">
                  <c:v>1753.066</c:v>
                </c:pt>
                <c:pt idx="1969">
                  <c:v>1983.1759999999999</c:v>
                </c:pt>
                <c:pt idx="1970">
                  <c:v>1753.288</c:v>
                </c:pt>
                <c:pt idx="1971">
                  <c:v>1983.1129999999998</c:v>
                </c:pt>
                <c:pt idx="1972">
                  <c:v>1753.5129999999999</c:v>
                </c:pt>
                <c:pt idx="1973">
                  <c:v>1983.038</c:v>
                </c:pt>
                <c:pt idx="1974">
                  <c:v>1753.7560000000001</c:v>
                </c:pt>
                <c:pt idx="1975">
                  <c:v>1982.9580000000001</c:v>
                </c:pt>
                <c:pt idx="1976">
                  <c:v>1754</c:v>
                </c:pt>
                <c:pt idx="1977">
                  <c:v>1982.865</c:v>
                </c:pt>
                <c:pt idx="1978">
                  <c:v>1754.2619999999999</c:v>
                </c:pt>
                <c:pt idx="1979">
                  <c:v>1982.7570000000001</c:v>
                </c:pt>
                <c:pt idx="1980">
                  <c:v>1754.5329999999999</c:v>
                </c:pt>
                <c:pt idx="1981">
                  <c:v>1982.6429999999998</c:v>
                </c:pt>
                <c:pt idx="1982">
                  <c:v>1754.8150000000001</c:v>
                </c:pt>
                <c:pt idx="1983">
                  <c:v>1982.5150000000001</c:v>
                </c:pt>
                <c:pt idx="1984">
                  <c:v>1754.6619999999998</c:v>
                </c:pt>
                <c:pt idx="1985">
                  <c:v>1981.8739999999998</c:v>
                </c:pt>
                <c:pt idx="1986">
                  <c:v>1755.058</c:v>
                </c:pt>
                <c:pt idx="1987">
                  <c:v>1981.722</c:v>
                </c:pt>
                <c:pt idx="1988">
                  <c:v>1755.36</c:v>
                </c:pt>
                <c:pt idx="1989">
                  <c:v>1981.559</c:v>
                </c:pt>
                <c:pt idx="1990">
                  <c:v>1755.6769999999999</c:v>
                </c:pt>
                <c:pt idx="1991">
                  <c:v>1981.396</c:v>
                </c:pt>
                <c:pt idx="1992">
                  <c:v>1756.347</c:v>
                </c:pt>
                <c:pt idx="1993">
                  <c:v>1981.211</c:v>
                </c:pt>
                <c:pt idx="1994">
                  <c:v>1756.6739999999998</c:v>
                </c:pt>
                <c:pt idx="1995">
                  <c:v>1981.027</c:v>
                </c:pt>
                <c:pt idx="1996">
                  <c:v>1757.0170000000001</c:v>
                </c:pt>
                <c:pt idx="1997">
                  <c:v>1980.8229999999999</c:v>
                </c:pt>
                <c:pt idx="1998">
                  <c:v>1757.3729999999998</c:v>
                </c:pt>
                <c:pt idx="1999">
                  <c:v>1980.6189999999999</c:v>
                </c:pt>
                <c:pt idx="2000">
                  <c:v>1757.7339999999999</c:v>
                </c:pt>
                <c:pt idx="2001">
                  <c:v>1980.3969999999999</c:v>
                </c:pt>
                <c:pt idx="2002">
                  <c:v>1757.857</c:v>
                </c:pt>
                <c:pt idx="2003">
                  <c:v>1980.1709999999998</c:v>
                </c:pt>
                <c:pt idx="2004">
                  <c:v>1758.239</c:v>
                </c:pt>
                <c:pt idx="2005">
                  <c:v>1979.865</c:v>
                </c:pt>
                <c:pt idx="2006">
                  <c:v>1758.6189999999999</c:v>
                </c:pt>
                <c:pt idx="2007">
                  <c:v>1979.6089999999999</c:v>
                </c:pt>
                <c:pt idx="2008">
                  <c:v>1759.02</c:v>
                </c:pt>
                <c:pt idx="2009">
                  <c:v>1979.3489999999999</c:v>
                </c:pt>
                <c:pt idx="2010">
                  <c:v>1759.4290000000001</c:v>
                </c:pt>
                <c:pt idx="2011">
                  <c:v>1979.068</c:v>
                </c:pt>
                <c:pt idx="2012">
                  <c:v>1759.8489999999999</c:v>
                </c:pt>
                <c:pt idx="2013">
                  <c:v>1978.79</c:v>
                </c:pt>
                <c:pt idx="2014">
                  <c:v>1760.278</c:v>
                </c:pt>
                <c:pt idx="2015">
                  <c:v>1978.6899999999998</c:v>
                </c:pt>
                <c:pt idx="2016">
                  <c:v>1760.6219999999998</c:v>
                </c:pt>
                <c:pt idx="2017">
                  <c:v>1978.3899999999999</c:v>
                </c:pt>
                <c:pt idx="2018">
                  <c:v>1761.0539999999999</c:v>
                </c:pt>
                <c:pt idx="2019">
                  <c:v>1978.0609999999999</c:v>
                </c:pt>
                <c:pt idx="2020">
                  <c:v>1761.508</c:v>
                </c:pt>
                <c:pt idx="2021">
                  <c:v>1977.73</c:v>
                </c:pt>
                <c:pt idx="2022">
                  <c:v>1761.972</c:v>
                </c:pt>
                <c:pt idx="2023">
                  <c:v>1977.3899999999999</c:v>
                </c:pt>
                <c:pt idx="2024">
                  <c:v>1762.443</c:v>
                </c:pt>
                <c:pt idx="2025">
                  <c:v>1977.0450000000001</c:v>
                </c:pt>
                <c:pt idx="2026">
                  <c:v>1762.923</c:v>
                </c:pt>
                <c:pt idx="2027">
                  <c:v>1976.6859999999999</c:v>
                </c:pt>
                <c:pt idx="2028">
                  <c:v>1763.4170000000001</c:v>
                </c:pt>
                <c:pt idx="2029">
                  <c:v>1976.316</c:v>
                </c:pt>
                <c:pt idx="2030">
                  <c:v>1763.9180000000001</c:v>
                </c:pt>
                <c:pt idx="2031">
                  <c:v>1975.94</c:v>
                </c:pt>
                <c:pt idx="2032">
                  <c:v>1764.4290000000001</c:v>
                </c:pt>
                <c:pt idx="2033">
                  <c:v>1975.5509999999999</c:v>
                </c:pt>
                <c:pt idx="2034">
                  <c:v>1764.953</c:v>
                </c:pt>
                <c:pt idx="2035">
                  <c:v>1975.1529999999998</c:v>
                </c:pt>
                <c:pt idx="2036">
                  <c:v>1765.4760000000001</c:v>
                </c:pt>
                <c:pt idx="2037">
                  <c:v>1974.7460000000001</c:v>
                </c:pt>
                <c:pt idx="2038">
                  <c:v>1766.0260000000001</c:v>
                </c:pt>
                <c:pt idx="2039">
                  <c:v>1974.7249999999999</c:v>
                </c:pt>
                <c:pt idx="2040">
                  <c:v>1766.57</c:v>
                </c:pt>
                <c:pt idx="2041">
                  <c:v>1974.297</c:v>
                </c:pt>
                <c:pt idx="2042">
                  <c:v>1767.1309999999999</c:v>
                </c:pt>
                <c:pt idx="2043">
                  <c:v>1973.8539999999998</c:v>
                </c:pt>
                <c:pt idx="2044">
                  <c:v>1767.7090000000001</c:v>
                </c:pt>
                <c:pt idx="2045">
                  <c:v>1973.1339999999998</c:v>
                </c:pt>
                <c:pt idx="2046">
                  <c:v>1768.2829999999999</c:v>
                </c:pt>
                <c:pt idx="2047">
                  <c:v>1972.6709999999998</c:v>
                </c:pt>
                <c:pt idx="2048">
                  <c:v>1768.87</c:v>
                </c:pt>
                <c:pt idx="2049">
                  <c:v>1972.201</c:v>
                </c:pt>
                <c:pt idx="2050">
                  <c:v>1769.4649999999999</c:v>
                </c:pt>
                <c:pt idx="2051">
                  <c:v>1971.7170000000001</c:v>
                </c:pt>
                <c:pt idx="2052">
                  <c:v>1770.076</c:v>
                </c:pt>
                <c:pt idx="2053">
                  <c:v>1971.223</c:v>
                </c:pt>
                <c:pt idx="2054">
                  <c:v>1770.777</c:v>
                </c:pt>
                <c:pt idx="2055">
                  <c:v>1970.7270000000001</c:v>
                </c:pt>
                <c:pt idx="2056">
                  <c:v>1771.3919999999998</c:v>
                </c:pt>
                <c:pt idx="2057">
                  <c:v>1970.2170000000001</c:v>
                </c:pt>
                <c:pt idx="2058">
                  <c:v>1772.019</c:v>
                </c:pt>
                <c:pt idx="2059">
                  <c:v>1969.6919999999998</c:v>
                </c:pt>
                <c:pt idx="2060">
                  <c:v>1725.8619999999999</c:v>
                </c:pt>
                <c:pt idx="2061">
                  <c:v>1915.1679999999999</c:v>
                </c:pt>
                <c:pt idx="2062">
                  <c:v>1726.5250000000001</c:v>
                </c:pt>
                <c:pt idx="2063">
                  <c:v>1914.605</c:v>
                </c:pt>
                <c:pt idx="2064">
                  <c:v>1727.203</c:v>
                </c:pt>
                <c:pt idx="2065">
                  <c:v>1914.03</c:v>
                </c:pt>
                <c:pt idx="2066">
                  <c:v>1727.8819999999998</c:v>
                </c:pt>
                <c:pt idx="2067">
                  <c:v>1913.4570000000001</c:v>
                </c:pt>
                <c:pt idx="2068">
                  <c:v>1728.0909999999999</c:v>
                </c:pt>
                <c:pt idx="2069">
                  <c:v>1912.8679999999999</c:v>
                </c:pt>
                <c:pt idx="2070">
                  <c:v>1728.7829999999999</c:v>
                </c:pt>
                <c:pt idx="2071">
                  <c:v>1912.269</c:v>
                </c:pt>
                <c:pt idx="2072">
                  <c:v>1729.492</c:v>
                </c:pt>
                <c:pt idx="2073">
                  <c:v>1911.596</c:v>
                </c:pt>
                <c:pt idx="2074">
                  <c:v>1730.202</c:v>
                </c:pt>
                <c:pt idx="2075">
                  <c:v>1910.972</c:v>
                </c:pt>
                <c:pt idx="2076">
                  <c:v>1730.922</c:v>
                </c:pt>
                <c:pt idx="2077">
                  <c:v>1910.3429999999998</c:v>
                </c:pt>
                <c:pt idx="2078">
                  <c:v>1731.6509999999998</c:v>
                </c:pt>
                <c:pt idx="2079">
                  <c:v>1909.713</c:v>
                </c:pt>
                <c:pt idx="2080">
                  <c:v>1732.385</c:v>
                </c:pt>
                <c:pt idx="2081">
                  <c:v>1909.068</c:v>
                </c:pt>
                <c:pt idx="2082">
                  <c:v>1732.7639999999999</c:v>
                </c:pt>
                <c:pt idx="2083">
                  <c:v>1908.4160000000011</c:v>
                </c:pt>
                <c:pt idx="2084">
                  <c:v>1733.509</c:v>
                </c:pt>
                <c:pt idx="2085">
                  <c:v>1907.942</c:v>
                </c:pt>
                <c:pt idx="2086">
                  <c:v>1734.2619999999999</c:v>
                </c:pt>
                <c:pt idx="2087">
                  <c:v>1907.268</c:v>
                </c:pt>
                <c:pt idx="2088">
                  <c:v>1735.0319999999999</c:v>
                </c:pt>
                <c:pt idx="2089">
                  <c:v>1906.585</c:v>
                </c:pt>
                <c:pt idx="2090">
                  <c:v>1735.6869999999999</c:v>
                </c:pt>
                <c:pt idx="2091">
                  <c:v>1905.8989999999999</c:v>
                </c:pt>
                <c:pt idx="2092">
                  <c:v>1736.625</c:v>
                </c:pt>
                <c:pt idx="2093">
                  <c:v>1905.1979999999999</c:v>
                </c:pt>
                <c:pt idx="2094">
                  <c:v>1737.3969999999999</c:v>
                </c:pt>
                <c:pt idx="2095">
                  <c:v>1904.029</c:v>
                </c:pt>
                <c:pt idx="2096">
                  <c:v>1738.1769999999999</c:v>
                </c:pt>
                <c:pt idx="2097">
                  <c:v>1903.3109999999999</c:v>
                </c:pt>
                <c:pt idx="2098">
                  <c:v>1738.9670000000001</c:v>
                </c:pt>
                <c:pt idx="2099">
                  <c:v>1902.585</c:v>
                </c:pt>
                <c:pt idx="2100">
                  <c:v>1739.768</c:v>
                </c:pt>
                <c:pt idx="2101">
                  <c:v>1901.8539999999998</c:v>
                </c:pt>
                <c:pt idx="2102">
                  <c:v>1740.5709999999999</c:v>
                </c:pt>
                <c:pt idx="2103">
                  <c:v>1901.11</c:v>
                </c:pt>
                <c:pt idx="2104">
                  <c:v>1741.3829999999998</c:v>
                </c:pt>
                <c:pt idx="2105">
                  <c:v>1900.367</c:v>
                </c:pt>
                <c:pt idx="2106">
                  <c:v>1742.203</c:v>
                </c:pt>
                <c:pt idx="2107">
                  <c:v>1899.6119999999999</c:v>
                </c:pt>
                <c:pt idx="2108">
                  <c:v>1743.0239999999999</c:v>
                </c:pt>
                <c:pt idx="2109">
                  <c:v>1898.85</c:v>
                </c:pt>
                <c:pt idx="2110">
                  <c:v>1743.8639999999998</c:v>
                </c:pt>
                <c:pt idx="2111">
                  <c:v>1898.077</c:v>
                </c:pt>
                <c:pt idx="2112">
                  <c:v>1744.7</c:v>
                </c:pt>
                <c:pt idx="2113">
                  <c:v>1897.31</c:v>
                </c:pt>
                <c:pt idx="2114">
                  <c:v>1745.5539999999999</c:v>
                </c:pt>
                <c:pt idx="2115">
                  <c:v>1896.521</c:v>
                </c:pt>
                <c:pt idx="2116">
                  <c:v>1746.4050000000011</c:v>
                </c:pt>
                <c:pt idx="2117">
                  <c:v>1895.7349999999999</c:v>
                </c:pt>
                <c:pt idx="2118">
                  <c:v>1747.2660000000001</c:v>
                </c:pt>
                <c:pt idx="2119">
                  <c:v>1894.6379999999999</c:v>
                </c:pt>
                <c:pt idx="2120">
                  <c:v>1748.1319999999998</c:v>
                </c:pt>
                <c:pt idx="2121">
                  <c:v>1893.8229999999999</c:v>
                </c:pt>
                <c:pt idx="2122">
                  <c:v>1749.0070000000001</c:v>
                </c:pt>
                <c:pt idx="2123">
                  <c:v>1893.008</c:v>
                </c:pt>
                <c:pt idx="2124">
                  <c:v>1749.8929999999998</c:v>
                </c:pt>
                <c:pt idx="2125">
                  <c:v>1892.1789999999999</c:v>
                </c:pt>
                <c:pt idx="2126">
                  <c:v>1750.4680000000001</c:v>
                </c:pt>
                <c:pt idx="2127">
                  <c:v>1891.3419999999999</c:v>
                </c:pt>
                <c:pt idx="2128">
                  <c:v>1751.3579999999999</c:v>
                </c:pt>
                <c:pt idx="2129">
                  <c:v>1890.5029999999999</c:v>
                </c:pt>
                <c:pt idx="2130">
                  <c:v>1752.25</c:v>
                </c:pt>
                <c:pt idx="2131">
                  <c:v>1889.6559999999999</c:v>
                </c:pt>
                <c:pt idx="2132">
                  <c:v>1752.4770000000001</c:v>
                </c:pt>
                <c:pt idx="2133">
                  <c:v>1888.8019999999999</c:v>
                </c:pt>
                <c:pt idx="2134">
                  <c:v>1753.3809999999999</c:v>
                </c:pt>
                <c:pt idx="2135">
                  <c:v>1887.94</c:v>
                </c:pt>
                <c:pt idx="2136">
                  <c:v>1754.2939999999999</c:v>
                </c:pt>
                <c:pt idx="2137">
                  <c:v>1887.078</c:v>
                </c:pt>
                <c:pt idx="2138">
                  <c:v>1755.202</c:v>
                </c:pt>
                <c:pt idx="2139">
                  <c:v>1886.2070000000001</c:v>
                </c:pt>
                <c:pt idx="2140">
                  <c:v>1756.1229999999998</c:v>
                </c:pt>
                <c:pt idx="2141">
                  <c:v>1885.3329999999999</c:v>
                </c:pt>
                <c:pt idx="2142">
                  <c:v>1757.046</c:v>
                </c:pt>
                <c:pt idx="2143">
                  <c:v>1884.44</c:v>
                </c:pt>
                <c:pt idx="2144">
                  <c:v>1757.979</c:v>
                </c:pt>
                <c:pt idx="2145">
                  <c:v>1883.556</c:v>
                </c:pt>
                <c:pt idx="2146">
                  <c:v>1758.9150000000011</c:v>
                </c:pt>
                <c:pt idx="2147">
                  <c:v>1882.6609999999998</c:v>
                </c:pt>
                <c:pt idx="2148">
                  <c:v>1759.867</c:v>
                </c:pt>
                <c:pt idx="2149">
                  <c:v>1881.7660000000001</c:v>
                </c:pt>
                <c:pt idx="2150">
                  <c:v>1760.8119999999999</c:v>
                </c:pt>
                <c:pt idx="2151">
                  <c:v>1880.8519999999999</c:v>
                </c:pt>
                <c:pt idx="2152">
                  <c:v>1761.1419999999998</c:v>
                </c:pt>
                <c:pt idx="2153">
                  <c:v>1879.941</c:v>
                </c:pt>
                <c:pt idx="2154">
                  <c:v>1762.1039999999998</c:v>
                </c:pt>
                <c:pt idx="2155">
                  <c:v>1879.0250000000001</c:v>
                </c:pt>
                <c:pt idx="2156">
                  <c:v>1763.067</c:v>
                </c:pt>
                <c:pt idx="2157">
                  <c:v>1878.1089999999999</c:v>
                </c:pt>
                <c:pt idx="2158">
                  <c:v>1763.575</c:v>
                </c:pt>
                <c:pt idx="2159">
                  <c:v>1876.9570000000001</c:v>
                </c:pt>
                <c:pt idx="2160">
                  <c:v>1764.548</c:v>
                </c:pt>
                <c:pt idx="2161">
                  <c:v>1876.0219999999999</c:v>
                </c:pt>
                <c:pt idx="2162">
                  <c:v>1765.5239999999999</c:v>
                </c:pt>
                <c:pt idx="2163">
                  <c:v>1875.0719999999999</c:v>
                </c:pt>
                <c:pt idx="2164">
                  <c:v>1766.508</c:v>
                </c:pt>
                <c:pt idx="2165">
                  <c:v>1874.1229999999998</c:v>
                </c:pt>
                <c:pt idx="2166">
                  <c:v>1767.489</c:v>
                </c:pt>
                <c:pt idx="2167">
                  <c:v>1873.1769999999999</c:v>
                </c:pt>
                <c:pt idx="2168">
                  <c:v>1768.482</c:v>
                </c:pt>
                <c:pt idx="2169">
                  <c:v>1872.2149999999999</c:v>
                </c:pt>
                <c:pt idx="2170">
                  <c:v>1769.4760000000001</c:v>
                </c:pt>
                <c:pt idx="2171">
                  <c:v>1870.6399999999999</c:v>
                </c:pt>
                <c:pt idx="2172">
                  <c:v>1770.2160000000001</c:v>
                </c:pt>
                <c:pt idx="2173">
                  <c:v>1869.6679999999999</c:v>
                </c:pt>
                <c:pt idx="2174">
                  <c:v>1771.22</c:v>
                </c:pt>
                <c:pt idx="2175">
                  <c:v>1868.721</c:v>
                </c:pt>
                <c:pt idx="2176">
                  <c:v>1771.627</c:v>
                </c:pt>
                <c:pt idx="2177">
                  <c:v>1867.2360000000001</c:v>
                </c:pt>
                <c:pt idx="2178">
                  <c:v>1772.635</c:v>
                </c:pt>
                <c:pt idx="2179">
                  <c:v>1866.2429999999999</c:v>
                </c:pt>
                <c:pt idx="2180">
                  <c:v>1773.6489999999999</c:v>
                </c:pt>
                <c:pt idx="2181">
                  <c:v>1865.252</c:v>
                </c:pt>
                <c:pt idx="2182">
                  <c:v>1774.6659999999999</c:v>
                </c:pt>
                <c:pt idx="2183">
                  <c:v>1863.6309999999999</c:v>
                </c:pt>
                <c:pt idx="2184">
                  <c:v>1775.6849999999954</c:v>
                </c:pt>
                <c:pt idx="2185">
                  <c:v>1862.6299999999999</c:v>
                </c:pt>
                <c:pt idx="2186">
                  <c:v>1776.704</c:v>
                </c:pt>
                <c:pt idx="2187">
                  <c:v>1861.6229999999998</c:v>
                </c:pt>
                <c:pt idx="2188">
                  <c:v>1777.731</c:v>
                </c:pt>
                <c:pt idx="2189">
                  <c:v>1860.6139999999998</c:v>
                </c:pt>
                <c:pt idx="2190">
                  <c:v>1778.7619999999999</c:v>
                </c:pt>
                <c:pt idx="2191">
                  <c:v>1859.6</c:v>
                </c:pt>
                <c:pt idx="2192">
                  <c:v>1779.799</c:v>
                </c:pt>
                <c:pt idx="2193">
                  <c:v>1858.1839999999959</c:v>
                </c:pt>
                <c:pt idx="2194">
                  <c:v>1780.703</c:v>
                </c:pt>
                <c:pt idx="2195">
                  <c:v>1857.165</c:v>
                </c:pt>
                <c:pt idx="2196">
                  <c:v>1781.74</c:v>
                </c:pt>
                <c:pt idx="2197">
                  <c:v>1856.1399999999999</c:v>
                </c:pt>
                <c:pt idx="2198">
                  <c:v>1782.78</c:v>
                </c:pt>
                <c:pt idx="2199">
                  <c:v>1855.0989999999999</c:v>
                </c:pt>
                <c:pt idx="2200">
                  <c:v>1783.83</c:v>
                </c:pt>
                <c:pt idx="2201">
                  <c:v>1854.07</c:v>
                </c:pt>
                <c:pt idx="2202">
                  <c:v>1784.8719999999998</c:v>
                </c:pt>
                <c:pt idx="2203">
                  <c:v>1853.029</c:v>
                </c:pt>
                <c:pt idx="2204">
                  <c:v>1785.9190000000001</c:v>
                </c:pt>
                <c:pt idx="2205">
                  <c:v>1851.8219999999999</c:v>
                </c:pt>
                <c:pt idx="2206">
                  <c:v>1786.9749999999999</c:v>
                </c:pt>
                <c:pt idx="2207">
                  <c:v>1850.7739999999999</c:v>
                </c:pt>
                <c:pt idx="2208">
                  <c:v>1787.606</c:v>
                </c:pt>
                <c:pt idx="2209">
                  <c:v>1849.7180000000001</c:v>
                </c:pt>
                <c:pt idx="2210">
                  <c:v>1788.6609999999998</c:v>
                </c:pt>
                <c:pt idx="2211">
                  <c:v>1848.6689999999999</c:v>
                </c:pt>
                <c:pt idx="2212">
                  <c:v>1789.713</c:v>
                </c:pt>
                <c:pt idx="2213">
                  <c:v>1847.6089999999999</c:v>
                </c:pt>
                <c:pt idx="2214">
                  <c:v>1790.7809999999999</c:v>
                </c:pt>
                <c:pt idx="2215">
                  <c:v>1846.5509999999999</c:v>
                </c:pt>
                <c:pt idx="2216">
                  <c:v>1791.846</c:v>
                </c:pt>
                <c:pt idx="2217">
                  <c:v>1845.49</c:v>
                </c:pt>
                <c:pt idx="2218">
                  <c:v>1792.9080000000001</c:v>
                </c:pt>
                <c:pt idx="2219">
                  <c:v>1843.8239999999998</c:v>
                </c:pt>
                <c:pt idx="2220">
                  <c:v>1793.9770000000001</c:v>
                </c:pt>
                <c:pt idx="2221">
                  <c:v>1842.7560000000001</c:v>
                </c:pt>
                <c:pt idx="2222">
                  <c:v>1795.0519999999999</c:v>
                </c:pt>
                <c:pt idx="2223">
                  <c:v>1841.6859999999999</c:v>
                </c:pt>
                <c:pt idx="2224">
                  <c:v>1796.1219999999998</c:v>
                </c:pt>
                <c:pt idx="2225">
                  <c:v>1840.6119999999999</c:v>
                </c:pt>
                <c:pt idx="2226">
                  <c:v>1797.202</c:v>
                </c:pt>
                <c:pt idx="2227">
                  <c:v>1839.5329999999999</c:v>
                </c:pt>
                <c:pt idx="2228">
                  <c:v>1798.2829999999999</c:v>
                </c:pt>
                <c:pt idx="2229">
                  <c:v>1838.1379999999999</c:v>
                </c:pt>
                <c:pt idx="2230">
                  <c:v>1799.3639999999998</c:v>
                </c:pt>
                <c:pt idx="2231">
                  <c:v>1837.056</c:v>
                </c:pt>
                <c:pt idx="2232">
                  <c:v>1800.443</c:v>
                </c:pt>
                <c:pt idx="2233">
                  <c:v>1835.9749999999999</c:v>
                </c:pt>
                <c:pt idx="2234">
                  <c:v>1801.528</c:v>
                </c:pt>
                <c:pt idx="2235">
                  <c:v>1834.886</c:v>
                </c:pt>
                <c:pt idx="2236">
                  <c:v>1802.6079999999999</c:v>
                </c:pt>
                <c:pt idx="2237">
                  <c:v>1833.8</c:v>
                </c:pt>
                <c:pt idx="2238">
                  <c:v>1803.355</c:v>
                </c:pt>
                <c:pt idx="2239">
                  <c:v>1832.721</c:v>
                </c:pt>
                <c:pt idx="2240">
                  <c:v>1804.434</c:v>
                </c:pt>
                <c:pt idx="2241">
                  <c:v>1831.076</c:v>
                </c:pt>
                <c:pt idx="2242">
                  <c:v>1805.5229999999999</c:v>
                </c:pt>
                <c:pt idx="2243">
                  <c:v>1829.9849999999999</c:v>
                </c:pt>
                <c:pt idx="2244">
                  <c:v>1806.6109999999999</c:v>
                </c:pt>
                <c:pt idx="2245">
                  <c:v>1828.8929999999998</c:v>
                </c:pt>
                <c:pt idx="2246">
                  <c:v>1807.08</c:v>
                </c:pt>
                <c:pt idx="2247">
                  <c:v>1827.7939999999999</c:v>
                </c:pt>
                <c:pt idx="2248">
                  <c:v>1807.607</c:v>
                </c:pt>
                <c:pt idx="2249">
                  <c:v>1826.701</c:v>
                </c:pt>
                <c:pt idx="2250">
                  <c:v>1808.6959999999999</c:v>
                </c:pt>
                <c:pt idx="2251">
                  <c:v>1825.6019999999999</c:v>
                </c:pt>
                <c:pt idx="2252">
                  <c:v>1809.7829999999999</c:v>
                </c:pt>
                <c:pt idx="2253">
                  <c:v>1824.5139999999999</c:v>
                </c:pt>
                <c:pt idx="2254">
                  <c:v>1810.8739999999998</c:v>
                </c:pt>
                <c:pt idx="2255">
                  <c:v>1822.989</c:v>
                </c:pt>
                <c:pt idx="2256">
                  <c:v>1811.962</c:v>
                </c:pt>
                <c:pt idx="2257">
                  <c:v>1821.8899999999999</c:v>
                </c:pt>
                <c:pt idx="2258">
                  <c:v>1813.056</c:v>
                </c:pt>
                <c:pt idx="2259">
                  <c:v>1820.808</c:v>
                </c:pt>
                <c:pt idx="2260">
                  <c:v>1814.1469999999999</c:v>
                </c:pt>
                <c:pt idx="2261">
                  <c:v>1819.7060000000001</c:v>
                </c:pt>
                <c:pt idx="2262">
                  <c:v>1815.2360000000001</c:v>
                </c:pt>
                <c:pt idx="2263">
                  <c:v>1818.1419999999998</c:v>
                </c:pt>
                <c:pt idx="2264">
                  <c:v>1816.33</c:v>
                </c:pt>
                <c:pt idx="2265">
                  <c:v>1817.0429999999999</c:v>
                </c:pt>
                <c:pt idx="2266">
                  <c:v>1817.421</c:v>
                </c:pt>
                <c:pt idx="2267">
                  <c:v>1815.952</c:v>
                </c:pt>
                <c:pt idx="2268">
                  <c:v>1818.5160000000001</c:v>
                </c:pt>
                <c:pt idx="2269">
                  <c:v>1814.8519999999999</c:v>
                </c:pt>
                <c:pt idx="2270">
                  <c:v>1819.61</c:v>
                </c:pt>
                <c:pt idx="2271">
                  <c:v>1813.7650000000001</c:v>
                </c:pt>
                <c:pt idx="2272">
                  <c:v>1820.7060000000001</c:v>
                </c:pt>
                <c:pt idx="2273">
                  <c:v>1812.6669999999999</c:v>
                </c:pt>
                <c:pt idx="2274">
                  <c:v>1821.7929999999999</c:v>
                </c:pt>
                <c:pt idx="2275">
                  <c:v>1811.577</c:v>
                </c:pt>
                <c:pt idx="2276">
                  <c:v>1822.395</c:v>
                </c:pt>
                <c:pt idx="2277">
                  <c:v>1810.4849999999999</c:v>
                </c:pt>
                <c:pt idx="2278">
                  <c:v>1823.4770000000001</c:v>
                </c:pt>
                <c:pt idx="2279">
                  <c:v>1809.3889999999999</c:v>
                </c:pt>
                <c:pt idx="2280">
                  <c:v>1823.972</c:v>
                </c:pt>
                <c:pt idx="2281">
                  <c:v>1807.6839999999959</c:v>
                </c:pt>
                <c:pt idx="2282">
                  <c:v>1825.067</c:v>
                </c:pt>
                <c:pt idx="2283">
                  <c:v>1806.5929999999998</c:v>
                </c:pt>
                <c:pt idx="2284">
                  <c:v>1826.1579999999999</c:v>
                </c:pt>
                <c:pt idx="2285">
                  <c:v>1805.508</c:v>
                </c:pt>
                <c:pt idx="2286">
                  <c:v>1827.251</c:v>
                </c:pt>
                <c:pt idx="2287">
                  <c:v>1804.423</c:v>
                </c:pt>
                <c:pt idx="2288">
                  <c:v>1828.337</c:v>
                </c:pt>
                <c:pt idx="2289">
                  <c:v>1803.337</c:v>
                </c:pt>
                <c:pt idx="2290">
                  <c:v>1829.422</c:v>
                </c:pt>
                <c:pt idx="2291">
                  <c:v>1802.2539999999999</c:v>
                </c:pt>
                <c:pt idx="2292">
                  <c:v>1830.5160000000001</c:v>
                </c:pt>
                <c:pt idx="2293">
                  <c:v>1801.1759999999999</c:v>
                </c:pt>
                <c:pt idx="2294">
                  <c:v>1831.2</c:v>
                </c:pt>
                <c:pt idx="2295">
                  <c:v>1800.1009999999999</c:v>
                </c:pt>
                <c:pt idx="2296">
                  <c:v>1832.2839999999999</c:v>
                </c:pt>
                <c:pt idx="2297">
                  <c:v>1799.0219999999999</c:v>
                </c:pt>
                <c:pt idx="2298">
                  <c:v>1833.36</c:v>
                </c:pt>
                <c:pt idx="2299">
                  <c:v>1797.943</c:v>
                </c:pt>
                <c:pt idx="2300">
                  <c:v>1834.442</c:v>
                </c:pt>
                <c:pt idx="2301">
                  <c:v>1796.8709999999999</c:v>
                </c:pt>
                <c:pt idx="2302">
                  <c:v>1835.5150000000001</c:v>
                </c:pt>
                <c:pt idx="2303">
                  <c:v>1795.8029999999999</c:v>
                </c:pt>
                <c:pt idx="2304">
                  <c:v>1836.6</c:v>
                </c:pt>
                <c:pt idx="2305">
                  <c:v>1794.3050000000001</c:v>
                </c:pt>
                <c:pt idx="2306">
                  <c:v>1837.6719999999998</c:v>
                </c:pt>
                <c:pt idx="2307">
                  <c:v>1793.2370000000001</c:v>
                </c:pt>
                <c:pt idx="2308">
                  <c:v>1838.7470000000001</c:v>
                </c:pt>
                <c:pt idx="2309">
                  <c:v>1792.1659999999999</c:v>
                </c:pt>
                <c:pt idx="2310">
                  <c:v>1839.8219999999999</c:v>
                </c:pt>
                <c:pt idx="2311">
                  <c:v>1789.8819999999998</c:v>
                </c:pt>
                <c:pt idx="2312">
                  <c:v>1840.8899999999999</c:v>
                </c:pt>
                <c:pt idx="2313">
                  <c:v>1788.8229999999999</c:v>
                </c:pt>
                <c:pt idx="2314">
                  <c:v>1841.9639999999999</c:v>
                </c:pt>
                <c:pt idx="2315">
                  <c:v>1787.7570000000001</c:v>
                </c:pt>
                <c:pt idx="2316">
                  <c:v>1842.396</c:v>
                </c:pt>
                <c:pt idx="2317">
                  <c:v>1786.7</c:v>
                </c:pt>
                <c:pt idx="2318">
                  <c:v>1843.463</c:v>
                </c:pt>
                <c:pt idx="2319">
                  <c:v>1785.646</c:v>
                </c:pt>
                <c:pt idx="2320">
                  <c:v>1844.5260000000001</c:v>
                </c:pt>
                <c:pt idx="2321">
                  <c:v>1784.5939999999998</c:v>
                </c:pt>
                <c:pt idx="2322">
                  <c:v>1845.585</c:v>
                </c:pt>
                <c:pt idx="2323">
                  <c:v>1783.5439999999999</c:v>
                </c:pt>
                <c:pt idx="2324">
                  <c:v>1846.646</c:v>
                </c:pt>
                <c:pt idx="2325">
                  <c:v>1782.4970000000001</c:v>
                </c:pt>
                <c:pt idx="2326">
                  <c:v>1847.701</c:v>
                </c:pt>
                <c:pt idx="2327">
                  <c:v>1781.451</c:v>
                </c:pt>
                <c:pt idx="2328">
                  <c:v>1848.146</c:v>
                </c:pt>
                <c:pt idx="2329">
                  <c:v>1779.9370000000001</c:v>
                </c:pt>
                <c:pt idx="2330">
                  <c:v>1849.1989999999998</c:v>
                </c:pt>
                <c:pt idx="2331">
                  <c:v>1778.9010000000001</c:v>
                </c:pt>
                <c:pt idx="2332">
                  <c:v>1850.241</c:v>
                </c:pt>
                <c:pt idx="2333">
                  <c:v>1777.335</c:v>
                </c:pt>
                <c:pt idx="2334">
                  <c:v>1851.289</c:v>
                </c:pt>
                <c:pt idx="2335">
                  <c:v>1776.316</c:v>
                </c:pt>
                <c:pt idx="2336">
                  <c:v>1852.327</c:v>
                </c:pt>
                <c:pt idx="2337">
                  <c:v>1775.2950000000001</c:v>
                </c:pt>
                <c:pt idx="2338">
                  <c:v>1853.365</c:v>
                </c:pt>
                <c:pt idx="2339">
                  <c:v>1774.2750000000001</c:v>
                </c:pt>
                <c:pt idx="2340">
                  <c:v>1854.3989999999999</c:v>
                </c:pt>
                <c:pt idx="2341">
                  <c:v>1773.2650000000001</c:v>
                </c:pt>
                <c:pt idx="2342">
                  <c:v>1855.4370000000001</c:v>
                </c:pt>
                <c:pt idx="2343">
                  <c:v>1772.25</c:v>
                </c:pt>
                <c:pt idx="2344">
                  <c:v>1856.462</c:v>
                </c:pt>
                <c:pt idx="2345">
                  <c:v>1771.248</c:v>
                </c:pt>
                <c:pt idx="2346">
                  <c:v>1857.4880000000001</c:v>
                </c:pt>
                <c:pt idx="2347">
                  <c:v>1770.248</c:v>
                </c:pt>
                <c:pt idx="2348">
                  <c:v>1858.5170000000001</c:v>
                </c:pt>
                <c:pt idx="2349">
                  <c:v>1769.25</c:v>
                </c:pt>
                <c:pt idx="2350">
                  <c:v>1859.5329999999999</c:v>
                </c:pt>
                <c:pt idx="2351">
                  <c:v>1768.2570000000001</c:v>
                </c:pt>
                <c:pt idx="2352">
                  <c:v>1859.9849999999999</c:v>
                </c:pt>
                <c:pt idx="2353">
                  <c:v>1767.2719999999999</c:v>
                </c:pt>
                <c:pt idx="2354">
                  <c:v>1860.989</c:v>
                </c:pt>
                <c:pt idx="2355">
                  <c:v>1766.2909999999999</c:v>
                </c:pt>
                <c:pt idx="2356">
                  <c:v>1861.998</c:v>
                </c:pt>
                <c:pt idx="2357">
                  <c:v>1765.3129999999999</c:v>
                </c:pt>
                <c:pt idx="2358">
                  <c:v>1862.5319999999999</c:v>
                </c:pt>
                <c:pt idx="2359">
                  <c:v>1764.3409999999999</c:v>
                </c:pt>
                <c:pt idx="2360">
                  <c:v>1863.529</c:v>
                </c:pt>
                <c:pt idx="2361">
                  <c:v>1763.3729999999998</c:v>
                </c:pt>
                <c:pt idx="2362">
                  <c:v>1864.519</c:v>
                </c:pt>
                <c:pt idx="2363">
                  <c:v>1762.42</c:v>
                </c:pt>
                <c:pt idx="2364">
                  <c:v>1865.4960000000001</c:v>
                </c:pt>
                <c:pt idx="2365">
                  <c:v>1761.4660000000001</c:v>
                </c:pt>
                <c:pt idx="2366">
                  <c:v>1866.4870000000001</c:v>
                </c:pt>
                <c:pt idx="2367">
                  <c:v>1760.5129999999999</c:v>
                </c:pt>
                <c:pt idx="2368">
                  <c:v>1867.4660000000001</c:v>
                </c:pt>
                <c:pt idx="2369">
                  <c:v>1759.5629999999999</c:v>
                </c:pt>
                <c:pt idx="2370">
                  <c:v>1868.4390000000001</c:v>
                </c:pt>
                <c:pt idx="2371">
                  <c:v>1758.625</c:v>
                </c:pt>
                <c:pt idx="2372">
                  <c:v>1869.4080000000001</c:v>
                </c:pt>
                <c:pt idx="2373">
                  <c:v>1757.6959999999999</c:v>
                </c:pt>
                <c:pt idx="2374">
                  <c:v>1870.3709999999999</c:v>
                </c:pt>
                <c:pt idx="2375">
                  <c:v>1756.77</c:v>
                </c:pt>
                <c:pt idx="2376">
                  <c:v>1871.3329999999999</c:v>
                </c:pt>
                <c:pt idx="2377">
                  <c:v>1755.2270000000001</c:v>
                </c:pt>
                <c:pt idx="2378">
                  <c:v>1872.289</c:v>
                </c:pt>
                <c:pt idx="2379">
                  <c:v>1754.307</c:v>
                </c:pt>
                <c:pt idx="2380">
                  <c:v>1873.24</c:v>
                </c:pt>
                <c:pt idx="2381">
                  <c:v>1753.3979999999999</c:v>
                </c:pt>
                <c:pt idx="2382">
                  <c:v>1874.1889999999999</c:v>
                </c:pt>
                <c:pt idx="2383">
                  <c:v>1752.4929999999999</c:v>
                </c:pt>
                <c:pt idx="2384">
                  <c:v>1875.136</c:v>
                </c:pt>
                <c:pt idx="2385">
                  <c:v>1751.595</c:v>
                </c:pt>
                <c:pt idx="2386">
                  <c:v>1876.067</c:v>
                </c:pt>
                <c:pt idx="2387">
                  <c:v>1750.703</c:v>
                </c:pt>
                <c:pt idx="2388">
                  <c:v>1877.002</c:v>
                </c:pt>
                <c:pt idx="2389">
                  <c:v>1749.204</c:v>
                </c:pt>
                <c:pt idx="2390">
                  <c:v>1877.923</c:v>
                </c:pt>
                <c:pt idx="2391">
                  <c:v>1748.325</c:v>
                </c:pt>
                <c:pt idx="2392">
                  <c:v>1878.8419999999999</c:v>
                </c:pt>
                <c:pt idx="2393">
                  <c:v>1747.4580000000001</c:v>
                </c:pt>
                <c:pt idx="2394">
                  <c:v>1879.7639999999999</c:v>
                </c:pt>
                <c:pt idx="2395">
                  <c:v>1746.5829999999999</c:v>
                </c:pt>
                <c:pt idx="2396">
                  <c:v>1880.675</c:v>
                </c:pt>
                <c:pt idx="2397">
                  <c:v>1745.73</c:v>
                </c:pt>
                <c:pt idx="2398">
                  <c:v>1881.5829999999999</c:v>
                </c:pt>
                <c:pt idx="2399">
                  <c:v>1744.8819999999998</c:v>
                </c:pt>
                <c:pt idx="2400">
                  <c:v>1882.4749999999999</c:v>
                </c:pt>
                <c:pt idx="2401">
                  <c:v>1744.0360000000001</c:v>
                </c:pt>
                <c:pt idx="2402">
                  <c:v>1883.3719999999998</c:v>
                </c:pt>
                <c:pt idx="2403">
                  <c:v>1743.202</c:v>
                </c:pt>
                <c:pt idx="2404">
                  <c:v>1884.2660000000001</c:v>
                </c:pt>
                <c:pt idx="2405">
                  <c:v>1742.3679999999999</c:v>
                </c:pt>
                <c:pt idx="2406">
                  <c:v>1885.1469999999999</c:v>
                </c:pt>
                <c:pt idx="2407">
                  <c:v>1740.952</c:v>
                </c:pt>
                <c:pt idx="2408">
                  <c:v>1886.021</c:v>
                </c:pt>
                <c:pt idx="2409">
                  <c:v>1740.1379999999999</c:v>
                </c:pt>
                <c:pt idx="2410">
                  <c:v>1886.8929999999998</c:v>
                </c:pt>
                <c:pt idx="2411">
                  <c:v>1739.329</c:v>
                </c:pt>
                <c:pt idx="2412">
                  <c:v>1886.5260000000001</c:v>
                </c:pt>
                <c:pt idx="2413">
                  <c:v>1738.529</c:v>
                </c:pt>
                <c:pt idx="2414">
                  <c:v>1887.3889999999999</c:v>
                </c:pt>
                <c:pt idx="2415">
                  <c:v>1737.7349999999999</c:v>
                </c:pt>
                <c:pt idx="2416">
                  <c:v>1888.239</c:v>
                </c:pt>
                <c:pt idx="2417">
                  <c:v>1736.9480000000001</c:v>
                </c:pt>
                <c:pt idx="2418">
                  <c:v>1889.0829999999999</c:v>
                </c:pt>
                <c:pt idx="2419">
                  <c:v>1736.1679999999999</c:v>
                </c:pt>
                <c:pt idx="2420">
                  <c:v>1889.336</c:v>
                </c:pt>
                <c:pt idx="2421">
                  <c:v>1735.3929999999998</c:v>
                </c:pt>
                <c:pt idx="2422">
                  <c:v>1890.1629999999998</c:v>
                </c:pt>
                <c:pt idx="2423">
                  <c:v>1734.6239999999998</c:v>
                </c:pt>
                <c:pt idx="2424">
                  <c:v>1890.991</c:v>
                </c:pt>
                <c:pt idx="2425">
                  <c:v>1733.8719999999998</c:v>
                </c:pt>
                <c:pt idx="2426">
                  <c:v>1891.8139999999999</c:v>
                </c:pt>
                <c:pt idx="2427">
                  <c:v>1733.126</c:v>
                </c:pt>
                <c:pt idx="2428">
                  <c:v>1892.627</c:v>
                </c:pt>
                <c:pt idx="2429">
                  <c:v>1732.385</c:v>
                </c:pt>
                <c:pt idx="2430">
                  <c:v>1893.441</c:v>
                </c:pt>
                <c:pt idx="2431">
                  <c:v>1731.6489999999999</c:v>
                </c:pt>
                <c:pt idx="2432">
                  <c:v>1894.2380000000001</c:v>
                </c:pt>
                <c:pt idx="2433">
                  <c:v>1730.9280000000001</c:v>
                </c:pt>
                <c:pt idx="2434">
                  <c:v>1895.039</c:v>
                </c:pt>
                <c:pt idx="2435">
                  <c:v>1730.2090000000001</c:v>
                </c:pt>
                <c:pt idx="2436">
                  <c:v>1895.8219999999999</c:v>
                </c:pt>
                <c:pt idx="2437">
                  <c:v>1729.5039999999999</c:v>
                </c:pt>
                <c:pt idx="2438">
                  <c:v>1896.6029999999998</c:v>
                </c:pt>
                <c:pt idx="2439">
                  <c:v>1728.8</c:v>
                </c:pt>
                <c:pt idx="2440">
                  <c:v>1897.3799999999999</c:v>
                </c:pt>
                <c:pt idx="2441">
                  <c:v>1728.116</c:v>
                </c:pt>
                <c:pt idx="2442">
                  <c:v>1898.1479999999999</c:v>
                </c:pt>
                <c:pt idx="2443">
                  <c:v>1727.4270000000001</c:v>
                </c:pt>
                <c:pt idx="2444">
                  <c:v>1898.9050000000011</c:v>
                </c:pt>
                <c:pt idx="2445">
                  <c:v>1726.752</c:v>
                </c:pt>
                <c:pt idx="2446">
                  <c:v>1899.6609999999998</c:v>
                </c:pt>
                <c:pt idx="2447">
                  <c:v>1726.085</c:v>
                </c:pt>
                <c:pt idx="2448">
                  <c:v>1900.4090000000001</c:v>
                </c:pt>
                <c:pt idx="2449">
                  <c:v>1725.43</c:v>
                </c:pt>
                <c:pt idx="2450">
                  <c:v>1901.1469999999999</c:v>
                </c:pt>
                <c:pt idx="2451">
                  <c:v>1724.7809999999999</c:v>
                </c:pt>
                <c:pt idx="2452">
                  <c:v>1901.875</c:v>
                </c:pt>
                <c:pt idx="2453">
                  <c:v>1724.145</c:v>
                </c:pt>
                <c:pt idx="2454">
                  <c:v>1902.5989999999999</c:v>
                </c:pt>
                <c:pt idx="2455">
                  <c:v>1723.5139999999999</c:v>
                </c:pt>
                <c:pt idx="2456">
                  <c:v>1903.3150000000001</c:v>
                </c:pt>
                <c:pt idx="2457">
                  <c:v>1722.8869999999999</c:v>
                </c:pt>
                <c:pt idx="2458">
                  <c:v>1904.0229999999999</c:v>
                </c:pt>
                <c:pt idx="2459">
                  <c:v>1722.279</c:v>
                </c:pt>
                <c:pt idx="2460">
                  <c:v>1904.7270000000001</c:v>
                </c:pt>
                <c:pt idx="2461">
                  <c:v>1721.6729999999998</c:v>
                </c:pt>
                <c:pt idx="2462">
                  <c:v>1905.424</c:v>
                </c:pt>
                <c:pt idx="2463">
                  <c:v>1721.08</c:v>
                </c:pt>
                <c:pt idx="2464">
                  <c:v>1906.105</c:v>
                </c:pt>
                <c:pt idx="2465">
                  <c:v>1720.5050000000001</c:v>
                </c:pt>
                <c:pt idx="2466">
                  <c:v>1906.7860000000001</c:v>
                </c:pt>
                <c:pt idx="2467">
                  <c:v>1719.9160000000011</c:v>
                </c:pt>
                <c:pt idx="2468">
                  <c:v>1907.4570000000001</c:v>
                </c:pt>
                <c:pt idx="2469">
                  <c:v>1719.3519999999999</c:v>
                </c:pt>
                <c:pt idx="2470">
                  <c:v>1908.1189999999999</c:v>
                </c:pt>
                <c:pt idx="2471">
                  <c:v>1718.7919999999999</c:v>
                </c:pt>
                <c:pt idx="2472">
                  <c:v>1908.77</c:v>
                </c:pt>
                <c:pt idx="2473">
                  <c:v>1718.2449999999999</c:v>
                </c:pt>
                <c:pt idx="2474">
                  <c:v>1909.4190000000001</c:v>
                </c:pt>
                <c:pt idx="2475">
                  <c:v>1717.7070000000001</c:v>
                </c:pt>
                <c:pt idx="2476">
                  <c:v>1910.0519999999999</c:v>
                </c:pt>
                <c:pt idx="2477">
                  <c:v>1717.1739999999998</c:v>
                </c:pt>
                <c:pt idx="2478">
                  <c:v>1910.6829999999998</c:v>
                </c:pt>
                <c:pt idx="2479">
                  <c:v>1716.6559999999999</c:v>
                </c:pt>
                <c:pt idx="2480">
                  <c:v>1911.3119999999999</c:v>
                </c:pt>
                <c:pt idx="2481">
                  <c:v>1716.1429999999998</c:v>
                </c:pt>
                <c:pt idx="2482">
                  <c:v>1911.9260000000011</c:v>
                </c:pt>
                <c:pt idx="2483">
                  <c:v>1715.6389999999999</c:v>
                </c:pt>
                <c:pt idx="2484">
                  <c:v>1912.53</c:v>
                </c:pt>
                <c:pt idx="2485">
                  <c:v>1715.1509999999998</c:v>
                </c:pt>
                <c:pt idx="2486">
                  <c:v>1912.5029999999999</c:v>
                </c:pt>
                <c:pt idx="2487">
                  <c:v>1714.6679999999999</c:v>
                </c:pt>
                <c:pt idx="2488">
                  <c:v>1913.09</c:v>
                </c:pt>
                <c:pt idx="2489">
                  <c:v>1713.5829999999999</c:v>
                </c:pt>
                <c:pt idx="2490">
                  <c:v>1913.6719999999998</c:v>
                </c:pt>
                <c:pt idx="2491">
                  <c:v>1713.1179999999999</c:v>
                </c:pt>
                <c:pt idx="2492">
                  <c:v>1914.242</c:v>
                </c:pt>
                <c:pt idx="2493">
                  <c:v>1712.6689999999999</c:v>
                </c:pt>
                <c:pt idx="2494">
                  <c:v>1914.8</c:v>
                </c:pt>
                <c:pt idx="2495">
                  <c:v>1712.231</c:v>
                </c:pt>
                <c:pt idx="2496">
                  <c:v>1915.3609999999999</c:v>
                </c:pt>
                <c:pt idx="2497">
                  <c:v>1711.7950000000001</c:v>
                </c:pt>
                <c:pt idx="2498">
                  <c:v>1915.9070000000011</c:v>
                </c:pt>
                <c:pt idx="2499">
                  <c:v>1711.375</c:v>
                </c:pt>
                <c:pt idx="2500">
                  <c:v>1916.4370000000001</c:v>
                </c:pt>
                <c:pt idx="2501">
                  <c:v>1710.9639999999999</c:v>
                </c:pt>
                <c:pt idx="2502">
                  <c:v>1916.9690000000001</c:v>
                </c:pt>
                <c:pt idx="2503">
                  <c:v>1710.5650000000001</c:v>
                </c:pt>
                <c:pt idx="2504">
                  <c:v>1917.489</c:v>
                </c:pt>
                <c:pt idx="2505">
                  <c:v>1709.902</c:v>
                </c:pt>
                <c:pt idx="2506">
                  <c:v>1918</c:v>
                </c:pt>
                <c:pt idx="2507">
                  <c:v>1709.51</c:v>
                </c:pt>
                <c:pt idx="2508">
                  <c:v>1918.492</c:v>
                </c:pt>
                <c:pt idx="2509">
                  <c:v>1709.1339999999998</c:v>
                </c:pt>
                <c:pt idx="2510">
                  <c:v>1918.992</c:v>
                </c:pt>
                <c:pt idx="2511">
                  <c:v>1708.7739999999999</c:v>
                </c:pt>
                <c:pt idx="2512">
                  <c:v>1919.471</c:v>
                </c:pt>
                <c:pt idx="2513">
                  <c:v>1708.4110000000001</c:v>
                </c:pt>
                <c:pt idx="2514">
                  <c:v>1919.9470000000001</c:v>
                </c:pt>
                <c:pt idx="2515">
                  <c:v>1708.069</c:v>
                </c:pt>
                <c:pt idx="2516">
                  <c:v>1920.414</c:v>
                </c:pt>
                <c:pt idx="2517">
                  <c:v>1707.2349999999999</c:v>
                </c:pt>
                <c:pt idx="2518">
                  <c:v>1920.865</c:v>
                </c:pt>
                <c:pt idx="2519">
                  <c:v>1706.91</c:v>
                </c:pt>
                <c:pt idx="2520">
                  <c:v>1921.317</c:v>
                </c:pt>
                <c:pt idx="2521">
                  <c:v>1706.6029999999998</c:v>
                </c:pt>
                <c:pt idx="2522">
                  <c:v>1921.7560000000001</c:v>
                </c:pt>
                <c:pt idx="2523">
                  <c:v>1706.3029999999999</c:v>
                </c:pt>
                <c:pt idx="2524">
                  <c:v>1922.1829999999998</c:v>
                </c:pt>
                <c:pt idx="2525">
                  <c:v>1706.0139999999999</c:v>
                </c:pt>
                <c:pt idx="2526">
                  <c:v>1922.6019999999999</c:v>
                </c:pt>
                <c:pt idx="2527">
                  <c:v>1705.73</c:v>
                </c:pt>
                <c:pt idx="2528">
                  <c:v>1923.0150000000001</c:v>
                </c:pt>
                <c:pt idx="2529">
                  <c:v>1705.462</c:v>
                </c:pt>
                <c:pt idx="2530">
                  <c:v>1923.414</c:v>
                </c:pt>
                <c:pt idx="2531">
                  <c:v>1705.203</c:v>
                </c:pt>
                <c:pt idx="2532">
                  <c:v>1923.8039999999999</c:v>
                </c:pt>
                <c:pt idx="2533">
                  <c:v>1704.8869999999999</c:v>
                </c:pt>
                <c:pt idx="2534">
                  <c:v>1924.1909999999998</c:v>
                </c:pt>
                <c:pt idx="2535">
                  <c:v>1704.6489999999999</c:v>
                </c:pt>
                <c:pt idx="2536">
                  <c:v>1924.559</c:v>
                </c:pt>
                <c:pt idx="2537">
                  <c:v>1704.4090000000001</c:v>
                </c:pt>
                <c:pt idx="2538">
                  <c:v>1924.9250000000011</c:v>
                </c:pt>
                <c:pt idx="2539">
                  <c:v>1704.1839999999959</c:v>
                </c:pt>
                <c:pt idx="2540">
                  <c:v>1925.279</c:v>
                </c:pt>
                <c:pt idx="2541">
                  <c:v>1703.972</c:v>
                </c:pt>
                <c:pt idx="2542">
                  <c:v>1925.6229999999998</c:v>
                </c:pt>
                <c:pt idx="2543">
                  <c:v>1703.7739999999999</c:v>
                </c:pt>
                <c:pt idx="2544">
                  <c:v>1925.952</c:v>
                </c:pt>
                <c:pt idx="2545">
                  <c:v>1703.58</c:v>
                </c:pt>
                <c:pt idx="2546">
                  <c:v>1926.2809999999999</c:v>
                </c:pt>
                <c:pt idx="2547">
                  <c:v>1703.8409999999999</c:v>
                </c:pt>
                <c:pt idx="2548">
                  <c:v>1926.5939999999998</c:v>
                </c:pt>
                <c:pt idx="2549">
                  <c:v>1703.6609999999998</c:v>
                </c:pt>
                <c:pt idx="2550">
                  <c:v>1926.9010000000001</c:v>
                </c:pt>
                <c:pt idx="2551">
                  <c:v>1703.5050000000001</c:v>
                </c:pt>
                <c:pt idx="2552">
                  <c:v>1927.1989999999998</c:v>
                </c:pt>
                <c:pt idx="2553">
                  <c:v>1703.3519999999999</c:v>
                </c:pt>
                <c:pt idx="2554">
                  <c:v>1927.4860000000001</c:v>
                </c:pt>
                <c:pt idx="2555">
                  <c:v>1703.2090000000001</c:v>
                </c:pt>
                <c:pt idx="2556">
                  <c:v>1927.758</c:v>
                </c:pt>
                <c:pt idx="2557">
                  <c:v>1703.078</c:v>
                </c:pt>
                <c:pt idx="2558">
                  <c:v>1928.03</c:v>
                </c:pt>
                <c:pt idx="2559">
                  <c:v>1702.9580000000001</c:v>
                </c:pt>
                <c:pt idx="2560">
                  <c:v>1928.2819999999999</c:v>
                </c:pt>
                <c:pt idx="2561">
                  <c:v>1702.8489999999999</c:v>
                </c:pt>
                <c:pt idx="2562">
                  <c:v>1928.5350000000001</c:v>
                </c:pt>
                <c:pt idx="2563">
                  <c:v>1702.75</c:v>
                </c:pt>
                <c:pt idx="2564">
                  <c:v>1928.7750000000001</c:v>
                </c:pt>
                <c:pt idx="2565">
                  <c:v>1702.6599999999999</c:v>
                </c:pt>
                <c:pt idx="2566">
                  <c:v>1928.9949999999999</c:v>
                </c:pt>
                <c:pt idx="2567">
                  <c:v>1702.5839999999998</c:v>
                </c:pt>
                <c:pt idx="2568">
                  <c:v>1929.2170000000001</c:v>
                </c:pt>
                <c:pt idx="2569">
                  <c:v>1702.5239999999999</c:v>
                </c:pt>
                <c:pt idx="2570">
                  <c:v>1929.4190000000001</c:v>
                </c:pt>
                <c:pt idx="2571">
                  <c:v>1702.472</c:v>
                </c:pt>
                <c:pt idx="2572">
                  <c:v>1929.6189999999999</c:v>
                </c:pt>
                <c:pt idx="2573">
                  <c:v>1702.423</c:v>
                </c:pt>
                <c:pt idx="2574">
                  <c:v>1929.809</c:v>
                </c:pt>
                <c:pt idx="2575">
                  <c:v>1702.386</c:v>
                </c:pt>
                <c:pt idx="2576">
                  <c:v>1929.9860000000001</c:v>
                </c:pt>
                <c:pt idx="2577">
                  <c:v>1702.366</c:v>
                </c:pt>
                <c:pt idx="2578">
                  <c:v>1930.1539999999998</c:v>
                </c:pt>
                <c:pt idx="2579">
                  <c:v>1702.3519999999999</c:v>
                </c:pt>
                <c:pt idx="2580">
                  <c:v>1930.3150000000001</c:v>
                </c:pt>
                <c:pt idx="2581">
                  <c:v>1702.3519999999999</c:v>
                </c:pt>
                <c:pt idx="2582">
                  <c:v>1930.4639999999999</c:v>
                </c:pt>
                <c:pt idx="2583">
                  <c:v>1702.3619999999999</c:v>
                </c:pt>
                <c:pt idx="2584">
                  <c:v>1930.596</c:v>
                </c:pt>
                <c:pt idx="2585">
                  <c:v>1702.3819999999998</c:v>
                </c:pt>
                <c:pt idx="2586">
                  <c:v>1930.729</c:v>
                </c:pt>
                <c:pt idx="2587">
                  <c:v>1702.413</c:v>
                </c:pt>
                <c:pt idx="2588">
                  <c:v>1930.8439999999998</c:v>
                </c:pt>
                <c:pt idx="2589">
                  <c:v>1702.4549999999999</c:v>
                </c:pt>
                <c:pt idx="2590">
                  <c:v>1930.952</c:v>
                </c:pt>
                <c:pt idx="2591">
                  <c:v>1702.5060000000001</c:v>
                </c:pt>
                <c:pt idx="2592">
                  <c:v>1931.047</c:v>
                </c:pt>
                <c:pt idx="2593">
                  <c:v>1702.5709999999999</c:v>
                </c:pt>
                <c:pt idx="2594">
                  <c:v>1931.1329999999998</c:v>
                </c:pt>
                <c:pt idx="2595">
                  <c:v>1702.6489999999999</c:v>
                </c:pt>
                <c:pt idx="2596">
                  <c:v>1931.2139999999999</c:v>
                </c:pt>
                <c:pt idx="2597">
                  <c:v>1702.7370000000001</c:v>
                </c:pt>
                <c:pt idx="2598">
                  <c:v>1931.2829999999999</c:v>
                </c:pt>
                <c:pt idx="2599">
                  <c:v>1702.826</c:v>
                </c:pt>
                <c:pt idx="2600">
                  <c:v>1931.3409999999999</c:v>
                </c:pt>
                <c:pt idx="2601">
                  <c:v>1702.9390000000001</c:v>
                </c:pt>
                <c:pt idx="2602">
                  <c:v>1931.3889999999999</c:v>
                </c:pt>
                <c:pt idx="2603">
                  <c:v>1703.05</c:v>
                </c:pt>
                <c:pt idx="2604">
                  <c:v>1931.6329999999998</c:v>
                </c:pt>
                <c:pt idx="2605">
                  <c:v>1703.1809999999998</c:v>
                </c:pt>
                <c:pt idx="2606">
                  <c:v>1931.655</c:v>
                </c:pt>
                <c:pt idx="2607">
                  <c:v>1703.3219999999999</c:v>
                </c:pt>
                <c:pt idx="2608">
                  <c:v>1931.6639999999998</c:v>
                </c:pt>
                <c:pt idx="2609">
                  <c:v>1703.461</c:v>
                </c:pt>
                <c:pt idx="2610">
                  <c:v>1931.6659999999999</c:v>
                </c:pt>
                <c:pt idx="2611">
                  <c:v>1703.6289999999999</c:v>
                </c:pt>
                <c:pt idx="2612">
                  <c:v>1931.6599999999999</c:v>
                </c:pt>
                <c:pt idx="2613">
                  <c:v>1703.8029999999999</c:v>
                </c:pt>
                <c:pt idx="2614">
                  <c:v>1931.4380000000001</c:v>
                </c:pt>
                <c:pt idx="2615">
                  <c:v>1703.9849999999999</c:v>
                </c:pt>
                <c:pt idx="2616">
                  <c:v>1931.396</c:v>
                </c:pt>
                <c:pt idx="2617">
                  <c:v>1704.1739999999998</c:v>
                </c:pt>
                <c:pt idx="2618">
                  <c:v>1931.3539999999998</c:v>
                </c:pt>
                <c:pt idx="2619">
                  <c:v>1704.3789999999999</c:v>
                </c:pt>
                <c:pt idx="2620">
                  <c:v>1931.2929999999999</c:v>
                </c:pt>
                <c:pt idx="2621">
                  <c:v>1704.5929999999998</c:v>
                </c:pt>
                <c:pt idx="2622">
                  <c:v>1931.2329999999999</c:v>
                </c:pt>
                <c:pt idx="2623">
                  <c:v>1704.82</c:v>
                </c:pt>
                <c:pt idx="2624">
                  <c:v>1931.155</c:v>
                </c:pt>
                <c:pt idx="2625">
                  <c:v>1705.0550000000001</c:v>
                </c:pt>
                <c:pt idx="2626">
                  <c:v>1931.0739999999998</c:v>
                </c:pt>
                <c:pt idx="2627">
                  <c:v>1705.2950000000001</c:v>
                </c:pt>
                <c:pt idx="2628">
                  <c:v>1930.9770000000001</c:v>
                </c:pt>
                <c:pt idx="2629">
                  <c:v>1705.558</c:v>
                </c:pt>
                <c:pt idx="2630">
                  <c:v>1930.8679999999999</c:v>
                </c:pt>
                <c:pt idx="2631">
                  <c:v>1705.8139999999999</c:v>
                </c:pt>
                <c:pt idx="2632">
                  <c:v>1930.7529999999999</c:v>
                </c:pt>
                <c:pt idx="2633">
                  <c:v>1706.096</c:v>
                </c:pt>
                <c:pt idx="2634">
                  <c:v>1930.6329999999998</c:v>
                </c:pt>
                <c:pt idx="2635">
                  <c:v>1706.3839999999998</c:v>
                </c:pt>
                <c:pt idx="2636">
                  <c:v>1930.498</c:v>
                </c:pt>
                <c:pt idx="2637">
                  <c:v>1707.1819999999998</c:v>
                </c:pt>
                <c:pt idx="2638">
                  <c:v>1930.348</c:v>
                </c:pt>
                <c:pt idx="2639">
                  <c:v>1707.472</c:v>
                </c:pt>
                <c:pt idx="2640">
                  <c:v>1930.1899999999998</c:v>
                </c:pt>
                <c:pt idx="2641">
                  <c:v>1707.7839999999999</c:v>
                </c:pt>
                <c:pt idx="2642">
                  <c:v>1930.029</c:v>
                </c:pt>
                <c:pt idx="2643">
                  <c:v>1708.1039999999998</c:v>
                </c:pt>
                <c:pt idx="2644">
                  <c:v>1929.8529999999998</c:v>
                </c:pt>
                <c:pt idx="2645">
                  <c:v>1708.231</c:v>
                </c:pt>
                <c:pt idx="2646">
                  <c:v>1929.6679999999999</c:v>
                </c:pt>
                <c:pt idx="2647">
                  <c:v>1708.1109999999999</c:v>
                </c:pt>
                <c:pt idx="2648">
                  <c:v>1929.4690000000001</c:v>
                </c:pt>
                <c:pt idx="2649">
                  <c:v>1708.4549999999999</c:v>
                </c:pt>
                <c:pt idx="2650">
                  <c:v>1929.268</c:v>
                </c:pt>
                <c:pt idx="2651">
                  <c:v>1708.8</c:v>
                </c:pt>
                <c:pt idx="2652">
                  <c:v>1929.047</c:v>
                </c:pt>
                <c:pt idx="2653">
                  <c:v>1709.1589999999999</c:v>
                </c:pt>
                <c:pt idx="2654">
                  <c:v>1928.8239999999998</c:v>
                </c:pt>
                <c:pt idx="2655">
                  <c:v>1709.527</c:v>
                </c:pt>
                <c:pt idx="2656">
                  <c:v>1928.5889999999999</c:v>
                </c:pt>
                <c:pt idx="2657">
                  <c:v>1709.913</c:v>
                </c:pt>
                <c:pt idx="2658">
                  <c:v>1928.346</c:v>
                </c:pt>
                <c:pt idx="2659">
                  <c:v>1710.3009999999999</c:v>
                </c:pt>
                <c:pt idx="2660">
                  <c:v>1928.0909999999999</c:v>
                </c:pt>
                <c:pt idx="2661">
                  <c:v>1710.6969999999999</c:v>
                </c:pt>
                <c:pt idx="2662">
                  <c:v>1927.2829999999999</c:v>
                </c:pt>
                <c:pt idx="2663">
                  <c:v>1711.1129999999998</c:v>
                </c:pt>
                <c:pt idx="2664">
                  <c:v>1927.008</c:v>
                </c:pt>
                <c:pt idx="2665">
                  <c:v>1711.53</c:v>
                </c:pt>
                <c:pt idx="2666">
                  <c:v>1926.7249999999999</c:v>
                </c:pt>
                <c:pt idx="2667">
                  <c:v>1711.9660000000001</c:v>
                </c:pt>
                <c:pt idx="2668">
                  <c:v>1926.4270000000001</c:v>
                </c:pt>
                <c:pt idx="2669">
                  <c:v>1712.403</c:v>
                </c:pt>
                <c:pt idx="2670">
                  <c:v>1926.1179999999999</c:v>
                </c:pt>
                <c:pt idx="2671">
                  <c:v>1712.8539999999998</c:v>
                </c:pt>
                <c:pt idx="2672">
                  <c:v>1925.8039999999999</c:v>
                </c:pt>
                <c:pt idx="2673">
                  <c:v>1713.316</c:v>
                </c:pt>
                <c:pt idx="2674">
                  <c:v>1925.3829999999998</c:v>
                </c:pt>
                <c:pt idx="2675">
                  <c:v>1713.78</c:v>
                </c:pt>
                <c:pt idx="2676">
                  <c:v>1925.0409999999999</c:v>
                </c:pt>
                <c:pt idx="2677">
                  <c:v>1714.2650000000001</c:v>
                </c:pt>
                <c:pt idx="2678">
                  <c:v>1924.8809999999999</c:v>
                </c:pt>
                <c:pt idx="2679">
                  <c:v>1714.751</c:v>
                </c:pt>
                <c:pt idx="2680">
                  <c:v>1924.5139999999999</c:v>
                </c:pt>
                <c:pt idx="2681">
                  <c:v>1715.1389999999999</c:v>
                </c:pt>
                <c:pt idx="2682">
                  <c:v>1924.1369999999999</c:v>
                </c:pt>
                <c:pt idx="2683">
                  <c:v>1715.6409999999998</c:v>
                </c:pt>
                <c:pt idx="2684">
                  <c:v>1976.78</c:v>
                </c:pt>
                <c:pt idx="2685">
                  <c:v>1763.2919999999999</c:v>
                </c:pt>
                <c:pt idx="2686">
                  <c:v>1976.4110000000001</c:v>
                </c:pt>
                <c:pt idx="2687">
                  <c:v>1763.79</c:v>
                </c:pt>
                <c:pt idx="2688">
                  <c:v>1976.0319999999999</c:v>
                </c:pt>
                <c:pt idx="2689">
                  <c:v>1764.2950000000001</c:v>
                </c:pt>
                <c:pt idx="2690">
                  <c:v>1975.655</c:v>
                </c:pt>
                <c:pt idx="2691">
                  <c:v>1764.8109999999999</c:v>
                </c:pt>
                <c:pt idx="2692">
                  <c:v>1975.26</c:v>
                </c:pt>
                <c:pt idx="2693">
                  <c:v>1765.347</c:v>
                </c:pt>
                <c:pt idx="2694">
                  <c:v>1974.855</c:v>
                </c:pt>
                <c:pt idx="2695">
                  <c:v>1765.8839999999998</c:v>
                </c:pt>
                <c:pt idx="2696">
                  <c:v>1974.837</c:v>
                </c:pt>
                <c:pt idx="2697">
                  <c:v>1766.4260000000011</c:v>
                </c:pt>
                <c:pt idx="2698">
                  <c:v>1974.4110000000001</c:v>
                </c:pt>
                <c:pt idx="2699">
                  <c:v>1766.989</c:v>
                </c:pt>
                <c:pt idx="2700">
                  <c:v>1973.972</c:v>
                </c:pt>
                <c:pt idx="2701">
                  <c:v>1767.5509999999999</c:v>
                </c:pt>
                <c:pt idx="2702">
                  <c:v>1973.2560000000001</c:v>
                </c:pt>
                <c:pt idx="2703">
                  <c:v>1768.1289999999999</c:v>
                </c:pt>
                <c:pt idx="2704">
                  <c:v>1972.7909999999999</c:v>
                </c:pt>
                <c:pt idx="2705">
                  <c:v>1768.712</c:v>
                </c:pt>
                <c:pt idx="2706">
                  <c:v>1972.318</c:v>
                </c:pt>
                <c:pt idx="2707">
                  <c:v>1769.3119999999999</c:v>
                </c:pt>
                <c:pt idx="2708">
                  <c:v>1971.837</c:v>
                </c:pt>
                <c:pt idx="2709">
                  <c:v>1769.921</c:v>
                </c:pt>
                <c:pt idx="2710">
                  <c:v>1971.3519999999999</c:v>
                </c:pt>
                <c:pt idx="2711">
                  <c:v>1770.527</c:v>
                </c:pt>
                <c:pt idx="2712">
                  <c:v>1970.857</c:v>
                </c:pt>
                <c:pt idx="2713">
                  <c:v>1771.231</c:v>
                </c:pt>
                <c:pt idx="2714">
                  <c:v>1970.3429999999998</c:v>
                </c:pt>
                <c:pt idx="2715">
                  <c:v>1771.8619999999999</c:v>
                </c:pt>
                <c:pt idx="2716">
                  <c:v>1969.83</c:v>
                </c:pt>
                <c:pt idx="2717">
                  <c:v>1772.0329999999999</c:v>
                </c:pt>
                <c:pt idx="2718">
                  <c:v>1969.307</c:v>
                </c:pt>
                <c:pt idx="2719">
                  <c:v>1772.6719999999998</c:v>
                </c:pt>
                <c:pt idx="2720">
                  <c:v>1968.2429999999999</c:v>
                </c:pt>
                <c:pt idx="2721">
                  <c:v>1773.318</c:v>
                </c:pt>
                <c:pt idx="2722">
                  <c:v>1967.6939999999954</c:v>
                </c:pt>
                <c:pt idx="2723">
                  <c:v>1773.98</c:v>
                </c:pt>
                <c:pt idx="2724">
                  <c:v>1967.1409999999998</c:v>
                </c:pt>
                <c:pt idx="2725">
                  <c:v>1774.6439999999998</c:v>
                </c:pt>
                <c:pt idx="2726">
                  <c:v>1966.578</c:v>
                </c:pt>
                <c:pt idx="2727">
                  <c:v>1775.317</c:v>
                </c:pt>
                <c:pt idx="2728">
                  <c:v>1965.9370000000001</c:v>
                </c:pt>
                <c:pt idx="2729">
                  <c:v>1776.001</c:v>
                </c:pt>
                <c:pt idx="2730">
                  <c:v>1965.3509999999999</c:v>
                </c:pt>
                <c:pt idx="2731">
                  <c:v>1776.6949999999954</c:v>
                </c:pt>
                <c:pt idx="2732">
                  <c:v>1964.761</c:v>
                </c:pt>
                <c:pt idx="2733">
                  <c:v>1777.402</c:v>
                </c:pt>
                <c:pt idx="2734">
                  <c:v>1964.1539999999998</c:v>
                </c:pt>
                <c:pt idx="2735">
                  <c:v>1778.1019999999999</c:v>
                </c:pt>
                <c:pt idx="2736">
                  <c:v>1963.5409999999999</c:v>
                </c:pt>
                <c:pt idx="2737">
                  <c:v>1778.8229999999999</c:v>
                </c:pt>
                <c:pt idx="2738">
                  <c:v>1963.12</c:v>
                </c:pt>
                <c:pt idx="2739">
                  <c:v>1779.5529999999999</c:v>
                </c:pt>
                <c:pt idx="2740">
                  <c:v>1962.4880000000001</c:v>
                </c:pt>
                <c:pt idx="2741">
                  <c:v>1780.2909999999999</c:v>
                </c:pt>
                <c:pt idx="2742">
                  <c:v>1961.8409999999999</c:v>
                </c:pt>
                <c:pt idx="2743">
                  <c:v>1781.213</c:v>
                </c:pt>
                <c:pt idx="2744">
                  <c:v>1961.1889999999999</c:v>
                </c:pt>
                <c:pt idx="2745">
                  <c:v>1781.971</c:v>
                </c:pt>
                <c:pt idx="2746">
                  <c:v>1960.0719999999999</c:v>
                </c:pt>
                <c:pt idx="2747">
                  <c:v>1782.7190000000001</c:v>
                </c:pt>
                <c:pt idx="2748">
                  <c:v>1959.3979999999999</c:v>
                </c:pt>
                <c:pt idx="2749">
                  <c:v>1782.971</c:v>
                </c:pt>
                <c:pt idx="2750">
                  <c:v>1958.7160000000001</c:v>
                </c:pt>
                <c:pt idx="2751">
                  <c:v>1783.73</c:v>
                </c:pt>
                <c:pt idx="2752">
                  <c:v>1958.028</c:v>
                </c:pt>
                <c:pt idx="2753">
                  <c:v>1784.501</c:v>
                </c:pt>
                <c:pt idx="2754">
                  <c:v>1957.3309999999999</c:v>
                </c:pt>
                <c:pt idx="2755">
                  <c:v>1785.271</c:v>
                </c:pt>
                <c:pt idx="2756">
                  <c:v>1956.627</c:v>
                </c:pt>
                <c:pt idx="2757">
                  <c:v>1786.059</c:v>
                </c:pt>
                <c:pt idx="2758">
                  <c:v>1955.913</c:v>
                </c:pt>
                <c:pt idx="2759">
                  <c:v>1786.85</c:v>
                </c:pt>
                <c:pt idx="2760">
                  <c:v>1955.1959999999999</c:v>
                </c:pt>
                <c:pt idx="2761">
                  <c:v>1787.6469999999999</c:v>
                </c:pt>
                <c:pt idx="2762">
                  <c:v>1954.4660000000001</c:v>
                </c:pt>
                <c:pt idx="2763">
                  <c:v>1788.45</c:v>
                </c:pt>
                <c:pt idx="2764">
                  <c:v>1953.732</c:v>
                </c:pt>
                <c:pt idx="2765">
                  <c:v>1789.2729999999999</c:v>
                </c:pt>
                <c:pt idx="2766">
                  <c:v>1952.9849999999999</c:v>
                </c:pt>
                <c:pt idx="2767">
                  <c:v>1790.086</c:v>
                </c:pt>
                <c:pt idx="2768">
                  <c:v>1952.2360000000001</c:v>
                </c:pt>
                <c:pt idx="2769">
                  <c:v>1790.92</c:v>
                </c:pt>
                <c:pt idx="2770">
                  <c:v>1951.4770000000001</c:v>
                </c:pt>
                <c:pt idx="2771">
                  <c:v>1791.752</c:v>
                </c:pt>
                <c:pt idx="2772">
                  <c:v>1950.711</c:v>
                </c:pt>
                <c:pt idx="2773">
                  <c:v>1792.6</c:v>
                </c:pt>
                <c:pt idx="2774">
                  <c:v>1949.941</c:v>
                </c:pt>
                <c:pt idx="2775">
                  <c:v>1793.4490000000001</c:v>
                </c:pt>
                <c:pt idx="2776">
                  <c:v>1949.1579999999999</c:v>
                </c:pt>
                <c:pt idx="2777">
                  <c:v>1794.3039999999999</c:v>
                </c:pt>
                <c:pt idx="2778">
                  <c:v>1948.3629999999998</c:v>
                </c:pt>
                <c:pt idx="2779">
                  <c:v>1794.8639999999998</c:v>
                </c:pt>
                <c:pt idx="2780">
                  <c:v>1947.5639999999999</c:v>
                </c:pt>
                <c:pt idx="2781">
                  <c:v>1795.7349999999999</c:v>
                </c:pt>
                <c:pt idx="2782">
                  <c:v>1946.4449999999999</c:v>
                </c:pt>
                <c:pt idx="2783">
                  <c:v>1796.6109999999999</c:v>
                </c:pt>
                <c:pt idx="2784">
                  <c:v>1945.626</c:v>
                </c:pt>
                <c:pt idx="2785">
                  <c:v>1797.4849999999999</c:v>
                </c:pt>
                <c:pt idx="2786">
                  <c:v>1944.8</c:v>
                </c:pt>
                <c:pt idx="2787">
                  <c:v>1798.375</c:v>
                </c:pt>
                <c:pt idx="2788">
                  <c:v>1943.97</c:v>
                </c:pt>
                <c:pt idx="2789">
                  <c:v>1799.2670000000001</c:v>
                </c:pt>
                <c:pt idx="2790">
                  <c:v>1943.127</c:v>
                </c:pt>
                <c:pt idx="2791">
                  <c:v>1800.1719999999998</c:v>
                </c:pt>
                <c:pt idx="2792">
                  <c:v>1942.2809999999999</c:v>
                </c:pt>
                <c:pt idx="2793">
                  <c:v>1801.02</c:v>
                </c:pt>
                <c:pt idx="2794">
                  <c:v>1941.43</c:v>
                </c:pt>
                <c:pt idx="2795">
                  <c:v>1801.308</c:v>
                </c:pt>
                <c:pt idx="2796">
                  <c:v>1940.568</c:v>
                </c:pt>
                <c:pt idx="2797">
                  <c:v>1802.2249999999999</c:v>
                </c:pt>
                <c:pt idx="2798">
                  <c:v>1939.7080000000001</c:v>
                </c:pt>
                <c:pt idx="2799">
                  <c:v>1803.1379999999999</c:v>
                </c:pt>
                <c:pt idx="2800">
                  <c:v>1938.8329999999999</c:v>
                </c:pt>
                <c:pt idx="2801">
                  <c:v>1804.0709999999999</c:v>
                </c:pt>
                <c:pt idx="2802">
                  <c:v>1937.953</c:v>
                </c:pt>
                <c:pt idx="2803">
                  <c:v>1805</c:v>
                </c:pt>
                <c:pt idx="2804">
                  <c:v>1937.0709999999999</c:v>
                </c:pt>
                <c:pt idx="2805">
                  <c:v>1805.9360000000001</c:v>
                </c:pt>
                <c:pt idx="2806">
                  <c:v>1936.1789999999999</c:v>
                </c:pt>
                <c:pt idx="2807">
                  <c:v>1806.8789999999999</c:v>
                </c:pt>
                <c:pt idx="2808">
                  <c:v>1935.2919999999999</c:v>
                </c:pt>
                <c:pt idx="2809">
                  <c:v>1807.2090000000001</c:v>
                </c:pt>
                <c:pt idx="2810">
                  <c:v>1934.3839999999998</c:v>
                </c:pt>
                <c:pt idx="2811">
                  <c:v>1808.1629999999998</c:v>
                </c:pt>
                <c:pt idx="2812">
                  <c:v>1933.48</c:v>
                </c:pt>
                <c:pt idx="2813">
                  <c:v>1809.1189999999999</c:v>
                </c:pt>
                <c:pt idx="2814">
                  <c:v>1932.568</c:v>
                </c:pt>
                <c:pt idx="2815">
                  <c:v>1810.0909999999999</c:v>
                </c:pt>
                <c:pt idx="2816">
                  <c:v>1931.6469999999999</c:v>
                </c:pt>
                <c:pt idx="2817">
                  <c:v>1811.06</c:v>
                </c:pt>
                <c:pt idx="2818">
                  <c:v>1930.4939999999999</c:v>
                </c:pt>
                <c:pt idx="2819">
                  <c:v>1812.0419999999999</c:v>
                </c:pt>
                <c:pt idx="2820">
                  <c:v>1929.56</c:v>
                </c:pt>
                <c:pt idx="2821">
                  <c:v>1812.55</c:v>
                </c:pt>
                <c:pt idx="2822">
                  <c:v>1928.6179999999999</c:v>
                </c:pt>
                <c:pt idx="2823">
                  <c:v>1813.539</c:v>
                </c:pt>
                <c:pt idx="2824">
                  <c:v>1927.6739999999998</c:v>
                </c:pt>
                <c:pt idx="2825">
                  <c:v>1814.5229999999999</c:v>
                </c:pt>
                <c:pt idx="2826">
                  <c:v>1926.729</c:v>
                </c:pt>
                <c:pt idx="2827">
                  <c:v>1815.2660000000001</c:v>
                </c:pt>
                <c:pt idx="2828">
                  <c:v>1925.768</c:v>
                </c:pt>
                <c:pt idx="2829">
                  <c:v>1816.2650000000001</c:v>
                </c:pt>
                <c:pt idx="2830">
                  <c:v>1924.3150000000001</c:v>
                </c:pt>
                <c:pt idx="2831">
                  <c:v>1817.261</c:v>
                </c:pt>
                <c:pt idx="2832">
                  <c:v>1923.35</c:v>
                </c:pt>
                <c:pt idx="2833">
                  <c:v>1818.2639999999999</c:v>
                </c:pt>
                <c:pt idx="2834">
                  <c:v>1922.376</c:v>
                </c:pt>
                <c:pt idx="2835">
                  <c:v>1819.277</c:v>
                </c:pt>
                <c:pt idx="2836">
                  <c:v>1920.7860000000001</c:v>
                </c:pt>
                <c:pt idx="2837">
                  <c:v>1820.289</c:v>
                </c:pt>
                <c:pt idx="2838">
                  <c:v>1919.79</c:v>
                </c:pt>
                <c:pt idx="2839">
                  <c:v>1821.306</c:v>
                </c:pt>
                <c:pt idx="2840">
                  <c:v>1918.8019999999999</c:v>
                </c:pt>
                <c:pt idx="2841">
                  <c:v>1821.7329999999999</c:v>
                </c:pt>
                <c:pt idx="2842">
                  <c:v>1917.7950000000001</c:v>
                </c:pt>
                <c:pt idx="2843">
                  <c:v>1822.7619999999999</c:v>
                </c:pt>
                <c:pt idx="2844">
                  <c:v>1916.796</c:v>
                </c:pt>
                <c:pt idx="2845">
                  <c:v>1823.7909999999999</c:v>
                </c:pt>
                <c:pt idx="2846">
                  <c:v>1915.175</c:v>
                </c:pt>
                <c:pt idx="2847">
                  <c:v>1824.825</c:v>
                </c:pt>
                <c:pt idx="2848">
                  <c:v>1914.1589999999999</c:v>
                </c:pt>
                <c:pt idx="2849">
                  <c:v>1825.8619999999999</c:v>
                </c:pt>
                <c:pt idx="2850">
                  <c:v>1913.1399999999999</c:v>
                </c:pt>
                <c:pt idx="2851">
                  <c:v>1826.9050000000011</c:v>
                </c:pt>
                <c:pt idx="2852">
                  <c:v>1912.126</c:v>
                </c:pt>
                <c:pt idx="2853">
                  <c:v>1827.951</c:v>
                </c:pt>
                <c:pt idx="2854">
                  <c:v>1911.107</c:v>
                </c:pt>
                <c:pt idx="2855">
                  <c:v>1829.0070000000001</c:v>
                </c:pt>
                <c:pt idx="2856">
                  <c:v>1909.6729999999998</c:v>
                </c:pt>
                <c:pt idx="2857">
                  <c:v>1829.9050000000011</c:v>
                </c:pt>
                <c:pt idx="2858">
                  <c:v>1908.4839999999999</c:v>
                </c:pt>
                <c:pt idx="2859">
                  <c:v>1830.971</c:v>
                </c:pt>
                <c:pt idx="2860">
                  <c:v>1907.4390000000001</c:v>
                </c:pt>
                <c:pt idx="2861">
                  <c:v>1831.5939999999998</c:v>
                </c:pt>
                <c:pt idx="2862">
                  <c:v>1906.3909999999998</c:v>
                </c:pt>
                <c:pt idx="2863">
                  <c:v>1832.6539999999998</c:v>
                </c:pt>
                <c:pt idx="2864">
                  <c:v>1905.34</c:v>
                </c:pt>
                <c:pt idx="2865">
                  <c:v>1833.7139999999999</c:v>
                </c:pt>
                <c:pt idx="2866">
                  <c:v>1904.289</c:v>
                </c:pt>
                <c:pt idx="2867">
                  <c:v>1834.777</c:v>
                </c:pt>
                <c:pt idx="2868">
                  <c:v>1902.636</c:v>
                </c:pt>
                <c:pt idx="2869">
                  <c:v>1835.8409999999999</c:v>
                </c:pt>
                <c:pt idx="2870">
                  <c:v>1901.58</c:v>
                </c:pt>
                <c:pt idx="2871">
                  <c:v>1836.9080000000001</c:v>
                </c:pt>
                <c:pt idx="2872">
                  <c:v>1900.011</c:v>
                </c:pt>
                <c:pt idx="2873">
                  <c:v>1837.9829999999999</c:v>
                </c:pt>
                <c:pt idx="2874">
                  <c:v>1898.9460000000001</c:v>
                </c:pt>
                <c:pt idx="2875">
                  <c:v>1839.057</c:v>
                </c:pt>
                <c:pt idx="2876">
                  <c:v>1897.885</c:v>
                </c:pt>
                <c:pt idx="2877">
                  <c:v>1840.136</c:v>
                </c:pt>
                <c:pt idx="2878">
                  <c:v>1896.8150000000001</c:v>
                </c:pt>
                <c:pt idx="2879">
                  <c:v>1841.2090000000001</c:v>
                </c:pt>
                <c:pt idx="2880">
                  <c:v>1895.7470000000001</c:v>
                </c:pt>
                <c:pt idx="2881">
                  <c:v>1842.297</c:v>
                </c:pt>
                <c:pt idx="2882">
                  <c:v>1894.3589999999999</c:v>
                </c:pt>
                <c:pt idx="2883">
                  <c:v>1843.3839999999998</c:v>
                </c:pt>
                <c:pt idx="2884">
                  <c:v>1893.2750000000001</c:v>
                </c:pt>
                <c:pt idx="2885">
                  <c:v>1844.4760000000001</c:v>
                </c:pt>
                <c:pt idx="2886">
                  <c:v>1892.1989999999998</c:v>
                </c:pt>
                <c:pt idx="2887">
                  <c:v>1845.568</c:v>
                </c:pt>
                <c:pt idx="2888">
                  <c:v>1891.11</c:v>
                </c:pt>
                <c:pt idx="2889">
                  <c:v>1846.6599999999999</c:v>
                </c:pt>
                <c:pt idx="2890">
                  <c:v>1890.0229999999999</c:v>
                </c:pt>
                <c:pt idx="2891">
                  <c:v>1847.7539999999999</c:v>
                </c:pt>
                <c:pt idx="2892">
                  <c:v>1888.941</c:v>
                </c:pt>
                <c:pt idx="2893">
                  <c:v>1848.8539999999998</c:v>
                </c:pt>
                <c:pt idx="2894">
                  <c:v>1887.848</c:v>
                </c:pt>
                <c:pt idx="2895">
                  <c:v>1849.9490000000001</c:v>
                </c:pt>
                <c:pt idx="2896">
                  <c:v>1886.759</c:v>
                </c:pt>
                <c:pt idx="2897">
                  <c:v>1851.0529999999999</c:v>
                </c:pt>
                <c:pt idx="2898">
                  <c:v>1885.6709999999998</c:v>
                </c:pt>
                <c:pt idx="2899">
                  <c:v>1851.2560000000001</c:v>
                </c:pt>
                <c:pt idx="2900">
                  <c:v>1884.5709999999999</c:v>
                </c:pt>
                <c:pt idx="2901">
                  <c:v>1852.3519999999999</c:v>
                </c:pt>
                <c:pt idx="2902">
                  <c:v>1882.9190000000001</c:v>
                </c:pt>
                <c:pt idx="2903">
                  <c:v>1853.4480000000001</c:v>
                </c:pt>
                <c:pt idx="2904">
                  <c:v>1881.83</c:v>
                </c:pt>
                <c:pt idx="2905">
                  <c:v>1854.557</c:v>
                </c:pt>
                <c:pt idx="2906">
                  <c:v>1880.7280000000001</c:v>
                </c:pt>
                <c:pt idx="2907">
                  <c:v>1855.6519999999998</c:v>
                </c:pt>
                <c:pt idx="2908">
                  <c:v>1879.6279999999999</c:v>
                </c:pt>
                <c:pt idx="2909">
                  <c:v>1856.759</c:v>
                </c:pt>
                <c:pt idx="2910">
                  <c:v>1878.5250000000001</c:v>
                </c:pt>
                <c:pt idx="2911">
                  <c:v>1857.8619999999999</c:v>
                </c:pt>
                <c:pt idx="2912">
                  <c:v>1877.4250000000011</c:v>
                </c:pt>
                <c:pt idx="2913">
                  <c:v>1858.9690000000001</c:v>
                </c:pt>
                <c:pt idx="2914">
                  <c:v>1876.3219999999999</c:v>
                </c:pt>
                <c:pt idx="2915">
                  <c:v>1859.451</c:v>
                </c:pt>
                <c:pt idx="2916">
                  <c:v>1875.2149999999999</c:v>
                </c:pt>
                <c:pt idx="2917">
                  <c:v>1860.56</c:v>
                </c:pt>
                <c:pt idx="2918">
                  <c:v>1874.1179999999999</c:v>
                </c:pt>
                <c:pt idx="2919">
                  <c:v>1861.6669999999999</c:v>
                </c:pt>
                <c:pt idx="2920">
                  <c:v>1873.0129999999999</c:v>
                </c:pt>
                <c:pt idx="2921">
                  <c:v>1862.5419999999999</c:v>
                </c:pt>
                <c:pt idx="2922">
                  <c:v>1871.4280000000001</c:v>
                </c:pt>
                <c:pt idx="2923">
                  <c:v>1863.6419999999998</c:v>
                </c:pt>
                <c:pt idx="2924">
                  <c:v>1870.3219999999999</c:v>
                </c:pt>
                <c:pt idx="2925">
                  <c:v>1864.75</c:v>
                </c:pt>
                <c:pt idx="2926">
                  <c:v>1868.337</c:v>
                </c:pt>
                <c:pt idx="2927">
                  <c:v>1865.2539999999999</c:v>
                </c:pt>
                <c:pt idx="2928">
                  <c:v>1867.2270000000001</c:v>
                </c:pt>
                <c:pt idx="2929">
                  <c:v>1866.3609999999999</c:v>
                </c:pt>
                <c:pt idx="2930">
                  <c:v>1866.1139999999998</c:v>
                </c:pt>
                <c:pt idx="2931">
                  <c:v>1867.4690000000001</c:v>
                </c:pt>
                <c:pt idx="2932">
                  <c:v>1865.008</c:v>
                </c:pt>
                <c:pt idx="2933">
                  <c:v>1868.077</c:v>
                </c:pt>
                <c:pt idx="2934">
                  <c:v>1863.8929999999998</c:v>
                </c:pt>
                <c:pt idx="2935">
                  <c:v>1869.1829999999998</c:v>
                </c:pt>
                <c:pt idx="2936">
                  <c:v>1862.779</c:v>
                </c:pt>
                <c:pt idx="2937">
                  <c:v>1870.29</c:v>
                </c:pt>
                <c:pt idx="2938">
                  <c:v>1861.6719999999998</c:v>
                </c:pt>
                <c:pt idx="2939">
                  <c:v>1871.3969999999999</c:v>
                </c:pt>
                <c:pt idx="2940">
                  <c:v>1860.567</c:v>
                </c:pt>
                <c:pt idx="2941">
                  <c:v>1872.5039999999999</c:v>
                </c:pt>
                <c:pt idx="2942">
                  <c:v>1859.4570000000001</c:v>
                </c:pt>
                <c:pt idx="2943">
                  <c:v>1873.61</c:v>
                </c:pt>
                <c:pt idx="2944">
                  <c:v>1858.347</c:v>
                </c:pt>
                <c:pt idx="2945">
                  <c:v>1874.713</c:v>
                </c:pt>
                <c:pt idx="2946">
                  <c:v>1857.2470000000001</c:v>
                </c:pt>
                <c:pt idx="2947">
                  <c:v>1875.818</c:v>
                </c:pt>
                <c:pt idx="2948">
                  <c:v>1856.1409999999998</c:v>
                </c:pt>
                <c:pt idx="2949">
                  <c:v>1876.921</c:v>
                </c:pt>
                <c:pt idx="2950">
                  <c:v>1855.04</c:v>
                </c:pt>
                <c:pt idx="2951">
                  <c:v>1878.03</c:v>
                </c:pt>
                <c:pt idx="2952">
                  <c:v>1853.9360000000001</c:v>
                </c:pt>
                <c:pt idx="2953">
                  <c:v>1879.135</c:v>
                </c:pt>
                <c:pt idx="2954">
                  <c:v>1852.84</c:v>
                </c:pt>
                <c:pt idx="2955">
                  <c:v>1880.2339999999999</c:v>
                </c:pt>
                <c:pt idx="2956">
                  <c:v>1851.7380000000001</c:v>
                </c:pt>
                <c:pt idx="2957">
                  <c:v>1880.924</c:v>
                </c:pt>
                <c:pt idx="2958">
                  <c:v>1850.6409999999998</c:v>
                </c:pt>
                <c:pt idx="2959">
                  <c:v>1882.019</c:v>
                </c:pt>
                <c:pt idx="2960">
                  <c:v>1849.1339999999998</c:v>
                </c:pt>
                <c:pt idx="2961">
                  <c:v>1883.117</c:v>
                </c:pt>
                <c:pt idx="2962">
                  <c:v>1848.0309999999999</c:v>
                </c:pt>
                <c:pt idx="2963">
                  <c:v>1884.21</c:v>
                </c:pt>
                <c:pt idx="2964">
                  <c:v>1846.9370000000001</c:v>
                </c:pt>
                <c:pt idx="2965">
                  <c:v>1885.3039999999999</c:v>
                </c:pt>
                <c:pt idx="2966">
                  <c:v>1845.846</c:v>
                </c:pt>
                <c:pt idx="2967">
                  <c:v>1886.3939999999998</c:v>
                </c:pt>
                <c:pt idx="2968">
                  <c:v>1844.1589999999999</c:v>
                </c:pt>
                <c:pt idx="2969">
                  <c:v>1887.4860000000001</c:v>
                </c:pt>
                <c:pt idx="2970">
                  <c:v>1843.07</c:v>
                </c:pt>
                <c:pt idx="2971">
                  <c:v>1888.567</c:v>
                </c:pt>
                <c:pt idx="2972">
                  <c:v>1841.982</c:v>
                </c:pt>
                <c:pt idx="2973">
                  <c:v>1889.6639999999998</c:v>
                </c:pt>
                <c:pt idx="2974">
                  <c:v>1840.9050000000011</c:v>
                </c:pt>
                <c:pt idx="2975">
                  <c:v>1890.749</c:v>
                </c:pt>
                <c:pt idx="2976">
                  <c:v>1839.1929999999998</c:v>
                </c:pt>
                <c:pt idx="2977">
                  <c:v>1891.8309999999999</c:v>
                </c:pt>
                <c:pt idx="2978">
                  <c:v>1837.6129999999998</c:v>
                </c:pt>
                <c:pt idx="2979">
                  <c:v>1892.9160000000011</c:v>
                </c:pt>
                <c:pt idx="2980">
                  <c:v>1836.5450000000001</c:v>
                </c:pt>
                <c:pt idx="2981">
                  <c:v>1893.998</c:v>
                </c:pt>
                <c:pt idx="2982">
                  <c:v>1835.479</c:v>
                </c:pt>
                <c:pt idx="2983">
                  <c:v>1895.0709999999999</c:v>
                </c:pt>
                <c:pt idx="2984">
                  <c:v>1834.4080000000001</c:v>
                </c:pt>
                <c:pt idx="2985">
                  <c:v>1895.5219999999999</c:v>
                </c:pt>
                <c:pt idx="2986">
                  <c:v>1833.3519999999999</c:v>
                </c:pt>
                <c:pt idx="2987">
                  <c:v>1895.982</c:v>
                </c:pt>
                <c:pt idx="2988">
                  <c:v>1831.7550000000001</c:v>
                </c:pt>
                <c:pt idx="2989">
                  <c:v>1897.0550000000001</c:v>
                </c:pt>
                <c:pt idx="2990">
                  <c:v>1830.6929999999998</c:v>
                </c:pt>
                <c:pt idx="2991">
                  <c:v>1898.1229999999998</c:v>
                </c:pt>
                <c:pt idx="2992">
                  <c:v>1829.6439999999998</c:v>
                </c:pt>
                <c:pt idx="2993">
                  <c:v>1899.1919999999998</c:v>
                </c:pt>
                <c:pt idx="2994">
                  <c:v>1828.5889999999999</c:v>
                </c:pt>
                <c:pt idx="2995">
                  <c:v>1900.2550000000001</c:v>
                </c:pt>
                <c:pt idx="2996">
                  <c:v>1827.537</c:v>
                </c:pt>
                <c:pt idx="2997">
                  <c:v>1901.3119999999999</c:v>
                </c:pt>
                <c:pt idx="2998">
                  <c:v>1826.5</c:v>
                </c:pt>
                <c:pt idx="2999">
                  <c:v>1902.3679999999999</c:v>
                </c:pt>
                <c:pt idx="3000">
                  <c:v>1825.4549999999999</c:v>
                </c:pt>
                <c:pt idx="3001">
                  <c:v>1903.4250000000011</c:v>
                </c:pt>
                <c:pt idx="3002">
                  <c:v>1824.424</c:v>
                </c:pt>
                <c:pt idx="3003">
                  <c:v>1904.473</c:v>
                </c:pt>
                <c:pt idx="3004">
                  <c:v>1823.3919999999998</c:v>
                </c:pt>
                <c:pt idx="3005">
                  <c:v>1905.527</c:v>
                </c:pt>
                <c:pt idx="3006">
                  <c:v>1822.3679999999999</c:v>
                </c:pt>
                <c:pt idx="3007">
                  <c:v>1906.0070000000001</c:v>
                </c:pt>
                <c:pt idx="3008">
                  <c:v>1821.3509999999999</c:v>
                </c:pt>
                <c:pt idx="3009">
                  <c:v>1907.0450000000001</c:v>
                </c:pt>
                <c:pt idx="3010">
                  <c:v>1820.3309999999999</c:v>
                </c:pt>
                <c:pt idx="3011">
                  <c:v>1908.0829999999999</c:v>
                </c:pt>
                <c:pt idx="3012">
                  <c:v>1819.3209999999999</c:v>
                </c:pt>
                <c:pt idx="3013">
                  <c:v>1908.6529999999998</c:v>
                </c:pt>
                <c:pt idx="3014">
                  <c:v>1818.3129999999999</c:v>
                </c:pt>
                <c:pt idx="3015">
                  <c:v>1909.6829999999998</c:v>
                </c:pt>
                <c:pt idx="3016">
                  <c:v>1817.31</c:v>
                </c:pt>
                <c:pt idx="3017">
                  <c:v>1910.6899999999998</c:v>
                </c:pt>
                <c:pt idx="3018">
                  <c:v>1816.307</c:v>
                </c:pt>
                <c:pt idx="3019">
                  <c:v>1911.721</c:v>
                </c:pt>
                <c:pt idx="3020">
                  <c:v>1815.3129999999999</c:v>
                </c:pt>
                <c:pt idx="3021">
                  <c:v>1912.7280000000001</c:v>
                </c:pt>
                <c:pt idx="3022">
                  <c:v>1814.328</c:v>
                </c:pt>
                <c:pt idx="3023">
                  <c:v>1913.7460000000001</c:v>
                </c:pt>
                <c:pt idx="3024">
                  <c:v>1813.346</c:v>
                </c:pt>
                <c:pt idx="3025">
                  <c:v>1914.752</c:v>
                </c:pt>
                <c:pt idx="3026">
                  <c:v>1812.3729999999998</c:v>
                </c:pt>
                <c:pt idx="3027">
                  <c:v>1915.7550000000001</c:v>
                </c:pt>
                <c:pt idx="3028">
                  <c:v>1811.3979999999999</c:v>
                </c:pt>
                <c:pt idx="3029">
                  <c:v>1916.751</c:v>
                </c:pt>
                <c:pt idx="3030">
                  <c:v>1810.4250000000011</c:v>
                </c:pt>
                <c:pt idx="3031">
                  <c:v>1917.7460000000001</c:v>
                </c:pt>
                <c:pt idx="3032">
                  <c:v>1809.4660000000001</c:v>
                </c:pt>
                <c:pt idx="3033">
                  <c:v>1918.7360000000001</c:v>
                </c:pt>
                <c:pt idx="3034">
                  <c:v>1808.518</c:v>
                </c:pt>
                <c:pt idx="3035">
                  <c:v>1919.723</c:v>
                </c:pt>
                <c:pt idx="3036">
                  <c:v>1807.56</c:v>
                </c:pt>
                <c:pt idx="3037">
                  <c:v>1920.7049999999999</c:v>
                </c:pt>
                <c:pt idx="3038">
                  <c:v>1806.002</c:v>
                </c:pt>
                <c:pt idx="3039">
                  <c:v>1921.6809999999998</c:v>
                </c:pt>
                <c:pt idx="3040">
                  <c:v>1805.059</c:v>
                </c:pt>
                <c:pt idx="3041">
                  <c:v>1922.6519999999998</c:v>
                </c:pt>
                <c:pt idx="3042">
                  <c:v>1803.5060000000001</c:v>
                </c:pt>
                <c:pt idx="3043">
                  <c:v>1923.626</c:v>
                </c:pt>
                <c:pt idx="3044">
                  <c:v>1802.5839999999998</c:v>
                </c:pt>
                <c:pt idx="3045">
                  <c:v>1924.586</c:v>
                </c:pt>
                <c:pt idx="3046">
                  <c:v>1801.665</c:v>
                </c:pt>
                <c:pt idx="3047">
                  <c:v>1925.5419999999999</c:v>
                </c:pt>
                <c:pt idx="3048">
                  <c:v>1800.751</c:v>
                </c:pt>
                <c:pt idx="3049">
                  <c:v>1926.4970000000001</c:v>
                </c:pt>
                <c:pt idx="3050">
                  <c:v>1799.84</c:v>
                </c:pt>
                <c:pt idx="3051">
                  <c:v>1927.4460000000001</c:v>
                </c:pt>
                <c:pt idx="3052">
                  <c:v>1798.9449999999999</c:v>
                </c:pt>
                <c:pt idx="3053">
                  <c:v>1928.3829999999998</c:v>
                </c:pt>
                <c:pt idx="3054">
                  <c:v>1798.0539999999999</c:v>
                </c:pt>
                <c:pt idx="3055">
                  <c:v>1929.326</c:v>
                </c:pt>
                <c:pt idx="3056">
                  <c:v>1797.1639999999998</c:v>
                </c:pt>
                <c:pt idx="3057">
                  <c:v>1930.2560000000001</c:v>
                </c:pt>
                <c:pt idx="3058">
                  <c:v>1796.287</c:v>
                </c:pt>
                <c:pt idx="3059">
                  <c:v>1931.1869999999999</c:v>
                </c:pt>
                <c:pt idx="3060">
                  <c:v>1795.41</c:v>
                </c:pt>
                <c:pt idx="3061">
                  <c:v>1932.107</c:v>
                </c:pt>
                <c:pt idx="3062">
                  <c:v>1794.5419999999999</c:v>
                </c:pt>
                <c:pt idx="3063">
                  <c:v>1933.0260000000001</c:v>
                </c:pt>
                <c:pt idx="3064">
                  <c:v>1793.6829999999998</c:v>
                </c:pt>
                <c:pt idx="3065">
                  <c:v>1933.931</c:v>
                </c:pt>
                <c:pt idx="3066">
                  <c:v>1792.835</c:v>
                </c:pt>
                <c:pt idx="3067">
                  <c:v>1934.2360000000001</c:v>
                </c:pt>
                <c:pt idx="3068">
                  <c:v>1791.9839999999999</c:v>
                </c:pt>
                <c:pt idx="3069">
                  <c:v>1935.1369999999999</c:v>
                </c:pt>
                <c:pt idx="3070">
                  <c:v>1790.557</c:v>
                </c:pt>
                <c:pt idx="3071">
                  <c:v>1936.0329999999999</c:v>
                </c:pt>
                <c:pt idx="3072">
                  <c:v>1789.722</c:v>
                </c:pt>
                <c:pt idx="3073">
                  <c:v>1936.92</c:v>
                </c:pt>
                <c:pt idx="3074">
                  <c:v>1788.9</c:v>
                </c:pt>
                <c:pt idx="3075">
                  <c:v>1937.1719999999998</c:v>
                </c:pt>
                <c:pt idx="3076">
                  <c:v>1788.0819999999999</c:v>
                </c:pt>
                <c:pt idx="3077">
                  <c:v>1937.4549999999999</c:v>
                </c:pt>
                <c:pt idx="3078">
                  <c:v>1787.2650000000001</c:v>
                </c:pt>
                <c:pt idx="3079">
                  <c:v>1938.3209999999999</c:v>
                </c:pt>
                <c:pt idx="3080">
                  <c:v>1786.473</c:v>
                </c:pt>
                <c:pt idx="3081">
                  <c:v>1939.1859999999999</c:v>
                </c:pt>
                <c:pt idx="3082">
                  <c:v>1785.6699999999998</c:v>
                </c:pt>
                <c:pt idx="3083">
                  <c:v>1940.038</c:v>
                </c:pt>
                <c:pt idx="3084">
                  <c:v>1784.886</c:v>
                </c:pt>
                <c:pt idx="3085">
                  <c:v>1940.8889999999999</c:v>
                </c:pt>
                <c:pt idx="3086">
                  <c:v>1784.107</c:v>
                </c:pt>
                <c:pt idx="3087">
                  <c:v>1941.739</c:v>
                </c:pt>
                <c:pt idx="3088">
                  <c:v>1783.3309999999999</c:v>
                </c:pt>
                <c:pt idx="3089">
                  <c:v>1942.5729999999999</c:v>
                </c:pt>
                <c:pt idx="3090">
                  <c:v>1782.5729999999999</c:v>
                </c:pt>
                <c:pt idx="3091">
                  <c:v>1943.4070000000011</c:v>
                </c:pt>
                <c:pt idx="3092">
                  <c:v>1781.818</c:v>
                </c:pt>
                <c:pt idx="3093">
                  <c:v>1944.2249999999999</c:v>
                </c:pt>
                <c:pt idx="3094">
                  <c:v>1781.0709999999999</c:v>
                </c:pt>
                <c:pt idx="3095">
                  <c:v>1945.0450000000001</c:v>
                </c:pt>
                <c:pt idx="3096">
                  <c:v>1780.3309999999999</c:v>
                </c:pt>
                <c:pt idx="3097">
                  <c:v>1945.8609999999999</c:v>
                </c:pt>
                <c:pt idx="3098">
                  <c:v>1779.146</c:v>
                </c:pt>
                <c:pt idx="3099">
                  <c:v>1946.665</c:v>
                </c:pt>
                <c:pt idx="3100">
                  <c:v>1778.431</c:v>
                </c:pt>
                <c:pt idx="3101">
                  <c:v>1947.4560000000001</c:v>
                </c:pt>
                <c:pt idx="3102">
                  <c:v>1777.7190000000001</c:v>
                </c:pt>
                <c:pt idx="3103">
                  <c:v>1948.2449999999999</c:v>
                </c:pt>
                <c:pt idx="3104">
                  <c:v>1777.0219999999999</c:v>
                </c:pt>
                <c:pt idx="3105">
                  <c:v>1949.0329999999999</c:v>
                </c:pt>
                <c:pt idx="3106">
                  <c:v>1776.3319999999999</c:v>
                </c:pt>
                <c:pt idx="3107">
                  <c:v>1949.806</c:v>
                </c:pt>
                <c:pt idx="3108">
                  <c:v>1775.645</c:v>
                </c:pt>
                <c:pt idx="3109">
                  <c:v>1950.58</c:v>
                </c:pt>
                <c:pt idx="3110">
                  <c:v>1774.9739999999999</c:v>
                </c:pt>
                <c:pt idx="3111">
                  <c:v>1951.3319999999999</c:v>
                </c:pt>
                <c:pt idx="3112">
                  <c:v>1774.3029999999999</c:v>
                </c:pt>
                <c:pt idx="3113">
                  <c:v>1952.095</c:v>
                </c:pt>
                <c:pt idx="3114">
                  <c:v>1773.6489999999999</c:v>
                </c:pt>
                <c:pt idx="3115">
                  <c:v>1952.8389999999999</c:v>
                </c:pt>
                <c:pt idx="3116">
                  <c:v>1772.9970000000001</c:v>
                </c:pt>
                <c:pt idx="3117">
                  <c:v>1953.579</c:v>
                </c:pt>
                <c:pt idx="3118">
                  <c:v>1772.36</c:v>
                </c:pt>
                <c:pt idx="3119">
                  <c:v>1954.3119999999999</c:v>
                </c:pt>
                <c:pt idx="3120">
                  <c:v>1771.731</c:v>
                </c:pt>
                <c:pt idx="3121">
                  <c:v>1955.039</c:v>
                </c:pt>
                <c:pt idx="3122">
                  <c:v>1771.1079999999999</c:v>
                </c:pt>
                <c:pt idx="3123">
                  <c:v>1955.749</c:v>
                </c:pt>
                <c:pt idx="3124">
                  <c:v>1770.4970000000001</c:v>
                </c:pt>
                <c:pt idx="3125">
                  <c:v>1956.462</c:v>
                </c:pt>
                <c:pt idx="3126">
                  <c:v>1769.8939999999998</c:v>
                </c:pt>
                <c:pt idx="3127">
                  <c:v>1957.1619999999998</c:v>
                </c:pt>
                <c:pt idx="3128">
                  <c:v>1769.3019999999999</c:v>
                </c:pt>
                <c:pt idx="3129">
                  <c:v>1957.857</c:v>
                </c:pt>
                <c:pt idx="3130">
                  <c:v>1768.7160000000001</c:v>
                </c:pt>
                <c:pt idx="3131">
                  <c:v>1958.538</c:v>
                </c:pt>
                <c:pt idx="3132">
                  <c:v>1768.1379999999999</c:v>
                </c:pt>
                <c:pt idx="3133">
                  <c:v>1959.2239999999999</c:v>
                </c:pt>
                <c:pt idx="3134">
                  <c:v>1766.953</c:v>
                </c:pt>
                <c:pt idx="3135">
                  <c:v>1959.885</c:v>
                </c:pt>
                <c:pt idx="3136">
                  <c:v>1766.395</c:v>
                </c:pt>
                <c:pt idx="3137">
                  <c:v>1960.549</c:v>
                </c:pt>
                <c:pt idx="3138">
                  <c:v>1765.856</c:v>
                </c:pt>
                <c:pt idx="3139">
                  <c:v>1961.2060000000001</c:v>
                </c:pt>
                <c:pt idx="3140">
                  <c:v>1765.318</c:v>
                </c:pt>
                <c:pt idx="3141">
                  <c:v>1961.8529999999998</c:v>
                </c:pt>
                <c:pt idx="3142">
                  <c:v>1764.79</c:v>
                </c:pt>
                <c:pt idx="3143">
                  <c:v>1962.479</c:v>
                </c:pt>
                <c:pt idx="3144">
                  <c:v>1764.2739999999999</c:v>
                </c:pt>
                <c:pt idx="3145">
                  <c:v>1963.1139999999998</c:v>
                </c:pt>
                <c:pt idx="3146">
                  <c:v>1763.7719999999999</c:v>
                </c:pt>
                <c:pt idx="3147">
                  <c:v>1963.7339999999999</c:v>
                </c:pt>
                <c:pt idx="3148">
                  <c:v>1763.278</c:v>
                </c:pt>
                <c:pt idx="3149">
                  <c:v>1964.346</c:v>
                </c:pt>
                <c:pt idx="3150">
                  <c:v>1762.7819999999999</c:v>
                </c:pt>
                <c:pt idx="3151">
                  <c:v>1964.3229999999999</c:v>
                </c:pt>
                <c:pt idx="3152">
                  <c:v>1762.3050000000001</c:v>
                </c:pt>
                <c:pt idx="3153">
                  <c:v>1964.9150000000011</c:v>
                </c:pt>
                <c:pt idx="3154">
                  <c:v>1761.8409999999999</c:v>
                </c:pt>
                <c:pt idx="3155">
                  <c:v>1965.5029999999999</c:v>
                </c:pt>
                <c:pt idx="3156">
                  <c:v>1761.3819999999998</c:v>
                </c:pt>
                <c:pt idx="3157">
                  <c:v>1966.077</c:v>
                </c:pt>
                <c:pt idx="3158">
                  <c:v>1760.9360000000001</c:v>
                </c:pt>
                <c:pt idx="3159">
                  <c:v>1966.645</c:v>
                </c:pt>
                <c:pt idx="3160">
                  <c:v>1760.499</c:v>
                </c:pt>
                <c:pt idx="3161">
                  <c:v>1967.203</c:v>
                </c:pt>
                <c:pt idx="3162">
                  <c:v>1760.075</c:v>
                </c:pt>
                <c:pt idx="3163">
                  <c:v>1967.758</c:v>
                </c:pt>
                <c:pt idx="3164">
                  <c:v>1759.6519999999998</c:v>
                </c:pt>
                <c:pt idx="3165">
                  <c:v>1968.3009999999999</c:v>
                </c:pt>
                <c:pt idx="3166">
                  <c:v>1759.2470000000001</c:v>
                </c:pt>
                <c:pt idx="3167">
                  <c:v>1968.826</c:v>
                </c:pt>
                <c:pt idx="3168">
                  <c:v>1758.8539999999998</c:v>
                </c:pt>
                <c:pt idx="3169">
                  <c:v>1969.3519999999999</c:v>
                </c:pt>
                <c:pt idx="3170">
                  <c:v>1758.4660000000001</c:v>
                </c:pt>
                <c:pt idx="3171">
                  <c:v>1969.8729999999998</c:v>
                </c:pt>
                <c:pt idx="3172">
                  <c:v>1758.0889999999999</c:v>
                </c:pt>
                <c:pt idx="3173">
                  <c:v>1970.376</c:v>
                </c:pt>
                <c:pt idx="3174">
                  <c:v>1757.7190000000001</c:v>
                </c:pt>
                <c:pt idx="3175">
                  <c:v>1970.8739999999998</c:v>
                </c:pt>
                <c:pt idx="3176">
                  <c:v>1757.6279999999999</c:v>
                </c:pt>
                <c:pt idx="3177">
                  <c:v>1971.3579999999999</c:v>
                </c:pt>
                <c:pt idx="3178">
                  <c:v>1757.278</c:v>
                </c:pt>
                <c:pt idx="3179">
                  <c:v>1971.8419999999999</c:v>
                </c:pt>
                <c:pt idx="3180">
                  <c:v>1756.9360000000001</c:v>
                </c:pt>
                <c:pt idx="3181">
                  <c:v>1972.306</c:v>
                </c:pt>
                <c:pt idx="3182">
                  <c:v>1756.606</c:v>
                </c:pt>
                <c:pt idx="3183">
                  <c:v>1972.7660000000001</c:v>
                </c:pt>
                <c:pt idx="3184">
                  <c:v>1756.287</c:v>
                </c:pt>
                <c:pt idx="3185">
                  <c:v>1973.223</c:v>
                </c:pt>
                <c:pt idx="3186">
                  <c:v>1755.98</c:v>
                </c:pt>
                <c:pt idx="3187">
                  <c:v>1973.6639999999998</c:v>
                </c:pt>
                <c:pt idx="3188">
                  <c:v>1755.6889999999999</c:v>
                </c:pt>
                <c:pt idx="3189">
                  <c:v>1974.0919999999999</c:v>
                </c:pt>
                <c:pt idx="3190">
                  <c:v>1755.3969999999999</c:v>
                </c:pt>
                <c:pt idx="3191">
                  <c:v>1974.5150000000001</c:v>
                </c:pt>
                <c:pt idx="3192">
                  <c:v>1755.1179999999999</c:v>
                </c:pt>
                <c:pt idx="3193">
                  <c:v>1974.9280000000001</c:v>
                </c:pt>
                <c:pt idx="3194">
                  <c:v>1754.8539999999998</c:v>
                </c:pt>
                <c:pt idx="3195">
                  <c:v>1975.329</c:v>
                </c:pt>
                <c:pt idx="3196">
                  <c:v>1754.511</c:v>
                </c:pt>
                <c:pt idx="3197">
                  <c:v>1975.73</c:v>
                </c:pt>
                <c:pt idx="3198">
                  <c:v>1754.2570000000001</c:v>
                </c:pt>
                <c:pt idx="3199">
                  <c:v>1976.1119999999999</c:v>
                </c:pt>
                <c:pt idx="3200">
                  <c:v>1754.0219999999999</c:v>
                </c:pt>
                <c:pt idx="3201">
                  <c:v>1976.491</c:v>
                </c:pt>
                <c:pt idx="3202">
                  <c:v>1753.789</c:v>
                </c:pt>
                <c:pt idx="3203">
                  <c:v>1976.8519999999999</c:v>
                </c:pt>
                <c:pt idx="3204">
                  <c:v>1753.1939999999954</c:v>
                </c:pt>
                <c:pt idx="3205">
                  <c:v>1977.2080000000001</c:v>
                </c:pt>
                <c:pt idx="3206">
                  <c:v>1752.982</c:v>
                </c:pt>
                <c:pt idx="3207">
                  <c:v>1977.5550000000001</c:v>
                </c:pt>
                <c:pt idx="3208">
                  <c:v>1752.7760000000001</c:v>
                </c:pt>
                <c:pt idx="3209">
                  <c:v>1977.8909999999998</c:v>
                </c:pt>
                <c:pt idx="3210">
                  <c:v>1752.5839999999998</c:v>
                </c:pt>
                <c:pt idx="3211">
                  <c:v>1978.222</c:v>
                </c:pt>
                <c:pt idx="3212">
                  <c:v>1752.4070000000011</c:v>
                </c:pt>
                <c:pt idx="3213">
                  <c:v>1978.5319999999999</c:v>
                </c:pt>
                <c:pt idx="3214">
                  <c:v>1752.24</c:v>
                </c:pt>
                <c:pt idx="3215">
                  <c:v>1978.847</c:v>
                </c:pt>
                <c:pt idx="3216">
                  <c:v>1752.077</c:v>
                </c:pt>
                <c:pt idx="3217">
                  <c:v>1979.1399999999999</c:v>
                </c:pt>
                <c:pt idx="3218">
                  <c:v>1751.9290000000001</c:v>
                </c:pt>
                <c:pt idx="3219">
                  <c:v>1979.424</c:v>
                </c:pt>
                <c:pt idx="3220">
                  <c:v>1751.7919999999999</c:v>
                </c:pt>
                <c:pt idx="3221">
                  <c:v>1979.704</c:v>
                </c:pt>
                <c:pt idx="3222">
                  <c:v>1751.6679999999999</c:v>
                </c:pt>
                <c:pt idx="3223">
                  <c:v>1979.972</c:v>
                </c:pt>
                <c:pt idx="3224">
                  <c:v>1751.5539999999999</c:v>
                </c:pt>
                <c:pt idx="3225">
                  <c:v>1980.2270000000001</c:v>
                </c:pt>
                <c:pt idx="3226">
                  <c:v>1751.443</c:v>
                </c:pt>
                <c:pt idx="3227">
                  <c:v>1980.471</c:v>
                </c:pt>
                <c:pt idx="3228">
                  <c:v>1751.3519999999999</c:v>
                </c:pt>
                <c:pt idx="3229">
                  <c:v>1980.7139999999999</c:v>
                </c:pt>
                <c:pt idx="3230">
                  <c:v>1751.2670000000001</c:v>
                </c:pt>
                <c:pt idx="3231">
                  <c:v>1980.943</c:v>
                </c:pt>
                <c:pt idx="3232">
                  <c:v>1751.1939999999954</c:v>
                </c:pt>
                <c:pt idx="3233">
                  <c:v>1981.1589999999999</c:v>
                </c:pt>
                <c:pt idx="3234">
                  <c:v>1751.1329999999998</c:v>
                </c:pt>
                <c:pt idx="3235">
                  <c:v>1981.3679999999999</c:v>
                </c:pt>
                <c:pt idx="3236">
                  <c:v>1751.088</c:v>
                </c:pt>
                <c:pt idx="3237">
                  <c:v>1981.569</c:v>
                </c:pt>
                <c:pt idx="3238">
                  <c:v>1751.0450000000001</c:v>
                </c:pt>
                <c:pt idx="3239">
                  <c:v>1981.75</c:v>
                </c:pt>
                <c:pt idx="3240">
                  <c:v>1751.0129999999999</c:v>
                </c:pt>
                <c:pt idx="3241">
                  <c:v>1981.934</c:v>
                </c:pt>
                <c:pt idx="3242">
                  <c:v>1750.9960000000001</c:v>
                </c:pt>
                <c:pt idx="3243">
                  <c:v>1982.1019999999999</c:v>
                </c:pt>
                <c:pt idx="3244">
                  <c:v>1750.9970000000001</c:v>
                </c:pt>
                <c:pt idx="3245">
                  <c:v>1982.26</c:v>
                </c:pt>
                <c:pt idx="3246">
                  <c:v>1751.0029999999999</c:v>
                </c:pt>
                <c:pt idx="3247">
                  <c:v>1982.3989999999999</c:v>
                </c:pt>
                <c:pt idx="3248">
                  <c:v>1751.0139999999999</c:v>
                </c:pt>
                <c:pt idx="3249">
                  <c:v>1982.54</c:v>
                </c:pt>
                <c:pt idx="3250">
                  <c:v>1751.0409999999999</c:v>
                </c:pt>
                <c:pt idx="3251">
                  <c:v>1982.6639999999998</c:v>
                </c:pt>
                <c:pt idx="3252">
                  <c:v>1751.0819999999999</c:v>
                </c:pt>
                <c:pt idx="3253">
                  <c:v>1982.7809999999999</c:v>
                </c:pt>
                <c:pt idx="3254">
                  <c:v>1751.126</c:v>
                </c:pt>
                <c:pt idx="3255">
                  <c:v>1982.8889999999999</c:v>
                </c:pt>
                <c:pt idx="3256">
                  <c:v>1751.1919999999998</c:v>
                </c:pt>
                <c:pt idx="3257">
                  <c:v>1982.982</c:v>
                </c:pt>
                <c:pt idx="3258">
                  <c:v>1751.2560000000001</c:v>
                </c:pt>
                <c:pt idx="3259">
                  <c:v>1983.0729999999999</c:v>
                </c:pt>
                <c:pt idx="3260">
                  <c:v>1751.3419999999999</c:v>
                </c:pt>
                <c:pt idx="3261">
                  <c:v>1983.146</c:v>
                </c:pt>
                <c:pt idx="3262">
                  <c:v>1751.4260000000011</c:v>
                </c:pt>
                <c:pt idx="3263">
                  <c:v>1983.21</c:v>
                </c:pt>
                <c:pt idx="3264">
                  <c:v>1751.5339999999999</c:v>
                </c:pt>
                <c:pt idx="3265">
                  <c:v>1983.2670000000001</c:v>
                </c:pt>
                <c:pt idx="3266">
                  <c:v>1751.6509999999998</c:v>
                </c:pt>
                <c:pt idx="3267">
                  <c:v>1983.32</c:v>
                </c:pt>
                <c:pt idx="3268">
                  <c:v>1751.7760000000001</c:v>
                </c:pt>
                <c:pt idx="3269">
                  <c:v>1983.3419999999999</c:v>
                </c:pt>
                <c:pt idx="3270">
                  <c:v>1751.91</c:v>
                </c:pt>
                <c:pt idx="3271">
                  <c:v>1983.3689999999999</c:v>
                </c:pt>
                <c:pt idx="3272">
                  <c:v>1752.059</c:v>
                </c:pt>
                <c:pt idx="3273">
                  <c:v>1983.5609999999999</c:v>
                </c:pt>
                <c:pt idx="3274">
                  <c:v>1752.2149999999999</c:v>
                </c:pt>
                <c:pt idx="3275">
                  <c:v>1983.5539999999999</c:v>
                </c:pt>
                <c:pt idx="3276">
                  <c:v>1752.3839999999998</c:v>
                </c:pt>
                <c:pt idx="3277">
                  <c:v>1983.546</c:v>
                </c:pt>
                <c:pt idx="3278">
                  <c:v>1752.5639999999999</c:v>
                </c:pt>
                <c:pt idx="3279">
                  <c:v>1983.518</c:v>
                </c:pt>
                <c:pt idx="3280">
                  <c:v>1752.7539999999999</c:v>
                </c:pt>
                <c:pt idx="3281">
                  <c:v>1983.489</c:v>
                </c:pt>
                <c:pt idx="3282">
                  <c:v>1752.961</c:v>
                </c:pt>
                <c:pt idx="3283">
                  <c:v>1983.21</c:v>
                </c:pt>
                <c:pt idx="3284">
                  <c:v>1753.1709999999998</c:v>
                </c:pt>
                <c:pt idx="3285">
                  <c:v>1983.1539999999998</c:v>
                </c:pt>
                <c:pt idx="3286">
                  <c:v>1753.3909999999998</c:v>
                </c:pt>
                <c:pt idx="3287">
                  <c:v>1983.0829999999999</c:v>
                </c:pt>
                <c:pt idx="3288">
                  <c:v>1753.6229999999998</c:v>
                </c:pt>
                <c:pt idx="3289">
                  <c:v>1983.001</c:v>
                </c:pt>
                <c:pt idx="3290">
                  <c:v>1753.866</c:v>
                </c:pt>
                <c:pt idx="3291">
                  <c:v>1982.913</c:v>
                </c:pt>
                <c:pt idx="3292">
                  <c:v>1754.126</c:v>
                </c:pt>
                <c:pt idx="3293">
                  <c:v>1982.8129999999999</c:v>
                </c:pt>
                <c:pt idx="3294">
                  <c:v>1754.386</c:v>
                </c:pt>
                <c:pt idx="3295">
                  <c:v>1982.702</c:v>
                </c:pt>
                <c:pt idx="3296">
                  <c:v>1754.6629999999998</c:v>
                </c:pt>
                <c:pt idx="3297">
                  <c:v>1982.5829999999999</c:v>
                </c:pt>
                <c:pt idx="3298">
                  <c:v>1754.5119999999999</c:v>
                </c:pt>
                <c:pt idx="3299">
                  <c:v>1981.9470000000001</c:v>
                </c:pt>
                <c:pt idx="3300">
                  <c:v>1754.903</c:v>
                </c:pt>
                <c:pt idx="3301">
                  <c:v>1981.8050000000001</c:v>
                </c:pt>
                <c:pt idx="3302">
                  <c:v>1755.1989999999998</c:v>
                </c:pt>
                <c:pt idx="3303">
                  <c:v>1981.646</c:v>
                </c:pt>
                <c:pt idx="3304">
                  <c:v>1755.511</c:v>
                </c:pt>
                <c:pt idx="3305">
                  <c:v>1981.4780000000001</c:v>
                </c:pt>
                <c:pt idx="3306">
                  <c:v>1756.1859999999999</c:v>
                </c:pt>
                <c:pt idx="3307">
                  <c:v>1981.309</c:v>
                </c:pt>
                <c:pt idx="3308">
                  <c:v>1756.5039999999999</c:v>
                </c:pt>
                <c:pt idx="3309">
                  <c:v>1981.1279999999999</c:v>
                </c:pt>
                <c:pt idx="3310">
                  <c:v>1756.8439999999998</c:v>
                </c:pt>
                <c:pt idx="3311">
                  <c:v>1980.9370000000001</c:v>
                </c:pt>
                <c:pt idx="3312">
                  <c:v>1757.1809999999998</c:v>
                </c:pt>
                <c:pt idx="3313">
                  <c:v>1980.73</c:v>
                </c:pt>
                <c:pt idx="3314">
                  <c:v>1757.5409999999999</c:v>
                </c:pt>
                <c:pt idx="3315">
                  <c:v>1980.5160000000001</c:v>
                </c:pt>
                <c:pt idx="3316">
                  <c:v>1757.912</c:v>
                </c:pt>
                <c:pt idx="3317">
                  <c:v>1980.29</c:v>
                </c:pt>
                <c:pt idx="3318">
                  <c:v>1758.038</c:v>
                </c:pt>
                <c:pt idx="3319">
                  <c:v>1980.059</c:v>
                </c:pt>
                <c:pt idx="3320">
                  <c:v>1758.424</c:v>
                </c:pt>
                <c:pt idx="3321">
                  <c:v>1979.7470000000001</c:v>
                </c:pt>
                <c:pt idx="3322">
                  <c:v>1758.8139999999999</c:v>
                </c:pt>
                <c:pt idx="3323">
                  <c:v>1979.4860000000001</c:v>
                </c:pt>
                <c:pt idx="3324">
                  <c:v>1759.2149999999999</c:v>
                </c:pt>
                <c:pt idx="3325">
                  <c:v>1979.2149999999999</c:v>
                </c:pt>
                <c:pt idx="3326">
                  <c:v>1759.6289999999999</c:v>
                </c:pt>
                <c:pt idx="3327">
                  <c:v>1978.941</c:v>
                </c:pt>
                <c:pt idx="3328">
                  <c:v>1760.049</c:v>
                </c:pt>
                <c:pt idx="3329">
                  <c:v>1978.646</c:v>
                </c:pt>
                <c:pt idx="3330">
                  <c:v>1760.4829999999999</c:v>
                </c:pt>
                <c:pt idx="3331">
                  <c:v>1978.549</c:v>
                </c:pt>
                <c:pt idx="3332">
                  <c:v>1760.835</c:v>
                </c:pt>
                <c:pt idx="3333">
                  <c:v>1978.232</c:v>
                </c:pt>
                <c:pt idx="3334">
                  <c:v>1761.2739999999999</c:v>
                </c:pt>
                <c:pt idx="3335">
                  <c:v>1977.9080000000001</c:v>
                </c:pt>
                <c:pt idx="3336">
                  <c:v>1761.7280000000001</c:v>
                </c:pt>
                <c:pt idx="3337">
                  <c:v>1977.575</c:v>
                </c:pt>
                <c:pt idx="3338">
                  <c:v>1762.1969999999999</c:v>
                </c:pt>
                <c:pt idx="3339">
                  <c:v>1977.23</c:v>
                </c:pt>
                <c:pt idx="3340">
                  <c:v>1762.6789999999999</c:v>
                </c:pt>
                <c:pt idx="3341">
                  <c:v>1976.866</c:v>
                </c:pt>
                <c:pt idx="3342">
                  <c:v>1763.1619999999998</c:v>
                </c:pt>
                <c:pt idx="3343">
                  <c:v>1976.51</c:v>
                </c:pt>
                <c:pt idx="3344">
                  <c:v>1763.6619999999998</c:v>
                </c:pt>
                <c:pt idx="3345">
                  <c:v>1976.1339999999998</c:v>
                </c:pt>
                <c:pt idx="3346">
                  <c:v>1764.1659999999999</c:v>
                </c:pt>
                <c:pt idx="3347">
                  <c:v>1975.7550000000001</c:v>
                </c:pt>
                <c:pt idx="3348">
                  <c:v>1764.6789999999999</c:v>
                </c:pt>
                <c:pt idx="3349">
                  <c:v>1975.3609999999999</c:v>
                </c:pt>
                <c:pt idx="3350">
                  <c:v>1765.2070000000001</c:v>
                </c:pt>
                <c:pt idx="3351">
                  <c:v>1974.9560000000001</c:v>
                </c:pt>
                <c:pt idx="3352">
                  <c:v>1765.742</c:v>
                </c:pt>
                <c:pt idx="3353">
                  <c:v>1974.944</c:v>
                </c:pt>
                <c:pt idx="3354">
                  <c:v>1766.287</c:v>
                </c:pt>
                <c:pt idx="3355">
                  <c:v>1974.519</c:v>
                </c:pt>
                <c:pt idx="3356">
                  <c:v>1766.8419999999999</c:v>
                </c:pt>
                <c:pt idx="3357">
                  <c:v>1974.088</c:v>
                </c:pt>
                <c:pt idx="3358">
                  <c:v>1767.412</c:v>
                </c:pt>
                <c:pt idx="3359">
                  <c:v>1973.3709999999999</c:v>
                </c:pt>
                <c:pt idx="3360">
                  <c:v>1767.981</c:v>
                </c:pt>
                <c:pt idx="3361">
                  <c:v>1972.912</c:v>
                </c:pt>
                <c:pt idx="3362">
                  <c:v>1768.5650000000001</c:v>
                </c:pt>
                <c:pt idx="3363">
                  <c:v>1972.4470000000001</c:v>
                </c:pt>
                <c:pt idx="3364">
                  <c:v>1769.1569999999999</c:v>
                </c:pt>
                <c:pt idx="3365">
                  <c:v>1971.9639999999999</c:v>
                </c:pt>
                <c:pt idx="3366">
                  <c:v>1769.7529999999999</c:v>
                </c:pt>
                <c:pt idx="3367">
                  <c:v>1971.482</c:v>
                </c:pt>
                <c:pt idx="3368">
                  <c:v>1770.3739999999998</c:v>
                </c:pt>
                <c:pt idx="3369">
                  <c:v>1970.9880000000001</c:v>
                </c:pt>
                <c:pt idx="3370">
                  <c:v>1771.069</c:v>
                </c:pt>
                <c:pt idx="3371">
                  <c:v>1970.479</c:v>
                </c:pt>
                <c:pt idx="3372">
                  <c:v>1771.6939999999954</c:v>
                </c:pt>
                <c:pt idx="3373">
                  <c:v>1969.962</c:v>
                </c:pt>
                <c:pt idx="3374">
                  <c:v>1772.326</c:v>
                </c:pt>
                <c:pt idx="3375">
                  <c:v>1969.441</c:v>
                </c:pt>
                <c:pt idx="3376">
                  <c:v>1726.1859999999999</c:v>
                </c:pt>
                <c:pt idx="3377">
                  <c:v>1914.8989999999999</c:v>
                </c:pt>
                <c:pt idx="3378">
                  <c:v>1726.846</c:v>
                </c:pt>
                <c:pt idx="3379">
                  <c:v>1914.335</c:v>
                </c:pt>
                <c:pt idx="3380">
                  <c:v>1727.5250000000001</c:v>
                </c:pt>
                <c:pt idx="3381">
                  <c:v>1913.7550000000001</c:v>
                </c:pt>
                <c:pt idx="3382">
                  <c:v>1728.2190000000001</c:v>
                </c:pt>
                <c:pt idx="3383">
                  <c:v>1913.1729999999998</c:v>
                </c:pt>
                <c:pt idx="3384">
                  <c:v>1728.4280000000001</c:v>
                </c:pt>
                <c:pt idx="3385">
                  <c:v>1912.5809999999999</c:v>
                </c:pt>
                <c:pt idx="3386">
                  <c:v>1729.12</c:v>
                </c:pt>
                <c:pt idx="3387">
                  <c:v>1911.913</c:v>
                </c:pt>
                <c:pt idx="3388">
                  <c:v>1729.8329999999999</c:v>
                </c:pt>
                <c:pt idx="3389">
                  <c:v>1911.3</c:v>
                </c:pt>
                <c:pt idx="3390">
                  <c:v>1730.549</c:v>
                </c:pt>
                <c:pt idx="3391">
                  <c:v>1910.6739999999998</c:v>
                </c:pt>
                <c:pt idx="3392">
                  <c:v>1731.271</c:v>
                </c:pt>
                <c:pt idx="3393">
                  <c:v>1910.047</c:v>
                </c:pt>
                <c:pt idx="3394">
                  <c:v>1731.9970000000001</c:v>
                </c:pt>
                <c:pt idx="3395">
                  <c:v>1909.4010000000001</c:v>
                </c:pt>
                <c:pt idx="3396">
                  <c:v>1732.739</c:v>
                </c:pt>
                <c:pt idx="3397">
                  <c:v>1908.752</c:v>
                </c:pt>
                <c:pt idx="3398">
                  <c:v>1733.127</c:v>
                </c:pt>
                <c:pt idx="3399">
                  <c:v>1908.0989999999999</c:v>
                </c:pt>
                <c:pt idx="3400">
                  <c:v>1733.8809999999999</c:v>
                </c:pt>
                <c:pt idx="3401">
                  <c:v>1907.617</c:v>
                </c:pt>
                <c:pt idx="3402">
                  <c:v>1734.6339999999998</c:v>
                </c:pt>
                <c:pt idx="3403">
                  <c:v>1906.94</c:v>
                </c:pt>
                <c:pt idx="3404">
                  <c:v>1735.288</c:v>
                </c:pt>
                <c:pt idx="3405">
                  <c:v>1906.2560000000001</c:v>
                </c:pt>
                <c:pt idx="3406">
                  <c:v>1736.0529999999999</c:v>
                </c:pt>
                <c:pt idx="3407">
                  <c:v>1905.56</c:v>
                </c:pt>
                <c:pt idx="3408">
                  <c:v>1736.992</c:v>
                </c:pt>
                <c:pt idx="3409">
                  <c:v>1904.8629999999998</c:v>
                </c:pt>
                <c:pt idx="3410">
                  <c:v>1737.771</c:v>
                </c:pt>
                <c:pt idx="3411">
                  <c:v>1903.6719999999998</c:v>
                </c:pt>
                <c:pt idx="3412">
                  <c:v>1738.5619999999999</c:v>
                </c:pt>
                <c:pt idx="3413">
                  <c:v>1902.96</c:v>
                </c:pt>
                <c:pt idx="3414">
                  <c:v>1739.3509999999999</c:v>
                </c:pt>
                <c:pt idx="3415">
                  <c:v>1902.2349999999999</c:v>
                </c:pt>
                <c:pt idx="3416">
                  <c:v>1740.155</c:v>
                </c:pt>
                <c:pt idx="3417">
                  <c:v>1901.4960000000001</c:v>
                </c:pt>
                <c:pt idx="3418">
                  <c:v>1740.963</c:v>
                </c:pt>
                <c:pt idx="3419">
                  <c:v>1900.7570000000001</c:v>
                </c:pt>
                <c:pt idx="3420">
                  <c:v>1741.7819999999999</c:v>
                </c:pt>
                <c:pt idx="3421">
                  <c:v>1900.0029999999999</c:v>
                </c:pt>
                <c:pt idx="3422">
                  <c:v>1742.6029999999998</c:v>
                </c:pt>
                <c:pt idx="3423">
                  <c:v>1899.2439999999999</c:v>
                </c:pt>
                <c:pt idx="3424">
                  <c:v>1743.433</c:v>
                </c:pt>
                <c:pt idx="3425">
                  <c:v>1898.4860000000001</c:v>
                </c:pt>
                <c:pt idx="3426">
                  <c:v>1744.2670000000001</c:v>
                </c:pt>
                <c:pt idx="3427">
                  <c:v>1897.711</c:v>
                </c:pt>
                <c:pt idx="3428">
                  <c:v>1745.11</c:v>
                </c:pt>
                <c:pt idx="3429">
                  <c:v>1896.933</c:v>
                </c:pt>
                <c:pt idx="3430">
                  <c:v>1745.961</c:v>
                </c:pt>
                <c:pt idx="3431">
                  <c:v>1896.1479999999999</c:v>
                </c:pt>
                <c:pt idx="3432">
                  <c:v>1746.8239999999998</c:v>
                </c:pt>
                <c:pt idx="3433">
                  <c:v>1895.348</c:v>
                </c:pt>
                <c:pt idx="3434">
                  <c:v>1747.6829999999998</c:v>
                </c:pt>
                <c:pt idx="3435">
                  <c:v>1894.2439999999999</c:v>
                </c:pt>
                <c:pt idx="3436">
                  <c:v>1748.557</c:v>
                </c:pt>
                <c:pt idx="3437">
                  <c:v>1893.431</c:v>
                </c:pt>
                <c:pt idx="3438">
                  <c:v>1749.4370000000001</c:v>
                </c:pt>
                <c:pt idx="3439">
                  <c:v>1892.6039999999998</c:v>
                </c:pt>
                <c:pt idx="3440">
                  <c:v>1750.3209999999999</c:v>
                </c:pt>
                <c:pt idx="3441">
                  <c:v>1891.7739999999999</c:v>
                </c:pt>
                <c:pt idx="3442">
                  <c:v>1750.8919999999998</c:v>
                </c:pt>
                <c:pt idx="3443">
                  <c:v>1890.9360000000001</c:v>
                </c:pt>
                <c:pt idx="3444">
                  <c:v>1751.79</c:v>
                </c:pt>
                <c:pt idx="3445">
                  <c:v>1890.095</c:v>
                </c:pt>
                <c:pt idx="3446">
                  <c:v>1752.6379999999999</c:v>
                </c:pt>
                <c:pt idx="3447">
                  <c:v>1889.241</c:v>
                </c:pt>
                <c:pt idx="3448">
                  <c:v>1752.9150000000011</c:v>
                </c:pt>
                <c:pt idx="3449">
                  <c:v>1888.386</c:v>
                </c:pt>
                <c:pt idx="3450">
                  <c:v>1753.8209999999999</c:v>
                </c:pt>
                <c:pt idx="3451">
                  <c:v>1887.5250000000001</c:v>
                </c:pt>
                <c:pt idx="3452">
                  <c:v>1754.732</c:v>
                </c:pt>
                <c:pt idx="3453">
                  <c:v>1886.6599999999999</c:v>
                </c:pt>
                <c:pt idx="3454">
                  <c:v>1755.6479999999999</c:v>
                </c:pt>
                <c:pt idx="3455">
                  <c:v>1885.7829999999999</c:v>
                </c:pt>
                <c:pt idx="3456">
                  <c:v>1756.568</c:v>
                </c:pt>
                <c:pt idx="3457">
                  <c:v>1884.9010000000001</c:v>
                </c:pt>
                <c:pt idx="3458">
                  <c:v>1757.499</c:v>
                </c:pt>
                <c:pt idx="3459">
                  <c:v>1884.0119999999999</c:v>
                </c:pt>
                <c:pt idx="3460">
                  <c:v>1758.431</c:v>
                </c:pt>
                <c:pt idx="3461">
                  <c:v>1883.1219999999998</c:v>
                </c:pt>
                <c:pt idx="3462">
                  <c:v>1759.3739999999998</c:v>
                </c:pt>
                <c:pt idx="3463">
                  <c:v>1882.2270000000001</c:v>
                </c:pt>
                <c:pt idx="3464">
                  <c:v>1760.325</c:v>
                </c:pt>
                <c:pt idx="3465">
                  <c:v>1881.326</c:v>
                </c:pt>
                <c:pt idx="3466">
                  <c:v>1760.6499999999999</c:v>
                </c:pt>
                <c:pt idx="3467">
                  <c:v>1880.4190000000001</c:v>
                </c:pt>
                <c:pt idx="3468">
                  <c:v>1761.607</c:v>
                </c:pt>
                <c:pt idx="3469">
                  <c:v>1879.5070000000001</c:v>
                </c:pt>
                <c:pt idx="3470">
                  <c:v>1762.5650000000001</c:v>
                </c:pt>
                <c:pt idx="3471">
                  <c:v>1878.586</c:v>
                </c:pt>
                <c:pt idx="3472">
                  <c:v>1763.5309999999999</c:v>
                </c:pt>
                <c:pt idx="3473">
                  <c:v>1877.442</c:v>
                </c:pt>
                <c:pt idx="3474">
                  <c:v>1764.0419999999999</c:v>
                </c:pt>
                <c:pt idx="3475">
                  <c:v>1876.5039999999999</c:v>
                </c:pt>
                <c:pt idx="3476">
                  <c:v>1765.019</c:v>
                </c:pt>
                <c:pt idx="3477">
                  <c:v>1875.5639999999999</c:v>
                </c:pt>
                <c:pt idx="3478">
                  <c:v>1765.991</c:v>
                </c:pt>
                <c:pt idx="3479">
                  <c:v>1874.6189999999999</c:v>
                </c:pt>
                <c:pt idx="3480">
                  <c:v>1766.9780000000001</c:v>
                </c:pt>
                <c:pt idx="3481">
                  <c:v>1873.6729999999998</c:v>
                </c:pt>
                <c:pt idx="3482">
                  <c:v>1767.9680000000001</c:v>
                </c:pt>
                <c:pt idx="3483">
                  <c:v>1872.7090000000001</c:v>
                </c:pt>
                <c:pt idx="3484">
                  <c:v>1768.9649999999999</c:v>
                </c:pt>
                <c:pt idx="3485">
                  <c:v>1871.752</c:v>
                </c:pt>
                <c:pt idx="3486">
                  <c:v>1769.961</c:v>
                </c:pt>
                <c:pt idx="3487">
                  <c:v>1870.1719999999998</c:v>
                </c:pt>
                <c:pt idx="3488">
                  <c:v>1770.6949999999954</c:v>
                </c:pt>
                <c:pt idx="3489">
                  <c:v>1869.2270000000001</c:v>
                </c:pt>
                <c:pt idx="3490">
                  <c:v>1771.7</c:v>
                </c:pt>
                <c:pt idx="3491">
                  <c:v>1867.7470000000001</c:v>
                </c:pt>
                <c:pt idx="3492">
                  <c:v>1772.1089999999999</c:v>
                </c:pt>
                <c:pt idx="3493">
                  <c:v>1866.76</c:v>
                </c:pt>
                <c:pt idx="3494">
                  <c:v>1773.1219999999998</c:v>
                </c:pt>
                <c:pt idx="3495">
                  <c:v>1865.7660000000001</c:v>
                </c:pt>
                <c:pt idx="3496">
                  <c:v>1774.1379999999999</c:v>
                </c:pt>
                <c:pt idx="3497">
                  <c:v>1864.1499999999999</c:v>
                </c:pt>
                <c:pt idx="3498">
                  <c:v>1775.1559999999999</c:v>
                </c:pt>
                <c:pt idx="3499">
                  <c:v>1863.1439999999998</c:v>
                </c:pt>
                <c:pt idx="3500">
                  <c:v>1776.1759999999999</c:v>
                </c:pt>
                <c:pt idx="3501">
                  <c:v>1862.1409999999998</c:v>
                </c:pt>
                <c:pt idx="3502">
                  <c:v>1777.203</c:v>
                </c:pt>
                <c:pt idx="3503">
                  <c:v>1861.1329999999998</c:v>
                </c:pt>
                <c:pt idx="3504">
                  <c:v>1778.231</c:v>
                </c:pt>
                <c:pt idx="3505">
                  <c:v>1860.125</c:v>
                </c:pt>
                <c:pt idx="3506">
                  <c:v>1779.261</c:v>
                </c:pt>
                <c:pt idx="3507">
                  <c:v>1859.1109999999999</c:v>
                </c:pt>
                <c:pt idx="3508">
                  <c:v>1780.299</c:v>
                </c:pt>
                <c:pt idx="3509">
                  <c:v>1857.6939999999954</c:v>
                </c:pt>
                <c:pt idx="3510">
                  <c:v>1781.2049999999999</c:v>
                </c:pt>
                <c:pt idx="3511">
                  <c:v>1856.6609999999998</c:v>
                </c:pt>
                <c:pt idx="3512">
                  <c:v>1782.251</c:v>
                </c:pt>
                <c:pt idx="3513">
                  <c:v>1855.6329999999998</c:v>
                </c:pt>
                <c:pt idx="3514">
                  <c:v>1783.2839999999999</c:v>
                </c:pt>
                <c:pt idx="3515">
                  <c:v>1854.606</c:v>
                </c:pt>
                <c:pt idx="3516">
                  <c:v>1784.328</c:v>
                </c:pt>
                <c:pt idx="3517">
                  <c:v>1853.569</c:v>
                </c:pt>
                <c:pt idx="3518">
                  <c:v>1785.3779999999999</c:v>
                </c:pt>
                <c:pt idx="3519">
                  <c:v>1852.3689999999999</c:v>
                </c:pt>
                <c:pt idx="3520">
                  <c:v>1786.434</c:v>
                </c:pt>
                <c:pt idx="3521">
                  <c:v>1851.3150000000001</c:v>
                </c:pt>
                <c:pt idx="3522">
                  <c:v>1787.0609999999999</c:v>
                </c:pt>
                <c:pt idx="3523">
                  <c:v>1850.2650000000001</c:v>
                </c:pt>
                <c:pt idx="3524">
                  <c:v>1788.1109999999999</c:v>
                </c:pt>
                <c:pt idx="3525">
                  <c:v>1849.2139999999999</c:v>
                </c:pt>
                <c:pt idx="3526">
                  <c:v>1789.1689999999999</c:v>
                </c:pt>
                <c:pt idx="3527">
                  <c:v>1848.1579999999999</c:v>
                </c:pt>
                <c:pt idx="3528">
                  <c:v>1790.2260000000001</c:v>
                </c:pt>
                <c:pt idx="3529">
                  <c:v>1847.0939999999998</c:v>
                </c:pt>
                <c:pt idx="3530">
                  <c:v>1791.2950000000001</c:v>
                </c:pt>
                <c:pt idx="3531">
                  <c:v>1846.0350000000001</c:v>
                </c:pt>
                <c:pt idx="3532">
                  <c:v>1792.3619999999999</c:v>
                </c:pt>
                <c:pt idx="3533">
                  <c:v>1844.9739999999999</c:v>
                </c:pt>
                <c:pt idx="3534">
                  <c:v>1793.424</c:v>
                </c:pt>
                <c:pt idx="3535">
                  <c:v>1843.306</c:v>
                </c:pt>
                <c:pt idx="3536">
                  <c:v>1794.498</c:v>
                </c:pt>
                <c:pt idx="3537">
                  <c:v>1842.2380000000001</c:v>
                </c:pt>
                <c:pt idx="3538">
                  <c:v>1795.5709999999999</c:v>
                </c:pt>
                <c:pt idx="3539">
                  <c:v>1841.1619999999998</c:v>
                </c:pt>
                <c:pt idx="3540">
                  <c:v>1796.645</c:v>
                </c:pt>
                <c:pt idx="3541">
                  <c:v>1840.0889999999999</c:v>
                </c:pt>
                <c:pt idx="3542">
                  <c:v>1797.7180000000001</c:v>
                </c:pt>
                <c:pt idx="3543">
                  <c:v>1839.0229999999999</c:v>
                </c:pt>
                <c:pt idx="3544">
                  <c:v>1798.8029999999999</c:v>
                </c:pt>
                <c:pt idx="3545">
                  <c:v>1837.6219999999998</c:v>
                </c:pt>
                <c:pt idx="3546">
                  <c:v>1799.877</c:v>
                </c:pt>
                <c:pt idx="3547">
                  <c:v>1836.5329999999999</c:v>
                </c:pt>
                <c:pt idx="3548">
                  <c:v>1800.963</c:v>
                </c:pt>
                <c:pt idx="3549">
                  <c:v>1835.451</c:v>
                </c:pt>
                <c:pt idx="3550">
                  <c:v>1802.049</c:v>
                </c:pt>
                <c:pt idx="3551">
                  <c:v>1834.3629999999998</c:v>
                </c:pt>
                <c:pt idx="3552">
                  <c:v>1802.7929999999999</c:v>
                </c:pt>
                <c:pt idx="3553">
                  <c:v>1833.2760000000001</c:v>
                </c:pt>
                <c:pt idx="3554">
                  <c:v>1803.8789999999999</c:v>
                </c:pt>
                <c:pt idx="3555">
                  <c:v>1831.6379999999999</c:v>
                </c:pt>
                <c:pt idx="3556">
                  <c:v>1804.963</c:v>
                </c:pt>
                <c:pt idx="3557">
                  <c:v>1830.5439999999999</c:v>
                </c:pt>
                <c:pt idx="3558">
                  <c:v>1806.049</c:v>
                </c:pt>
                <c:pt idx="3559">
                  <c:v>1829.453</c:v>
                </c:pt>
                <c:pt idx="3560">
                  <c:v>1807.1379999999999</c:v>
                </c:pt>
                <c:pt idx="3561">
                  <c:v>1828.36</c:v>
                </c:pt>
                <c:pt idx="3562">
                  <c:v>1807.0429999999999</c:v>
                </c:pt>
                <c:pt idx="3563">
                  <c:v>1827.2619999999999</c:v>
                </c:pt>
                <c:pt idx="3564">
                  <c:v>1808.135</c:v>
                </c:pt>
                <c:pt idx="3565">
                  <c:v>1826.1739999999998</c:v>
                </c:pt>
                <c:pt idx="3566">
                  <c:v>1809.2170000000001</c:v>
                </c:pt>
                <c:pt idx="3567">
                  <c:v>1825.078</c:v>
                </c:pt>
                <c:pt idx="3568">
                  <c:v>1810.309</c:v>
                </c:pt>
                <c:pt idx="3569">
                  <c:v>1823.98</c:v>
                </c:pt>
                <c:pt idx="3570">
                  <c:v>1811.402</c:v>
                </c:pt>
                <c:pt idx="3571">
                  <c:v>1822.461</c:v>
                </c:pt>
                <c:pt idx="3572">
                  <c:v>1812.4860000000001</c:v>
                </c:pt>
                <c:pt idx="3573">
                  <c:v>1821.3639999999998</c:v>
                </c:pt>
                <c:pt idx="3574">
                  <c:v>1813.587</c:v>
                </c:pt>
                <c:pt idx="3575">
                  <c:v>1820.277</c:v>
                </c:pt>
                <c:pt idx="3576">
                  <c:v>1814.6699999999998</c:v>
                </c:pt>
                <c:pt idx="3577">
                  <c:v>1818.7090000000001</c:v>
                </c:pt>
                <c:pt idx="3578">
                  <c:v>1815.769</c:v>
                </c:pt>
                <c:pt idx="3579">
                  <c:v>1817.6109999999999</c:v>
                </c:pt>
                <c:pt idx="3580">
                  <c:v>1816.857</c:v>
                </c:pt>
                <c:pt idx="3581">
                  <c:v>1816.5139999999999</c:v>
                </c:pt>
                <c:pt idx="3582">
                  <c:v>1817.953</c:v>
                </c:pt>
                <c:pt idx="3583">
                  <c:v>1815.422</c:v>
                </c:pt>
                <c:pt idx="3584">
                  <c:v>1819.04</c:v>
                </c:pt>
                <c:pt idx="3585">
                  <c:v>1814.33</c:v>
                </c:pt>
                <c:pt idx="3586">
                  <c:v>1820.1419999999998</c:v>
                </c:pt>
                <c:pt idx="3587">
                  <c:v>1813.2349999999999</c:v>
                </c:pt>
                <c:pt idx="3588">
                  <c:v>1821.231</c:v>
                </c:pt>
                <c:pt idx="3589">
                  <c:v>1812.1389999999999</c:v>
                </c:pt>
                <c:pt idx="3590">
                  <c:v>1822.3239999999998</c:v>
                </c:pt>
                <c:pt idx="3591">
                  <c:v>1811.0450000000001</c:v>
                </c:pt>
                <c:pt idx="3592">
                  <c:v>1822.9170000000001</c:v>
                </c:pt>
                <c:pt idx="3593">
                  <c:v>1809.9570000000001</c:v>
                </c:pt>
                <c:pt idx="3594">
                  <c:v>1824.0060000000001</c:v>
                </c:pt>
                <c:pt idx="3595">
                  <c:v>1808.8639999999998</c:v>
                </c:pt>
                <c:pt idx="3596">
                  <c:v>1824.5050000000001</c:v>
                </c:pt>
                <c:pt idx="3597">
                  <c:v>1807.1599999999999</c:v>
                </c:pt>
                <c:pt idx="3598">
                  <c:v>1825.5989999999999</c:v>
                </c:pt>
                <c:pt idx="3599">
                  <c:v>1806.066</c:v>
                </c:pt>
                <c:pt idx="3600">
                  <c:v>1826.6789999999999</c:v>
                </c:pt>
                <c:pt idx="3601">
                  <c:v>1804.9849999999999</c:v>
                </c:pt>
                <c:pt idx="3602">
                  <c:v>1827.7760000000001</c:v>
                </c:pt>
                <c:pt idx="3603">
                  <c:v>1803.9010000000001</c:v>
                </c:pt>
                <c:pt idx="3604">
                  <c:v>1828.8609999999999</c:v>
                </c:pt>
                <c:pt idx="3605">
                  <c:v>1802.8119999999999</c:v>
                </c:pt>
                <c:pt idx="3606">
                  <c:v>1829.952</c:v>
                </c:pt>
                <c:pt idx="3607">
                  <c:v>1801.7380000000001</c:v>
                </c:pt>
                <c:pt idx="3608">
                  <c:v>1831.037</c:v>
                </c:pt>
                <c:pt idx="3609">
                  <c:v>1800.6529999999998</c:v>
                </c:pt>
                <c:pt idx="3610">
                  <c:v>1831.7239999999999</c:v>
                </c:pt>
                <c:pt idx="3611">
                  <c:v>1799.578</c:v>
                </c:pt>
                <c:pt idx="3612">
                  <c:v>1832.8029999999999</c:v>
                </c:pt>
                <c:pt idx="3613">
                  <c:v>1798.502</c:v>
                </c:pt>
                <c:pt idx="3614">
                  <c:v>1833.885</c:v>
                </c:pt>
                <c:pt idx="3615">
                  <c:v>1797.43</c:v>
                </c:pt>
                <c:pt idx="3616">
                  <c:v>1834.962</c:v>
                </c:pt>
                <c:pt idx="3617">
                  <c:v>1796.35</c:v>
                </c:pt>
                <c:pt idx="3618">
                  <c:v>1836.04</c:v>
                </c:pt>
                <c:pt idx="3619">
                  <c:v>1795.288</c:v>
                </c:pt>
                <c:pt idx="3620">
                  <c:v>1837.117</c:v>
                </c:pt>
                <c:pt idx="3621">
                  <c:v>1793.787</c:v>
                </c:pt>
                <c:pt idx="3622">
                  <c:v>1838.1939999999954</c:v>
                </c:pt>
                <c:pt idx="3623">
                  <c:v>1792.7149999999999</c:v>
                </c:pt>
                <c:pt idx="3624">
                  <c:v>1839.2629999999999</c:v>
                </c:pt>
                <c:pt idx="3625">
                  <c:v>1791.6569999999999</c:v>
                </c:pt>
                <c:pt idx="3626">
                  <c:v>1840.336</c:v>
                </c:pt>
                <c:pt idx="3627">
                  <c:v>1789.367</c:v>
                </c:pt>
                <c:pt idx="3628">
                  <c:v>1841.4050000000011</c:v>
                </c:pt>
                <c:pt idx="3629">
                  <c:v>1788.306</c:v>
                </c:pt>
                <c:pt idx="3630">
                  <c:v>1841.847</c:v>
                </c:pt>
                <c:pt idx="3631">
                  <c:v>1787.241</c:v>
                </c:pt>
                <c:pt idx="3632">
                  <c:v>1842.9110000000001</c:v>
                </c:pt>
                <c:pt idx="3633">
                  <c:v>1786.1859999999999</c:v>
                </c:pt>
                <c:pt idx="3634">
                  <c:v>1843.9749999999999</c:v>
                </c:pt>
                <c:pt idx="3635">
                  <c:v>1785.1319999999998</c:v>
                </c:pt>
                <c:pt idx="3636">
                  <c:v>1845.0409999999999</c:v>
                </c:pt>
                <c:pt idx="3637">
                  <c:v>1784.077</c:v>
                </c:pt>
                <c:pt idx="3638">
                  <c:v>1846.097</c:v>
                </c:pt>
                <c:pt idx="3639">
                  <c:v>1783.038</c:v>
                </c:pt>
                <c:pt idx="3640">
                  <c:v>1847.1569999999999</c:v>
                </c:pt>
                <c:pt idx="3641">
                  <c:v>1781.9960000000001</c:v>
                </c:pt>
                <c:pt idx="3642">
                  <c:v>1847.598</c:v>
                </c:pt>
                <c:pt idx="3643">
                  <c:v>1780.472</c:v>
                </c:pt>
                <c:pt idx="3644">
                  <c:v>1848.6529999999998</c:v>
                </c:pt>
                <c:pt idx="3645">
                  <c:v>1779.4390000000001</c:v>
                </c:pt>
                <c:pt idx="3646">
                  <c:v>1849.6959999999999</c:v>
                </c:pt>
                <c:pt idx="3647">
                  <c:v>1778.412</c:v>
                </c:pt>
                <c:pt idx="3648">
                  <c:v>1850.742</c:v>
                </c:pt>
                <c:pt idx="3649">
                  <c:v>1776.85</c:v>
                </c:pt>
                <c:pt idx="3650">
                  <c:v>1851.789</c:v>
                </c:pt>
                <c:pt idx="3651">
                  <c:v>1775.82</c:v>
                </c:pt>
                <c:pt idx="3652">
                  <c:v>1852.8319999999999</c:v>
                </c:pt>
                <c:pt idx="3653">
                  <c:v>1774.797</c:v>
                </c:pt>
                <c:pt idx="3654">
                  <c:v>1853.867</c:v>
                </c:pt>
                <c:pt idx="3655">
                  <c:v>1773.7829999999999</c:v>
                </c:pt>
                <c:pt idx="3656">
                  <c:v>1854.903</c:v>
                </c:pt>
                <c:pt idx="3657">
                  <c:v>1772.7719999999999</c:v>
                </c:pt>
                <c:pt idx="3658">
                  <c:v>1855.934</c:v>
                </c:pt>
                <c:pt idx="3659">
                  <c:v>1771.761</c:v>
                </c:pt>
                <c:pt idx="3660">
                  <c:v>1856.9570000000001</c:v>
                </c:pt>
                <c:pt idx="3661">
                  <c:v>1770.761</c:v>
                </c:pt>
                <c:pt idx="3662">
                  <c:v>1857.9829999999999</c:v>
                </c:pt>
                <c:pt idx="3663">
                  <c:v>1769.7660000000001</c:v>
                </c:pt>
                <c:pt idx="3664">
                  <c:v>1859.01</c:v>
                </c:pt>
                <c:pt idx="3665">
                  <c:v>1768.769</c:v>
                </c:pt>
                <c:pt idx="3666">
                  <c:v>1859.4570000000001</c:v>
                </c:pt>
                <c:pt idx="3667">
                  <c:v>1767.7860000000001</c:v>
                </c:pt>
                <c:pt idx="3668">
                  <c:v>1860.4690000000001</c:v>
                </c:pt>
                <c:pt idx="3669">
                  <c:v>1766.798</c:v>
                </c:pt>
                <c:pt idx="3670">
                  <c:v>1861.479</c:v>
                </c:pt>
                <c:pt idx="3671">
                  <c:v>1765.82</c:v>
                </c:pt>
                <c:pt idx="3672">
                  <c:v>1862.4849999999999</c:v>
                </c:pt>
                <c:pt idx="3673">
                  <c:v>1764.845</c:v>
                </c:pt>
                <c:pt idx="3674">
                  <c:v>1863.0119999999999</c:v>
                </c:pt>
                <c:pt idx="3675">
                  <c:v>1763.8729999999998</c:v>
                </c:pt>
                <c:pt idx="3676">
                  <c:v>1864.002</c:v>
                </c:pt>
                <c:pt idx="3677">
                  <c:v>1762.9180000000001</c:v>
                </c:pt>
                <c:pt idx="3678">
                  <c:v>1864.9960000000001</c:v>
                </c:pt>
                <c:pt idx="3679">
                  <c:v>1761.9480000000001</c:v>
                </c:pt>
                <c:pt idx="3680">
                  <c:v>1865.98</c:v>
                </c:pt>
                <c:pt idx="3681">
                  <c:v>1760.998</c:v>
                </c:pt>
                <c:pt idx="3682">
                  <c:v>1866.96</c:v>
                </c:pt>
                <c:pt idx="3683">
                  <c:v>1760.056</c:v>
                </c:pt>
                <c:pt idx="3684">
                  <c:v>1867.9360000000001</c:v>
                </c:pt>
                <c:pt idx="3685">
                  <c:v>1759.1119999999999</c:v>
                </c:pt>
                <c:pt idx="3686">
                  <c:v>1868.9080000000001</c:v>
                </c:pt>
                <c:pt idx="3687">
                  <c:v>1758.1759999999999</c:v>
                </c:pt>
                <c:pt idx="3688">
                  <c:v>1869.876</c:v>
                </c:pt>
                <c:pt idx="3689">
                  <c:v>1757.2449999999999</c:v>
                </c:pt>
                <c:pt idx="3690">
                  <c:v>1870.838</c:v>
                </c:pt>
                <c:pt idx="3691">
                  <c:v>1756.3209999999999</c:v>
                </c:pt>
                <c:pt idx="3692">
                  <c:v>1871.7929999999999</c:v>
                </c:pt>
                <c:pt idx="3693">
                  <c:v>1754.78</c:v>
                </c:pt>
                <c:pt idx="3694">
                  <c:v>1872.748</c:v>
                </c:pt>
                <c:pt idx="3695">
                  <c:v>1753.865</c:v>
                </c:pt>
                <c:pt idx="3696">
                  <c:v>1873.6989999999998</c:v>
                </c:pt>
                <c:pt idx="3697">
                  <c:v>1752.9639999999999</c:v>
                </c:pt>
                <c:pt idx="3698">
                  <c:v>1874.645</c:v>
                </c:pt>
                <c:pt idx="3699">
                  <c:v>1752.057</c:v>
                </c:pt>
                <c:pt idx="3700">
                  <c:v>1875.5839999999998</c:v>
                </c:pt>
                <c:pt idx="3701">
                  <c:v>1751.1609999999998</c:v>
                </c:pt>
                <c:pt idx="3702">
                  <c:v>1876.5160000000001</c:v>
                </c:pt>
                <c:pt idx="3703">
                  <c:v>1749.6639999999998</c:v>
                </c:pt>
                <c:pt idx="3704">
                  <c:v>1877.4490000000001</c:v>
                </c:pt>
                <c:pt idx="3705">
                  <c:v>1748.778</c:v>
                </c:pt>
                <c:pt idx="3706">
                  <c:v>1878.3729999999998</c:v>
                </c:pt>
                <c:pt idx="3707">
                  <c:v>1747.9060000000011</c:v>
                </c:pt>
                <c:pt idx="3708">
                  <c:v>1879.29</c:v>
                </c:pt>
                <c:pt idx="3709">
                  <c:v>1747.0319999999999</c:v>
                </c:pt>
                <c:pt idx="3710">
                  <c:v>1880.203</c:v>
                </c:pt>
                <c:pt idx="3711">
                  <c:v>1746.1779999999999</c:v>
                </c:pt>
                <c:pt idx="3712">
                  <c:v>1881.107</c:v>
                </c:pt>
                <c:pt idx="3713">
                  <c:v>1745.3219999999999</c:v>
                </c:pt>
                <c:pt idx="3714">
                  <c:v>1882.011</c:v>
                </c:pt>
                <c:pt idx="3715">
                  <c:v>1744.47</c:v>
                </c:pt>
                <c:pt idx="3716">
                  <c:v>1882.912</c:v>
                </c:pt>
                <c:pt idx="3717">
                  <c:v>1743.6309999999999</c:v>
                </c:pt>
                <c:pt idx="3718">
                  <c:v>1883.8039999999999</c:v>
                </c:pt>
                <c:pt idx="3719">
                  <c:v>1742.796</c:v>
                </c:pt>
                <c:pt idx="3720">
                  <c:v>1884.6879999999999</c:v>
                </c:pt>
                <c:pt idx="3721">
                  <c:v>1741.9749999999999</c:v>
                </c:pt>
                <c:pt idx="3722">
                  <c:v>1885.567</c:v>
                </c:pt>
                <c:pt idx="3723">
                  <c:v>1740.5639999999999</c:v>
                </c:pt>
                <c:pt idx="3724">
                  <c:v>1886.44</c:v>
                </c:pt>
                <c:pt idx="3725">
                  <c:v>1739.751</c:v>
                </c:pt>
                <c:pt idx="3726">
                  <c:v>1886.6829999999998</c:v>
                </c:pt>
                <c:pt idx="3727">
                  <c:v>1738.9390000000001</c:v>
                </c:pt>
                <c:pt idx="3728">
                  <c:v>1886.94</c:v>
                </c:pt>
                <c:pt idx="3729">
                  <c:v>1738.1419999999998</c:v>
                </c:pt>
                <c:pt idx="3730">
                  <c:v>1887.8009999999999</c:v>
                </c:pt>
                <c:pt idx="3731">
                  <c:v>1737.35</c:v>
                </c:pt>
                <c:pt idx="3732">
                  <c:v>1888.6499999999999</c:v>
                </c:pt>
                <c:pt idx="3733">
                  <c:v>1736.5709999999999</c:v>
                </c:pt>
                <c:pt idx="3734">
                  <c:v>1889.491</c:v>
                </c:pt>
                <c:pt idx="3735">
                  <c:v>1735.7860000000001</c:v>
                </c:pt>
                <c:pt idx="3736">
                  <c:v>1889.7360000000001</c:v>
                </c:pt>
                <c:pt idx="3737">
                  <c:v>1735.0219999999999</c:v>
                </c:pt>
                <c:pt idx="3738">
                  <c:v>1890.567</c:v>
                </c:pt>
                <c:pt idx="3739">
                  <c:v>1734.2619999999999</c:v>
                </c:pt>
                <c:pt idx="3740">
                  <c:v>1891.3869999999999</c:v>
                </c:pt>
                <c:pt idx="3741">
                  <c:v>1733.511</c:v>
                </c:pt>
                <c:pt idx="3742">
                  <c:v>1892.2049999999999</c:v>
                </c:pt>
                <c:pt idx="3743">
                  <c:v>1732.7650000000001</c:v>
                </c:pt>
                <c:pt idx="3744">
                  <c:v>1893.0239999999999</c:v>
                </c:pt>
                <c:pt idx="3745">
                  <c:v>1732.0260000000001</c:v>
                </c:pt>
                <c:pt idx="3746">
                  <c:v>1893.827</c:v>
                </c:pt>
                <c:pt idx="3747">
                  <c:v>1731.297</c:v>
                </c:pt>
                <c:pt idx="3748">
                  <c:v>1894.6229999999998</c:v>
                </c:pt>
                <c:pt idx="3749">
                  <c:v>1730.579</c:v>
                </c:pt>
                <c:pt idx="3750">
                  <c:v>1895.4160000000011</c:v>
                </c:pt>
                <c:pt idx="3751">
                  <c:v>1729.865</c:v>
                </c:pt>
                <c:pt idx="3752">
                  <c:v>1896.1989999999998</c:v>
                </c:pt>
                <c:pt idx="3753">
                  <c:v>1729.1599999999999</c:v>
                </c:pt>
                <c:pt idx="3754">
                  <c:v>1896.98</c:v>
                </c:pt>
                <c:pt idx="3755">
                  <c:v>1728.4670000000001</c:v>
                </c:pt>
                <c:pt idx="3756">
                  <c:v>1897.752</c:v>
                </c:pt>
                <c:pt idx="3757">
                  <c:v>1727.779</c:v>
                </c:pt>
                <c:pt idx="3758">
                  <c:v>1898.5139999999999</c:v>
                </c:pt>
                <c:pt idx="3759">
                  <c:v>1727.1019999999999</c:v>
                </c:pt>
                <c:pt idx="3760">
                  <c:v>1899.2719999999999</c:v>
                </c:pt>
                <c:pt idx="3761">
                  <c:v>1726.4370000000001</c:v>
                </c:pt>
                <c:pt idx="3762">
                  <c:v>1900.018</c:v>
                </c:pt>
                <c:pt idx="3763">
                  <c:v>1725.7670000000001</c:v>
                </c:pt>
                <c:pt idx="3764">
                  <c:v>1900.768</c:v>
                </c:pt>
                <c:pt idx="3765">
                  <c:v>1725.1229999999998</c:v>
                </c:pt>
                <c:pt idx="3766">
                  <c:v>1901.4970000000001</c:v>
                </c:pt>
                <c:pt idx="3767">
                  <c:v>1724.4760000000001</c:v>
                </c:pt>
                <c:pt idx="3768">
                  <c:v>1902.2249999999999</c:v>
                </c:pt>
                <c:pt idx="3769">
                  <c:v>1723.8389999999999</c:v>
                </c:pt>
                <c:pt idx="3770">
                  <c:v>1902.9449999999999</c:v>
                </c:pt>
                <c:pt idx="3771">
                  <c:v>1723.213</c:v>
                </c:pt>
                <c:pt idx="3772">
                  <c:v>1903.6599999999999</c:v>
                </c:pt>
                <c:pt idx="3773">
                  <c:v>1722.598</c:v>
                </c:pt>
                <c:pt idx="3774">
                  <c:v>1904.365</c:v>
                </c:pt>
                <c:pt idx="3775">
                  <c:v>1721.9839999999999</c:v>
                </c:pt>
                <c:pt idx="3776">
                  <c:v>1905.0629999999999</c:v>
                </c:pt>
                <c:pt idx="3777">
                  <c:v>1721.385</c:v>
                </c:pt>
                <c:pt idx="3778">
                  <c:v>1905.7570000000001</c:v>
                </c:pt>
                <c:pt idx="3779">
                  <c:v>1720.7950000000001</c:v>
                </c:pt>
                <c:pt idx="3780">
                  <c:v>1906.4380000000001</c:v>
                </c:pt>
                <c:pt idx="3781">
                  <c:v>1720.213</c:v>
                </c:pt>
                <c:pt idx="3782">
                  <c:v>1907.11</c:v>
                </c:pt>
                <c:pt idx="3783">
                  <c:v>1719.6419999999998</c:v>
                </c:pt>
                <c:pt idx="3784">
                  <c:v>1907.7729999999999</c:v>
                </c:pt>
                <c:pt idx="3785">
                  <c:v>1719.078</c:v>
                </c:pt>
                <c:pt idx="3786">
                  <c:v>1908.432</c:v>
                </c:pt>
                <c:pt idx="3787">
                  <c:v>1718.529</c:v>
                </c:pt>
                <c:pt idx="3788">
                  <c:v>1909.0819999999999</c:v>
                </c:pt>
                <c:pt idx="3789">
                  <c:v>1717.9839999999999</c:v>
                </c:pt>
                <c:pt idx="3790">
                  <c:v>1909.73</c:v>
                </c:pt>
                <c:pt idx="3791">
                  <c:v>1717.45</c:v>
                </c:pt>
                <c:pt idx="3792">
                  <c:v>1910.3639999999998</c:v>
                </c:pt>
                <c:pt idx="3793">
                  <c:v>1716.923</c:v>
                </c:pt>
                <c:pt idx="3794">
                  <c:v>1910.99</c:v>
                </c:pt>
                <c:pt idx="3795">
                  <c:v>1716.4080000000001</c:v>
                </c:pt>
                <c:pt idx="3796">
                  <c:v>1911.606</c:v>
                </c:pt>
                <c:pt idx="3797">
                  <c:v>1715.8979999999999</c:v>
                </c:pt>
                <c:pt idx="3798">
                  <c:v>1912.2160000000001</c:v>
                </c:pt>
                <c:pt idx="3799">
                  <c:v>1715.41</c:v>
                </c:pt>
                <c:pt idx="3800">
                  <c:v>1912.1949999999954</c:v>
                </c:pt>
                <c:pt idx="3801">
                  <c:v>1714.92</c:v>
                </c:pt>
                <c:pt idx="3802">
                  <c:v>1912.7860000000001</c:v>
                </c:pt>
                <c:pt idx="3803">
                  <c:v>1714.44</c:v>
                </c:pt>
                <c:pt idx="3804">
                  <c:v>1913.37</c:v>
                </c:pt>
                <c:pt idx="3805">
                  <c:v>1713.36</c:v>
                </c:pt>
                <c:pt idx="3806">
                  <c:v>1913.95</c:v>
                </c:pt>
                <c:pt idx="3807">
                  <c:v>1712.902</c:v>
                </c:pt>
                <c:pt idx="3808">
                  <c:v>1914.5139999999999</c:v>
                </c:pt>
                <c:pt idx="3809">
                  <c:v>1712.453</c:v>
                </c:pt>
                <c:pt idx="3810">
                  <c:v>1915.0739999999998</c:v>
                </c:pt>
                <c:pt idx="3811">
                  <c:v>1712.0229999999999</c:v>
                </c:pt>
                <c:pt idx="3812">
                  <c:v>1915.6189999999999</c:v>
                </c:pt>
                <c:pt idx="3813">
                  <c:v>1711.596</c:v>
                </c:pt>
                <c:pt idx="3814">
                  <c:v>1916.1659999999999</c:v>
                </c:pt>
                <c:pt idx="3815">
                  <c:v>1711.1779999999999</c:v>
                </c:pt>
                <c:pt idx="3816">
                  <c:v>1916.6959999999999</c:v>
                </c:pt>
                <c:pt idx="3817">
                  <c:v>1710.7729999999999</c:v>
                </c:pt>
                <c:pt idx="3818">
                  <c:v>1917.222</c:v>
                </c:pt>
                <c:pt idx="3819">
                  <c:v>1710.1029999999998</c:v>
                </c:pt>
                <c:pt idx="3820">
                  <c:v>1917.7360000000001</c:v>
                </c:pt>
                <c:pt idx="3821">
                  <c:v>1709.71</c:v>
                </c:pt>
                <c:pt idx="3822">
                  <c:v>1918.2370000000001</c:v>
                </c:pt>
                <c:pt idx="3823">
                  <c:v>1709.3319999999999</c:v>
                </c:pt>
                <c:pt idx="3824">
                  <c:v>1918.7339999999999</c:v>
                </c:pt>
                <c:pt idx="3825">
                  <c:v>1708.9580000000001</c:v>
                </c:pt>
                <c:pt idx="3826">
                  <c:v>1919.222</c:v>
                </c:pt>
                <c:pt idx="3827">
                  <c:v>1708.595</c:v>
                </c:pt>
                <c:pt idx="3828">
                  <c:v>1919.702</c:v>
                </c:pt>
                <c:pt idx="3829">
                  <c:v>1708.248</c:v>
                </c:pt>
                <c:pt idx="3830">
                  <c:v>1920.1739999999998</c:v>
                </c:pt>
                <c:pt idx="3831">
                  <c:v>1707.41</c:v>
                </c:pt>
                <c:pt idx="3832">
                  <c:v>1920.6299999999999</c:v>
                </c:pt>
                <c:pt idx="3833">
                  <c:v>1707.0809999999999</c:v>
                </c:pt>
                <c:pt idx="3834">
                  <c:v>1921.09</c:v>
                </c:pt>
                <c:pt idx="3835">
                  <c:v>1706.761</c:v>
                </c:pt>
                <c:pt idx="3836">
                  <c:v>1921.5329999999999</c:v>
                </c:pt>
                <c:pt idx="3837">
                  <c:v>1706.4570000000001</c:v>
                </c:pt>
                <c:pt idx="3838">
                  <c:v>1921.962</c:v>
                </c:pt>
                <c:pt idx="3839">
                  <c:v>1706.1609999999998</c:v>
                </c:pt>
                <c:pt idx="3840">
                  <c:v>1922.3939999999998</c:v>
                </c:pt>
                <c:pt idx="3841">
                  <c:v>1705.876</c:v>
                </c:pt>
                <c:pt idx="3842">
                  <c:v>1922.8009999999999</c:v>
                </c:pt>
                <c:pt idx="3843">
                  <c:v>1705.6</c:v>
                </c:pt>
                <c:pt idx="3844">
                  <c:v>1923.21</c:v>
                </c:pt>
                <c:pt idx="3845">
                  <c:v>1705.3339999999998</c:v>
                </c:pt>
                <c:pt idx="3846">
                  <c:v>1923.6079999999999</c:v>
                </c:pt>
                <c:pt idx="3847">
                  <c:v>1705.0809999999999</c:v>
                </c:pt>
                <c:pt idx="3848">
                  <c:v>1923.992</c:v>
                </c:pt>
                <c:pt idx="3849">
                  <c:v>1704.7670000000001</c:v>
                </c:pt>
                <c:pt idx="3850">
                  <c:v>1924.3719999999998</c:v>
                </c:pt>
                <c:pt idx="3851">
                  <c:v>1704.5319999999999</c:v>
                </c:pt>
                <c:pt idx="3852">
                  <c:v>1924.7380000000001</c:v>
                </c:pt>
                <c:pt idx="3853">
                  <c:v>1704.306</c:v>
                </c:pt>
                <c:pt idx="3854">
                  <c:v>1925.096</c:v>
                </c:pt>
                <c:pt idx="3855">
                  <c:v>1704.09</c:v>
                </c:pt>
                <c:pt idx="3856">
                  <c:v>1925.4470000000001</c:v>
                </c:pt>
                <c:pt idx="3857">
                  <c:v>1703.8809999999999</c:v>
                </c:pt>
                <c:pt idx="3858">
                  <c:v>1925.788</c:v>
                </c:pt>
                <c:pt idx="3859">
                  <c:v>1703.675</c:v>
                </c:pt>
                <c:pt idx="3860">
                  <c:v>1926.11</c:v>
                </c:pt>
                <c:pt idx="3861">
                  <c:v>1703.498</c:v>
                </c:pt>
                <c:pt idx="3862">
                  <c:v>1926.431</c:v>
                </c:pt>
                <c:pt idx="3863">
                  <c:v>1703.7529999999999</c:v>
                </c:pt>
                <c:pt idx="3864">
                  <c:v>1926.742</c:v>
                </c:pt>
                <c:pt idx="3865">
                  <c:v>1703.5909999999999</c:v>
                </c:pt>
                <c:pt idx="3866">
                  <c:v>1927.0439999999999</c:v>
                </c:pt>
                <c:pt idx="3867">
                  <c:v>1703.424</c:v>
                </c:pt>
                <c:pt idx="3868">
                  <c:v>1927.337</c:v>
                </c:pt>
                <c:pt idx="3869">
                  <c:v>1703.2829999999999</c:v>
                </c:pt>
                <c:pt idx="3870">
                  <c:v>1927.6229999999998</c:v>
                </c:pt>
                <c:pt idx="3871">
                  <c:v>1703.1489999999999</c:v>
                </c:pt>
                <c:pt idx="3872">
                  <c:v>1927.8909999999998</c:v>
                </c:pt>
                <c:pt idx="3873">
                  <c:v>1703.0150000000001</c:v>
                </c:pt>
                <c:pt idx="3874">
                  <c:v>1928.1559999999999</c:v>
                </c:pt>
                <c:pt idx="3875">
                  <c:v>1702.9060000000011</c:v>
                </c:pt>
                <c:pt idx="3876">
                  <c:v>1928.404</c:v>
                </c:pt>
                <c:pt idx="3877">
                  <c:v>1702.799</c:v>
                </c:pt>
                <c:pt idx="3878">
                  <c:v>1928.6469999999999</c:v>
                </c:pt>
                <c:pt idx="3879">
                  <c:v>1702.712</c:v>
                </c:pt>
                <c:pt idx="3880">
                  <c:v>1928.8819999999998</c:v>
                </c:pt>
                <c:pt idx="3881">
                  <c:v>1702.626</c:v>
                </c:pt>
                <c:pt idx="3882">
                  <c:v>1929.1079999999999</c:v>
                </c:pt>
                <c:pt idx="3883">
                  <c:v>1702.558</c:v>
                </c:pt>
                <c:pt idx="3884">
                  <c:v>1929.316</c:v>
                </c:pt>
                <c:pt idx="3885">
                  <c:v>1702.4949999999999</c:v>
                </c:pt>
                <c:pt idx="3886">
                  <c:v>1929.5160000000001</c:v>
                </c:pt>
                <c:pt idx="3887">
                  <c:v>1702.4490000000001</c:v>
                </c:pt>
                <c:pt idx="3888">
                  <c:v>1929.711</c:v>
                </c:pt>
                <c:pt idx="3889">
                  <c:v>1702.4050000000011</c:v>
                </c:pt>
                <c:pt idx="3890">
                  <c:v>1929.8939999999998</c:v>
                </c:pt>
                <c:pt idx="3891">
                  <c:v>1702.377</c:v>
                </c:pt>
                <c:pt idx="3892">
                  <c:v>1930.069</c:v>
                </c:pt>
                <c:pt idx="3893">
                  <c:v>1702.3609999999999</c:v>
                </c:pt>
                <c:pt idx="3894">
                  <c:v>1930.23</c:v>
                </c:pt>
                <c:pt idx="3895">
                  <c:v>1702.35</c:v>
                </c:pt>
                <c:pt idx="3896">
                  <c:v>1930.3839999999998</c:v>
                </c:pt>
                <c:pt idx="3897">
                  <c:v>1702.357</c:v>
                </c:pt>
                <c:pt idx="3898">
                  <c:v>1930.5260000000001</c:v>
                </c:pt>
                <c:pt idx="3899">
                  <c:v>1702.3689999999999</c:v>
                </c:pt>
                <c:pt idx="3900">
                  <c:v>1930.6599999999999</c:v>
                </c:pt>
                <c:pt idx="3901">
                  <c:v>1702.3929999999998</c:v>
                </c:pt>
                <c:pt idx="3902">
                  <c:v>1930.779</c:v>
                </c:pt>
                <c:pt idx="3903">
                  <c:v>1702.4349999999999</c:v>
                </c:pt>
                <c:pt idx="3904">
                  <c:v>1930.8919999999998</c:v>
                </c:pt>
                <c:pt idx="3905">
                  <c:v>1702.481</c:v>
                </c:pt>
                <c:pt idx="3906">
                  <c:v>1930.991</c:v>
                </c:pt>
                <c:pt idx="3907">
                  <c:v>1702.5429999999999</c:v>
                </c:pt>
                <c:pt idx="3908">
                  <c:v>1931.0909999999999</c:v>
                </c:pt>
                <c:pt idx="3909">
                  <c:v>1702.6089999999999</c:v>
                </c:pt>
                <c:pt idx="3910">
                  <c:v>1931.175</c:v>
                </c:pt>
                <c:pt idx="3911">
                  <c:v>1702.6829999999998</c:v>
                </c:pt>
                <c:pt idx="3912">
                  <c:v>1931.249</c:v>
                </c:pt>
                <c:pt idx="3913">
                  <c:v>1702.7750000000001</c:v>
                </c:pt>
                <c:pt idx="3914">
                  <c:v>1931.308</c:v>
                </c:pt>
                <c:pt idx="3915">
                  <c:v>1702.8789999999999</c:v>
                </c:pt>
                <c:pt idx="3916">
                  <c:v>1931.3619999999999</c:v>
                </c:pt>
                <c:pt idx="3917">
                  <c:v>1702.9939999999999</c:v>
                </c:pt>
                <c:pt idx="3918">
                  <c:v>1931.6139999999998</c:v>
                </c:pt>
                <c:pt idx="3919">
                  <c:v>1703.1119999999999</c:v>
                </c:pt>
                <c:pt idx="3920">
                  <c:v>1931.6439999999998</c:v>
                </c:pt>
                <c:pt idx="3921">
                  <c:v>1703.2470000000001</c:v>
                </c:pt>
                <c:pt idx="3922">
                  <c:v>1931.6639999999998</c:v>
                </c:pt>
                <c:pt idx="3923">
                  <c:v>1703.3889999999999</c:v>
                </c:pt>
                <c:pt idx="3924">
                  <c:v>1931.6639999999998</c:v>
                </c:pt>
                <c:pt idx="3925">
                  <c:v>1703.54</c:v>
                </c:pt>
                <c:pt idx="3926">
                  <c:v>1931.6619999999998</c:v>
                </c:pt>
                <c:pt idx="3927">
                  <c:v>1703.7149999999999</c:v>
                </c:pt>
                <c:pt idx="3928">
                  <c:v>1931.6479999999999</c:v>
                </c:pt>
                <c:pt idx="3929">
                  <c:v>1703.8899999999999</c:v>
                </c:pt>
                <c:pt idx="3930">
                  <c:v>1931.4150000000011</c:v>
                </c:pt>
                <c:pt idx="3931">
                  <c:v>1704.075</c:v>
                </c:pt>
                <c:pt idx="3932">
                  <c:v>1931.3789999999999</c:v>
                </c:pt>
                <c:pt idx="3933">
                  <c:v>1704.2750000000001</c:v>
                </c:pt>
                <c:pt idx="3934">
                  <c:v>1931.329</c:v>
                </c:pt>
                <c:pt idx="3935">
                  <c:v>1704.4770000000001</c:v>
                </c:pt>
                <c:pt idx="3936">
                  <c:v>1931.2650000000001</c:v>
                </c:pt>
                <c:pt idx="3937">
                  <c:v>1704.6979999999999</c:v>
                </c:pt>
                <c:pt idx="3938">
                  <c:v>1931.2</c:v>
                </c:pt>
                <c:pt idx="3939">
                  <c:v>1704.9270000000001</c:v>
                </c:pt>
                <c:pt idx="3940">
                  <c:v>1931.12</c:v>
                </c:pt>
                <c:pt idx="3941">
                  <c:v>1705.1659999999999</c:v>
                </c:pt>
                <c:pt idx="3942">
                  <c:v>1931.029</c:v>
                </c:pt>
                <c:pt idx="3943">
                  <c:v>1705.423</c:v>
                </c:pt>
                <c:pt idx="3944">
                  <c:v>1930.923</c:v>
                </c:pt>
                <c:pt idx="3945">
                  <c:v>1705.6859999999999</c:v>
                </c:pt>
                <c:pt idx="3946">
                  <c:v>1930.81</c:v>
                </c:pt>
                <c:pt idx="3947">
                  <c:v>1705.9560000000001</c:v>
                </c:pt>
                <c:pt idx="3948">
                  <c:v>1930.6969999999999</c:v>
                </c:pt>
                <c:pt idx="3949">
                  <c:v>1706.24</c:v>
                </c:pt>
                <c:pt idx="3950">
                  <c:v>1930.5639999999999</c:v>
                </c:pt>
                <c:pt idx="3951">
                  <c:v>1706.5309999999999</c:v>
                </c:pt>
                <c:pt idx="3952">
                  <c:v>1930.424</c:v>
                </c:pt>
                <c:pt idx="3953">
                  <c:v>1707.32</c:v>
                </c:pt>
                <c:pt idx="3954">
                  <c:v>1930.27</c:v>
                </c:pt>
                <c:pt idx="3955">
                  <c:v>1707.6239999999998</c:v>
                </c:pt>
                <c:pt idx="3956">
                  <c:v>1930.1139999999998</c:v>
                </c:pt>
                <c:pt idx="3957">
                  <c:v>1707.9390000000001</c:v>
                </c:pt>
                <c:pt idx="3958">
                  <c:v>1929.944</c:v>
                </c:pt>
                <c:pt idx="3959">
                  <c:v>1708.261</c:v>
                </c:pt>
                <c:pt idx="3960">
                  <c:v>1929.76</c:v>
                </c:pt>
                <c:pt idx="3961">
                  <c:v>1708.3929999999998</c:v>
                </c:pt>
                <c:pt idx="3962">
                  <c:v>1929.5729999999999</c:v>
                </c:pt>
                <c:pt idx="3963">
                  <c:v>1708.2750000000001</c:v>
                </c:pt>
                <c:pt idx="3964">
                  <c:v>1929.3729999999998</c:v>
                </c:pt>
                <c:pt idx="3965">
                  <c:v>1708.615</c:v>
                </c:pt>
                <c:pt idx="3966">
                  <c:v>1929.1679999999999</c:v>
                </c:pt>
                <c:pt idx="3967">
                  <c:v>1708.971</c:v>
                </c:pt>
                <c:pt idx="3968">
                  <c:v>1928.942</c:v>
                </c:pt>
                <c:pt idx="3969">
                  <c:v>1709.335</c:v>
                </c:pt>
                <c:pt idx="3970">
                  <c:v>1928.7090000000001</c:v>
                </c:pt>
                <c:pt idx="3971">
                  <c:v>1709.7149999999999</c:v>
                </c:pt>
                <c:pt idx="3972">
                  <c:v>1928.4739999999999</c:v>
                </c:pt>
                <c:pt idx="3973">
                  <c:v>1710.1</c:v>
                </c:pt>
                <c:pt idx="3974">
                  <c:v>1928.2239999999999</c:v>
                </c:pt>
                <c:pt idx="3975">
                  <c:v>1710.4949999999999</c:v>
                </c:pt>
                <c:pt idx="3976">
                  <c:v>1927.424</c:v>
                </c:pt>
                <c:pt idx="3977">
                  <c:v>1710.896</c:v>
                </c:pt>
                <c:pt idx="3978">
                  <c:v>1927.155</c:v>
                </c:pt>
                <c:pt idx="3979">
                  <c:v>1711.3129999999999</c:v>
                </c:pt>
                <c:pt idx="3980">
                  <c:v>1926.876</c:v>
                </c:pt>
                <c:pt idx="3981">
                  <c:v>1711.741</c:v>
                </c:pt>
                <c:pt idx="3982">
                  <c:v>1926.5809999999999</c:v>
                </c:pt>
                <c:pt idx="3983">
                  <c:v>1712.1709999999998</c:v>
                </c:pt>
                <c:pt idx="3984">
                  <c:v>1926.279</c:v>
                </c:pt>
                <c:pt idx="3985">
                  <c:v>1712.6189999999999</c:v>
                </c:pt>
                <c:pt idx="3986">
                  <c:v>1925.9680000000001</c:v>
                </c:pt>
                <c:pt idx="3987">
                  <c:v>1713.0729999999999</c:v>
                </c:pt>
                <c:pt idx="3988">
                  <c:v>1925.646</c:v>
                </c:pt>
                <c:pt idx="3989">
                  <c:v>1713.54</c:v>
                </c:pt>
                <c:pt idx="3990">
                  <c:v>1925.223</c:v>
                </c:pt>
                <c:pt idx="3991">
                  <c:v>1714.02</c:v>
                </c:pt>
                <c:pt idx="3992">
                  <c:v>1925.059</c:v>
                </c:pt>
                <c:pt idx="3993">
                  <c:v>1714.4970000000001</c:v>
                </c:pt>
                <c:pt idx="3994">
                  <c:v>1924.7</c:v>
                </c:pt>
                <c:pt idx="3995">
                  <c:v>1714.8819999999998</c:v>
                </c:pt>
                <c:pt idx="3996">
                  <c:v>1924.329</c:v>
                </c:pt>
                <c:pt idx="3997">
                  <c:v>1715.3799999999999</c:v>
                </c:pt>
                <c:pt idx="3998">
                  <c:v>1923.9549999999999</c:v>
                </c:pt>
                <c:pt idx="3999">
                  <c:v>1715.8889999999999</c:v>
                </c:pt>
                <c:pt idx="4000">
                  <c:v>1976.6039999999998</c:v>
                </c:pt>
                <c:pt idx="4001">
                  <c:v>1763.5260000000001</c:v>
                </c:pt>
                <c:pt idx="4002">
                  <c:v>1976.2360000000001</c:v>
                </c:pt>
                <c:pt idx="4003">
                  <c:v>1764.0329999999999</c:v>
                </c:pt>
                <c:pt idx="4004">
                  <c:v>1975.85</c:v>
                </c:pt>
                <c:pt idx="4005">
                  <c:v>1764.547</c:v>
                </c:pt>
                <c:pt idx="4006">
                  <c:v>1975.4639999999999</c:v>
                </c:pt>
                <c:pt idx="4007">
                  <c:v>1765.0709999999999</c:v>
                </c:pt>
                <c:pt idx="4008">
                  <c:v>1975.0629999999999</c:v>
                </c:pt>
                <c:pt idx="4009">
                  <c:v>1765.597</c:v>
                </c:pt>
                <c:pt idx="4010">
                  <c:v>1974.6529999999998</c:v>
                </c:pt>
                <c:pt idx="4011">
                  <c:v>1766.1439999999998</c:v>
                </c:pt>
                <c:pt idx="4012">
                  <c:v>1974.6319999999998</c:v>
                </c:pt>
                <c:pt idx="4013">
                  <c:v>1766.701</c:v>
                </c:pt>
                <c:pt idx="4014">
                  <c:v>1974.1969999999999</c:v>
                </c:pt>
                <c:pt idx="4015">
                  <c:v>1767.26</c:v>
                </c:pt>
                <c:pt idx="4016">
                  <c:v>1973.7539999999999</c:v>
                </c:pt>
                <c:pt idx="4017">
                  <c:v>1767.8329999999999</c:v>
                </c:pt>
                <c:pt idx="4018">
                  <c:v>1973.0309999999999</c:v>
                </c:pt>
                <c:pt idx="4019">
                  <c:v>1768.4110000000001</c:v>
                </c:pt>
                <c:pt idx="4020">
                  <c:v>1972.5650000000001</c:v>
                </c:pt>
                <c:pt idx="4021">
                  <c:v>1768.999</c:v>
                </c:pt>
                <c:pt idx="4022">
                  <c:v>1972.095</c:v>
                </c:pt>
                <c:pt idx="4023">
                  <c:v>1769.6</c:v>
                </c:pt>
                <c:pt idx="4024">
                  <c:v>1971.607</c:v>
                </c:pt>
                <c:pt idx="4025">
                  <c:v>1770.2070000000001</c:v>
                </c:pt>
                <c:pt idx="4026">
                  <c:v>1971.11</c:v>
                </c:pt>
                <c:pt idx="4027">
                  <c:v>1770.9150000000011</c:v>
                </c:pt>
                <c:pt idx="4028">
                  <c:v>1970.6109999999999</c:v>
                </c:pt>
                <c:pt idx="4029">
                  <c:v>1771.5309999999999</c:v>
                </c:pt>
                <c:pt idx="4030">
                  <c:v>1970.097</c:v>
                </c:pt>
                <c:pt idx="4031">
                  <c:v>1772.1659999999999</c:v>
                </c:pt>
                <c:pt idx="4032">
                  <c:v>1969.58</c:v>
                </c:pt>
                <c:pt idx="4033">
                  <c:v>1772.338</c:v>
                </c:pt>
                <c:pt idx="4034">
                  <c:v>1969.048</c:v>
                </c:pt>
                <c:pt idx="4035">
                  <c:v>1772.9860000000001</c:v>
                </c:pt>
                <c:pt idx="4036">
                  <c:v>1967.9829999999999</c:v>
                </c:pt>
                <c:pt idx="4037">
                  <c:v>1773.6329999999998</c:v>
                </c:pt>
                <c:pt idx="4038">
                  <c:v>1967.431</c:v>
                </c:pt>
                <c:pt idx="4039">
                  <c:v>1774.2950000000001</c:v>
                </c:pt>
                <c:pt idx="4040">
                  <c:v>1966.8709999999999</c:v>
                </c:pt>
                <c:pt idx="4041">
                  <c:v>1774.973</c:v>
                </c:pt>
                <c:pt idx="4042">
                  <c:v>1966.2449999999999</c:v>
                </c:pt>
                <c:pt idx="4043">
                  <c:v>1775.6479999999999</c:v>
                </c:pt>
                <c:pt idx="4044">
                  <c:v>1965.6569999999999</c:v>
                </c:pt>
                <c:pt idx="4045">
                  <c:v>1776.3409999999999</c:v>
                </c:pt>
                <c:pt idx="4046">
                  <c:v>1965.0729999999999</c:v>
                </c:pt>
                <c:pt idx="4047">
                  <c:v>1777.037</c:v>
                </c:pt>
                <c:pt idx="4048">
                  <c:v>1964.47</c:v>
                </c:pt>
                <c:pt idx="4049">
                  <c:v>1777.7329999999999</c:v>
                </c:pt>
                <c:pt idx="4050">
                  <c:v>1963.86</c:v>
                </c:pt>
                <c:pt idx="4051">
                  <c:v>1778.4490000000001</c:v>
                </c:pt>
                <c:pt idx="4052">
                  <c:v>1963.4460000000001</c:v>
                </c:pt>
                <c:pt idx="4053">
                  <c:v>1779.1779999999999</c:v>
                </c:pt>
                <c:pt idx="4054">
                  <c:v>1962.8129999999999</c:v>
                </c:pt>
                <c:pt idx="4055">
                  <c:v>1779.9080000000001</c:v>
                </c:pt>
                <c:pt idx="4056">
                  <c:v>1962.1709999999998</c:v>
                </c:pt>
                <c:pt idx="4057">
                  <c:v>1780.6469999999999</c:v>
                </c:pt>
                <c:pt idx="4058">
                  <c:v>1961.5239999999999</c:v>
                </c:pt>
                <c:pt idx="4059">
                  <c:v>1781.5819999999999</c:v>
                </c:pt>
                <c:pt idx="4060">
                  <c:v>1960.4160000000011</c:v>
                </c:pt>
                <c:pt idx="4061">
                  <c:v>1782.328</c:v>
                </c:pt>
                <c:pt idx="4062">
                  <c:v>1959.7449999999999</c:v>
                </c:pt>
                <c:pt idx="4063">
                  <c:v>1782.702</c:v>
                </c:pt>
                <c:pt idx="4064">
                  <c:v>1959.07</c:v>
                </c:pt>
                <c:pt idx="4065">
                  <c:v>1783.335</c:v>
                </c:pt>
                <c:pt idx="4066">
                  <c:v>1958.3899999999999</c:v>
                </c:pt>
                <c:pt idx="4067">
                  <c:v>1784.1</c:v>
                </c:pt>
                <c:pt idx="4068">
                  <c:v>1957.6939999999954</c:v>
                </c:pt>
                <c:pt idx="4069">
                  <c:v>1784.87</c:v>
                </c:pt>
                <c:pt idx="4070">
                  <c:v>1956.9939999999999</c:v>
                </c:pt>
                <c:pt idx="4071">
                  <c:v>1785.6539999999998</c:v>
                </c:pt>
                <c:pt idx="4072">
                  <c:v>1956.279</c:v>
                </c:pt>
                <c:pt idx="4073">
                  <c:v>1786.441</c:v>
                </c:pt>
                <c:pt idx="4074">
                  <c:v>1955.566</c:v>
                </c:pt>
                <c:pt idx="4075">
                  <c:v>1787.232</c:v>
                </c:pt>
                <c:pt idx="4076">
                  <c:v>1954.845</c:v>
                </c:pt>
                <c:pt idx="4077">
                  <c:v>1788.037</c:v>
                </c:pt>
                <c:pt idx="4078">
                  <c:v>1954.1129999999998</c:v>
                </c:pt>
                <c:pt idx="4079">
                  <c:v>1788.847</c:v>
                </c:pt>
                <c:pt idx="4080">
                  <c:v>1953.3719999999998</c:v>
                </c:pt>
                <c:pt idx="4081">
                  <c:v>1789.665</c:v>
                </c:pt>
                <c:pt idx="4082">
                  <c:v>1952.627</c:v>
                </c:pt>
                <c:pt idx="4083">
                  <c:v>1790.481</c:v>
                </c:pt>
                <c:pt idx="4084">
                  <c:v>1951.8739999999998</c:v>
                </c:pt>
                <c:pt idx="4085">
                  <c:v>1791.32</c:v>
                </c:pt>
                <c:pt idx="4086">
                  <c:v>1951.115</c:v>
                </c:pt>
                <c:pt idx="4087">
                  <c:v>1792.1609999999998</c:v>
                </c:pt>
                <c:pt idx="4088">
                  <c:v>1950.3409999999999</c:v>
                </c:pt>
                <c:pt idx="4089">
                  <c:v>1793.009</c:v>
                </c:pt>
                <c:pt idx="4090">
                  <c:v>1949.5629999999999</c:v>
                </c:pt>
                <c:pt idx="4091">
                  <c:v>1793.8579999999999</c:v>
                </c:pt>
                <c:pt idx="4092">
                  <c:v>1948.771</c:v>
                </c:pt>
                <c:pt idx="4093">
                  <c:v>1794.7260000000001</c:v>
                </c:pt>
                <c:pt idx="4094">
                  <c:v>1947.971</c:v>
                </c:pt>
                <c:pt idx="4095">
                  <c:v>1795.2909999999999</c:v>
                </c:pt>
                <c:pt idx="4096">
                  <c:v>1947.1699999999998</c:v>
                </c:pt>
                <c:pt idx="4097">
                  <c:v>1796.1569999999999</c:v>
                </c:pt>
                <c:pt idx="4098">
                  <c:v>1946.056</c:v>
                </c:pt>
                <c:pt idx="4099">
                  <c:v>1797.039</c:v>
                </c:pt>
                <c:pt idx="4100">
                  <c:v>1945.231</c:v>
                </c:pt>
                <c:pt idx="4101">
                  <c:v>1797.9180000000001</c:v>
                </c:pt>
                <c:pt idx="4102">
                  <c:v>1944.3969999999999</c:v>
                </c:pt>
                <c:pt idx="4103">
                  <c:v>1798.8050000000001</c:v>
                </c:pt>
                <c:pt idx="4104">
                  <c:v>1943.5629999999999</c:v>
                </c:pt>
                <c:pt idx="4105">
                  <c:v>1799.7</c:v>
                </c:pt>
                <c:pt idx="4106">
                  <c:v>1942.722</c:v>
                </c:pt>
                <c:pt idx="4107">
                  <c:v>1800.607</c:v>
                </c:pt>
                <c:pt idx="4108">
                  <c:v>1941.8719999999998</c:v>
                </c:pt>
                <c:pt idx="4109">
                  <c:v>1801.4580000000001</c:v>
                </c:pt>
                <c:pt idx="4110">
                  <c:v>1941.019</c:v>
                </c:pt>
                <c:pt idx="4111">
                  <c:v>1801.7560000000001</c:v>
                </c:pt>
                <c:pt idx="4112">
                  <c:v>1940.1559999999999</c:v>
                </c:pt>
                <c:pt idx="4113">
                  <c:v>1802.6719999999998</c:v>
                </c:pt>
                <c:pt idx="4114">
                  <c:v>1939.28</c:v>
                </c:pt>
                <c:pt idx="4115">
                  <c:v>1803.59</c:v>
                </c:pt>
                <c:pt idx="4116">
                  <c:v>1938.4090000000001</c:v>
                </c:pt>
                <c:pt idx="4117">
                  <c:v>1804.518</c:v>
                </c:pt>
                <c:pt idx="4118">
                  <c:v>1937.53</c:v>
                </c:pt>
                <c:pt idx="4119">
                  <c:v>1805.45</c:v>
                </c:pt>
                <c:pt idx="4120">
                  <c:v>1936.6399999999999</c:v>
                </c:pt>
                <c:pt idx="4121">
                  <c:v>1806.3879999999999</c:v>
                </c:pt>
                <c:pt idx="4122">
                  <c:v>1935.75</c:v>
                </c:pt>
                <c:pt idx="4123">
                  <c:v>1806.72</c:v>
                </c:pt>
                <c:pt idx="4124">
                  <c:v>1934.855</c:v>
                </c:pt>
                <c:pt idx="4125">
                  <c:v>1807.665</c:v>
                </c:pt>
                <c:pt idx="4126">
                  <c:v>1933.952</c:v>
                </c:pt>
                <c:pt idx="4127">
                  <c:v>1808.6239999999998</c:v>
                </c:pt>
                <c:pt idx="4128">
                  <c:v>1933.0419999999999</c:v>
                </c:pt>
                <c:pt idx="4129">
                  <c:v>1809.59</c:v>
                </c:pt>
                <c:pt idx="4130">
                  <c:v>1932.1219999999998</c:v>
                </c:pt>
                <c:pt idx="4131">
                  <c:v>1810.558</c:v>
                </c:pt>
                <c:pt idx="4132">
                  <c:v>1931.2049999999999</c:v>
                </c:pt>
                <c:pt idx="4133">
                  <c:v>1811.5360000000001</c:v>
                </c:pt>
                <c:pt idx="4134">
                  <c:v>1930.0450000000001</c:v>
                </c:pt>
                <c:pt idx="4135">
                  <c:v>1812.509</c:v>
                </c:pt>
                <c:pt idx="4136">
                  <c:v>1929.107</c:v>
                </c:pt>
                <c:pt idx="4137">
                  <c:v>1813.027</c:v>
                </c:pt>
                <c:pt idx="4138">
                  <c:v>1928.165</c:v>
                </c:pt>
                <c:pt idx="4139">
                  <c:v>1814.011</c:v>
                </c:pt>
                <c:pt idx="4140">
                  <c:v>1927.2180000000001</c:v>
                </c:pt>
                <c:pt idx="4141">
                  <c:v>1815.0050000000001</c:v>
                </c:pt>
                <c:pt idx="4142">
                  <c:v>1926.2629999999999</c:v>
                </c:pt>
                <c:pt idx="4143">
                  <c:v>1815.7449999999999</c:v>
                </c:pt>
                <c:pt idx="4144">
                  <c:v>1925.3009999999999</c:v>
                </c:pt>
                <c:pt idx="4145">
                  <c:v>1816.749</c:v>
                </c:pt>
                <c:pt idx="4146">
                  <c:v>1923.8509999999999</c:v>
                </c:pt>
                <c:pt idx="4147">
                  <c:v>1817.7439999999999</c:v>
                </c:pt>
                <c:pt idx="4148">
                  <c:v>1922.87</c:v>
                </c:pt>
                <c:pt idx="4149">
                  <c:v>1818.7550000000001</c:v>
                </c:pt>
                <c:pt idx="4150">
                  <c:v>1921.896</c:v>
                </c:pt>
                <c:pt idx="4151">
                  <c:v>1819.7629999999999</c:v>
                </c:pt>
                <c:pt idx="4152">
                  <c:v>1920.3050000000001</c:v>
                </c:pt>
                <c:pt idx="4153">
                  <c:v>1820.778</c:v>
                </c:pt>
                <c:pt idx="4154">
                  <c:v>1919.308</c:v>
                </c:pt>
                <c:pt idx="4155">
                  <c:v>1821.2060000000001</c:v>
                </c:pt>
                <c:pt idx="4156">
                  <c:v>1918.317</c:v>
                </c:pt>
                <c:pt idx="4157">
                  <c:v>1822.2239999999999</c:v>
                </c:pt>
                <c:pt idx="4158">
                  <c:v>1917.3139999999999</c:v>
                </c:pt>
                <c:pt idx="4159">
                  <c:v>1823.259</c:v>
                </c:pt>
                <c:pt idx="4160">
                  <c:v>1916.3139999999999</c:v>
                </c:pt>
                <c:pt idx="4161">
                  <c:v>1824.288</c:v>
                </c:pt>
                <c:pt idx="4162">
                  <c:v>1914.6839999999959</c:v>
                </c:pt>
                <c:pt idx="4163">
                  <c:v>1825.326</c:v>
                </c:pt>
                <c:pt idx="4164">
                  <c:v>1913.6699999999998</c:v>
                </c:pt>
                <c:pt idx="4165">
                  <c:v>1826.366</c:v>
                </c:pt>
                <c:pt idx="4166">
                  <c:v>1912.6539999999998</c:v>
                </c:pt>
                <c:pt idx="4167">
                  <c:v>1827.414</c:v>
                </c:pt>
                <c:pt idx="4168">
                  <c:v>1911.6339999999998</c:v>
                </c:pt>
                <c:pt idx="4169">
                  <c:v>1828.462</c:v>
                </c:pt>
                <c:pt idx="4170">
                  <c:v>1910.2060000000001</c:v>
                </c:pt>
                <c:pt idx="4171">
                  <c:v>1829.3689999999999</c:v>
                </c:pt>
                <c:pt idx="4172">
                  <c:v>1909.1699999999998</c:v>
                </c:pt>
                <c:pt idx="4173">
                  <c:v>1830.4150000000011</c:v>
                </c:pt>
                <c:pt idx="4174">
                  <c:v>1907.9870000000001</c:v>
                </c:pt>
                <c:pt idx="4175">
                  <c:v>1831.0550000000001</c:v>
                </c:pt>
                <c:pt idx="4176">
                  <c:v>1906.934</c:v>
                </c:pt>
                <c:pt idx="4177">
                  <c:v>1832.1089999999999</c:v>
                </c:pt>
                <c:pt idx="4178">
                  <c:v>1905.8869999999999</c:v>
                </c:pt>
                <c:pt idx="4179">
                  <c:v>1833.1629999999998</c:v>
                </c:pt>
                <c:pt idx="4180">
                  <c:v>1904.83</c:v>
                </c:pt>
                <c:pt idx="4181">
                  <c:v>1834.2280000000001</c:v>
                </c:pt>
                <c:pt idx="4182">
                  <c:v>1903.1869999999999</c:v>
                </c:pt>
                <c:pt idx="4183">
                  <c:v>1835.288</c:v>
                </c:pt>
                <c:pt idx="4184">
                  <c:v>1902.1279999999999</c:v>
                </c:pt>
                <c:pt idx="4185">
                  <c:v>1836.36</c:v>
                </c:pt>
                <c:pt idx="4186">
                  <c:v>1900.5529999999999</c:v>
                </c:pt>
                <c:pt idx="4187">
                  <c:v>1837.4280000000001</c:v>
                </c:pt>
                <c:pt idx="4188">
                  <c:v>1899.498</c:v>
                </c:pt>
                <c:pt idx="4189">
                  <c:v>1838.501</c:v>
                </c:pt>
                <c:pt idx="4190">
                  <c:v>1898.4290000000001</c:v>
                </c:pt>
                <c:pt idx="4191">
                  <c:v>1839.579</c:v>
                </c:pt>
                <c:pt idx="4192">
                  <c:v>1897.3629999999998</c:v>
                </c:pt>
                <c:pt idx="4193">
                  <c:v>1840.6589999999999</c:v>
                </c:pt>
                <c:pt idx="4194">
                  <c:v>1896.2929999999999</c:v>
                </c:pt>
                <c:pt idx="4195">
                  <c:v>1841.7439999999999</c:v>
                </c:pt>
                <c:pt idx="4196">
                  <c:v>1894.912</c:v>
                </c:pt>
                <c:pt idx="4197">
                  <c:v>1842.827</c:v>
                </c:pt>
                <c:pt idx="4198">
                  <c:v>1893.8329999999999</c:v>
                </c:pt>
                <c:pt idx="4199">
                  <c:v>1843.913</c:v>
                </c:pt>
                <c:pt idx="4200">
                  <c:v>1892.758</c:v>
                </c:pt>
                <c:pt idx="4201">
                  <c:v>1845.002</c:v>
                </c:pt>
                <c:pt idx="4202">
                  <c:v>1891.6709999999998</c:v>
                </c:pt>
                <c:pt idx="4203">
                  <c:v>1846.0929999999998</c:v>
                </c:pt>
                <c:pt idx="4204">
                  <c:v>1890.5909999999999</c:v>
                </c:pt>
                <c:pt idx="4205">
                  <c:v>1847.1819999999998</c:v>
                </c:pt>
                <c:pt idx="4206">
                  <c:v>1889.501</c:v>
                </c:pt>
                <c:pt idx="4207">
                  <c:v>1848.2829999999999</c:v>
                </c:pt>
                <c:pt idx="4208">
                  <c:v>1888.4110000000001</c:v>
                </c:pt>
                <c:pt idx="4209">
                  <c:v>1849.3839999999998</c:v>
                </c:pt>
                <c:pt idx="4210">
                  <c:v>1887.319</c:v>
                </c:pt>
                <c:pt idx="4211">
                  <c:v>1850.4880000000001</c:v>
                </c:pt>
                <c:pt idx="4212">
                  <c:v>1886.2360000000001</c:v>
                </c:pt>
                <c:pt idx="4213">
                  <c:v>1851.039</c:v>
                </c:pt>
                <c:pt idx="4214">
                  <c:v>1885.1439999999998</c:v>
                </c:pt>
                <c:pt idx="4215">
                  <c:v>1851.7860000000001</c:v>
                </c:pt>
                <c:pt idx="4216">
                  <c:v>1883.492</c:v>
                </c:pt>
                <c:pt idx="4217">
                  <c:v>1852.8789999999999</c:v>
                </c:pt>
                <c:pt idx="4218">
                  <c:v>1882.3929999999998</c:v>
                </c:pt>
                <c:pt idx="4219">
                  <c:v>1853.9829999999999</c:v>
                </c:pt>
                <c:pt idx="4220">
                  <c:v>1881.299</c:v>
                </c:pt>
                <c:pt idx="4221">
                  <c:v>1855.0839999999998</c:v>
                </c:pt>
                <c:pt idx="4222">
                  <c:v>1880.1969999999999</c:v>
                </c:pt>
                <c:pt idx="4223">
                  <c:v>1856.1859999999999</c:v>
                </c:pt>
                <c:pt idx="4224">
                  <c:v>1879.098</c:v>
                </c:pt>
                <c:pt idx="4225">
                  <c:v>1857.2939999999999</c:v>
                </c:pt>
                <c:pt idx="4226">
                  <c:v>1877.998</c:v>
                </c:pt>
                <c:pt idx="4227">
                  <c:v>1858.4</c:v>
                </c:pt>
                <c:pt idx="4228">
                  <c:v>1876.8899999999999</c:v>
                </c:pt>
                <c:pt idx="4229">
                  <c:v>1858.8799999999999</c:v>
                </c:pt>
                <c:pt idx="4230">
                  <c:v>1875.79</c:v>
                </c:pt>
                <c:pt idx="4231">
                  <c:v>1859.99</c:v>
                </c:pt>
                <c:pt idx="4232">
                  <c:v>1874.6929999999998</c:v>
                </c:pt>
                <c:pt idx="4233">
                  <c:v>1861.0939999999998</c:v>
                </c:pt>
                <c:pt idx="4234">
                  <c:v>1873.5829999999999</c:v>
                </c:pt>
                <c:pt idx="4235">
                  <c:v>1861.9680000000001</c:v>
                </c:pt>
                <c:pt idx="4236">
                  <c:v>1872.4770000000001</c:v>
                </c:pt>
                <c:pt idx="4237">
                  <c:v>1863.075</c:v>
                </c:pt>
                <c:pt idx="4238">
                  <c:v>1870.8879999999999</c:v>
                </c:pt>
                <c:pt idx="4239">
                  <c:v>1864.1819999999998</c:v>
                </c:pt>
                <c:pt idx="4240">
                  <c:v>1869.787</c:v>
                </c:pt>
                <c:pt idx="4241">
                  <c:v>1864.6799999999998</c:v>
                </c:pt>
                <c:pt idx="4242">
                  <c:v>1867.8</c:v>
                </c:pt>
                <c:pt idx="4243">
                  <c:v>1865.7850000000001</c:v>
                </c:pt>
                <c:pt idx="4244">
                  <c:v>1866.6899999999998</c:v>
                </c:pt>
                <c:pt idx="4245">
                  <c:v>1866.8919999999998</c:v>
                </c:pt>
                <c:pt idx="4246">
                  <c:v>1865.5839999999998</c:v>
                </c:pt>
                <c:pt idx="4247">
                  <c:v>1868.0060000000001</c:v>
                </c:pt>
                <c:pt idx="4248">
                  <c:v>1864.4670000000001</c:v>
                </c:pt>
                <c:pt idx="4249">
                  <c:v>1868.617</c:v>
                </c:pt>
                <c:pt idx="4250">
                  <c:v>1863.357</c:v>
                </c:pt>
                <c:pt idx="4251">
                  <c:v>1869.7190000000001</c:v>
                </c:pt>
                <c:pt idx="4252">
                  <c:v>1862.2460000000001</c:v>
                </c:pt>
                <c:pt idx="4253">
                  <c:v>1870.8209999999999</c:v>
                </c:pt>
                <c:pt idx="4254">
                  <c:v>1861.136</c:v>
                </c:pt>
                <c:pt idx="4255">
                  <c:v>1871.932</c:v>
                </c:pt>
                <c:pt idx="4256">
                  <c:v>1860.03</c:v>
                </c:pt>
                <c:pt idx="4257">
                  <c:v>1873.0339999999999</c:v>
                </c:pt>
                <c:pt idx="4258">
                  <c:v>1858.93</c:v>
                </c:pt>
                <c:pt idx="4259">
                  <c:v>1874.1429999999998</c:v>
                </c:pt>
                <c:pt idx="4260">
                  <c:v>1857.818</c:v>
                </c:pt>
                <c:pt idx="4261">
                  <c:v>1875.25</c:v>
                </c:pt>
                <c:pt idx="4262">
                  <c:v>1856.711</c:v>
                </c:pt>
                <c:pt idx="4263">
                  <c:v>1876.3529999999998</c:v>
                </c:pt>
                <c:pt idx="4264">
                  <c:v>1855.61</c:v>
                </c:pt>
                <c:pt idx="4265">
                  <c:v>1877.4560000000001</c:v>
                </c:pt>
                <c:pt idx="4266">
                  <c:v>1854.508</c:v>
                </c:pt>
                <c:pt idx="4267">
                  <c:v>1878.566</c:v>
                </c:pt>
                <c:pt idx="4268">
                  <c:v>1853.4080000000001</c:v>
                </c:pt>
                <c:pt idx="4269">
                  <c:v>1879.665</c:v>
                </c:pt>
                <c:pt idx="4270">
                  <c:v>1852.306</c:v>
                </c:pt>
                <c:pt idx="4271">
                  <c:v>1880.35</c:v>
                </c:pt>
                <c:pt idx="4272">
                  <c:v>1851.2170000000001</c:v>
                </c:pt>
                <c:pt idx="4273">
                  <c:v>1881.452</c:v>
                </c:pt>
                <c:pt idx="4274">
                  <c:v>1849.6919999999998</c:v>
                </c:pt>
                <c:pt idx="4275">
                  <c:v>1882.5509999999999</c:v>
                </c:pt>
                <c:pt idx="4276">
                  <c:v>1848.6009999999999</c:v>
                </c:pt>
                <c:pt idx="4277">
                  <c:v>1883.6419999999998</c:v>
                </c:pt>
                <c:pt idx="4278">
                  <c:v>1847.5029999999999</c:v>
                </c:pt>
                <c:pt idx="4279">
                  <c:v>1884.7380000000001</c:v>
                </c:pt>
                <c:pt idx="4280">
                  <c:v>1846.4090000000001</c:v>
                </c:pt>
                <c:pt idx="4281">
                  <c:v>1885.8329999999999</c:v>
                </c:pt>
                <c:pt idx="4282">
                  <c:v>1845.318</c:v>
                </c:pt>
                <c:pt idx="4283">
                  <c:v>1886.921</c:v>
                </c:pt>
                <c:pt idx="4284">
                  <c:v>1843.6339999999998</c:v>
                </c:pt>
                <c:pt idx="4285">
                  <c:v>1888.008</c:v>
                </c:pt>
                <c:pt idx="4286">
                  <c:v>1842.5439999999999</c:v>
                </c:pt>
                <c:pt idx="4287">
                  <c:v>1889.1</c:v>
                </c:pt>
                <c:pt idx="4288">
                  <c:v>1841.4660000000001</c:v>
                </c:pt>
                <c:pt idx="4289">
                  <c:v>1890.1869999999999</c:v>
                </c:pt>
                <c:pt idx="4290">
                  <c:v>1840.3779999999999</c:v>
                </c:pt>
                <c:pt idx="4291">
                  <c:v>1891.2760000000001</c:v>
                </c:pt>
                <c:pt idx="4292">
                  <c:v>1838.1719999999998</c:v>
                </c:pt>
                <c:pt idx="4293">
                  <c:v>1892.3539999999998</c:v>
                </c:pt>
                <c:pt idx="4294">
                  <c:v>1837.098</c:v>
                </c:pt>
                <c:pt idx="4295">
                  <c:v>1893.4349999999999</c:v>
                </c:pt>
                <c:pt idx="4296">
                  <c:v>1836.027</c:v>
                </c:pt>
                <c:pt idx="4297">
                  <c:v>1894.5139999999999</c:v>
                </c:pt>
                <c:pt idx="4298">
                  <c:v>1834.9590000000001</c:v>
                </c:pt>
                <c:pt idx="4299">
                  <c:v>1894.9639999999999</c:v>
                </c:pt>
                <c:pt idx="4300">
                  <c:v>1833.8979999999999</c:v>
                </c:pt>
                <c:pt idx="4301">
                  <c:v>1896.039</c:v>
                </c:pt>
                <c:pt idx="4302">
                  <c:v>1832.3039999999999</c:v>
                </c:pt>
                <c:pt idx="4303">
                  <c:v>1896.5029999999999</c:v>
                </c:pt>
                <c:pt idx="4304">
                  <c:v>1831.2449999999999</c:v>
                </c:pt>
                <c:pt idx="4305">
                  <c:v>1897.5709999999999</c:v>
                </c:pt>
                <c:pt idx="4306">
                  <c:v>1830.1819999999998</c:v>
                </c:pt>
                <c:pt idx="4307">
                  <c:v>1898.6399999999999</c:v>
                </c:pt>
                <c:pt idx="4308">
                  <c:v>1829.1339999999998</c:v>
                </c:pt>
                <c:pt idx="4309">
                  <c:v>1899.6969999999999</c:v>
                </c:pt>
                <c:pt idx="4310">
                  <c:v>1828.0839999999998</c:v>
                </c:pt>
                <c:pt idx="4311">
                  <c:v>1900.761</c:v>
                </c:pt>
                <c:pt idx="4312">
                  <c:v>1827.039</c:v>
                </c:pt>
                <c:pt idx="4313">
                  <c:v>1901.8239999999998</c:v>
                </c:pt>
                <c:pt idx="4314">
                  <c:v>1825.9949999999999</c:v>
                </c:pt>
                <c:pt idx="4315">
                  <c:v>1902.876</c:v>
                </c:pt>
                <c:pt idx="4316">
                  <c:v>1824.962</c:v>
                </c:pt>
                <c:pt idx="4317">
                  <c:v>1903.933</c:v>
                </c:pt>
                <c:pt idx="4318">
                  <c:v>1823.9290000000001</c:v>
                </c:pt>
                <c:pt idx="4319">
                  <c:v>1904.98</c:v>
                </c:pt>
                <c:pt idx="4320">
                  <c:v>1822.9050000000011</c:v>
                </c:pt>
                <c:pt idx="4321">
                  <c:v>1905.47</c:v>
                </c:pt>
                <c:pt idx="4322">
                  <c:v>1821.8729999999998</c:v>
                </c:pt>
                <c:pt idx="4323">
                  <c:v>1906.5139999999999</c:v>
                </c:pt>
                <c:pt idx="4324">
                  <c:v>1820.857</c:v>
                </c:pt>
                <c:pt idx="4325">
                  <c:v>1907.547</c:v>
                </c:pt>
                <c:pt idx="4326">
                  <c:v>1819.8409999999999</c:v>
                </c:pt>
                <c:pt idx="4327">
                  <c:v>1908.126</c:v>
                </c:pt>
                <c:pt idx="4328">
                  <c:v>1818.829</c:v>
                </c:pt>
                <c:pt idx="4329">
                  <c:v>1909.1429999999998</c:v>
                </c:pt>
                <c:pt idx="4330">
                  <c:v>1817.825</c:v>
                </c:pt>
                <c:pt idx="4331">
                  <c:v>1910.1729999999998</c:v>
                </c:pt>
                <c:pt idx="4332">
                  <c:v>1816.826</c:v>
                </c:pt>
                <c:pt idx="4333">
                  <c:v>1911.1909999999998</c:v>
                </c:pt>
                <c:pt idx="4334">
                  <c:v>1815.828</c:v>
                </c:pt>
                <c:pt idx="4335">
                  <c:v>1912.2049999999999</c:v>
                </c:pt>
                <c:pt idx="4336">
                  <c:v>1814.8389999999999</c:v>
                </c:pt>
                <c:pt idx="4337">
                  <c:v>1913.2239999999999</c:v>
                </c:pt>
                <c:pt idx="4338">
                  <c:v>1813.8529999999998</c:v>
                </c:pt>
                <c:pt idx="4339">
                  <c:v>1914.229</c:v>
                </c:pt>
                <c:pt idx="4340">
                  <c:v>1812.8729999999998</c:v>
                </c:pt>
                <c:pt idx="4341">
                  <c:v>1915.2360000000001</c:v>
                </c:pt>
                <c:pt idx="4342">
                  <c:v>1811.8969999999999</c:v>
                </c:pt>
                <c:pt idx="4343">
                  <c:v>1916.2339999999999</c:v>
                </c:pt>
                <c:pt idx="4344">
                  <c:v>1810.931</c:v>
                </c:pt>
                <c:pt idx="4345">
                  <c:v>1917.23</c:v>
                </c:pt>
                <c:pt idx="4346">
                  <c:v>1809.9639999999999</c:v>
                </c:pt>
                <c:pt idx="4347">
                  <c:v>1918.2239999999999</c:v>
                </c:pt>
                <c:pt idx="4348">
                  <c:v>1809.0050000000001</c:v>
                </c:pt>
                <c:pt idx="4349">
                  <c:v>1919.2180000000001</c:v>
                </c:pt>
                <c:pt idx="4350">
                  <c:v>1808.0529999999999</c:v>
                </c:pt>
                <c:pt idx="4351">
                  <c:v>1920.1959999999999</c:v>
                </c:pt>
                <c:pt idx="4352">
                  <c:v>1807.11</c:v>
                </c:pt>
                <c:pt idx="4353">
                  <c:v>1921.1809999999998</c:v>
                </c:pt>
                <c:pt idx="4354">
                  <c:v>1805.546</c:v>
                </c:pt>
                <c:pt idx="4355">
                  <c:v>1922.1519999999998</c:v>
                </c:pt>
                <c:pt idx="4356">
                  <c:v>1803.99</c:v>
                </c:pt>
                <c:pt idx="4357">
                  <c:v>1923.1209999999999</c:v>
                </c:pt>
                <c:pt idx="4358">
                  <c:v>1803.0629999999999</c:v>
                </c:pt>
                <c:pt idx="4359">
                  <c:v>1924.08</c:v>
                </c:pt>
                <c:pt idx="4360">
                  <c:v>1802.1429999999998</c:v>
                </c:pt>
                <c:pt idx="4361">
                  <c:v>1925.05</c:v>
                </c:pt>
                <c:pt idx="4362">
                  <c:v>1801.2239999999999</c:v>
                </c:pt>
                <c:pt idx="4363">
                  <c:v>1926.002</c:v>
                </c:pt>
                <c:pt idx="4364">
                  <c:v>1800.316</c:v>
                </c:pt>
                <c:pt idx="4365">
                  <c:v>1926.954</c:v>
                </c:pt>
                <c:pt idx="4366">
                  <c:v>1799.413</c:v>
                </c:pt>
                <c:pt idx="4367">
                  <c:v>1927.8979999999999</c:v>
                </c:pt>
                <c:pt idx="4368">
                  <c:v>1798.5150000000001</c:v>
                </c:pt>
                <c:pt idx="4369">
                  <c:v>1928.838</c:v>
                </c:pt>
                <c:pt idx="4370">
                  <c:v>1797.625</c:v>
                </c:pt>
                <c:pt idx="4371">
                  <c:v>1929.7760000000001</c:v>
                </c:pt>
                <c:pt idx="4372">
                  <c:v>1796.741</c:v>
                </c:pt>
                <c:pt idx="4373">
                  <c:v>1930.7070000000001</c:v>
                </c:pt>
                <c:pt idx="4374">
                  <c:v>1795.8639999999998</c:v>
                </c:pt>
                <c:pt idx="4375">
                  <c:v>1931.6289999999999</c:v>
                </c:pt>
                <c:pt idx="4376">
                  <c:v>1794.9939999999999</c:v>
                </c:pt>
                <c:pt idx="4377">
                  <c:v>1932.549</c:v>
                </c:pt>
                <c:pt idx="4378">
                  <c:v>1794.1299999999999</c:v>
                </c:pt>
                <c:pt idx="4379">
                  <c:v>1933.46</c:v>
                </c:pt>
                <c:pt idx="4380">
                  <c:v>1793.2739999999999</c:v>
                </c:pt>
                <c:pt idx="4381">
                  <c:v>1933.77</c:v>
                </c:pt>
                <c:pt idx="4382">
                  <c:v>1792.423</c:v>
                </c:pt>
                <c:pt idx="4383">
                  <c:v>1934.6729999999998</c:v>
                </c:pt>
                <c:pt idx="4384">
                  <c:v>1790.982</c:v>
                </c:pt>
                <c:pt idx="4385">
                  <c:v>1935.567</c:v>
                </c:pt>
                <c:pt idx="4386">
                  <c:v>1790.1469999999999</c:v>
                </c:pt>
                <c:pt idx="4387">
                  <c:v>1936.4660000000001</c:v>
                </c:pt>
                <c:pt idx="4388">
                  <c:v>1789.3219999999999</c:v>
                </c:pt>
                <c:pt idx="4389">
                  <c:v>1937.346</c:v>
                </c:pt>
                <c:pt idx="4390">
                  <c:v>1788.502</c:v>
                </c:pt>
                <c:pt idx="4391">
                  <c:v>1937.597</c:v>
                </c:pt>
                <c:pt idx="4392">
                  <c:v>1787.6909999999998</c:v>
                </c:pt>
                <c:pt idx="4393">
                  <c:v>1937.8719999999998</c:v>
                </c:pt>
                <c:pt idx="4394">
                  <c:v>1786.877</c:v>
                </c:pt>
                <c:pt idx="4395">
                  <c:v>1938.7349999999999</c:v>
                </c:pt>
                <c:pt idx="4396">
                  <c:v>1786.0819999999999</c:v>
                </c:pt>
                <c:pt idx="4397">
                  <c:v>1939.598</c:v>
                </c:pt>
                <c:pt idx="4398">
                  <c:v>1785.2850000000001</c:v>
                </c:pt>
                <c:pt idx="4399">
                  <c:v>1940.452</c:v>
                </c:pt>
                <c:pt idx="4400">
                  <c:v>1784.5050000000001</c:v>
                </c:pt>
                <c:pt idx="4401">
                  <c:v>1941.3</c:v>
                </c:pt>
                <c:pt idx="4402">
                  <c:v>1783.732</c:v>
                </c:pt>
                <c:pt idx="4403">
                  <c:v>1942.1409999999998</c:v>
                </c:pt>
                <c:pt idx="4404">
                  <c:v>1782.963</c:v>
                </c:pt>
                <c:pt idx="4405">
                  <c:v>1942.973</c:v>
                </c:pt>
                <c:pt idx="4406">
                  <c:v>1782.2149999999999</c:v>
                </c:pt>
                <c:pt idx="4407">
                  <c:v>1943.8019999999999</c:v>
                </c:pt>
                <c:pt idx="4408">
                  <c:v>1781.453</c:v>
                </c:pt>
                <c:pt idx="4409">
                  <c:v>1944.6319999999998</c:v>
                </c:pt>
                <c:pt idx="4410">
                  <c:v>1780.7070000000001</c:v>
                </c:pt>
                <c:pt idx="4411">
                  <c:v>1945.4390000000001</c:v>
                </c:pt>
                <c:pt idx="4412">
                  <c:v>1779.5250000000001</c:v>
                </c:pt>
                <c:pt idx="4413">
                  <c:v>1946.2449999999999</c:v>
                </c:pt>
                <c:pt idx="4414">
                  <c:v>1778.8019999999999</c:v>
                </c:pt>
                <c:pt idx="4415">
                  <c:v>1947.0450000000001</c:v>
                </c:pt>
                <c:pt idx="4416">
                  <c:v>1778.0889999999999</c:v>
                </c:pt>
                <c:pt idx="4417">
                  <c:v>1947.837</c:v>
                </c:pt>
                <c:pt idx="4418">
                  <c:v>1777.386</c:v>
                </c:pt>
                <c:pt idx="4419">
                  <c:v>1948.626</c:v>
                </c:pt>
                <c:pt idx="4420">
                  <c:v>1776.6919999999998</c:v>
                </c:pt>
                <c:pt idx="4421">
                  <c:v>1949.412</c:v>
                </c:pt>
                <c:pt idx="4422">
                  <c:v>1775.9929999999999</c:v>
                </c:pt>
                <c:pt idx="4423">
                  <c:v>1950.1839999999959</c:v>
                </c:pt>
                <c:pt idx="4424">
                  <c:v>1775.3109999999999</c:v>
                </c:pt>
                <c:pt idx="4425">
                  <c:v>1950.9480000000001</c:v>
                </c:pt>
                <c:pt idx="4426">
                  <c:v>1774.6469999999999</c:v>
                </c:pt>
                <c:pt idx="4427">
                  <c:v>1951.6969999999999</c:v>
                </c:pt>
                <c:pt idx="4428">
                  <c:v>1773.989</c:v>
                </c:pt>
                <c:pt idx="4429">
                  <c:v>1952.454</c:v>
                </c:pt>
                <c:pt idx="4430">
                  <c:v>1773.3329999999999</c:v>
                </c:pt>
                <c:pt idx="4431">
                  <c:v>1953.1989999999998</c:v>
                </c:pt>
                <c:pt idx="4432">
                  <c:v>1772.6909999999998</c:v>
                </c:pt>
                <c:pt idx="4433">
                  <c:v>1953.931</c:v>
                </c:pt>
                <c:pt idx="4434">
                  <c:v>1772.05</c:v>
                </c:pt>
                <c:pt idx="4435">
                  <c:v>1954.665</c:v>
                </c:pt>
                <c:pt idx="4436">
                  <c:v>1771.43</c:v>
                </c:pt>
                <c:pt idx="4437">
                  <c:v>1955.385</c:v>
                </c:pt>
                <c:pt idx="4438">
                  <c:v>1770.8150000000001</c:v>
                </c:pt>
                <c:pt idx="4439">
                  <c:v>1956.0919999999999</c:v>
                </c:pt>
                <c:pt idx="4440">
                  <c:v>1770.204</c:v>
                </c:pt>
                <c:pt idx="4441">
                  <c:v>1956.8029999999999</c:v>
                </c:pt>
                <c:pt idx="4442">
                  <c:v>1769.6079999999999</c:v>
                </c:pt>
                <c:pt idx="4443">
                  <c:v>1957.5</c:v>
                </c:pt>
                <c:pt idx="4444">
                  <c:v>1769.0170000000001</c:v>
                </c:pt>
                <c:pt idx="4445">
                  <c:v>1958.1879999999999</c:v>
                </c:pt>
                <c:pt idx="4446">
                  <c:v>1768.44</c:v>
                </c:pt>
                <c:pt idx="4447">
                  <c:v>1958.8719999999998</c:v>
                </c:pt>
                <c:pt idx="4448">
                  <c:v>1767.8679999999999</c:v>
                </c:pt>
                <c:pt idx="4449">
                  <c:v>1959.5509999999999</c:v>
                </c:pt>
                <c:pt idx="4450">
                  <c:v>1766.6859999999999</c:v>
                </c:pt>
                <c:pt idx="4451">
                  <c:v>1960.212</c:v>
                </c:pt>
                <c:pt idx="4452">
                  <c:v>1766.135</c:v>
                </c:pt>
                <c:pt idx="4453">
                  <c:v>1960.86</c:v>
                </c:pt>
                <c:pt idx="4454">
                  <c:v>1765.5909999999999</c:v>
                </c:pt>
                <c:pt idx="4455">
                  <c:v>1961.5160000000001</c:v>
                </c:pt>
                <c:pt idx="4456">
                  <c:v>1765.0639999999999</c:v>
                </c:pt>
                <c:pt idx="4457">
                  <c:v>1962.155</c:v>
                </c:pt>
                <c:pt idx="4458">
                  <c:v>1764.5450000000001</c:v>
                </c:pt>
                <c:pt idx="4459">
                  <c:v>1962.7860000000001</c:v>
                </c:pt>
                <c:pt idx="4460">
                  <c:v>1764.0339999999999</c:v>
                </c:pt>
                <c:pt idx="4461">
                  <c:v>1963.4160000000011</c:v>
                </c:pt>
                <c:pt idx="4462">
                  <c:v>1763.53</c:v>
                </c:pt>
                <c:pt idx="4463">
                  <c:v>1964.0260000000001</c:v>
                </c:pt>
                <c:pt idx="4464">
                  <c:v>1763.0329999999999</c:v>
                </c:pt>
                <c:pt idx="4465">
                  <c:v>1964.0129999999999</c:v>
                </c:pt>
                <c:pt idx="4466">
                  <c:v>1762.55</c:v>
                </c:pt>
                <c:pt idx="4467">
                  <c:v>1964.6079999999999</c:v>
                </c:pt>
                <c:pt idx="4468">
                  <c:v>1762.08</c:v>
                </c:pt>
                <c:pt idx="4469">
                  <c:v>1965.1989999999998</c:v>
                </c:pt>
                <c:pt idx="4470">
                  <c:v>1761.615</c:v>
                </c:pt>
                <c:pt idx="4471">
                  <c:v>1965.779</c:v>
                </c:pt>
                <c:pt idx="4472">
                  <c:v>1761.165</c:v>
                </c:pt>
                <c:pt idx="4473">
                  <c:v>1966.3529999999998</c:v>
                </c:pt>
                <c:pt idx="4474">
                  <c:v>1760.7180000000001</c:v>
                </c:pt>
                <c:pt idx="4475">
                  <c:v>1966.9170000000001</c:v>
                </c:pt>
                <c:pt idx="4476">
                  <c:v>1760.2939999999999</c:v>
                </c:pt>
                <c:pt idx="4477">
                  <c:v>1967.4780000000001</c:v>
                </c:pt>
                <c:pt idx="4478">
                  <c:v>1759.8679999999999</c:v>
                </c:pt>
                <c:pt idx="4479">
                  <c:v>1968.018</c:v>
                </c:pt>
                <c:pt idx="4480">
                  <c:v>1759.4560000000001</c:v>
                </c:pt>
                <c:pt idx="4481">
                  <c:v>1968.556</c:v>
                </c:pt>
                <c:pt idx="4482">
                  <c:v>1759.056</c:v>
                </c:pt>
                <c:pt idx="4483">
                  <c:v>1969.0819999999999</c:v>
                </c:pt>
                <c:pt idx="4484">
                  <c:v>1758.6619999999998</c:v>
                </c:pt>
                <c:pt idx="4485">
                  <c:v>1969.6019999999999</c:v>
                </c:pt>
                <c:pt idx="4486">
                  <c:v>1758.277</c:v>
                </c:pt>
                <c:pt idx="4487">
                  <c:v>1970.117</c:v>
                </c:pt>
                <c:pt idx="4488">
                  <c:v>1757.91</c:v>
                </c:pt>
                <c:pt idx="4489">
                  <c:v>1970.616</c:v>
                </c:pt>
                <c:pt idx="4490">
                  <c:v>1757.817</c:v>
                </c:pt>
                <c:pt idx="4491">
                  <c:v>1971.105</c:v>
                </c:pt>
                <c:pt idx="4492">
                  <c:v>1757.46</c:v>
                </c:pt>
                <c:pt idx="4493">
                  <c:v>1971.5929999999998</c:v>
                </c:pt>
                <c:pt idx="4494">
                  <c:v>1757.117</c:v>
                </c:pt>
                <c:pt idx="4495">
                  <c:v>1972.0650000000001</c:v>
                </c:pt>
                <c:pt idx="4496">
                  <c:v>1756.7829999999999</c:v>
                </c:pt>
                <c:pt idx="4497">
                  <c:v>1972.537</c:v>
                </c:pt>
                <c:pt idx="4498">
                  <c:v>1756.451</c:v>
                </c:pt>
                <c:pt idx="4499">
                  <c:v>1972.99</c:v>
                </c:pt>
                <c:pt idx="4500">
                  <c:v>1756.1369999999999</c:v>
                </c:pt>
                <c:pt idx="4501">
                  <c:v>1973.4349999999999</c:v>
                </c:pt>
                <c:pt idx="4502">
                  <c:v>1755.8319999999999</c:v>
                </c:pt>
                <c:pt idx="4503">
                  <c:v>1973.866</c:v>
                </c:pt>
                <c:pt idx="4504">
                  <c:v>1755.5450000000001</c:v>
                </c:pt>
                <c:pt idx="4505">
                  <c:v>1974.3029999999999</c:v>
                </c:pt>
                <c:pt idx="4506">
                  <c:v>1755.261</c:v>
                </c:pt>
                <c:pt idx="4507">
                  <c:v>1974.712</c:v>
                </c:pt>
                <c:pt idx="4508">
                  <c:v>1754.9870000000001</c:v>
                </c:pt>
                <c:pt idx="4509">
                  <c:v>1975.1239999999998</c:v>
                </c:pt>
                <c:pt idx="4510">
                  <c:v>1754.7239999999999</c:v>
                </c:pt>
                <c:pt idx="4511">
                  <c:v>1975.5260000000001</c:v>
                </c:pt>
                <c:pt idx="4512">
                  <c:v>1754.3879999999999</c:v>
                </c:pt>
                <c:pt idx="4513">
                  <c:v>1975.91</c:v>
                </c:pt>
                <c:pt idx="4514">
                  <c:v>1754.1429999999998</c:v>
                </c:pt>
                <c:pt idx="4515">
                  <c:v>1976.2909999999999</c:v>
                </c:pt>
                <c:pt idx="4516">
                  <c:v>1753.9080000000001</c:v>
                </c:pt>
                <c:pt idx="4517">
                  <c:v>1976.665</c:v>
                </c:pt>
                <c:pt idx="4518">
                  <c:v>1753.307</c:v>
                </c:pt>
                <c:pt idx="4519">
                  <c:v>1977.027</c:v>
                </c:pt>
                <c:pt idx="4520">
                  <c:v>1753.0929999999998</c:v>
                </c:pt>
                <c:pt idx="4521">
                  <c:v>1977.3779999999999</c:v>
                </c:pt>
                <c:pt idx="4522">
                  <c:v>1752.8819999999998</c:v>
                </c:pt>
                <c:pt idx="4523">
                  <c:v>1977.7160000000001</c:v>
                </c:pt>
                <c:pt idx="4524">
                  <c:v>1752.6859999999999</c:v>
                </c:pt>
                <c:pt idx="4525">
                  <c:v>1978.046</c:v>
                </c:pt>
                <c:pt idx="4526">
                  <c:v>1752.5060000000001</c:v>
                </c:pt>
                <c:pt idx="4527">
                  <c:v>1978.375</c:v>
                </c:pt>
                <c:pt idx="4528">
                  <c:v>1752.3209999999999</c:v>
                </c:pt>
                <c:pt idx="4529">
                  <c:v>1978.6859999999999</c:v>
                </c:pt>
                <c:pt idx="4530">
                  <c:v>1752.1589999999999</c:v>
                </c:pt>
                <c:pt idx="4531">
                  <c:v>1978.982</c:v>
                </c:pt>
                <c:pt idx="4532">
                  <c:v>1752.011</c:v>
                </c:pt>
                <c:pt idx="4533">
                  <c:v>1979.2719999999999</c:v>
                </c:pt>
                <c:pt idx="4534">
                  <c:v>1751.8609999999999</c:v>
                </c:pt>
                <c:pt idx="4535">
                  <c:v>1979.567</c:v>
                </c:pt>
                <c:pt idx="4536">
                  <c:v>1751.731</c:v>
                </c:pt>
                <c:pt idx="4537">
                  <c:v>1979.838</c:v>
                </c:pt>
                <c:pt idx="4538">
                  <c:v>1751.6029999999998</c:v>
                </c:pt>
                <c:pt idx="4539">
                  <c:v>1980.0929999999998</c:v>
                </c:pt>
                <c:pt idx="4540">
                  <c:v>1751.498</c:v>
                </c:pt>
                <c:pt idx="4541">
                  <c:v>1980.3489999999999</c:v>
                </c:pt>
                <c:pt idx="4542">
                  <c:v>1751.3989999999999</c:v>
                </c:pt>
                <c:pt idx="4543">
                  <c:v>1980.597</c:v>
                </c:pt>
                <c:pt idx="4544">
                  <c:v>1751.307</c:v>
                </c:pt>
                <c:pt idx="4545">
                  <c:v>1980.8229999999999</c:v>
                </c:pt>
                <c:pt idx="4546">
                  <c:v>1751.23</c:v>
                </c:pt>
                <c:pt idx="4547">
                  <c:v>1981.047</c:v>
                </c:pt>
                <c:pt idx="4548">
                  <c:v>1751.1639999999998</c:v>
                </c:pt>
                <c:pt idx="4549">
                  <c:v>1981.2619999999999</c:v>
                </c:pt>
                <c:pt idx="4550">
                  <c:v>1751.1089999999999</c:v>
                </c:pt>
                <c:pt idx="4551">
                  <c:v>1981.4660000000001</c:v>
                </c:pt>
                <c:pt idx="4552">
                  <c:v>1751.066</c:v>
                </c:pt>
                <c:pt idx="4553">
                  <c:v>1981.6599999999999</c:v>
                </c:pt>
                <c:pt idx="4554">
                  <c:v>1751.0239999999999</c:v>
                </c:pt>
                <c:pt idx="4555">
                  <c:v>1981.8409999999999</c:v>
                </c:pt>
                <c:pt idx="4556">
                  <c:v>1751.01</c:v>
                </c:pt>
                <c:pt idx="4557">
                  <c:v>1982.0139999999999</c:v>
                </c:pt>
                <c:pt idx="4558">
                  <c:v>1751.002</c:v>
                </c:pt>
                <c:pt idx="4559">
                  <c:v>1982.1729999999998</c:v>
                </c:pt>
                <c:pt idx="4560">
                  <c:v>1750.991</c:v>
                </c:pt>
                <c:pt idx="4561">
                  <c:v>1982.329</c:v>
                </c:pt>
                <c:pt idx="4562">
                  <c:v>1751.008</c:v>
                </c:pt>
                <c:pt idx="4563">
                  <c:v>1982.4670000000001</c:v>
                </c:pt>
                <c:pt idx="4564">
                  <c:v>1751.027</c:v>
                </c:pt>
                <c:pt idx="4565">
                  <c:v>1982.6029999999998</c:v>
                </c:pt>
                <c:pt idx="4566">
                  <c:v>1751.0550000000001</c:v>
                </c:pt>
                <c:pt idx="4567">
                  <c:v>1982.7249999999999</c:v>
                </c:pt>
                <c:pt idx="4568">
                  <c:v>1751.0989999999999</c:v>
                </c:pt>
                <c:pt idx="4569">
                  <c:v>1982.83</c:v>
                </c:pt>
                <c:pt idx="4570">
                  <c:v>1751.1579999999999</c:v>
                </c:pt>
                <c:pt idx="4571">
                  <c:v>1982.934</c:v>
                </c:pt>
                <c:pt idx="4572">
                  <c:v>1751.2170000000001</c:v>
                </c:pt>
                <c:pt idx="4573">
                  <c:v>1983.0250000000001</c:v>
                </c:pt>
                <c:pt idx="4574">
                  <c:v>1751.297</c:v>
                </c:pt>
                <c:pt idx="4575">
                  <c:v>1983.106</c:v>
                </c:pt>
                <c:pt idx="4576">
                  <c:v>1751.3839999999998</c:v>
                </c:pt>
                <c:pt idx="4577">
                  <c:v>1983.175</c:v>
                </c:pt>
                <c:pt idx="4578">
                  <c:v>1751.481</c:v>
                </c:pt>
                <c:pt idx="4579">
                  <c:v>1983.239</c:v>
                </c:pt>
                <c:pt idx="4580">
                  <c:v>1751.5909999999999</c:v>
                </c:pt>
                <c:pt idx="4581">
                  <c:v>1983.2909999999999</c:v>
                </c:pt>
                <c:pt idx="4582">
                  <c:v>1751.713</c:v>
                </c:pt>
                <c:pt idx="4583">
                  <c:v>1983.33</c:v>
                </c:pt>
                <c:pt idx="4584">
                  <c:v>1751.838</c:v>
                </c:pt>
                <c:pt idx="4585">
                  <c:v>1983.355</c:v>
                </c:pt>
                <c:pt idx="4586">
                  <c:v>1751.9839999999999</c:v>
                </c:pt>
                <c:pt idx="4587">
                  <c:v>1983.558</c:v>
                </c:pt>
                <c:pt idx="4588">
                  <c:v>1752.1299999999999</c:v>
                </c:pt>
                <c:pt idx="4589">
                  <c:v>1983.556</c:v>
                </c:pt>
                <c:pt idx="4590">
                  <c:v>1752.299</c:v>
                </c:pt>
                <c:pt idx="4591">
                  <c:v>1983.557</c:v>
                </c:pt>
                <c:pt idx="4592">
                  <c:v>1752.4739999999999</c:v>
                </c:pt>
                <c:pt idx="4593">
                  <c:v>1983.5319999999999</c:v>
                </c:pt>
                <c:pt idx="4594">
                  <c:v>1752.6569999999999</c:v>
                </c:pt>
                <c:pt idx="4595">
                  <c:v>1983.5139999999999</c:v>
                </c:pt>
                <c:pt idx="4596">
                  <c:v>1752.85</c:v>
                </c:pt>
                <c:pt idx="4597">
                  <c:v>1983.473</c:v>
                </c:pt>
                <c:pt idx="4598">
                  <c:v>1753.057</c:v>
                </c:pt>
                <c:pt idx="4599">
                  <c:v>1983.1829999999998</c:v>
                </c:pt>
                <c:pt idx="4600">
                  <c:v>1753.2739999999999</c:v>
                </c:pt>
                <c:pt idx="4601">
                  <c:v>1983.12</c:v>
                </c:pt>
                <c:pt idx="4602">
                  <c:v>1753.502</c:v>
                </c:pt>
                <c:pt idx="4603">
                  <c:v>1983.0429999999999</c:v>
                </c:pt>
                <c:pt idx="4604">
                  <c:v>1753.7439999999999</c:v>
                </c:pt>
                <c:pt idx="4605">
                  <c:v>1982.9590000000001</c:v>
                </c:pt>
                <c:pt idx="4606">
                  <c:v>1753.991</c:v>
                </c:pt>
                <c:pt idx="4607">
                  <c:v>1982.8639999999998</c:v>
                </c:pt>
                <c:pt idx="4608">
                  <c:v>1754.249</c:v>
                </c:pt>
                <c:pt idx="4609">
                  <c:v>1982.758</c:v>
                </c:pt>
                <c:pt idx="4610">
                  <c:v>1754.5170000000001</c:v>
                </c:pt>
                <c:pt idx="4611">
                  <c:v>1982.6489999999999</c:v>
                </c:pt>
                <c:pt idx="4612">
                  <c:v>1754.81</c:v>
                </c:pt>
                <c:pt idx="4613">
                  <c:v>1982.5260000000001</c:v>
                </c:pt>
                <c:pt idx="4614">
                  <c:v>1754.6479999999999</c:v>
                </c:pt>
                <c:pt idx="4615">
                  <c:v>1981.876</c:v>
                </c:pt>
                <c:pt idx="4616">
                  <c:v>1755.0360000000001</c:v>
                </c:pt>
                <c:pt idx="4617">
                  <c:v>1981.7280000000001</c:v>
                </c:pt>
                <c:pt idx="4618">
                  <c:v>1755.3489999999999</c:v>
                </c:pt>
                <c:pt idx="4619">
                  <c:v>1981.569</c:v>
                </c:pt>
                <c:pt idx="4620">
                  <c:v>1755.6629999999998</c:v>
                </c:pt>
                <c:pt idx="4621">
                  <c:v>1981.3989999999999</c:v>
                </c:pt>
                <c:pt idx="4622">
                  <c:v>1756.338</c:v>
                </c:pt>
                <c:pt idx="4623">
                  <c:v>1981.2239999999999</c:v>
                </c:pt>
                <c:pt idx="4624">
                  <c:v>1756.6709999999998</c:v>
                </c:pt>
                <c:pt idx="4625">
                  <c:v>1981.0350000000001</c:v>
                </c:pt>
                <c:pt idx="4626">
                  <c:v>1757.0119999999999</c:v>
                </c:pt>
                <c:pt idx="4627">
                  <c:v>1980.8309999999999</c:v>
                </c:pt>
                <c:pt idx="4628">
                  <c:v>1757.356</c:v>
                </c:pt>
                <c:pt idx="4629">
                  <c:v>1980.6229999999998</c:v>
                </c:pt>
                <c:pt idx="4630">
                  <c:v>1757.7170000000001</c:v>
                </c:pt>
                <c:pt idx="4631">
                  <c:v>1980.4060000000011</c:v>
                </c:pt>
                <c:pt idx="4632">
                  <c:v>1757.8509999999999</c:v>
                </c:pt>
                <c:pt idx="4633">
                  <c:v>1980.1769999999999</c:v>
                </c:pt>
                <c:pt idx="4634">
                  <c:v>1758.2249999999999</c:v>
                </c:pt>
                <c:pt idx="4635">
                  <c:v>1979.8779999999999</c:v>
                </c:pt>
                <c:pt idx="4636">
                  <c:v>1758.6119999999999</c:v>
                </c:pt>
                <c:pt idx="4637">
                  <c:v>1979.6179999999999</c:v>
                </c:pt>
                <c:pt idx="4638">
                  <c:v>1759.0050000000001</c:v>
                </c:pt>
                <c:pt idx="4639">
                  <c:v>1979.3579999999999</c:v>
                </c:pt>
                <c:pt idx="4640">
                  <c:v>1759.4080000000001</c:v>
                </c:pt>
                <c:pt idx="4641">
                  <c:v>1979.0829999999999</c:v>
                </c:pt>
                <c:pt idx="4642">
                  <c:v>1759.826</c:v>
                </c:pt>
                <c:pt idx="4643">
                  <c:v>1978.8</c:v>
                </c:pt>
                <c:pt idx="4644">
                  <c:v>1760.251</c:v>
                </c:pt>
                <c:pt idx="4645">
                  <c:v>1978.7060000000001</c:v>
                </c:pt>
                <c:pt idx="4646">
                  <c:v>1760.6009999999999</c:v>
                </c:pt>
                <c:pt idx="4647">
                  <c:v>1978.396</c:v>
                </c:pt>
                <c:pt idx="4648">
                  <c:v>1761.048</c:v>
                </c:pt>
                <c:pt idx="4649">
                  <c:v>1978.077</c:v>
                </c:pt>
                <c:pt idx="4650">
                  <c:v>1761.498</c:v>
                </c:pt>
                <c:pt idx="4651">
                  <c:v>1977.741</c:v>
                </c:pt>
                <c:pt idx="4652">
                  <c:v>1761.9590000000001</c:v>
                </c:pt>
                <c:pt idx="4653">
                  <c:v>1977.41</c:v>
                </c:pt>
                <c:pt idx="4654">
                  <c:v>1762.4260000000011</c:v>
                </c:pt>
                <c:pt idx="4655">
                  <c:v>1977.056</c:v>
                </c:pt>
                <c:pt idx="4656">
                  <c:v>1762.9050000000011</c:v>
                </c:pt>
                <c:pt idx="4657">
                  <c:v>1976.6969999999999</c:v>
                </c:pt>
                <c:pt idx="4658">
                  <c:v>1763.402</c:v>
                </c:pt>
                <c:pt idx="4659">
                  <c:v>1976.3319999999999</c:v>
                </c:pt>
                <c:pt idx="4660">
                  <c:v>1763.902</c:v>
                </c:pt>
                <c:pt idx="4661">
                  <c:v>1975.9560000000001</c:v>
                </c:pt>
                <c:pt idx="4662">
                  <c:v>1764.413</c:v>
                </c:pt>
                <c:pt idx="4663">
                  <c:v>1975.5650000000001</c:v>
                </c:pt>
                <c:pt idx="4664">
                  <c:v>1764.934</c:v>
                </c:pt>
                <c:pt idx="4665">
                  <c:v>1975.1699999999998</c:v>
                </c:pt>
                <c:pt idx="4666">
                  <c:v>1765.463</c:v>
                </c:pt>
                <c:pt idx="4667">
                  <c:v>1974.768</c:v>
                </c:pt>
                <c:pt idx="4668">
                  <c:v>1765.998</c:v>
                </c:pt>
                <c:pt idx="4669">
                  <c:v>1974.741</c:v>
                </c:pt>
                <c:pt idx="4670">
                  <c:v>1766.559</c:v>
                </c:pt>
                <c:pt idx="4671">
                  <c:v>1974.3139999999999</c:v>
                </c:pt>
                <c:pt idx="4672">
                  <c:v>1767.1139999999998</c:v>
                </c:pt>
                <c:pt idx="4673">
                  <c:v>1973.87</c:v>
                </c:pt>
                <c:pt idx="4674">
                  <c:v>1767.6849999999954</c:v>
                </c:pt>
                <c:pt idx="4675">
                  <c:v>1973.1479999999999</c:v>
                </c:pt>
                <c:pt idx="4676">
                  <c:v>1768.2629999999999</c:v>
                </c:pt>
                <c:pt idx="4677">
                  <c:v>1972.6859999999999</c:v>
                </c:pt>
                <c:pt idx="4678">
                  <c:v>1768.848</c:v>
                </c:pt>
                <c:pt idx="4679">
                  <c:v>1972.2190000000001</c:v>
                </c:pt>
                <c:pt idx="4680">
                  <c:v>1769.4449999999999</c:v>
                </c:pt>
                <c:pt idx="4681">
                  <c:v>1971.7360000000001</c:v>
                </c:pt>
                <c:pt idx="4682">
                  <c:v>1770.0529999999999</c:v>
                </c:pt>
                <c:pt idx="4683">
                  <c:v>1971.2439999999999</c:v>
                </c:pt>
                <c:pt idx="4684">
                  <c:v>1770.6639999999998</c:v>
                </c:pt>
                <c:pt idx="4685">
                  <c:v>1970.742</c:v>
                </c:pt>
                <c:pt idx="4686">
                  <c:v>1771.3709999999999</c:v>
                </c:pt>
                <c:pt idx="4687">
                  <c:v>1970.2339999999999</c:v>
                </c:pt>
                <c:pt idx="4688">
                  <c:v>1772</c:v>
                </c:pt>
                <c:pt idx="4689">
                  <c:v>1969.71</c:v>
                </c:pt>
                <c:pt idx="4690">
                  <c:v>1772.1729999999998</c:v>
                </c:pt>
                <c:pt idx="4691">
                  <c:v>1969.1829999999998</c:v>
                </c:pt>
                <c:pt idx="4692">
                  <c:v>1726.5060000000001</c:v>
                </c:pt>
                <c:pt idx="4693">
                  <c:v>1914.625</c:v>
                </c:pt>
                <c:pt idx="4694">
                  <c:v>1727.1759999999999</c:v>
                </c:pt>
                <c:pt idx="4695">
                  <c:v>1914.06</c:v>
                </c:pt>
                <c:pt idx="4696">
                  <c:v>1727.8589999999999</c:v>
                </c:pt>
                <c:pt idx="4697">
                  <c:v>1913.4780000000001</c:v>
                </c:pt>
                <c:pt idx="4698">
                  <c:v>1728.0729999999999</c:v>
                </c:pt>
                <c:pt idx="4699">
                  <c:v>1912.8829999999998</c:v>
                </c:pt>
                <c:pt idx="4700">
                  <c:v>1728.7629999999999</c:v>
                </c:pt>
                <c:pt idx="4701">
                  <c:v>1912.2860000000001</c:v>
                </c:pt>
                <c:pt idx="4702">
                  <c:v>1729.4660000000001</c:v>
                </c:pt>
                <c:pt idx="4703">
                  <c:v>1911.62</c:v>
                </c:pt>
                <c:pt idx="4704">
                  <c:v>1730.175</c:v>
                </c:pt>
                <c:pt idx="4705">
                  <c:v>1910.9960000000001</c:v>
                </c:pt>
                <c:pt idx="4706">
                  <c:v>1730.9</c:v>
                </c:pt>
                <c:pt idx="4707">
                  <c:v>1910.367</c:v>
                </c:pt>
                <c:pt idx="4708">
                  <c:v>1731.6279999999999</c:v>
                </c:pt>
                <c:pt idx="4709">
                  <c:v>1909.732</c:v>
                </c:pt>
                <c:pt idx="4710">
                  <c:v>1732.36</c:v>
                </c:pt>
                <c:pt idx="4711">
                  <c:v>1909.0839999999998</c:v>
                </c:pt>
                <c:pt idx="4712">
                  <c:v>1732.7370000000001</c:v>
                </c:pt>
                <c:pt idx="4713">
                  <c:v>1908.4370000000001</c:v>
                </c:pt>
                <c:pt idx="4714">
                  <c:v>1733.4880000000001</c:v>
                </c:pt>
                <c:pt idx="4715">
                  <c:v>1907.779</c:v>
                </c:pt>
                <c:pt idx="4716">
                  <c:v>1734.241</c:v>
                </c:pt>
                <c:pt idx="4717">
                  <c:v>1907.2919999999999</c:v>
                </c:pt>
                <c:pt idx="4718">
                  <c:v>1735.001</c:v>
                </c:pt>
                <c:pt idx="4719">
                  <c:v>1906.6129999999998</c:v>
                </c:pt>
                <c:pt idx="4720">
                  <c:v>1735.6569999999999</c:v>
                </c:pt>
                <c:pt idx="4721">
                  <c:v>1905.92</c:v>
                </c:pt>
                <c:pt idx="4722">
                  <c:v>1736.596</c:v>
                </c:pt>
                <c:pt idx="4723">
                  <c:v>1905.221</c:v>
                </c:pt>
                <c:pt idx="4724">
                  <c:v>1737.3729999999998</c:v>
                </c:pt>
                <c:pt idx="4725">
                  <c:v>1904.0509999999999</c:v>
                </c:pt>
                <c:pt idx="4726">
                  <c:v>1738.1539999999998</c:v>
                </c:pt>
                <c:pt idx="4727">
                  <c:v>1903.335</c:v>
                </c:pt>
                <c:pt idx="4728">
                  <c:v>1738.9390000000001</c:v>
                </c:pt>
                <c:pt idx="4729">
                  <c:v>1902.6089999999999</c:v>
                </c:pt>
                <c:pt idx="4730">
                  <c:v>1739.741</c:v>
                </c:pt>
                <c:pt idx="4731">
                  <c:v>1901.877</c:v>
                </c:pt>
                <c:pt idx="4732">
                  <c:v>1740.5439999999999</c:v>
                </c:pt>
                <c:pt idx="4733">
                  <c:v>1901.1369999999999</c:v>
                </c:pt>
                <c:pt idx="4734">
                  <c:v>1741.3579999999999</c:v>
                </c:pt>
                <c:pt idx="4735">
                  <c:v>1900.3939999999998</c:v>
                </c:pt>
                <c:pt idx="4736">
                  <c:v>1742.1729999999998</c:v>
                </c:pt>
                <c:pt idx="4737">
                  <c:v>1899.6399999999999</c:v>
                </c:pt>
                <c:pt idx="4738">
                  <c:v>1742.9949999999999</c:v>
                </c:pt>
                <c:pt idx="4739">
                  <c:v>1898.8839999999998</c:v>
                </c:pt>
                <c:pt idx="4740">
                  <c:v>1743.835</c:v>
                </c:pt>
                <c:pt idx="4741">
                  <c:v>1898.1129999999998</c:v>
                </c:pt>
                <c:pt idx="4742">
                  <c:v>1744.6759999999999</c:v>
                </c:pt>
                <c:pt idx="4743">
                  <c:v>1897.338</c:v>
                </c:pt>
                <c:pt idx="4744">
                  <c:v>1745.52</c:v>
                </c:pt>
                <c:pt idx="4745">
                  <c:v>1896.5519999999999</c:v>
                </c:pt>
                <c:pt idx="4746">
                  <c:v>1746.375</c:v>
                </c:pt>
                <c:pt idx="4747">
                  <c:v>1895.759</c:v>
                </c:pt>
                <c:pt idx="4748">
                  <c:v>1747.2360000000001</c:v>
                </c:pt>
                <c:pt idx="4749">
                  <c:v>1894.6659999999999</c:v>
                </c:pt>
                <c:pt idx="4750">
                  <c:v>1748.1009999999999</c:v>
                </c:pt>
                <c:pt idx="4751">
                  <c:v>1893.8529999999998</c:v>
                </c:pt>
                <c:pt idx="4752">
                  <c:v>1748.98</c:v>
                </c:pt>
                <c:pt idx="4753">
                  <c:v>1893.0309999999999</c:v>
                </c:pt>
                <c:pt idx="4754">
                  <c:v>1749.8619999999999</c:v>
                </c:pt>
                <c:pt idx="4755">
                  <c:v>1892.203</c:v>
                </c:pt>
                <c:pt idx="4756">
                  <c:v>1750.441</c:v>
                </c:pt>
                <c:pt idx="4757">
                  <c:v>1891.3729999999998</c:v>
                </c:pt>
                <c:pt idx="4758">
                  <c:v>1751.327</c:v>
                </c:pt>
                <c:pt idx="4759">
                  <c:v>1890.5329999999999</c:v>
                </c:pt>
                <c:pt idx="4760">
                  <c:v>1752.223</c:v>
                </c:pt>
                <c:pt idx="4761">
                  <c:v>1889.6829999999998</c:v>
                </c:pt>
                <c:pt idx="4762">
                  <c:v>1752.4460000000001</c:v>
                </c:pt>
                <c:pt idx="4763">
                  <c:v>1888.8309999999999</c:v>
                </c:pt>
                <c:pt idx="4764">
                  <c:v>1753.3429999999998</c:v>
                </c:pt>
                <c:pt idx="4765">
                  <c:v>1887.98</c:v>
                </c:pt>
                <c:pt idx="4766">
                  <c:v>1754.259</c:v>
                </c:pt>
                <c:pt idx="4767">
                  <c:v>1887.1089999999999</c:v>
                </c:pt>
                <c:pt idx="4768">
                  <c:v>1755.1719999999998</c:v>
                </c:pt>
                <c:pt idx="4769">
                  <c:v>1886.239</c:v>
                </c:pt>
                <c:pt idx="4770">
                  <c:v>1756.0939999999998</c:v>
                </c:pt>
                <c:pt idx="4771">
                  <c:v>1885.3579999999999</c:v>
                </c:pt>
                <c:pt idx="4772">
                  <c:v>1757.0139999999999</c:v>
                </c:pt>
                <c:pt idx="4773">
                  <c:v>1884.479</c:v>
                </c:pt>
                <c:pt idx="4774">
                  <c:v>1757.9470000000001</c:v>
                </c:pt>
                <c:pt idx="4775">
                  <c:v>1883.588</c:v>
                </c:pt>
                <c:pt idx="4776">
                  <c:v>1758.8839999999998</c:v>
                </c:pt>
                <c:pt idx="4777">
                  <c:v>1882.6929999999998</c:v>
                </c:pt>
                <c:pt idx="4778">
                  <c:v>1759.827</c:v>
                </c:pt>
                <c:pt idx="4779">
                  <c:v>1881.7939999999999</c:v>
                </c:pt>
                <c:pt idx="4780">
                  <c:v>1760.78</c:v>
                </c:pt>
                <c:pt idx="4781">
                  <c:v>1880.8889999999999</c:v>
                </c:pt>
                <c:pt idx="4782">
                  <c:v>1761.1109999999999</c:v>
                </c:pt>
                <c:pt idx="4783">
                  <c:v>1879.98</c:v>
                </c:pt>
                <c:pt idx="4784">
                  <c:v>1762.0719999999999</c:v>
                </c:pt>
                <c:pt idx="4785">
                  <c:v>1879.059</c:v>
                </c:pt>
                <c:pt idx="4786">
                  <c:v>1763.037</c:v>
                </c:pt>
                <c:pt idx="4787">
                  <c:v>1878.136</c:v>
                </c:pt>
                <c:pt idx="4788">
                  <c:v>1763.547</c:v>
                </c:pt>
                <c:pt idx="4789">
                  <c:v>1876.9849999999999</c:v>
                </c:pt>
                <c:pt idx="4790">
                  <c:v>1764.5129999999999</c:v>
                </c:pt>
                <c:pt idx="4791">
                  <c:v>1876.0509999999999</c:v>
                </c:pt>
                <c:pt idx="4792">
                  <c:v>1765.489</c:v>
                </c:pt>
                <c:pt idx="4793">
                  <c:v>1875.1079999999999</c:v>
                </c:pt>
                <c:pt idx="4794">
                  <c:v>1766.4680000000001</c:v>
                </c:pt>
                <c:pt idx="4795">
                  <c:v>1874.1579999999999</c:v>
                </c:pt>
                <c:pt idx="4796">
                  <c:v>1767.4570000000001</c:v>
                </c:pt>
                <c:pt idx="4797">
                  <c:v>1873.2070000000001</c:v>
                </c:pt>
                <c:pt idx="4798">
                  <c:v>1768.4470000000001</c:v>
                </c:pt>
                <c:pt idx="4799">
                  <c:v>1872.2470000000001</c:v>
                </c:pt>
                <c:pt idx="4800">
                  <c:v>1769.441</c:v>
                </c:pt>
                <c:pt idx="4801">
                  <c:v>1870.6769999999999</c:v>
                </c:pt>
                <c:pt idx="4802">
                  <c:v>1770.1839999999959</c:v>
                </c:pt>
                <c:pt idx="4803">
                  <c:v>1869.702</c:v>
                </c:pt>
                <c:pt idx="4804">
                  <c:v>1771.1829999999998</c:v>
                </c:pt>
                <c:pt idx="4805">
                  <c:v>1868.751</c:v>
                </c:pt>
                <c:pt idx="4806">
                  <c:v>1771.5989999999999</c:v>
                </c:pt>
                <c:pt idx="4807">
                  <c:v>1867.2670000000001</c:v>
                </c:pt>
                <c:pt idx="4808">
                  <c:v>1772.6029999999998</c:v>
                </c:pt>
                <c:pt idx="4809">
                  <c:v>1866.2819999999999</c:v>
                </c:pt>
                <c:pt idx="4810">
                  <c:v>1773.6139999999998</c:v>
                </c:pt>
                <c:pt idx="4811">
                  <c:v>1865.2829999999999</c:v>
                </c:pt>
                <c:pt idx="4812">
                  <c:v>1774.627</c:v>
                </c:pt>
                <c:pt idx="4813">
                  <c:v>1863.665</c:v>
                </c:pt>
                <c:pt idx="4814">
                  <c:v>1775.646</c:v>
                </c:pt>
                <c:pt idx="4815">
                  <c:v>1862.6669999999999</c:v>
                </c:pt>
                <c:pt idx="4816">
                  <c:v>1776.6689999999999</c:v>
                </c:pt>
                <c:pt idx="4817">
                  <c:v>1861.6639999999998</c:v>
                </c:pt>
                <c:pt idx="4818">
                  <c:v>1777.6969999999999</c:v>
                </c:pt>
                <c:pt idx="4819">
                  <c:v>1860.6509999999998</c:v>
                </c:pt>
                <c:pt idx="4820">
                  <c:v>1778.7260000000001</c:v>
                </c:pt>
                <c:pt idx="4821">
                  <c:v>1859.635</c:v>
                </c:pt>
                <c:pt idx="4822">
                  <c:v>1779.761</c:v>
                </c:pt>
                <c:pt idx="4823">
                  <c:v>1858.223</c:v>
                </c:pt>
                <c:pt idx="4824">
                  <c:v>1780.8019999999999</c:v>
                </c:pt>
                <c:pt idx="4825">
                  <c:v>1857.1989999999998</c:v>
                </c:pt>
                <c:pt idx="4826">
                  <c:v>1781.7060000000001</c:v>
                </c:pt>
                <c:pt idx="4827">
                  <c:v>1856.1709999999998</c:v>
                </c:pt>
                <c:pt idx="4828">
                  <c:v>1782.7429999999999</c:v>
                </c:pt>
                <c:pt idx="4829">
                  <c:v>1855.1399999999999</c:v>
                </c:pt>
                <c:pt idx="4830">
                  <c:v>1783.79</c:v>
                </c:pt>
                <c:pt idx="4831">
                  <c:v>1854.1029999999998</c:v>
                </c:pt>
                <c:pt idx="4832">
                  <c:v>1784.837</c:v>
                </c:pt>
                <c:pt idx="4833">
                  <c:v>1853.0619999999999</c:v>
                </c:pt>
                <c:pt idx="4834">
                  <c:v>1785.8879999999999</c:v>
                </c:pt>
                <c:pt idx="4835">
                  <c:v>1851.86</c:v>
                </c:pt>
                <c:pt idx="4836">
                  <c:v>1786.9360000000001</c:v>
                </c:pt>
                <c:pt idx="4837">
                  <c:v>1850.808</c:v>
                </c:pt>
                <c:pt idx="4838">
                  <c:v>1787.567</c:v>
                </c:pt>
                <c:pt idx="4839">
                  <c:v>1849.7550000000001</c:v>
                </c:pt>
                <c:pt idx="4840">
                  <c:v>1788.6219999999998</c:v>
                </c:pt>
                <c:pt idx="4841">
                  <c:v>1848.7</c:v>
                </c:pt>
                <c:pt idx="4842">
                  <c:v>1789.6849999999954</c:v>
                </c:pt>
                <c:pt idx="4843">
                  <c:v>1847.6429999999998</c:v>
                </c:pt>
                <c:pt idx="4844">
                  <c:v>1790.7360000000001</c:v>
                </c:pt>
                <c:pt idx="4845">
                  <c:v>1846.5819999999999</c:v>
                </c:pt>
                <c:pt idx="4846">
                  <c:v>1791.807</c:v>
                </c:pt>
                <c:pt idx="4847">
                  <c:v>1845.527</c:v>
                </c:pt>
                <c:pt idx="4848">
                  <c:v>1792.875</c:v>
                </c:pt>
                <c:pt idx="4849">
                  <c:v>1843.856</c:v>
                </c:pt>
                <c:pt idx="4850">
                  <c:v>1793.944</c:v>
                </c:pt>
                <c:pt idx="4851">
                  <c:v>1842.7919999999999</c:v>
                </c:pt>
                <c:pt idx="4852">
                  <c:v>1795.011</c:v>
                </c:pt>
                <c:pt idx="4853">
                  <c:v>1841.72</c:v>
                </c:pt>
                <c:pt idx="4854">
                  <c:v>1796.0809999999999</c:v>
                </c:pt>
                <c:pt idx="4855">
                  <c:v>1840.6519999999998</c:v>
                </c:pt>
                <c:pt idx="4856">
                  <c:v>1797.1589999999999</c:v>
                </c:pt>
                <c:pt idx="4857">
                  <c:v>1839.5739999999998</c:v>
                </c:pt>
                <c:pt idx="4858">
                  <c:v>1798.2439999999999</c:v>
                </c:pt>
                <c:pt idx="4859">
                  <c:v>1838.1789999999999</c:v>
                </c:pt>
                <c:pt idx="4860">
                  <c:v>1799.325</c:v>
                </c:pt>
                <c:pt idx="4861">
                  <c:v>1837.0929999999998</c:v>
                </c:pt>
                <c:pt idx="4862">
                  <c:v>1800.3979999999999</c:v>
                </c:pt>
                <c:pt idx="4863">
                  <c:v>1836.011</c:v>
                </c:pt>
                <c:pt idx="4864">
                  <c:v>1801.4849999999999</c:v>
                </c:pt>
                <c:pt idx="4865">
                  <c:v>1834.9270000000001</c:v>
                </c:pt>
                <c:pt idx="4866">
                  <c:v>1802.5739999999998</c:v>
                </c:pt>
                <c:pt idx="4867">
                  <c:v>1833.8439999999998</c:v>
                </c:pt>
                <c:pt idx="4868">
                  <c:v>1803.3139999999999</c:v>
                </c:pt>
                <c:pt idx="4869">
                  <c:v>1832.751</c:v>
                </c:pt>
                <c:pt idx="4870">
                  <c:v>1804.3979999999999</c:v>
                </c:pt>
                <c:pt idx="4871">
                  <c:v>1831.115</c:v>
                </c:pt>
                <c:pt idx="4872">
                  <c:v>1805.4849999999999</c:v>
                </c:pt>
                <c:pt idx="4873">
                  <c:v>1830.019</c:v>
                </c:pt>
                <c:pt idx="4874">
                  <c:v>1806.575</c:v>
                </c:pt>
                <c:pt idx="4875">
                  <c:v>1828.931</c:v>
                </c:pt>
                <c:pt idx="4876">
                  <c:v>1807.039</c:v>
                </c:pt>
                <c:pt idx="4877">
                  <c:v>1827.8309999999999</c:v>
                </c:pt>
                <c:pt idx="4878">
                  <c:v>1807.5709999999999</c:v>
                </c:pt>
                <c:pt idx="4879">
                  <c:v>1826.7380000000001</c:v>
                </c:pt>
                <c:pt idx="4880">
                  <c:v>1808.6629999999998</c:v>
                </c:pt>
                <c:pt idx="4881">
                  <c:v>1825.6429999999998</c:v>
                </c:pt>
                <c:pt idx="4882">
                  <c:v>1809.7470000000001</c:v>
                </c:pt>
                <c:pt idx="4883">
                  <c:v>1824.548</c:v>
                </c:pt>
                <c:pt idx="4884">
                  <c:v>1810.835</c:v>
                </c:pt>
                <c:pt idx="4885">
                  <c:v>1823.0229999999999</c:v>
                </c:pt>
                <c:pt idx="4886">
                  <c:v>1811.9260000000011</c:v>
                </c:pt>
                <c:pt idx="4887">
                  <c:v>1821.9290000000001</c:v>
                </c:pt>
                <c:pt idx="4888">
                  <c:v>1813.0139999999999</c:v>
                </c:pt>
                <c:pt idx="4889">
                  <c:v>1820.8439999999998</c:v>
                </c:pt>
                <c:pt idx="4890">
                  <c:v>1814.11</c:v>
                </c:pt>
                <c:pt idx="4891">
                  <c:v>1819.7470000000001</c:v>
                </c:pt>
                <c:pt idx="4892">
                  <c:v>1815.1979999999999</c:v>
                </c:pt>
                <c:pt idx="4893">
                  <c:v>1818.1799999999998</c:v>
                </c:pt>
                <c:pt idx="4894">
                  <c:v>1816.2939999999999</c:v>
                </c:pt>
                <c:pt idx="4895">
                  <c:v>1817.0839999999998</c:v>
                </c:pt>
                <c:pt idx="4896">
                  <c:v>1817.3869999999999</c:v>
                </c:pt>
                <c:pt idx="4897">
                  <c:v>1815.9860000000001</c:v>
                </c:pt>
                <c:pt idx="4898">
                  <c:v>1818.4780000000001</c:v>
                </c:pt>
                <c:pt idx="4899">
                  <c:v>1814.895</c:v>
                </c:pt>
                <c:pt idx="4900">
                  <c:v>1819.5739999999998</c:v>
                </c:pt>
                <c:pt idx="4901">
                  <c:v>1813.8029999999999</c:v>
                </c:pt>
                <c:pt idx="4902">
                  <c:v>1820.6689999999999</c:v>
                </c:pt>
                <c:pt idx="4903">
                  <c:v>1812.703</c:v>
                </c:pt>
                <c:pt idx="4904">
                  <c:v>1821.7619999999999</c:v>
                </c:pt>
                <c:pt idx="4905">
                  <c:v>1811.61</c:v>
                </c:pt>
                <c:pt idx="4906">
                  <c:v>1822.3529999999998</c:v>
                </c:pt>
                <c:pt idx="4907">
                  <c:v>1810.521</c:v>
                </c:pt>
                <c:pt idx="4908">
                  <c:v>1823.4449999999999</c:v>
                </c:pt>
                <c:pt idx="4909">
                  <c:v>1809.4270000000001</c:v>
                </c:pt>
                <c:pt idx="4910">
                  <c:v>1823.9380000000001</c:v>
                </c:pt>
                <c:pt idx="4911">
                  <c:v>1807.72</c:v>
                </c:pt>
                <c:pt idx="4912">
                  <c:v>1825.0319999999999</c:v>
                </c:pt>
                <c:pt idx="4913">
                  <c:v>1806.6329999999998</c:v>
                </c:pt>
                <c:pt idx="4914">
                  <c:v>1826.115</c:v>
                </c:pt>
                <c:pt idx="4915">
                  <c:v>1805.5439999999999</c:v>
                </c:pt>
                <c:pt idx="4916">
                  <c:v>1827.2049999999999</c:v>
                </c:pt>
                <c:pt idx="4917">
                  <c:v>1804.461</c:v>
                </c:pt>
                <c:pt idx="4918">
                  <c:v>1828.297</c:v>
                </c:pt>
                <c:pt idx="4919">
                  <c:v>1803.3799999999999</c:v>
                </c:pt>
                <c:pt idx="4920">
                  <c:v>1829.385</c:v>
                </c:pt>
                <c:pt idx="4921">
                  <c:v>1802.2939999999999</c:v>
                </c:pt>
                <c:pt idx="4922">
                  <c:v>1830.479</c:v>
                </c:pt>
                <c:pt idx="4923">
                  <c:v>1801.212</c:v>
                </c:pt>
                <c:pt idx="4924">
                  <c:v>1831.1609999999998</c:v>
                </c:pt>
                <c:pt idx="4925">
                  <c:v>1800.136</c:v>
                </c:pt>
                <c:pt idx="4926">
                  <c:v>1832.2449999999999</c:v>
                </c:pt>
                <c:pt idx="4927">
                  <c:v>1799.058</c:v>
                </c:pt>
                <c:pt idx="4928">
                  <c:v>1833.3239999999998</c:v>
                </c:pt>
                <c:pt idx="4929">
                  <c:v>1797.989</c:v>
                </c:pt>
                <c:pt idx="4930">
                  <c:v>1834.4080000000001</c:v>
                </c:pt>
                <c:pt idx="4931">
                  <c:v>1796.9060000000011</c:v>
                </c:pt>
                <c:pt idx="4932">
                  <c:v>1835.4780000000001</c:v>
                </c:pt>
                <c:pt idx="4933">
                  <c:v>1795.8439999999998</c:v>
                </c:pt>
                <c:pt idx="4934">
                  <c:v>1836.5619999999999</c:v>
                </c:pt>
                <c:pt idx="4935">
                  <c:v>1794.346</c:v>
                </c:pt>
                <c:pt idx="4936">
                  <c:v>1837.6309999999999</c:v>
                </c:pt>
                <c:pt idx="4937">
                  <c:v>1793.277</c:v>
                </c:pt>
                <c:pt idx="4938">
                  <c:v>1838.702</c:v>
                </c:pt>
                <c:pt idx="4939">
                  <c:v>1792.2060000000001</c:v>
                </c:pt>
                <c:pt idx="4940">
                  <c:v>1839.7860000000001</c:v>
                </c:pt>
                <c:pt idx="4941">
                  <c:v>1789.92</c:v>
                </c:pt>
                <c:pt idx="4942">
                  <c:v>1840.8489999999999</c:v>
                </c:pt>
                <c:pt idx="4943">
                  <c:v>1788.856</c:v>
                </c:pt>
                <c:pt idx="4944">
                  <c:v>1841.923</c:v>
                </c:pt>
                <c:pt idx="4945">
                  <c:v>1787.7939999999999</c:v>
                </c:pt>
                <c:pt idx="4946">
                  <c:v>1842.36</c:v>
                </c:pt>
                <c:pt idx="4947">
                  <c:v>1786.732</c:v>
                </c:pt>
                <c:pt idx="4948">
                  <c:v>1843.4250000000011</c:v>
                </c:pt>
                <c:pt idx="4949">
                  <c:v>1785.6819999999998</c:v>
                </c:pt>
                <c:pt idx="4950">
                  <c:v>1844.489</c:v>
                </c:pt>
                <c:pt idx="4951">
                  <c:v>1784.6279999999999</c:v>
                </c:pt>
                <c:pt idx="4952">
                  <c:v>1845.548</c:v>
                </c:pt>
                <c:pt idx="4953">
                  <c:v>1783.579</c:v>
                </c:pt>
                <c:pt idx="4954">
                  <c:v>1846.607</c:v>
                </c:pt>
                <c:pt idx="4955">
                  <c:v>1782.53</c:v>
                </c:pt>
                <c:pt idx="4956">
                  <c:v>1847.6619999999998</c:v>
                </c:pt>
                <c:pt idx="4957">
                  <c:v>1781.4860000000001</c:v>
                </c:pt>
                <c:pt idx="4958">
                  <c:v>1848.1139999999998</c:v>
                </c:pt>
                <c:pt idx="4959">
                  <c:v>1779.971</c:v>
                </c:pt>
                <c:pt idx="4960">
                  <c:v>1849.1579999999999</c:v>
                </c:pt>
                <c:pt idx="4961">
                  <c:v>1778.941</c:v>
                </c:pt>
                <c:pt idx="4962">
                  <c:v>1850.2060000000001</c:v>
                </c:pt>
                <c:pt idx="4963">
                  <c:v>1777.913</c:v>
                </c:pt>
                <c:pt idx="4964">
                  <c:v>1851.2470000000001</c:v>
                </c:pt>
                <c:pt idx="4965">
                  <c:v>1776.348</c:v>
                </c:pt>
                <c:pt idx="4966">
                  <c:v>1852.2909999999999</c:v>
                </c:pt>
                <c:pt idx="4967">
                  <c:v>1775.327</c:v>
                </c:pt>
                <c:pt idx="4968">
                  <c:v>1853.3309999999999</c:v>
                </c:pt>
                <c:pt idx="4969">
                  <c:v>1774.308</c:v>
                </c:pt>
                <c:pt idx="4970">
                  <c:v>1854.365</c:v>
                </c:pt>
                <c:pt idx="4971">
                  <c:v>1773.298</c:v>
                </c:pt>
                <c:pt idx="4972">
                  <c:v>1855.402</c:v>
                </c:pt>
                <c:pt idx="4973">
                  <c:v>1772.2919999999999</c:v>
                </c:pt>
                <c:pt idx="4974">
                  <c:v>1856.43</c:v>
                </c:pt>
                <c:pt idx="4975">
                  <c:v>1771.28</c:v>
                </c:pt>
                <c:pt idx="4976">
                  <c:v>1857.4590000000001</c:v>
                </c:pt>
                <c:pt idx="4977">
                  <c:v>1770.2760000000001</c:v>
                </c:pt>
                <c:pt idx="4978">
                  <c:v>1858.48</c:v>
                </c:pt>
                <c:pt idx="4979">
                  <c:v>1769.289</c:v>
                </c:pt>
                <c:pt idx="4980">
                  <c:v>1859.492</c:v>
                </c:pt>
                <c:pt idx="4981">
                  <c:v>1768.2909999999999</c:v>
                </c:pt>
                <c:pt idx="4982">
                  <c:v>1859.9480000000001</c:v>
                </c:pt>
                <c:pt idx="4983">
                  <c:v>1767.3029999999999</c:v>
                </c:pt>
                <c:pt idx="4984">
                  <c:v>1860.953</c:v>
                </c:pt>
                <c:pt idx="4985">
                  <c:v>1766.325</c:v>
                </c:pt>
                <c:pt idx="4986">
                  <c:v>1861.96</c:v>
                </c:pt>
                <c:pt idx="4987">
                  <c:v>1765.3529999999998</c:v>
                </c:pt>
                <c:pt idx="4988">
                  <c:v>1862.498</c:v>
                </c:pt>
                <c:pt idx="4989">
                  <c:v>1764.3779999999999</c:v>
                </c:pt>
                <c:pt idx="4990">
                  <c:v>1863.49</c:v>
                </c:pt>
                <c:pt idx="4991">
                  <c:v>1763.4110000000001</c:v>
                </c:pt>
                <c:pt idx="4992">
                  <c:v>1864.481</c:v>
                </c:pt>
                <c:pt idx="4993">
                  <c:v>1762.45</c:v>
                </c:pt>
                <c:pt idx="4994">
                  <c:v>1865.4660000000001</c:v>
                </c:pt>
                <c:pt idx="4995">
                  <c:v>1761.492</c:v>
                </c:pt>
                <c:pt idx="4996">
                  <c:v>1866.454</c:v>
                </c:pt>
                <c:pt idx="4997">
                  <c:v>1760.546</c:v>
                </c:pt>
                <c:pt idx="4998">
                  <c:v>1867.43</c:v>
                </c:pt>
                <c:pt idx="4999">
                  <c:v>1759.6039999999998</c:v>
                </c:pt>
                <c:pt idx="5000">
                  <c:v>1868.403</c:v>
                </c:pt>
                <c:pt idx="5001">
                  <c:v>1758.6569999999999</c:v>
                </c:pt>
                <c:pt idx="5002">
                  <c:v>1869.375</c:v>
                </c:pt>
                <c:pt idx="5003">
                  <c:v>1757.73</c:v>
                </c:pt>
                <c:pt idx="5004">
                  <c:v>1870.3419999999999</c:v>
                </c:pt>
                <c:pt idx="5005">
                  <c:v>1756.798</c:v>
                </c:pt>
                <c:pt idx="5006">
                  <c:v>1871.3009999999999</c:v>
                </c:pt>
                <c:pt idx="5007">
                  <c:v>1755.258</c:v>
                </c:pt>
                <c:pt idx="5008">
                  <c:v>1872.258</c:v>
                </c:pt>
                <c:pt idx="5009">
                  <c:v>1754.34</c:v>
                </c:pt>
                <c:pt idx="5010">
                  <c:v>1873.2049999999999</c:v>
                </c:pt>
                <c:pt idx="5011">
                  <c:v>1753.432</c:v>
                </c:pt>
                <c:pt idx="5012">
                  <c:v>1874.155</c:v>
                </c:pt>
                <c:pt idx="5013">
                  <c:v>1752.5229999999999</c:v>
                </c:pt>
                <c:pt idx="5014">
                  <c:v>1875.098</c:v>
                </c:pt>
                <c:pt idx="5015">
                  <c:v>1751.6279999999999</c:v>
                </c:pt>
                <c:pt idx="5016">
                  <c:v>1876.03</c:v>
                </c:pt>
                <c:pt idx="5017">
                  <c:v>1750.7339999999999</c:v>
                </c:pt>
                <c:pt idx="5018">
                  <c:v>1876.963</c:v>
                </c:pt>
                <c:pt idx="5019">
                  <c:v>1749.23</c:v>
                </c:pt>
                <c:pt idx="5020">
                  <c:v>1877.8909999999998</c:v>
                </c:pt>
                <c:pt idx="5021">
                  <c:v>1748.3529999999998</c:v>
                </c:pt>
                <c:pt idx="5022">
                  <c:v>1878.8150000000001</c:v>
                </c:pt>
                <c:pt idx="5023">
                  <c:v>1747.4870000000001</c:v>
                </c:pt>
                <c:pt idx="5024">
                  <c:v>1879.7270000000001</c:v>
                </c:pt>
                <c:pt idx="5025">
                  <c:v>1746.6209999999999</c:v>
                </c:pt>
                <c:pt idx="5026">
                  <c:v>1880.6419999999998</c:v>
                </c:pt>
                <c:pt idx="5027">
                  <c:v>1745.7570000000001</c:v>
                </c:pt>
                <c:pt idx="5028">
                  <c:v>1881.5519999999999</c:v>
                </c:pt>
                <c:pt idx="5029">
                  <c:v>1744.913</c:v>
                </c:pt>
                <c:pt idx="5030">
                  <c:v>1882.45</c:v>
                </c:pt>
                <c:pt idx="5031">
                  <c:v>1744.069</c:v>
                </c:pt>
                <c:pt idx="5032">
                  <c:v>1883.3409999999999</c:v>
                </c:pt>
                <c:pt idx="5033">
                  <c:v>1743.2280000000001</c:v>
                </c:pt>
                <c:pt idx="5034">
                  <c:v>1884.2249999999999</c:v>
                </c:pt>
                <c:pt idx="5035">
                  <c:v>1742.403</c:v>
                </c:pt>
                <c:pt idx="5036">
                  <c:v>1885.1119999999999</c:v>
                </c:pt>
                <c:pt idx="5037">
                  <c:v>1740.989</c:v>
                </c:pt>
                <c:pt idx="5038">
                  <c:v>1885.9880000000001</c:v>
                </c:pt>
                <c:pt idx="5039">
                  <c:v>1740.1709999999998</c:v>
                </c:pt>
                <c:pt idx="5040">
                  <c:v>1886.8639999999998</c:v>
                </c:pt>
                <c:pt idx="5041">
                  <c:v>1739.3589999999999</c:v>
                </c:pt>
                <c:pt idx="5042">
                  <c:v>1887.1009999999999</c:v>
                </c:pt>
                <c:pt idx="5043">
                  <c:v>1738.557</c:v>
                </c:pt>
                <c:pt idx="5044">
                  <c:v>1887.3589999999999</c:v>
                </c:pt>
                <c:pt idx="5045">
                  <c:v>1737.7560000000001</c:v>
                </c:pt>
                <c:pt idx="5046">
                  <c:v>1888.212</c:v>
                </c:pt>
                <c:pt idx="5047">
                  <c:v>1736.972</c:v>
                </c:pt>
                <c:pt idx="5048">
                  <c:v>1889.0529999999999</c:v>
                </c:pt>
                <c:pt idx="5049">
                  <c:v>1736.1919999999998</c:v>
                </c:pt>
                <c:pt idx="5050">
                  <c:v>1889.3039999999999</c:v>
                </c:pt>
                <c:pt idx="5051">
                  <c:v>1735.4160000000011</c:v>
                </c:pt>
                <c:pt idx="5052">
                  <c:v>1890.135</c:v>
                </c:pt>
                <c:pt idx="5053">
                  <c:v>1734.6499999999999</c:v>
                </c:pt>
                <c:pt idx="5054">
                  <c:v>1890.9660000000001</c:v>
                </c:pt>
                <c:pt idx="5055">
                  <c:v>1733.8929999999998</c:v>
                </c:pt>
                <c:pt idx="5056">
                  <c:v>1891.7909999999999</c:v>
                </c:pt>
                <c:pt idx="5057">
                  <c:v>1733.145</c:v>
                </c:pt>
                <c:pt idx="5058">
                  <c:v>1892.606</c:v>
                </c:pt>
                <c:pt idx="5059">
                  <c:v>1732.4080000000001</c:v>
                </c:pt>
                <c:pt idx="5060">
                  <c:v>1893.4090000000001</c:v>
                </c:pt>
                <c:pt idx="5061">
                  <c:v>1731.6769999999999</c:v>
                </c:pt>
                <c:pt idx="5062">
                  <c:v>1894.2090000000001</c:v>
                </c:pt>
                <c:pt idx="5063">
                  <c:v>1730.9460000000001</c:v>
                </c:pt>
                <c:pt idx="5064">
                  <c:v>1895.011</c:v>
                </c:pt>
                <c:pt idx="5065">
                  <c:v>1730.2380000000001</c:v>
                </c:pt>
                <c:pt idx="5066">
                  <c:v>1895.7929999999999</c:v>
                </c:pt>
                <c:pt idx="5067">
                  <c:v>1729.5219999999999</c:v>
                </c:pt>
                <c:pt idx="5068">
                  <c:v>1896.577</c:v>
                </c:pt>
                <c:pt idx="5069">
                  <c:v>1728.826</c:v>
                </c:pt>
                <c:pt idx="5070">
                  <c:v>1897.35</c:v>
                </c:pt>
                <c:pt idx="5071">
                  <c:v>1728.136</c:v>
                </c:pt>
                <c:pt idx="5072">
                  <c:v>1898.1209999999999</c:v>
                </c:pt>
                <c:pt idx="5073">
                  <c:v>1727.4560000000001</c:v>
                </c:pt>
                <c:pt idx="5074">
                  <c:v>1898.8799999999999</c:v>
                </c:pt>
                <c:pt idx="5075">
                  <c:v>1726.771</c:v>
                </c:pt>
                <c:pt idx="5076">
                  <c:v>1899.6339999999998</c:v>
                </c:pt>
                <c:pt idx="5077">
                  <c:v>1726.1119999999999</c:v>
                </c:pt>
                <c:pt idx="5078">
                  <c:v>1900.3809999999999</c:v>
                </c:pt>
                <c:pt idx="5079">
                  <c:v>1725.4570000000001</c:v>
                </c:pt>
                <c:pt idx="5080">
                  <c:v>1901.12</c:v>
                </c:pt>
                <c:pt idx="5081">
                  <c:v>1724.806</c:v>
                </c:pt>
                <c:pt idx="5082">
                  <c:v>1901.8529999999998</c:v>
                </c:pt>
                <c:pt idx="5083">
                  <c:v>1724.1689999999999</c:v>
                </c:pt>
                <c:pt idx="5084">
                  <c:v>1902.576</c:v>
                </c:pt>
                <c:pt idx="5085">
                  <c:v>1723.5319999999999</c:v>
                </c:pt>
                <c:pt idx="5086">
                  <c:v>1903.2939999999999</c:v>
                </c:pt>
                <c:pt idx="5087">
                  <c:v>1722.9160000000011</c:v>
                </c:pt>
                <c:pt idx="5088">
                  <c:v>1904.001</c:v>
                </c:pt>
                <c:pt idx="5089">
                  <c:v>1722.3019999999999</c:v>
                </c:pt>
                <c:pt idx="5090">
                  <c:v>1904.701</c:v>
                </c:pt>
                <c:pt idx="5091">
                  <c:v>1721.6959999999999</c:v>
                </c:pt>
                <c:pt idx="5092">
                  <c:v>1905.395</c:v>
                </c:pt>
                <c:pt idx="5093">
                  <c:v>1721.1029999999998</c:v>
                </c:pt>
                <c:pt idx="5094">
                  <c:v>1906.0819999999999</c:v>
                </c:pt>
                <c:pt idx="5095">
                  <c:v>1720.5160000000001</c:v>
                </c:pt>
                <c:pt idx="5096">
                  <c:v>1906.758</c:v>
                </c:pt>
                <c:pt idx="5097">
                  <c:v>1719.9380000000001</c:v>
                </c:pt>
                <c:pt idx="5098">
                  <c:v>1907.434</c:v>
                </c:pt>
                <c:pt idx="5099">
                  <c:v>1719.366</c:v>
                </c:pt>
                <c:pt idx="5100">
                  <c:v>1908.098</c:v>
                </c:pt>
                <c:pt idx="5101">
                  <c:v>1718.808</c:v>
                </c:pt>
                <c:pt idx="5102">
                  <c:v>1908.7470000000001</c:v>
                </c:pt>
                <c:pt idx="5103">
                  <c:v>1718.2650000000001</c:v>
                </c:pt>
                <c:pt idx="5104">
                  <c:v>1909.396</c:v>
                </c:pt>
                <c:pt idx="5105">
                  <c:v>1717.7249999999999</c:v>
                </c:pt>
                <c:pt idx="5106">
                  <c:v>1910.0360000000001</c:v>
                </c:pt>
                <c:pt idx="5107">
                  <c:v>1717.201</c:v>
                </c:pt>
                <c:pt idx="5108">
                  <c:v>1910.665</c:v>
                </c:pt>
                <c:pt idx="5109">
                  <c:v>1716.675</c:v>
                </c:pt>
                <c:pt idx="5110">
                  <c:v>1911.2860000000001</c:v>
                </c:pt>
                <c:pt idx="5111">
                  <c:v>1716.1629999999998</c:v>
                </c:pt>
                <c:pt idx="5112">
                  <c:v>1911.9010000000001</c:v>
                </c:pt>
                <c:pt idx="5113">
                  <c:v>1715.6629999999998</c:v>
                </c:pt>
                <c:pt idx="5114">
                  <c:v>1912.5070000000001</c:v>
                </c:pt>
                <c:pt idx="5115">
                  <c:v>1715.1669999999999</c:v>
                </c:pt>
                <c:pt idx="5116">
                  <c:v>1912.4829999999999</c:v>
                </c:pt>
                <c:pt idx="5117">
                  <c:v>1714.6839999999959</c:v>
                </c:pt>
                <c:pt idx="5118">
                  <c:v>1913.068</c:v>
                </c:pt>
                <c:pt idx="5119">
                  <c:v>1713.6009999999999</c:v>
                </c:pt>
                <c:pt idx="5120">
                  <c:v>1913.6489999999999</c:v>
                </c:pt>
                <c:pt idx="5121">
                  <c:v>1713.1419999999998</c:v>
                </c:pt>
                <c:pt idx="5122">
                  <c:v>1914.222</c:v>
                </c:pt>
                <c:pt idx="5123">
                  <c:v>1712.6829999999998</c:v>
                </c:pt>
                <c:pt idx="5124">
                  <c:v>1914.7839999999999</c:v>
                </c:pt>
                <c:pt idx="5125">
                  <c:v>1712.2429999999999</c:v>
                </c:pt>
                <c:pt idx="5126">
                  <c:v>1915.3419999999999</c:v>
                </c:pt>
                <c:pt idx="5127">
                  <c:v>1711.8109999999999</c:v>
                </c:pt>
                <c:pt idx="5128">
                  <c:v>1915.8829999999998</c:v>
                </c:pt>
                <c:pt idx="5129">
                  <c:v>1711.3889999999999</c:v>
                </c:pt>
                <c:pt idx="5130">
                  <c:v>1916.423</c:v>
                </c:pt>
                <c:pt idx="5131">
                  <c:v>1710.972</c:v>
                </c:pt>
                <c:pt idx="5132">
                  <c:v>1916.943</c:v>
                </c:pt>
                <c:pt idx="5133">
                  <c:v>1710.578</c:v>
                </c:pt>
                <c:pt idx="5134">
                  <c:v>1917.471</c:v>
                </c:pt>
                <c:pt idx="5135">
                  <c:v>1709.9080000000001</c:v>
                </c:pt>
                <c:pt idx="5136">
                  <c:v>1917.98</c:v>
                </c:pt>
                <c:pt idx="5137">
                  <c:v>1709.5250000000001</c:v>
                </c:pt>
                <c:pt idx="5138">
                  <c:v>1918.4780000000001</c:v>
                </c:pt>
                <c:pt idx="5139">
                  <c:v>1709.1529999999998</c:v>
                </c:pt>
                <c:pt idx="5140">
                  <c:v>1918.973</c:v>
                </c:pt>
                <c:pt idx="5141">
                  <c:v>1708.7839999999999</c:v>
                </c:pt>
                <c:pt idx="5142">
                  <c:v>1919.4549999999999</c:v>
                </c:pt>
                <c:pt idx="5143">
                  <c:v>1708.4290000000001</c:v>
                </c:pt>
                <c:pt idx="5144">
                  <c:v>1919.931</c:v>
                </c:pt>
                <c:pt idx="5145">
                  <c:v>1708.079</c:v>
                </c:pt>
                <c:pt idx="5146">
                  <c:v>1920.3989999999999</c:v>
                </c:pt>
                <c:pt idx="5147">
                  <c:v>1707.248</c:v>
                </c:pt>
                <c:pt idx="5148">
                  <c:v>1920.856</c:v>
                </c:pt>
                <c:pt idx="5149">
                  <c:v>1706.923</c:v>
                </c:pt>
                <c:pt idx="5150">
                  <c:v>1921.3009999999999</c:v>
                </c:pt>
                <c:pt idx="5151">
                  <c:v>1706.616</c:v>
                </c:pt>
                <c:pt idx="5152">
                  <c:v>1921.7429999999999</c:v>
                </c:pt>
                <c:pt idx="5153">
                  <c:v>1706.3109999999999</c:v>
                </c:pt>
                <c:pt idx="5154">
                  <c:v>1922.1719999999998</c:v>
                </c:pt>
                <c:pt idx="5155">
                  <c:v>1706.0219999999999</c:v>
                </c:pt>
                <c:pt idx="5156">
                  <c:v>1922.586</c:v>
                </c:pt>
                <c:pt idx="5157">
                  <c:v>1705.7439999999999</c:v>
                </c:pt>
                <c:pt idx="5158">
                  <c:v>1922.9949999999999</c:v>
                </c:pt>
                <c:pt idx="5159">
                  <c:v>1705.4760000000001</c:v>
                </c:pt>
                <c:pt idx="5160">
                  <c:v>1923.402</c:v>
                </c:pt>
                <c:pt idx="5161">
                  <c:v>1705.211</c:v>
                </c:pt>
                <c:pt idx="5162">
                  <c:v>1923.7929999999999</c:v>
                </c:pt>
                <c:pt idx="5163">
                  <c:v>1704.8979999999999</c:v>
                </c:pt>
                <c:pt idx="5164">
                  <c:v>1924.1719999999998</c:v>
                </c:pt>
                <c:pt idx="5165">
                  <c:v>1704.6499999999999</c:v>
                </c:pt>
                <c:pt idx="5166">
                  <c:v>1924.55</c:v>
                </c:pt>
                <c:pt idx="5167">
                  <c:v>1704.4170000000001</c:v>
                </c:pt>
                <c:pt idx="5168">
                  <c:v>1924.9110000000001</c:v>
                </c:pt>
                <c:pt idx="5169">
                  <c:v>1704.1949999999954</c:v>
                </c:pt>
                <c:pt idx="5170">
                  <c:v>1925.271</c:v>
                </c:pt>
                <c:pt idx="5171">
                  <c:v>1703.9860000000001</c:v>
                </c:pt>
                <c:pt idx="5172">
                  <c:v>1925.6089999999999</c:v>
                </c:pt>
                <c:pt idx="5173">
                  <c:v>1703.7839999999999</c:v>
                </c:pt>
                <c:pt idx="5174">
                  <c:v>1925.943</c:v>
                </c:pt>
                <c:pt idx="5175">
                  <c:v>1703.5889999999999</c:v>
                </c:pt>
                <c:pt idx="5176">
                  <c:v>1926.27</c:v>
                </c:pt>
                <c:pt idx="5177">
                  <c:v>1703.8489999999999</c:v>
                </c:pt>
                <c:pt idx="5178">
                  <c:v>1926.5839999999998</c:v>
                </c:pt>
                <c:pt idx="5179">
                  <c:v>1703.675</c:v>
                </c:pt>
                <c:pt idx="5180">
                  <c:v>1926.8899999999999</c:v>
                </c:pt>
                <c:pt idx="5181">
                  <c:v>1703.509</c:v>
                </c:pt>
                <c:pt idx="5182">
                  <c:v>1927.1869999999999</c:v>
                </c:pt>
                <c:pt idx="5183">
                  <c:v>1703.3519999999999</c:v>
                </c:pt>
                <c:pt idx="5184">
                  <c:v>1927.4760000000001</c:v>
                </c:pt>
                <c:pt idx="5185">
                  <c:v>1703.212</c:v>
                </c:pt>
                <c:pt idx="5186">
                  <c:v>1927.749</c:v>
                </c:pt>
                <c:pt idx="5187">
                  <c:v>1703.087</c:v>
                </c:pt>
                <c:pt idx="5188">
                  <c:v>1928.019</c:v>
                </c:pt>
                <c:pt idx="5189">
                  <c:v>1702.9639999999999</c:v>
                </c:pt>
                <c:pt idx="5190">
                  <c:v>1928.278</c:v>
                </c:pt>
                <c:pt idx="5191">
                  <c:v>1702.848</c:v>
                </c:pt>
                <c:pt idx="5192">
                  <c:v>1928.5250000000001</c:v>
                </c:pt>
                <c:pt idx="5193">
                  <c:v>1702.758</c:v>
                </c:pt>
                <c:pt idx="5194">
                  <c:v>1928.761</c:v>
                </c:pt>
                <c:pt idx="5195">
                  <c:v>1702.6629999999998</c:v>
                </c:pt>
                <c:pt idx="5196">
                  <c:v>1928.9880000000001</c:v>
                </c:pt>
                <c:pt idx="5197">
                  <c:v>1702.59</c:v>
                </c:pt>
                <c:pt idx="5198">
                  <c:v>1929.21</c:v>
                </c:pt>
                <c:pt idx="5199">
                  <c:v>1702.5260000000001</c:v>
                </c:pt>
                <c:pt idx="5200">
                  <c:v>1929.414</c:v>
                </c:pt>
                <c:pt idx="5201">
                  <c:v>1702.47</c:v>
                </c:pt>
                <c:pt idx="5202">
                  <c:v>1929.6139999999998</c:v>
                </c:pt>
                <c:pt idx="5203">
                  <c:v>1702.424</c:v>
                </c:pt>
                <c:pt idx="5204">
                  <c:v>1929.8009999999999</c:v>
                </c:pt>
                <c:pt idx="5205">
                  <c:v>1702.3919999999998</c:v>
                </c:pt>
                <c:pt idx="5206">
                  <c:v>1929.9839999999999</c:v>
                </c:pt>
                <c:pt idx="5207">
                  <c:v>1702.3639999999998</c:v>
                </c:pt>
                <c:pt idx="5208">
                  <c:v>1930.1469999999999</c:v>
                </c:pt>
                <c:pt idx="5209">
                  <c:v>1702.3529999999998</c:v>
                </c:pt>
                <c:pt idx="5210">
                  <c:v>1930.3009999999999</c:v>
                </c:pt>
                <c:pt idx="5211">
                  <c:v>1702.3539999999998</c:v>
                </c:pt>
                <c:pt idx="5212">
                  <c:v>1930.4549999999999</c:v>
                </c:pt>
                <c:pt idx="5213">
                  <c:v>1702.3619999999999</c:v>
                </c:pt>
                <c:pt idx="5214">
                  <c:v>1930.5909999999999</c:v>
                </c:pt>
                <c:pt idx="5215">
                  <c:v>1702.3829999999998</c:v>
                </c:pt>
                <c:pt idx="5216">
                  <c:v>1930.721</c:v>
                </c:pt>
                <c:pt idx="5217">
                  <c:v>1702.4080000000001</c:v>
                </c:pt>
                <c:pt idx="5218">
                  <c:v>1930.8389999999999</c:v>
                </c:pt>
                <c:pt idx="5219">
                  <c:v>1702.4470000000001</c:v>
                </c:pt>
                <c:pt idx="5220">
                  <c:v>1930.9470000000001</c:v>
                </c:pt>
                <c:pt idx="5221">
                  <c:v>1702.5039999999999</c:v>
                </c:pt>
                <c:pt idx="5222">
                  <c:v>1931.0450000000001</c:v>
                </c:pt>
                <c:pt idx="5223">
                  <c:v>1702.5739999999998</c:v>
                </c:pt>
                <c:pt idx="5224">
                  <c:v>1931.1319999999998</c:v>
                </c:pt>
                <c:pt idx="5225">
                  <c:v>1702.6419999999998</c:v>
                </c:pt>
                <c:pt idx="5226">
                  <c:v>1931.21</c:v>
                </c:pt>
                <c:pt idx="5227">
                  <c:v>1702.7329999999999</c:v>
                </c:pt>
                <c:pt idx="5228">
                  <c:v>1931.278</c:v>
                </c:pt>
                <c:pt idx="5229">
                  <c:v>1702.8239999999998</c:v>
                </c:pt>
                <c:pt idx="5230">
                  <c:v>1931.336</c:v>
                </c:pt>
                <c:pt idx="5231">
                  <c:v>1702.933</c:v>
                </c:pt>
                <c:pt idx="5232">
                  <c:v>1931.3829999999998</c:v>
                </c:pt>
                <c:pt idx="5233">
                  <c:v>1703.047</c:v>
                </c:pt>
                <c:pt idx="5234">
                  <c:v>1931.6299999999999</c:v>
                </c:pt>
                <c:pt idx="5235">
                  <c:v>1703.1779999999999</c:v>
                </c:pt>
                <c:pt idx="5236">
                  <c:v>1931.6519999999998</c:v>
                </c:pt>
                <c:pt idx="5237">
                  <c:v>1703.3129999999999</c:v>
                </c:pt>
                <c:pt idx="5238">
                  <c:v>1931.6639999999998</c:v>
                </c:pt>
                <c:pt idx="5239">
                  <c:v>1703.4649999999999</c:v>
                </c:pt>
                <c:pt idx="5240">
                  <c:v>1931.6679999999999</c:v>
                </c:pt>
                <c:pt idx="5241">
                  <c:v>1703.6239999999998</c:v>
                </c:pt>
                <c:pt idx="5242">
                  <c:v>1931.655</c:v>
                </c:pt>
                <c:pt idx="5243">
                  <c:v>1703.797</c:v>
                </c:pt>
                <c:pt idx="5244">
                  <c:v>1931.4370000000001</c:v>
                </c:pt>
                <c:pt idx="5245">
                  <c:v>1703.971</c:v>
                </c:pt>
                <c:pt idx="5246">
                  <c:v>1931.4</c:v>
                </c:pt>
                <c:pt idx="5247">
                  <c:v>1704.1669999999999</c:v>
                </c:pt>
                <c:pt idx="5248">
                  <c:v>1931.3519999999999</c:v>
                </c:pt>
                <c:pt idx="5249">
                  <c:v>1704.3719999999998</c:v>
                </c:pt>
                <c:pt idx="5250">
                  <c:v>1931.296</c:v>
                </c:pt>
                <c:pt idx="5251">
                  <c:v>1704.588</c:v>
                </c:pt>
                <c:pt idx="5252">
                  <c:v>1931.229</c:v>
                </c:pt>
                <c:pt idx="5253">
                  <c:v>1704.8129999999999</c:v>
                </c:pt>
                <c:pt idx="5254">
                  <c:v>1931.1579999999999</c:v>
                </c:pt>
                <c:pt idx="5255">
                  <c:v>1705.0409999999999</c:v>
                </c:pt>
                <c:pt idx="5256">
                  <c:v>1931.078</c:v>
                </c:pt>
                <c:pt idx="5257">
                  <c:v>1705.2929999999999</c:v>
                </c:pt>
                <c:pt idx="5258">
                  <c:v>1930.979</c:v>
                </c:pt>
                <c:pt idx="5259">
                  <c:v>1705.5450000000001</c:v>
                </c:pt>
                <c:pt idx="5260">
                  <c:v>1930.8709999999999</c:v>
                </c:pt>
                <c:pt idx="5261">
                  <c:v>1705.807</c:v>
                </c:pt>
                <c:pt idx="5262">
                  <c:v>1930.7629999999999</c:v>
                </c:pt>
                <c:pt idx="5263">
                  <c:v>1706.0919999999999</c:v>
                </c:pt>
                <c:pt idx="5264">
                  <c:v>1930.6309999999999</c:v>
                </c:pt>
                <c:pt idx="5265">
                  <c:v>1706.3739999999998</c:v>
                </c:pt>
                <c:pt idx="5266">
                  <c:v>1930.4960000000001</c:v>
                </c:pt>
                <c:pt idx="5267">
                  <c:v>1707.175</c:v>
                </c:pt>
                <c:pt idx="5268">
                  <c:v>1930.3529999999998</c:v>
                </c:pt>
                <c:pt idx="5269">
                  <c:v>1707.4670000000001</c:v>
                </c:pt>
                <c:pt idx="5270">
                  <c:v>1930.1969999999999</c:v>
                </c:pt>
                <c:pt idx="5271">
                  <c:v>1707.7760000000001</c:v>
                </c:pt>
                <c:pt idx="5272">
                  <c:v>1930.0350000000001</c:v>
                </c:pt>
                <c:pt idx="5273">
                  <c:v>1708.0939999999998</c:v>
                </c:pt>
                <c:pt idx="5274">
                  <c:v>1929.856</c:v>
                </c:pt>
                <c:pt idx="5275">
                  <c:v>1708.2170000000001</c:v>
                </c:pt>
                <c:pt idx="5276">
                  <c:v>1929.6729999999998</c:v>
                </c:pt>
                <c:pt idx="5277">
                  <c:v>1708.0989999999999</c:v>
                </c:pt>
                <c:pt idx="5278">
                  <c:v>1929.4780000000001</c:v>
                </c:pt>
                <c:pt idx="5279">
                  <c:v>1708.4380000000001</c:v>
                </c:pt>
                <c:pt idx="5280">
                  <c:v>1929.277</c:v>
                </c:pt>
                <c:pt idx="5281">
                  <c:v>1708.789</c:v>
                </c:pt>
                <c:pt idx="5282">
                  <c:v>1929.058</c:v>
                </c:pt>
                <c:pt idx="5283">
                  <c:v>1709.1419999999998</c:v>
                </c:pt>
                <c:pt idx="5284">
                  <c:v>1928.8339999999998</c:v>
                </c:pt>
                <c:pt idx="5285">
                  <c:v>1709.5160000000001</c:v>
                </c:pt>
                <c:pt idx="5286">
                  <c:v>1928.6009999999999</c:v>
                </c:pt>
                <c:pt idx="5287">
                  <c:v>1709.896</c:v>
                </c:pt>
                <c:pt idx="5288">
                  <c:v>1928.355</c:v>
                </c:pt>
                <c:pt idx="5289">
                  <c:v>1710.287</c:v>
                </c:pt>
                <c:pt idx="5290">
                  <c:v>1928.1009999999999</c:v>
                </c:pt>
                <c:pt idx="5291">
                  <c:v>1710.6869999999999</c:v>
                </c:pt>
                <c:pt idx="5292">
                  <c:v>1927.2939999999999</c:v>
                </c:pt>
                <c:pt idx="5293">
                  <c:v>1711.0929999999998</c:v>
                </c:pt>
                <c:pt idx="5294">
                  <c:v>1927.0150000000001</c:v>
                </c:pt>
                <c:pt idx="5295">
                  <c:v>1711.519</c:v>
                </c:pt>
                <c:pt idx="5296">
                  <c:v>1926.7349999999999</c:v>
                </c:pt>
                <c:pt idx="5297">
                  <c:v>1711.94</c:v>
                </c:pt>
                <c:pt idx="5298">
                  <c:v>1926.4360000000001</c:v>
                </c:pt>
                <c:pt idx="5299">
                  <c:v>1712.386</c:v>
                </c:pt>
                <c:pt idx="5300">
                  <c:v>1926.1289999999999</c:v>
                </c:pt>
                <c:pt idx="5301">
                  <c:v>1712.835</c:v>
                </c:pt>
                <c:pt idx="5302">
                  <c:v>1925.8209999999999</c:v>
                </c:pt>
                <c:pt idx="5303">
                  <c:v>1713.3</c:v>
                </c:pt>
                <c:pt idx="5304">
                  <c:v>1925.3919999999998</c:v>
                </c:pt>
                <c:pt idx="5305">
                  <c:v>1713.768</c:v>
                </c:pt>
                <c:pt idx="5306">
                  <c:v>1925.0519999999999</c:v>
                </c:pt>
                <c:pt idx="5307">
                  <c:v>1714.249</c:v>
                </c:pt>
                <c:pt idx="5308">
                  <c:v>1924.885</c:v>
                </c:pt>
                <c:pt idx="5309">
                  <c:v>1714.7360000000001</c:v>
                </c:pt>
                <c:pt idx="5310">
                  <c:v>1924.5239999999999</c:v>
                </c:pt>
                <c:pt idx="5311">
                  <c:v>1715.1219999999998</c:v>
                </c:pt>
                <c:pt idx="5312">
                  <c:v>1924.1479999999999</c:v>
                </c:pt>
                <c:pt idx="5313">
                  <c:v>1715.6279999999999</c:v>
                </c:pt>
                <c:pt idx="5314">
                  <c:v>1923.768</c:v>
                </c:pt>
                <c:pt idx="5315">
                  <c:v>1716.1369999999999</c:v>
                </c:pt>
                <c:pt idx="5316">
                  <c:v>1976.424</c:v>
                </c:pt>
                <c:pt idx="5317">
                  <c:v>1763.7750000000001</c:v>
                </c:pt>
                <c:pt idx="5318">
                  <c:v>1976.049</c:v>
                </c:pt>
                <c:pt idx="5319">
                  <c:v>1764.2739999999999</c:v>
                </c:pt>
                <c:pt idx="5320">
                  <c:v>1975.665</c:v>
                </c:pt>
                <c:pt idx="5321">
                  <c:v>1764.8</c:v>
                </c:pt>
                <c:pt idx="5322">
                  <c:v>1975.271</c:v>
                </c:pt>
                <c:pt idx="5323">
                  <c:v>1765.328</c:v>
                </c:pt>
                <c:pt idx="5324">
                  <c:v>1974.8679999999999</c:v>
                </c:pt>
                <c:pt idx="5325">
                  <c:v>1765.8609999999999</c:v>
                </c:pt>
                <c:pt idx="5326">
                  <c:v>1974.8489999999999</c:v>
                </c:pt>
                <c:pt idx="5327">
                  <c:v>1766.413</c:v>
                </c:pt>
                <c:pt idx="5328">
                  <c:v>1974.422</c:v>
                </c:pt>
                <c:pt idx="5329">
                  <c:v>1766.9660000000001</c:v>
                </c:pt>
                <c:pt idx="5330">
                  <c:v>1973.9880000000001</c:v>
                </c:pt>
                <c:pt idx="5331">
                  <c:v>1767.5339999999999</c:v>
                </c:pt>
                <c:pt idx="5332">
                  <c:v>1973.268</c:v>
                </c:pt>
                <c:pt idx="5333">
                  <c:v>1768.1109999999999</c:v>
                </c:pt>
                <c:pt idx="5334">
                  <c:v>1972.8119999999999</c:v>
                </c:pt>
                <c:pt idx="5335">
                  <c:v>1768.6909999999998</c:v>
                </c:pt>
                <c:pt idx="5336">
                  <c:v>1972.336</c:v>
                </c:pt>
                <c:pt idx="5337">
                  <c:v>1769.289</c:v>
                </c:pt>
                <c:pt idx="5338">
                  <c:v>1971.86</c:v>
                </c:pt>
                <c:pt idx="5339">
                  <c:v>1769.8909999999998</c:v>
                </c:pt>
                <c:pt idx="5340">
                  <c:v>1971.37</c:v>
                </c:pt>
                <c:pt idx="5341">
                  <c:v>1770.5</c:v>
                </c:pt>
                <c:pt idx="5342">
                  <c:v>1970.8709999999999</c:v>
                </c:pt>
                <c:pt idx="5343">
                  <c:v>1771.2149999999999</c:v>
                </c:pt>
                <c:pt idx="5344">
                  <c:v>1970.3619999999999</c:v>
                </c:pt>
                <c:pt idx="5345">
                  <c:v>1771.8329999999999</c:v>
                </c:pt>
                <c:pt idx="5346">
                  <c:v>1969.8529999999998</c:v>
                </c:pt>
                <c:pt idx="5347">
                  <c:v>1772.009</c:v>
                </c:pt>
                <c:pt idx="5348">
                  <c:v>1969.3229999999999</c:v>
                </c:pt>
                <c:pt idx="5349">
                  <c:v>1772.6489999999999</c:v>
                </c:pt>
                <c:pt idx="5350">
                  <c:v>1968.261</c:v>
                </c:pt>
                <c:pt idx="5351">
                  <c:v>1773.298</c:v>
                </c:pt>
                <c:pt idx="5352">
                  <c:v>1967.7160000000001</c:v>
                </c:pt>
                <c:pt idx="5353">
                  <c:v>1773.954</c:v>
                </c:pt>
                <c:pt idx="5354">
                  <c:v>1967.1599999999999</c:v>
                </c:pt>
                <c:pt idx="5355">
                  <c:v>1774.6229999999998</c:v>
                </c:pt>
                <c:pt idx="5356">
                  <c:v>1966.5989999999999</c:v>
                </c:pt>
                <c:pt idx="5357">
                  <c:v>1775.3</c:v>
                </c:pt>
                <c:pt idx="5358">
                  <c:v>1965.96</c:v>
                </c:pt>
                <c:pt idx="5359">
                  <c:v>1775.9760000000001</c:v>
                </c:pt>
                <c:pt idx="5360">
                  <c:v>1965.376</c:v>
                </c:pt>
                <c:pt idx="5361">
                  <c:v>1776.6709999999998</c:v>
                </c:pt>
                <c:pt idx="5362">
                  <c:v>1964.7750000000001</c:v>
                </c:pt>
                <c:pt idx="5363">
                  <c:v>1777.3729999999998</c:v>
                </c:pt>
                <c:pt idx="5364">
                  <c:v>1964.1759999999999</c:v>
                </c:pt>
                <c:pt idx="5365">
                  <c:v>1778.0809999999999</c:v>
                </c:pt>
                <c:pt idx="5366">
                  <c:v>1963.5619999999999</c:v>
                </c:pt>
                <c:pt idx="5367">
                  <c:v>1778.799</c:v>
                </c:pt>
                <c:pt idx="5368">
                  <c:v>1963.1369999999999</c:v>
                </c:pt>
                <c:pt idx="5369">
                  <c:v>1779.5309999999999</c:v>
                </c:pt>
                <c:pt idx="5370">
                  <c:v>1962.508</c:v>
                </c:pt>
                <c:pt idx="5371">
                  <c:v>1780.2650000000001</c:v>
                </c:pt>
                <c:pt idx="5372">
                  <c:v>1961.866</c:v>
                </c:pt>
                <c:pt idx="5373">
                  <c:v>1781.1959999999999</c:v>
                </c:pt>
                <c:pt idx="5374">
                  <c:v>1961.213</c:v>
                </c:pt>
                <c:pt idx="5375">
                  <c:v>1781.9370000000001</c:v>
                </c:pt>
                <c:pt idx="5376">
                  <c:v>1960.098</c:v>
                </c:pt>
                <c:pt idx="5377">
                  <c:v>1782.6899999999998</c:v>
                </c:pt>
                <c:pt idx="5378">
                  <c:v>1959.4260000000011</c:v>
                </c:pt>
                <c:pt idx="5379">
                  <c:v>1782.9460000000001</c:v>
                </c:pt>
                <c:pt idx="5380">
                  <c:v>1958.7439999999999</c:v>
                </c:pt>
                <c:pt idx="5381">
                  <c:v>1783.7049999999999</c:v>
                </c:pt>
                <c:pt idx="5382">
                  <c:v>1958.0539999999999</c:v>
                </c:pt>
                <c:pt idx="5383">
                  <c:v>1784.472</c:v>
                </c:pt>
                <c:pt idx="5384">
                  <c:v>1957.3579999999999</c:v>
                </c:pt>
                <c:pt idx="5385">
                  <c:v>1785.2460000000001</c:v>
                </c:pt>
                <c:pt idx="5386">
                  <c:v>1956.6509999999998</c:v>
                </c:pt>
                <c:pt idx="5387">
                  <c:v>1786.03</c:v>
                </c:pt>
                <c:pt idx="5388">
                  <c:v>1955.94</c:v>
                </c:pt>
                <c:pt idx="5389">
                  <c:v>1786.8229999999999</c:v>
                </c:pt>
                <c:pt idx="5390">
                  <c:v>1955.221</c:v>
                </c:pt>
                <c:pt idx="5391">
                  <c:v>1787.62</c:v>
                </c:pt>
                <c:pt idx="5392">
                  <c:v>1954.4929999999999</c:v>
                </c:pt>
                <c:pt idx="5393">
                  <c:v>1788.4250000000011</c:v>
                </c:pt>
                <c:pt idx="5394">
                  <c:v>1953.7560000000001</c:v>
                </c:pt>
                <c:pt idx="5395">
                  <c:v>1789.2329999999999</c:v>
                </c:pt>
                <c:pt idx="5396">
                  <c:v>1953.0150000000001</c:v>
                </c:pt>
                <c:pt idx="5397">
                  <c:v>1790.058</c:v>
                </c:pt>
                <c:pt idx="5398">
                  <c:v>1952.261</c:v>
                </c:pt>
                <c:pt idx="5399">
                  <c:v>1790.8869999999999</c:v>
                </c:pt>
                <c:pt idx="5400">
                  <c:v>1951.5050000000001</c:v>
                </c:pt>
                <c:pt idx="5401">
                  <c:v>1791.722</c:v>
                </c:pt>
                <c:pt idx="5402">
                  <c:v>1950.7339999999999</c:v>
                </c:pt>
                <c:pt idx="5403">
                  <c:v>1792.5650000000001</c:v>
                </c:pt>
                <c:pt idx="5404">
                  <c:v>1949.963</c:v>
                </c:pt>
                <c:pt idx="5405">
                  <c:v>1793.4160000000011</c:v>
                </c:pt>
                <c:pt idx="5406">
                  <c:v>1949.1829999999998</c:v>
                </c:pt>
                <c:pt idx="5407">
                  <c:v>1794.277</c:v>
                </c:pt>
                <c:pt idx="5408">
                  <c:v>1948.3879999999999</c:v>
                </c:pt>
                <c:pt idx="5409">
                  <c:v>1794.8439999999998</c:v>
                </c:pt>
                <c:pt idx="5410">
                  <c:v>1947.585</c:v>
                </c:pt>
                <c:pt idx="5411">
                  <c:v>1795.711</c:v>
                </c:pt>
                <c:pt idx="5412">
                  <c:v>1946.4780000000001</c:v>
                </c:pt>
                <c:pt idx="5413">
                  <c:v>1796.575</c:v>
                </c:pt>
                <c:pt idx="5414">
                  <c:v>1945.6519999999998</c:v>
                </c:pt>
                <c:pt idx="5415">
                  <c:v>1797.461</c:v>
                </c:pt>
                <c:pt idx="5416">
                  <c:v>1944.8329999999999</c:v>
                </c:pt>
                <c:pt idx="5417">
                  <c:v>1798.3489999999999</c:v>
                </c:pt>
                <c:pt idx="5418">
                  <c:v>1944.001</c:v>
                </c:pt>
                <c:pt idx="5419">
                  <c:v>1799.242</c:v>
                </c:pt>
                <c:pt idx="5420">
                  <c:v>1943.1559999999999</c:v>
                </c:pt>
                <c:pt idx="5421">
                  <c:v>1800.1339999999998</c:v>
                </c:pt>
                <c:pt idx="5422">
                  <c:v>1942.3119999999999</c:v>
                </c:pt>
                <c:pt idx="5423">
                  <c:v>1800.9839999999999</c:v>
                </c:pt>
                <c:pt idx="5424">
                  <c:v>1941.4590000000001</c:v>
                </c:pt>
                <c:pt idx="5425">
                  <c:v>1801.8929999999998</c:v>
                </c:pt>
                <c:pt idx="5426">
                  <c:v>1940.6029999999998</c:v>
                </c:pt>
                <c:pt idx="5427">
                  <c:v>1802.1929999999998</c:v>
                </c:pt>
                <c:pt idx="5428">
                  <c:v>1939.7380000000001</c:v>
                </c:pt>
                <c:pt idx="5429">
                  <c:v>1803.1109999999999</c:v>
                </c:pt>
                <c:pt idx="5430">
                  <c:v>1938.8619999999999</c:v>
                </c:pt>
                <c:pt idx="5431">
                  <c:v>1804.0260000000001</c:v>
                </c:pt>
                <c:pt idx="5432">
                  <c:v>1937.9860000000001</c:v>
                </c:pt>
                <c:pt idx="5433">
                  <c:v>1804.9660000000001</c:v>
                </c:pt>
                <c:pt idx="5434">
                  <c:v>1937.107</c:v>
                </c:pt>
                <c:pt idx="5435">
                  <c:v>1805.9</c:v>
                </c:pt>
                <c:pt idx="5436">
                  <c:v>1936.211</c:v>
                </c:pt>
                <c:pt idx="5437">
                  <c:v>1806.8439999999998</c:v>
                </c:pt>
                <c:pt idx="5438">
                  <c:v>1935.3209999999999</c:v>
                </c:pt>
                <c:pt idx="5439">
                  <c:v>1807.1729999999998</c:v>
                </c:pt>
                <c:pt idx="5440">
                  <c:v>1934.41</c:v>
                </c:pt>
                <c:pt idx="5441">
                  <c:v>1808.1279999999999</c:v>
                </c:pt>
                <c:pt idx="5442">
                  <c:v>1933.5119999999999</c:v>
                </c:pt>
                <c:pt idx="5443">
                  <c:v>1809.09</c:v>
                </c:pt>
                <c:pt idx="5444">
                  <c:v>1932.5939999999998</c:v>
                </c:pt>
                <c:pt idx="5445">
                  <c:v>1810.059</c:v>
                </c:pt>
                <c:pt idx="5446">
                  <c:v>1931.6739999999998</c:v>
                </c:pt>
                <c:pt idx="5447">
                  <c:v>1811.0260000000001</c:v>
                </c:pt>
                <c:pt idx="5448">
                  <c:v>1930.53</c:v>
                </c:pt>
                <c:pt idx="5449">
                  <c:v>1812.0060000000001</c:v>
                </c:pt>
                <c:pt idx="5450">
                  <c:v>1929.5909999999999</c:v>
                </c:pt>
                <c:pt idx="5451">
                  <c:v>1812.5170000000001</c:v>
                </c:pt>
                <c:pt idx="5452">
                  <c:v>1928.6529999999998</c:v>
                </c:pt>
                <c:pt idx="5453">
                  <c:v>1813.4960000000001</c:v>
                </c:pt>
                <c:pt idx="5454">
                  <c:v>1927.7080000000001</c:v>
                </c:pt>
                <c:pt idx="5455">
                  <c:v>1814.491</c:v>
                </c:pt>
                <c:pt idx="5456">
                  <c:v>1926.7570000000001</c:v>
                </c:pt>
                <c:pt idx="5457">
                  <c:v>1815.4849999999999</c:v>
                </c:pt>
                <c:pt idx="5458">
                  <c:v>1925.8009999999999</c:v>
                </c:pt>
                <c:pt idx="5459">
                  <c:v>1816.2260000000001</c:v>
                </c:pt>
                <c:pt idx="5460">
                  <c:v>1924.35</c:v>
                </c:pt>
                <c:pt idx="5461">
                  <c:v>1817.2270000000001</c:v>
                </c:pt>
                <c:pt idx="5462">
                  <c:v>1923.376</c:v>
                </c:pt>
                <c:pt idx="5463">
                  <c:v>1818.229</c:v>
                </c:pt>
                <c:pt idx="5464">
                  <c:v>1922.4050000000011</c:v>
                </c:pt>
                <c:pt idx="5465">
                  <c:v>1819.2380000000001</c:v>
                </c:pt>
                <c:pt idx="5466">
                  <c:v>1920.817</c:v>
                </c:pt>
                <c:pt idx="5467">
                  <c:v>1820.249</c:v>
                </c:pt>
                <c:pt idx="5468">
                  <c:v>1919.8219999999999</c:v>
                </c:pt>
                <c:pt idx="5469">
                  <c:v>1821.2729999999999</c:v>
                </c:pt>
                <c:pt idx="5470">
                  <c:v>1918.835</c:v>
                </c:pt>
                <c:pt idx="5471">
                  <c:v>1821.701</c:v>
                </c:pt>
                <c:pt idx="5472">
                  <c:v>1917.8329999999999</c:v>
                </c:pt>
                <c:pt idx="5473">
                  <c:v>1822.7180000000001</c:v>
                </c:pt>
                <c:pt idx="5474">
                  <c:v>1916.835</c:v>
                </c:pt>
                <c:pt idx="5475">
                  <c:v>1823.749</c:v>
                </c:pt>
                <c:pt idx="5476">
                  <c:v>1915.2090000000001</c:v>
                </c:pt>
                <c:pt idx="5477">
                  <c:v>1824.7909999999999</c:v>
                </c:pt>
                <c:pt idx="5478">
                  <c:v>1914.1939999999954</c:v>
                </c:pt>
                <c:pt idx="5479">
                  <c:v>1825.826</c:v>
                </c:pt>
                <c:pt idx="5480">
                  <c:v>1913.1799999999998</c:v>
                </c:pt>
                <c:pt idx="5481">
                  <c:v>1826.867</c:v>
                </c:pt>
                <c:pt idx="5482">
                  <c:v>1912.1589999999999</c:v>
                </c:pt>
                <c:pt idx="5483">
                  <c:v>1827.9160000000011</c:v>
                </c:pt>
                <c:pt idx="5484">
                  <c:v>1911.145</c:v>
                </c:pt>
                <c:pt idx="5485">
                  <c:v>1828.9670000000001</c:v>
                </c:pt>
                <c:pt idx="5486">
                  <c:v>1909.7080000000001</c:v>
                </c:pt>
                <c:pt idx="5487">
                  <c:v>1829.8709999999999</c:v>
                </c:pt>
                <c:pt idx="5488">
                  <c:v>1908.521</c:v>
                </c:pt>
                <c:pt idx="5489">
                  <c:v>1830.9250000000011</c:v>
                </c:pt>
                <c:pt idx="5490">
                  <c:v>1907.4760000000001</c:v>
                </c:pt>
                <c:pt idx="5491">
                  <c:v>1831.559</c:v>
                </c:pt>
                <c:pt idx="5492">
                  <c:v>1906.4280000000001</c:v>
                </c:pt>
                <c:pt idx="5493">
                  <c:v>1832.6139999999998</c:v>
                </c:pt>
                <c:pt idx="5494">
                  <c:v>1905.3839999999998</c:v>
                </c:pt>
                <c:pt idx="5495">
                  <c:v>1833.6709999999998</c:v>
                </c:pt>
                <c:pt idx="5496">
                  <c:v>1904.3219999999999</c:v>
                </c:pt>
                <c:pt idx="5497">
                  <c:v>1834.7349999999999</c:v>
                </c:pt>
                <c:pt idx="5498">
                  <c:v>1902.6759999999999</c:v>
                </c:pt>
                <c:pt idx="5499">
                  <c:v>1835.807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64096"/>
        <c:axId val="99765632"/>
      </c:lineChart>
      <c:catAx>
        <c:axId val="99764096"/>
        <c:scaling>
          <c:orientation val="minMax"/>
        </c:scaling>
        <c:delete val="1"/>
        <c:axPos val="b"/>
        <c:majorTickMark val="none"/>
        <c:minorTickMark val="none"/>
        <c:tickLblPos val="nextTo"/>
        <c:crossAx val="99765632"/>
        <c:crosses val="autoZero"/>
        <c:auto val="1"/>
        <c:lblAlgn val="ctr"/>
        <c:lblOffset val="100"/>
        <c:noMultiLvlLbl val="0"/>
      </c:catAx>
      <c:valAx>
        <c:axId val="99765632"/>
        <c:scaling>
          <c:orientation val="minMax"/>
          <c:min val="1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Delay</a:t>
                </a:r>
                <a:r>
                  <a:rPr lang="en-US" baseline="0" dirty="0" smtClean="0"/>
                  <a:t> (ps)</a:t>
                </a:r>
                <a:endParaRPr lang="en-US" dirty="0"/>
              </a:p>
            </c:rich>
          </c:tx>
          <c:layout/>
          <c:overlay val="0"/>
        </c:title>
        <c:numFmt formatCode="0.0000" sourceLinked="1"/>
        <c:majorTickMark val="none"/>
        <c:minorTickMark val="none"/>
        <c:tickLblPos val="nextTo"/>
        <c:crossAx val="99764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Only 64MHz Source ON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SDL Delay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val>
            <c:numRef>
              <c:f>'Noise Plots'!$G$3:$G$5502</c:f>
              <c:numCache>
                <c:formatCode>0.0000</c:formatCode>
                <c:ptCount val="5500"/>
                <c:pt idx="0">
                  <c:v>1871.1</c:v>
                </c:pt>
                <c:pt idx="1">
                  <c:v>1871.1</c:v>
                </c:pt>
                <c:pt idx="2">
                  <c:v>1871.1</c:v>
                </c:pt>
                <c:pt idx="3">
                  <c:v>1871.1</c:v>
                </c:pt>
                <c:pt idx="4">
                  <c:v>1820.8</c:v>
                </c:pt>
                <c:pt idx="5">
                  <c:v>1820.8</c:v>
                </c:pt>
                <c:pt idx="6">
                  <c:v>1820.8</c:v>
                </c:pt>
                <c:pt idx="7">
                  <c:v>1820.8</c:v>
                </c:pt>
                <c:pt idx="8">
                  <c:v>1820.8</c:v>
                </c:pt>
                <c:pt idx="9">
                  <c:v>1820.8</c:v>
                </c:pt>
                <c:pt idx="10">
                  <c:v>1820.8</c:v>
                </c:pt>
                <c:pt idx="11">
                  <c:v>1820.8</c:v>
                </c:pt>
                <c:pt idx="12">
                  <c:v>1820.8</c:v>
                </c:pt>
                <c:pt idx="13">
                  <c:v>1820.8</c:v>
                </c:pt>
                <c:pt idx="14">
                  <c:v>1820.8</c:v>
                </c:pt>
                <c:pt idx="15">
                  <c:v>1820.8</c:v>
                </c:pt>
                <c:pt idx="16">
                  <c:v>1820.8</c:v>
                </c:pt>
                <c:pt idx="17">
                  <c:v>1820.8</c:v>
                </c:pt>
                <c:pt idx="18">
                  <c:v>1820.8</c:v>
                </c:pt>
                <c:pt idx="19">
                  <c:v>1820.8</c:v>
                </c:pt>
                <c:pt idx="20">
                  <c:v>1820.8</c:v>
                </c:pt>
                <c:pt idx="21">
                  <c:v>1820.8</c:v>
                </c:pt>
                <c:pt idx="22">
                  <c:v>1820.8</c:v>
                </c:pt>
                <c:pt idx="23">
                  <c:v>1820.8</c:v>
                </c:pt>
                <c:pt idx="24">
                  <c:v>1820.8</c:v>
                </c:pt>
                <c:pt idx="25">
                  <c:v>1820.8</c:v>
                </c:pt>
                <c:pt idx="26">
                  <c:v>1820.8</c:v>
                </c:pt>
                <c:pt idx="27">
                  <c:v>1820.8</c:v>
                </c:pt>
                <c:pt idx="28">
                  <c:v>1820.8</c:v>
                </c:pt>
                <c:pt idx="29">
                  <c:v>1820.8</c:v>
                </c:pt>
                <c:pt idx="30">
                  <c:v>1820.8</c:v>
                </c:pt>
                <c:pt idx="31">
                  <c:v>1820.8</c:v>
                </c:pt>
                <c:pt idx="32">
                  <c:v>1820.8</c:v>
                </c:pt>
                <c:pt idx="33">
                  <c:v>1820.8</c:v>
                </c:pt>
                <c:pt idx="34">
                  <c:v>1820.8</c:v>
                </c:pt>
                <c:pt idx="35">
                  <c:v>1820.8</c:v>
                </c:pt>
                <c:pt idx="36">
                  <c:v>1820.8</c:v>
                </c:pt>
                <c:pt idx="37">
                  <c:v>1820.8</c:v>
                </c:pt>
                <c:pt idx="38">
                  <c:v>1820.8</c:v>
                </c:pt>
                <c:pt idx="39">
                  <c:v>1820.8</c:v>
                </c:pt>
                <c:pt idx="40">
                  <c:v>1820.8</c:v>
                </c:pt>
                <c:pt idx="41">
                  <c:v>1820.8</c:v>
                </c:pt>
                <c:pt idx="42">
                  <c:v>1820.8</c:v>
                </c:pt>
                <c:pt idx="43">
                  <c:v>1820.8</c:v>
                </c:pt>
                <c:pt idx="44">
                  <c:v>1820.8</c:v>
                </c:pt>
                <c:pt idx="45">
                  <c:v>1820.8</c:v>
                </c:pt>
                <c:pt idx="46">
                  <c:v>1820.8</c:v>
                </c:pt>
                <c:pt idx="47">
                  <c:v>1820.8</c:v>
                </c:pt>
                <c:pt idx="48">
                  <c:v>1820.8</c:v>
                </c:pt>
                <c:pt idx="49">
                  <c:v>1820.8</c:v>
                </c:pt>
                <c:pt idx="50">
                  <c:v>1820.8</c:v>
                </c:pt>
                <c:pt idx="51">
                  <c:v>1820.8</c:v>
                </c:pt>
                <c:pt idx="52">
                  <c:v>1820.8</c:v>
                </c:pt>
                <c:pt idx="53">
                  <c:v>1820.8</c:v>
                </c:pt>
                <c:pt idx="54">
                  <c:v>1820.8</c:v>
                </c:pt>
                <c:pt idx="55">
                  <c:v>1820.8</c:v>
                </c:pt>
                <c:pt idx="56">
                  <c:v>1820.8</c:v>
                </c:pt>
                <c:pt idx="57">
                  <c:v>1820.8</c:v>
                </c:pt>
                <c:pt idx="58">
                  <c:v>1820.8</c:v>
                </c:pt>
                <c:pt idx="59">
                  <c:v>1820.8</c:v>
                </c:pt>
                <c:pt idx="60">
                  <c:v>1820.8</c:v>
                </c:pt>
                <c:pt idx="61">
                  <c:v>1820.8</c:v>
                </c:pt>
                <c:pt idx="62">
                  <c:v>1820.8</c:v>
                </c:pt>
                <c:pt idx="63">
                  <c:v>1820.8</c:v>
                </c:pt>
                <c:pt idx="64">
                  <c:v>1820.8</c:v>
                </c:pt>
                <c:pt idx="65">
                  <c:v>1820.8</c:v>
                </c:pt>
                <c:pt idx="66">
                  <c:v>1820.8</c:v>
                </c:pt>
                <c:pt idx="67">
                  <c:v>1820.8</c:v>
                </c:pt>
                <c:pt idx="68">
                  <c:v>1820.8</c:v>
                </c:pt>
                <c:pt idx="69">
                  <c:v>1820.8</c:v>
                </c:pt>
                <c:pt idx="70">
                  <c:v>1820.8</c:v>
                </c:pt>
                <c:pt idx="71">
                  <c:v>1820.8</c:v>
                </c:pt>
                <c:pt idx="72">
                  <c:v>1820.8</c:v>
                </c:pt>
                <c:pt idx="73">
                  <c:v>1820.8</c:v>
                </c:pt>
                <c:pt idx="74">
                  <c:v>1820.8</c:v>
                </c:pt>
                <c:pt idx="75">
                  <c:v>1820.8</c:v>
                </c:pt>
                <c:pt idx="76">
                  <c:v>1820.8</c:v>
                </c:pt>
                <c:pt idx="77">
                  <c:v>1820.8</c:v>
                </c:pt>
                <c:pt idx="78">
                  <c:v>1820.8</c:v>
                </c:pt>
                <c:pt idx="79">
                  <c:v>1820.8</c:v>
                </c:pt>
                <c:pt idx="80">
                  <c:v>1820.8</c:v>
                </c:pt>
                <c:pt idx="81">
                  <c:v>1820.8</c:v>
                </c:pt>
                <c:pt idx="82">
                  <c:v>1820.8</c:v>
                </c:pt>
                <c:pt idx="83">
                  <c:v>1820.8</c:v>
                </c:pt>
                <c:pt idx="84">
                  <c:v>1820.8</c:v>
                </c:pt>
                <c:pt idx="85">
                  <c:v>1820.8</c:v>
                </c:pt>
                <c:pt idx="86">
                  <c:v>1820.8</c:v>
                </c:pt>
                <c:pt idx="87">
                  <c:v>1820.8</c:v>
                </c:pt>
                <c:pt idx="88">
                  <c:v>1820.8</c:v>
                </c:pt>
                <c:pt idx="89">
                  <c:v>1820.8</c:v>
                </c:pt>
                <c:pt idx="90">
                  <c:v>1820.8</c:v>
                </c:pt>
                <c:pt idx="91">
                  <c:v>1820.8</c:v>
                </c:pt>
                <c:pt idx="92">
                  <c:v>1820.8</c:v>
                </c:pt>
                <c:pt idx="93">
                  <c:v>1820.8</c:v>
                </c:pt>
                <c:pt idx="94">
                  <c:v>1820.8</c:v>
                </c:pt>
                <c:pt idx="95">
                  <c:v>1820.8</c:v>
                </c:pt>
                <c:pt idx="96">
                  <c:v>1820.8</c:v>
                </c:pt>
                <c:pt idx="97">
                  <c:v>1820.8</c:v>
                </c:pt>
                <c:pt idx="98">
                  <c:v>1820.8</c:v>
                </c:pt>
                <c:pt idx="99">
                  <c:v>1820.8</c:v>
                </c:pt>
                <c:pt idx="100">
                  <c:v>1820.8</c:v>
                </c:pt>
                <c:pt idx="101">
                  <c:v>1820.8</c:v>
                </c:pt>
                <c:pt idx="102">
                  <c:v>1820.8</c:v>
                </c:pt>
                <c:pt idx="103">
                  <c:v>1820.8</c:v>
                </c:pt>
                <c:pt idx="104">
                  <c:v>1820.8</c:v>
                </c:pt>
                <c:pt idx="105">
                  <c:v>1820.8</c:v>
                </c:pt>
                <c:pt idx="106">
                  <c:v>1820.8</c:v>
                </c:pt>
                <c:pt idx="107">
                  <c:v>1820.8</c:v>
                </c:pt>
                <c:pt idx="108">
                  <c:v>1820.8</c:v>
                </c:pt>
                <c:pt idx="109">
                  <c:v>1820.8</c:v>
                </c:pt>
                <c:pt idx="110">
                  <c:v>1820.8</c:v>
                </c:pt>
                <c:pt idx="111">
                  <c:v>1820.8</c:v>
                </c:pt>
                <c:pt idx="112">
                  <c:v>1820.8</c:v>
                </c:pt>
                <c:pt idx="113">
                  <c:v>1820.8</c:v>
                </c:pt>
                <c:pt idx="114">
                  <c:v>1820.8</c:v>
                </c:pt>
                <c:pt idx="115">
                  <c:v>1820.8</c:v>
                </c:pt>
                <c:pt idx="116">
                  <c:v>1820.8</c:v>
                </c:pt>
                <c:pt idx="117">
                  <c:v>1820.8</c:v>
                </c:pt>
                <c:pt idx="118">
                  <c:v>1820.8</c:v>
                </c:pt>
                <c:pt idx="119">
                  <c:v>1820.8</c:v>
                </c:pt>
                <c:pt idx="120">
                  <c:v>1820.8</c:v>
                </c:pt>
                <c:pt idx="121">
                  <c:v>1820.8</c:v>
                </c:pt>
                <c:pt idx="122">
                  <c:v>1820.8</c:v>
                </c:pt>
                <c:pt idx="123">
                  <c:v>1820.8</c:v>
                </c:pt>
                <c:pt idx="124">
                  <c:v>1820.8</c:v>
                </c:pt>
                <c:pt idx="125">
                  <c:v>1820.8</c:v>
                </c:pt>
                <c:pt idx="126">
                  <c:v>1820.8</c:v>
                </c:pt>
                <c:pt idx="127">
                  <c:v>1820.8</c:v>
                </c:pt>
                <c:pt idx="128">
                  <c:v>1820.8</c:v>
                </c:pt>
                <c:pt idx="129">
                  <c:v>1820.8</c:v>
                </c:pt>
                <c:pt idx="130">
                  <c:v>1820.8</c:v>
                </c:pt>
                <c:pt idx="131">
                  <c:v>1820.8</c:v>
                </c:pt>
                <c:pt idx="132">
                  <c:v>1820.8</c:v>
                </c:pt>
                <c:pt idx="133">
                  <c:v>1820.8</c:v>
                </c:pt>
                <c:pt idx="134">
                  <c:v>1820.8</c:v>
                </c:pt>
                <c:pt idx="135">
                  <c:v>1820.8</c:v>
                </c:pt>
                <c:pt idx="136">
                  <c:v>1820.8</c:v>
                </c:pt>
                <c:pt idx="137">
                  <c:v>1820.8</c:v>
                </c:pt>
                <c:pt idx="138">
                  <c:v>1820.8</c:v>
                </c:pt>
                <c:pt idx="139">
                  <c:v>1820.8</c:v>
                </c:pt>
                <c:pt idx="140">
                  <c:v>1820.8</c:v>
                </c:pt>
                <c:pt idx="141">
                  <c:v>1820.8</c:v>
                </c:pt>
                <c:pt idx="142">
                  <c:v>1820.8</c:v>
                </c:pt>
                <c:pt idx="143">
                  <c:v>1820.8</c:v>
                </c:pt>
                <c:pt idx="144">
                  <c:v>1820.8</c:v>
                </c:pt>
                <c:pt idx="145">
                  <c:v>1820.8</c:v>
                </c:pt>
                <c:pt idx="146">
                  <c:v>1820.8</c:v>
                </c:pt>
                <c:pt idx="147">
                  <c:v>1820.8</c:v>
                </c:pt>
                <c:pt idx="148">
                  <c:v>1820.8</c:v>
                </c:pt>
                <c:pt idx="149">
                  <c:v>1820.8</c:v>
                </c:pt>
                <c:pt idx="150">
                  <c:v>1820.8</c:v>
                </c:pt>
                <c:pt idx="151">
                  <c:v>1820.8</c:v>
                </c:pt>
                <c:pt idx="152">
                  <c:v>1820.8</c:v>
                </c:pt>
                <c:pt idx="153">
                  <c:v>1820.8</c:v>
                </c:pt>
                <c:pt idx="154">
                  <c:v>1820.8</c:v>
                </c:pt>
                <c:pt idx="155">
                  <c:v>1820.8</c:v>
                </c:pt>
                <c:pt idx="156">
                  <c:v>1820.8</c:v>
                </c:pt>
                <c:pt idx="157">
                  <c:v>1820.8</c:v>
                </c:pt>
                <c:pt idx="158">
                  <c:v>1820.8</c:v>
                </c:pt>
                <c:pt idx="159">
                  <c:v>1820.8</c:v>
                </c:pt>
                <c:pt idx="160">
                  <c:v>1820.8</c:v>
                </c:pt>
                <c:pt idx="161">
                  <c:v>1820.8</c:v>
                </c:pt>
                <c:pt idx="162">
                  <c:v>1820.8</c:v>
                </c:pt>
                <c:pt idx="163">
                  <c:v>1820.8</c:v>
                </c:pt>
                <c:pt idx="164">
                  <c:v>1820.8</c:v>
                </c:pt>
                <c:pt idx="165">
                  <c:v>1820.8</c:v>
                </c:pt>
                <c:pt idx="166">
                  <c:v>1820.8</c:v>
                </c:pt>
                <c:pt idx="167">
                  <c:v>1820.8</c:v>
                </c:pt>
                <c:pt idx="168">
                  <c:v>1820.8</c:v>
                </c:pt>
                <c:pt idx="169">
                  <c:v>1820.8</c:v>
                </c:pt>
                <c:pt idx="170">
                  <c:v>1820.8</c:v>
                </c:pt>
                <c:pt idx="171">
                  <c:v>1820.8</c:v>
                </c:pt>
                <c:pt idx="172">
                  <c:v>1820.8</c:v>
                </c:pt>
                <c:pt idx="173">
                  <c:v>1820.8</c:v>
                </c:pt>
                <c:pt idx="174">
                  <c:v>1820.8</c:v>
                </c:pt>
                <c:pt idx="175">
                  <c:v>1820.8</c:v>
                </c:pt>
                <c:pt idx="176">
                  <c:v>1820.8</c:v>
                </c:pt>
                <c:pt idx="177">
                  <c:v>1820.8</c:v>
                </c:pt>
                <c:pt idx="178">
                  <c:v>1820.8</c:v>
                </c:pt>
                <c:pt idx="179">
                  <c:v>1820.8</c:v>
                </c:pt>
                <c:pt idx="180">
                  <c:v>1820.8</c:v>
                </c:pt>
                <c:pt idx="181">
                  <c:v>1820.8</c:v>
                </c:pt>
                <c:pt idx="182">
                  <c:v>1820.8</c:v>
                </c:pt>
                <c:pt idx="183">
                  <c:v>1820.8</c:v>
                </c:pt>
                <c:pt idx="184">
                  <c:v>1820.8</c:v>
                </c:pt>
                <c:pt idx="185">
                  <c:v>1820.8</c:v>
                </c:pt>
                <c:pt idx="186">
                  <c:v>1820.8</c:v>
                </c:pt>
                <c:pt idx="187">
                  <c:v>1820.8</c:v>
                </c:pt>
                <c:pt idx="188">
                  <c:v>1820.8</c:v>
                </c:pt>
                <c:pt idx="189">
                  <c:v>1820.8</c:v>
                </c:pt>
                <c:pt idx="190">
                  <c:v>1820.8</c:v>
                </c:pt>
                <c:pt idx="191">
                  <c:v>1820.8</c:v>
                </c:pt>
                <c:pt idx="192">
                  <c:v>1820.8</c:v>
                </c:pt>
                <c:pt idx="193">
                  <c:v>1820.8</c:v>
                </c:pt>
                <c:pt idx="194">
                  <c:v>1820.8</c:v>
                </c:pt>
                <c:pt idx="195">
                  <c:v>1820.8</c:v>
                </c:pt>
                <c:pt idx="196">
                  <c:v>1820.8</c:v>
                </c:pt>
                <c:pt idx="197">
                  <c:v>1820.8</c:v>
                </c:pt>
                <c:pt idx="198">
                  <c:v>1820.8</c:v>
                </c:pt>
                <c:pt idx="199">
                  <c:v>1820.8</c:v>
                </c:pt>
                <c:pt idx="200">
                  <c:v>1820.8</c:v>
                </c:pt>
                <c:pt idx="201">
                  <c:v>1820.8</c:v>
                </c:pt>
                <c:pt idx="202">
                  <c:v>1820.8</c:v>
                </c:pt>
                <c:pt idx="203">
                  <c:v>1820.8</c:v>
                </c:pt>
                <c:pt idx="204">
                  <c:v>1820.8</c:v>
                </c:pt>
                <c:pt idx="205">
                  <c:v>1820.8</c:v>
                </c:pt>
                <c:pt idx="206">
                  <c:v>1820.8</c:v>
                </c:pt>
                <c:pt idx="207">
                  <c:v>1820.8</c:v>
                </c:pt>
                <c:pt idx="208">
                  <c:v>1820.8</c:v>
                </c:pt>
                <c:pt idx="209">
                  <c:v>1820.8</c:v>
                </c:pt>
                <c:pt idx="210">
                  <c:v>1820.8</c:v>
                </c:pt>
                <c:pt idx="211">
                  <c:v>1820.8</c:v>
                </c:pt>
                <c:pt idx="212">
                  <c:v>1820.8</c:v>
                </c:pt>
                <c:pt idx="213">
                  <c:v>1820.8</c:v>
                </c:pt>
                <c:pt idx="214">
                  <c:v>1820.8</c:v>
                </c:pt>
                <c:pt idx="215">
                  <c:v>1820.8</c:v>
                </c:pt>
                <c:pt idx="216">
                  <c:v>1820.8</c:v>
                </c:pt>
                <c:pt idx="217">
                  <c:v>1820.8</c:v>
                </c:pt>
                <c:pt idx="218">
                  <c:v>1820.8</c:v>
                </c:pt>
                <c:pt idx="219">
                  <c:v>1820.8</c:v>
                </c:pt>
                <c:pt idx="220">
                  <c:v>1820.8</c:v>
                </c:pt>
                <c:pt idx="221">
                  <c:v>1820.8</c:v>
                </c:pt>
                <c:pt idx="222">
                  <c:v>1820.8</c:v>
                </c:pt>
                <c:pt idx="223">
                  <c:v>1820.8</c:v>
                </c:pt>
                <c:pt idx="224">
                  <c:v>1820.8</c:v>
                </c:pt>
                <c:pt idx="225">
                  <c:v>1820.8</c:v>
                </c:pt>
                <c:pt idx="226">
                  <c:v>1820.8</c:v>
                </c:pt>
                <c:pt idx="227">
                  <c:v>1820.8</c:v>
                </c:pt>
                <c:pt idx="228">
                  <c:v>1820.8</c:v>
                </c:pt>
                <c:pt idx="229">
                  <c:v>1820.8</c:v>
                </c:pt>
                <c:pt idx="230">
                  <c:v>1820.8</c:v>
                </c:pt>
                <c:pt idx="231">
                  <c:v>1820.8</c:v>
                </c:pt>
                <c:pt idx="232">
                  <c:v>1820.8</c:v>
                </c:pt>
                <c:pt idx="233">
                  <c:v>1820.8</c:v>
                </c:pt>
                <c:pt idx="234">
                  <c:v>1820.8</c:v>
                </c:pt>
                <c:pt idx="235">
                  <c:v>1820.8</c:v>
                </c:pt>
                <c:pt idx="236">
                  <c:v>1820.8</c:v>
                </c:pt>
                <c:pt idx="237">
                  <c:v>1820.8</c:v>
                </c:pt>
                <c:pt idx="238">
                  <c:v>1820.8</c:v>
                </c:pt>
                <c:pt idx="239">
                  <c:v>1820.8</c:v>
                </c:pt>
                <c:pt idx="240">
                  <c:v>1820.8</c:v>
                </c:pt>
                <c:pt idx="241">
                  <c:v>1820.8</c:v>
                </c:pt>
                <c:pt idx="242">
                  <c:v>1820.8</c:v>
                </c:pt>
                <c:pt idx="243">
                  <c:v>1820.8</c:v>
                </c:pt>
                <c:pt idx="244">
                  <c:v>1820.8</c:v>
                </c:pt>
                <c:pt idx="245">
                  <c:v>1820.8</c:v>
                </c:pt>
                <c:pt idx="246">
                  <c:v>1820.8</c:v>
                </c:pt>
                <c:pt idx="247">
                  <c:v>1820.8</c:v>
                </c:pt>
                <c:pt idx="248">
                  <c:v>1820.8</c:v>
                </c:pt>
                <c:pt idx="249">
                  <c:v>1820.8</c:v>
                </c:pt>
                <c:pt idx="250">
                  <c:v>1820.8</c:v>
                </c:pt>
                <c:pt idx="251">
                  <c:v>1820.8</c:v>
                </c:pt>
                <c:pt idx="252">
                  <c:v>1820.8</c:v>
                </c:pt>
                <c:pt idx="253">
                  <c:v>1820.8</c:v>
                </c:pt>
                <c:pt idx="254">
                  <c:v>1820.8</c:v>
                </c:pt>
                <c:pt idx="255">
                  <c:v>1820.8</c:v>
                </c:pt>
                <c:pt idx="256">
                  <c:v>1820.8</c:v>
                </c:pt>
                <c:pt idx="257">
                  <c:v>1820.8</c:v>
                </c:pt>
                <c:pt idx="258">
                  <c:v>1820.8</c:v>
                </c:pt>
                <c:pt idx="259">
                  <c:v>1820.8</c:v>
                </c:pt>
                <c:pt idx="260">
                  <c:v>1820.8</c:v>
                </c:pt>
                <c:pt idx="261">
                  <c:v>1820.8</c:v>
                </c:pt>
                <c:pt idx="262">
                  <c:v>1820.8</c:v>
                </c:pt>
                <c:pt idx="263">
                  <c:v>1820.8</c:v>
                </c:pt>
                <c:pt idx="264">
                  <c:v>1820.8</c:v>
                </c:pt>
                <c:pt idx="265">
                  <c:v>1820.8</c:v>
                </c:pt>
                <c:pt idx="266">
                  <c:v>1820.8</c:v>
                </c:pt>
                <c:pt idx="267">
                  <c:v>1820.8</c:v>
                </c:pt>
                <c:pt idx="268">
                  <c:v>1820.8</c:v>
                </c:pt>
                <c:pt idx="269">
                  <c:v>1820.8</c:v>
                </c:pt>
                <c:pt idx="270">
                  <c:v>1820.8</c:v>
                </c:pt>
                <c:pt idx="271">
                  <c:v>1820.8</c:v>
                </c:pt>
                <c:pt idx="272">
                  <c:v>1820.8</c:v>
                </c:pt>
                <c:pt idx="273">
                  <c:v>1820.8</c:v>
                </c:pt>
                <c:pt idx="274">
                  <c:v>1820.8</c:v>
                </c:pt>
                <c:pt idx="275">
                  <c:v>1820.8</c:v>
                </c:pt>
                <c:pt idx="276">
                  <c:v>1820.8</c:v>
                </c:pt>
                <c:pt idx="277">
                  <c:v>1820.8</c:v>
                </c:pt>
                <c:pt idx="278">
                  <c:v>1820.8</c:v>
                </c:pt>
                <c:pt idx="279">
                  <c:v>1820.8</c:v>
                </c:pt>
                <c:pt idx="280">
                  <c:v>1820.8</c:v>
                </c:pt>
                <c:pt idx="281">
                  <c:v>1820.8</c:v>
                </c:pt>
                <c:pt idx="282">
                  <c:v>1820.8</c:v>
                </c:pt>
                <c:pt idx="283">
                  <c:v>1820.8</c:v>
                </c:pt>
                <c:pt idx="284">
                  <c:v>1820.8</c:v>
                </c:pt>
                <c:pt idx="285">
                  <c:v>1820.8</c:v>
                </c:pt>
                <c:pt idx="286">
                  <c:v>1820.8</c:v>
                </c:pt>
                <c:pt idx="287">
                  <c:v>1820.8</c:v>
                </c:pt>
                <c:pt idx="288">
                  <c:v>1820.8</c:v>
                </c:pt>
                <c:pt idx="289">
                  <c:v>1820.8</c:v>
                </c:pt>
                <c:pt idx="290">
                  <c:v>1820.8</c:v>
                </c:pt>
                <c:pt idx="291">
                  <c:v>1820.8</c:v>
                </c:pt>
                <c:pt idx="292">
                  <c:v>1820.8</c:v>
                </c:pt>
                <c:pt idx="293">
                  <c:v>1820.8</c:v>
                </c:pt>
                <c:pt idx="294">
                  <c:v>1820.8</c:v>
                </c:pt>
                <c:pt idx="295">
                  <c:v>1820.8</c:v>
                </c:pt>
                <c:pt idx="296">
                  <c:v>1820.8</c:v>
                </c:pt>
                <c:pt idx="297">
                  <c:v>1820.8</c:v>
                </c:pt>
                <c:pt idx="298">
                  <c:v>1820.8</c:v>
                </c:pt>
                <c:pt idx="299">
                  <c:v>1820.8</c:v>
                </c:pt>
                <c:pt idx="300">
                  <c:v>1820.8</c:v>
                </c:pt>
                <c:pt idx="301">
                  <c:v>1820.8</c:v>
                </c:pt>
                <c:pt idx="302">
                  <c:v>1820.8</c:v>
                </c:pt>
                <c:pt idx="303">
                  <c:v>1820.8</c:v>
                </c:pt>
                <c:pt idx="304">
                  <c:v>1820.8</c:v>
                </c:pt>
                <c:pt idx="305">
                  <c:v>1820.8</c:v>
                </c:pt>
                <c:pt idx="306">
                  <c:v>1820.8</c:v>
                </c:pt>
                <c:pt idx="307">
                  <c:v>1820.8</c:v>
                </c:pt>
                <c:pt idx="308">
                  <c:v>1820.8</c:v>
                </c:pt>
                <c:pt idx="309">
                  <c:v>1820.8</c:v>
                </c:pt>
                <c:pt idx="310">
                  <c:v>1820.8</c:v>
                </c:pt>
                <c:pt idx="311">
                  <c:v>1820.8</c:v>
                </c:pt>
                <c:pt idx="312">
                  <c:v>1820.8</c:v>
                </c:pt>
                <c:pt idx="313">
                  <c:v>1820.8</c:v>
                </c:pt>
                <c:pt idx="314">
                  <c:v>1820.8</c:v>
                </c:pt>
                <c:pt idx="315">
                  <c:v>1820.8</c:v>
                </c:pt>
                <c:pt idx="316">
                  <c:v>1820.8</c:v>
                </c:pt>
                <c:pt idx="317">
                  <c:v>1820.8</c:v>
                </c:pt>
                <c:pt idx="318">
                  <c:v>1820.8</c:v>
                </c:pt>
                <c:pt idx="319">
                  <c:v>1820.8</c:v>
                </c:pt>
                <c:pt idx="320">
                  <c:v>1820.8</c:v>
                </c:pt>
                <c:pt idx="321">
                  <c:v>1820.8</c:v>
                </c:pt>
                <c:pt idx="322">
                  <c:v>1820.8</c:v>
                </c:pt>
                <c:pt idx="323">
                  <c:v>1820.8</c:v>
                </c:pt>
                <c:pt idx="324">
                  <c:v>1820.8</c:v>
                </c:pt>
                <c:pt idx="325">
                  <c:v>1820.8</c:v>
                </c:pt>
                <c:pt idx="326">
                  <c:v>1820.8</c:v>
                </c:pt>
                <c:pt idx="327">
                  <c:v>1820.8</c:v>
                </c:pt>
                <c:pt idx="328">
                  <c:v>1820.8</c:v>
                </c:pt>
                <c:pt idx="329">
                  <c:v>1820.8</c:v>
                </c:pt>
                <c:pt idx="330">
                  <c:v>1820.8</c:v>
                </c:pt>
                <c:pt idx="331">
                  <c:v>1820.8</c:v>
                </c:pt>
                <c:pt idx="332">
                  <c:v>1820.8</c:v>
                </c:pt>
                <c:pt idx="333">
                  <c:v>1820.8</c:v>
                </c:pt>
                <c:pt idx="334">
                  <c:v>1820.8</c:v>
                </c:pt>
                <c:pt idx="335">
                  <c:v>1820.8</c:v>
                </c:pt>
                <c:pt idx="336">
                  <c:v>1820.8</c:v>
                </c:pt>
                <c:pt idx="337">
                  <c:v>1820.8</c:v>
                </c:pt>
                <c:pt idx="338">
                  <c:v>1820.8</c:v>
                </c:pt>
                <c:pt idx="339">
                  <c:v>1820.8</c:v>
                </c:pt>
                <c:pt idx="340">
                  <c:v>1820.8</c:v>
                </c:pt>
                <c:pt idx="341">
                  <c:v>1820.8</c:v>
                </c:pt>
                <c:pt idx="342">
                  <c:v>1820.8</c:v>
                </c:pt>
                <c:pt idx="343">
                  <c:v>1820.8</c:v>
                </c:pt>
                <c:pt idx="344">
                  <c:v>1820.8</c:v>
                </c:pt>
                <c:pt idx="345">
                  <c:v>1820.8</c:v>
                </c:pt>
                <c:pt idx="346">
                  <c:v>1820.8</c:v>
                </c:pt>
                <c:pt idx="347">
                  <c:v>1820.8</c:v>
                </c:pt>
                <c:pt idx="348">
                  <c:v>1820.8</c:v>
                </c:pt>
                <c:pt idx="349">
                  <c:v>1820.8</c:v>
                </c:pt>
                <c:pt idx="350">
                  <c:v>1820.8</c:v>
                </c:pt>
                <c:pt idx="351">
                  <c:v>1820.8</c:v>
                </c:pt>
                <c:pt idx="352">
                  <c:v>1820.8</c:v>
                </c:pt>
                <c:pt idx="353">
                  <c:v>1820.8</c:v>
                </c:pt>
                <c:pt idx="354">
                  <c:v>1820.8</c:v>
                </c:pt>
                <c:pt idx="355">
                  <c:v>1820.8</c:v>
                </c:pt>
                <c:pt idx="356">
                  <c:v>1820.8</c:v>
                </c:pt>
                <c:pt idx="357">
                  <c:v>1820.8</c:v>
                </c:pt>
                <c:pt idx="358">
                  <c:v>1820.8</c:v>
                </c:pt>
                <c:pt idx="359">
                  <c:v>1820.8</c:v>
                </c:pt>
                <c:pt idx="360">
                  <c:v>1820.8</c:v>
                </c:pt>
                <c:pt idx="361">
                  <c:v>1820.8</c:v>
                </c:pt>
                <c:pt idx="362">
                  <c:v>1820.8</c:v>
                </c:pt>
                <c:pt idx="363">
                  <c:v>1820.8</c:v>
                </c:pt>
                <c:pt idx="364">
                  <c:v>1820.8</c:v>
                </c:pt>
                <c:pt idx="365">
                  <c:v>1820.8</c:v>
                </c:pt>
                <c:pt idx="366">
                  <c:v>1820.8</c:v>
                </c:pt>
                <c:pt idx="367">
                  <c:v>1820.8</c:v>
                </c:pt>
                <c:pt idx="368">
                  <c:v>1820.8</c:v>
                </c:pt>
                <c:pt idx="369">
                  <c:v>1820.8</c:v>
                </c:pt>
                <c:pt idx="370">
                  <c:v>1820.8</c:v>
                </c:pt>
                <c:pt idx="371">
                  <c:v>1820.8</c:v>
                </c:pt>
                <c:pt idx="372">
                  <c:v>1820.8</c:v>
                </c:pt>
                <c:pt idx="373">
                  <c:v>1820.8</c:v>
                </c:pt>
                <c:pt idx="374">
                  <c:v>1820.8</c:v>
                </c:pt>
                <c:pt idx="375">
                  <c:v>1820.8</c:v>
                </c:pt>
                <c:pt idx="376">
                  <c:v>1820.8</c:v>
                </c:pt>
                <c:pt idx="377">
                  <c:v>1820.8</c:v>
                </c:pt>
                <c:pt idx="378">
                  <c:v>1820.8</c:v>
                </c:pt>
                <c:pt idx="379">
                  <c:v>1820.8</c:v>
                </c:pt>
                <c:pt idx="380">
                  <c:v>1820.8</c:v>
                </c:pt>
                <c:pt idx="381">
                  <c:v>1820.8</c:v>
                </c:pt>
                <c:pt idx="382">
                  <c:v>1820.8</c:v>
                </c:pt>
                <c:pt idx="383">
                  <c:v>1820.8</c:v>
                </c:pt>
                <c:pt idx="384">
                  <c:v>1820.8</c:v>
                </c:pt>
                <c:pt idx="385">
                  <c:v>1820.8</c:v>
                </c:pt>
                <c:pt idx="386">
                  <c:v>1820.8</c:v>
                </c:pt>
                <c:pt idx="387">
                  <c:v>1820.8</c:v>
                </c:pt>
                <c:pt idx="388">
                  <c:v>1820.8</c:v>
                </c:pt>
                <c:pt idx="389">
                  <c:v>1820.8</c:v>
                </c:pt>
                <c:pt idx="390">
                  <c:v>1820.8</c:v>
                </c:pt>
                <c:pt idx="391">
                  <c:v>1820.8</c:v>
                </c:pt>
                <c:pt idx="392">
                  <c:v>1820.8</c:v>
                </c:pt>
                <c:pt idx="393">
                  <c:v>1820.8</c:v>
                </c:pt>
                <c:pt idx="394">
                  <c:v>1820.8</c:v>
                </c:pt>
                <c:pt idx="395">
                  <c:v>1820.8</c:v>
                </c:pt>
                <c:pt idx="396">
                  <c:v>1820.8</c:v>
                </c:pt>
                <c:pt idx="397">
                  <c:v>1820.8</c:v>
                </c:pt>
                <c:pt idx="398">
                  <c:v>1820.8</c:v>
                </c:pt>
                <c:pt idx="399">
                  <c:v>1820.8</c:v>
                </c:pt>
                <c:pt idx="400">
                  <c:v>1820.8</c:v>
                </c:pt>
                <c:pt idx="401">
                  <c:v>1820.8</c:v>
                </c:pt>
                <c:pt idx="402">
                  <c:v>1820.8</c:v>
                </c:pt>
                <c:pt idx="403">
                  <c:v>1820.8</c:v>
                </c:pt>
                <c:pt idx="404">
                  <c:v>1820.8</c:v>
                </c:pt>
                <c:pt idx="405">
                  <c:v>1820.8</c:v>
                </c:pt>
                <c:pt idx="406">
                  <c:v>1820.8</c:v>
                </c:pt>
                <c:pt idx="407">
                  <c:v>1820.8</c:v>
                </c:pt>
                <c:pt idx="408">
                  <c:v>1820.8</c:v>
                </c:pt>
                <c:pt idx="409">
                  <c:v>1820.8</c:v>
                </c:pt>
                <c:pt idx="410">
                  <c:v>1820.8</c:v>
                </c:pt>
                <c:pt idx="411">
                  <c:v>1820.8</c:v>
                </c:pt>
                <c:pt idx="412">
                  <c:v>1820.8</c:v>
                </c:pt>
                <c:pt idx="413">
                  <c:v>1820.8</c:v>
                </c:pt>
                <c:pt idx="414">
                  <c:v>1820.8</c:v>
                </c:pt>
                <c:pt idx="415">
                  <c:v>1820.8</c:v>
                </c:pt>
                <c:pt idx="416">
                  <c:v>1820.8</c:v>
                </c:pt>
                <c:pt idx="417">
                  <c:v>1820.8</c:v>
                </c:pt>
                <c:pt idx="418">
                  <c:v>1820.8</c:v>
                </c:pt>
                <c:pt idx="419">
                  <c:v>1820.8</c:v>
                </c:pt>
                <c:pt idx="420">
                  <c:v>1820.8</c:v>
                </c:pt>
                <c:pt idx="421">
                  <c:v>1820.8</c:v>
                </c:pt>
                <c:pt idx="422">
                  <c:v>1820.8</c:v>
                </c:pt>
                <c:pt idx="423">
                  <c:v>1820.8</c:v>
                </c:pt>
                <c:pt idx="424">
                  <c:v>1820.8</c:v>
                </c:pt>
                <c:pt idx="425">
                  <c:v>1820.8</c:v>
                </c:pt>
                <c:pt idx="426">
                  <c:v>1820.8</c:v>
                </c:pt>
                <c:pt idx="427">
                  <c:v>1820.8</c:v>
                </c:pt>
                <c:pt idx="428">
                  <c:v>1820.8</c:v>
                </c:pt>
                <c:pt idx="429">
                  <c:v>1820.8</c:v>
                </c:pt>
                <c:pt idx="430">
                  <c:v>1820.8</c:v>
                </c:pt>
                <c:pt idx="431">
                  <c:v>1820.8</c:v>
                </c:pt>
                <c:pt idx="432">
                  <c:v>1820.8</c:v>
                </c:pt>
                <c:pt idx="433">
                  <c:v>1820.8</c:v>
                </c:pt>
                <c:pt idx="434">
                  <c:v>1820.8</c:v>
                </c:pt>
                <c:pt idx="435">
                  <c:v>1820.8</c:v>
                </c:pt>
                <c:pt idx="436">
                  <c:v>1820.8</c:v>
                </c:pt>
                <c:pt idx="437">
                  <c:v>1820.8</c:v>
                </c:pt>
                <c:pt idx="438">
                  <c:v>1820.8</c:v>
                </c:pt>
                <c:pt idx="439">
                  <c:v>1820.8</c:v>
                </c:pt>
                <c:pt idx="440">
                  <c:v>1820.8</c:v>
                </c:pt>
                <c:pt idx="441">
                  <c:v>1820.8</c:v>
                </c:pt>
                <c:pt idx="442">
                  <c:v>1820.8</c:v>
                </c:pt>
                <c:pt idx="443">
                  <c:v>1820.8</c:v>
                </c:pt>
                <c:pt idx="444">
                  <c:v>1820.8</c:v>
                </c:pt>
                <c:pt idx="445">
                  <c:v>1820.8</c:v>
                </c:pt>
                <c:pt idx="446">
                  <c:v>1820.8</c:v>
                </c:pt>
                <c:pt idx="447">
                  <c:v>1820.8</c:v>
                </c:pt>
                <c:pt idx="448">
                  <c:v>1820.8</c:v>
                </c:pt>
                <c:pt idx="449">
                  <c:v>1820.8</c:v>
                </c:pt>
                <c:pt idx="450">
                  <c:v>1820.8</c:v>
                </c:pt>
                <c:pt idx="451">
                  <c:v>1820.8</c:v>
                </c:pt>
                <c:pt idx="452">
                  <c:v>1820.8</c:v>
                </c:pt>
                <c:pt idx="453">
                  <c:v>1820.8</c:v>
                </c:pt>
                <c:pt idx="454">
                  <c:v>1820.8</c:v>
                </c:pt>
                <c:pt idx="455">
                  <c:v>1820.8</c:v>
                </c:pt>
                <c:pt idx="456">
                  <c:v>1820.8</c:v>
                </c:pt>
                <c:pt idx="457">
                  <c:v>1820.8</c:v>
                </c:pt>
                <c:pt idx="458">
                  <c:v>1820.8</c:v>
                </c:pt>
                <c:pt idx="459">
                  <c:v>1820.8</c:v>
                </c:pt>
                <c:pt idx="460">
                  <c:v>1820.8</c:v>
                </c:pt>
                <c:pt idx="461">
                  <c:v>1820.8</c:v>
                </c:pt>
                <c:pt idx="462">
                  <c:v>1820.8</c:v>
                </c:pt>
                <c:pt idx="463">
                  <c:v>1820.8</c:v>
                </c:pt>
                <c:pt idx="464">
                  <c:v>1820.8</c:v>
                </c:pt>
                <c:pt idx="465">
                  <c:v>1820.8</c:v>
                </c:pt>
                <c:pt idx="466">
                  <c:v>1820.8</c:v>
                </c:pt>
                <c:pt idx="467">
                  <c:v>1820.8</c:v>
                </c:pt>
                <c:pt idx="468">
                  <c:v>1820.8</c:v>
                </c:pt>
                <c:pt idx="469">
                  <c:v>1820.8</c:v>
                </c:pt>
                <c:pt idx="470">
                  <c:v>1820.8</c:v>
                </c:pt>
                <c:pt idx="471">
                  <c:v>1820.8</c:v>
                </c:pt>
                <c:pt idx="472">
                  <c:v>1820.8</c:v>
                </c:pt>
                <c:pt idx="473">
                  <c:v>1820.8</c:v>
                </c:pt>
                <c:pt idx="474">
                  <c:v>1820.8</c:v>
                </c:pt>
                <c:pt idx="475">
                  <c:v>1820.8</c:v>
                </c:pt>
                <c:pt idx="476">
                  <c:v>1820.8</c:v>
                </c:pt>
                <c:pt idx="477">
                  <c:v>1820.8</c:v>
                </c:pt>
                <c:pt idx="478">
                  <c:v>1820.8</c:v>
                </c:pt>
                <c:pt idx="479">
                  <c:v>1820.8</c:v>
                </c:pt>
                <c:pt idx="480">
                  <c:v>1820.8</c:v>
                </c:pt>
                <c:pt idx="481">
                  <c:v>1820.8</c:v>
                </c:pt>
                <c:pt idx="482">
                  <c:v>1820.8</c:v>
                </c:pt>
                <c:pt idx="483">
                  <c:v>1820.8</c:v>
                </c:pt>
                <c:pt idx="484">
                  <c:v>1820.8</c:v>
                </c:pt>
                <c:pt idx="485">
                  <c:v>1820.8</c:v>
                </c:pt>
                <c:pt idx="486">
                  <c:v>1820.8</c:v>
                </c:pt>
                <c:pt idx="487">
                  <c:v>1820.8</c:v>
                </c:pt>
                <c:pt idx="488">
                  <c:v>1820.8</c:v>
                </c:pt>
                <c:pt idx="489">
                  <c:v>1820.8</c:v>
                </c:pt>
                <c:pt idx="490">
                  <c:v>1820.8</c:v>
                </c:pt>
                <c:pt idx="491">
                  <c:v>1820.8</c:v>
                </c:pt>
                <c:pt idx="492">
                  <c:v>1820.8</c:v>
                </c:pt>
                <c:pt idx="493">
                  <c:v>1820.8</c:v>
                </c:pt>
                <c:pt idx="494">
                  <c:v>1820.8</c:v>
                </c:pt>
                <c:pt idx="495">
                  <c:v>1820.8</c:v>
                </c:pt>
                <c:pt idx="496">
                  <c:v>1820.8</c:v>
                </c:pt>
                <c:pt idx="497">
                  <c:v>1820.8</c:v>
                </c:pt>
                <c:pt idx="498">
                  <c:v>1820.8</c:v>
                </c:pt>
                <c:pt idx="499">
                  <c:v>1820.8</c:v>
                </c:pt>
                <c:pt idx="500">
                  <c:v>1752.5119999999999</c:v>
                </c:pt>
                <c:pt idx="501">
                  <c:v>1873.779</c:v>
                </c:pt>
                <c:pt idx="502">
                  <c:v>1786.0519999999999</c:v>
                </c:pt>
                <c:pt idx="503">
                  <c:v>1838.8789999999999</c:v>
                </c:pt>
                <c:pt idx="504">
                  <c:v>1820.117</c:v>
                </c:pt>
                <c:pt idx="505">
                  <c:v>1802.2080000000001</c:v>
                </c:pt>
                <c:pt idx="506">
                  <c:v>1854.6559999999999</c:v>
                </c:pt>
                <c:pt idx="507">
                  <c:v>1767.3229999999999</c:v>
                </c:pt>
                <c:pt idx="508">
                  <c:v>1937.404</c:v>
                </c:pt>
                <c:pt idx="509">
                  <c:v>1784.492</c:v>
                </c:pt>
                <c:pt idx="510">
                  <c:v>1967.0360000000001</c:v>
                </c:pt>
                <c:pt idx="511">
                  <c:v>1756.7670000000001</c:v>
                </c:pt>
                <c:pt idx="512">
                  <c:v>1990.5360000000001</c:v>
                </c:pt>
                <c:pt idx="513">
                  <c:v>1738.74</c:v>
                </c:pt>
                <c:pt idx="514">
                  <c:v>2006.4560000000001</c:v>
                </c:pt>
                <c:pt idx="515">
                  <c:v>1727.9180000000001</c:v>
                </c:pt>
                <c:pt idx="516">
                  <c:v>2014.462</c:v>
                </c:pt>
                <c:pt idx="517">
                  <c:v>1726.9490000000001</c:v>
                </c:pt>
                <c:pt idx="518">
                  <c:v>2012.8839999999998</c:v>
                </c:pt>
                <c:pt idx="519">
                  <c:v>1735.175</c:v>
                </c:pt>
                <c:pt idx="520">
                  <c:v>2001.796</c:v>
                </c:pt>
                <c:pt idx="521">
                  <c:v>1751.569</c:v>
                </c:pt>
                <c:pt idx="522">
                  <c:v>1982.6389999999999</c:v>
                </c:pt>
                <c:pt idx="523">
                  <c:v>1776.001</c:v>
                </c:pt>
                <c:pt idx="524">
                  <c:v>1787.7639999999999</c:v>
                </c:pt>
                <c:pt idx="525">
                  <c:v>1657.6599999999999</c:v>
                </c:pt>
                <c:pt idx="526">
                  <c:v>1757.2349999999999</c:v>
                </c:pt>
                <c:pt idx="527">
                  <c:v>1688.5619999999999</c:v>
                </c:pt>
                <c:pt idx="528">
                  <c:v>1723.1379999999999</c:v>
                </c:pt>
                <c:pt idx="529">
                  <c:v>1722.0919999999999</c:v>
                </c:pt>
                <c:pt idx="530">
                  <c:v>1688.355</c:v>
                </c:pt>
                <c:pt idx="531">
                  <c:v>1753.3839999999998</c:v>
                </c:pt>
                <c:pt idx="532">
                  <c:v>1656.4590000000001</c:v>
                </c:pt>
                <c:pt idx="533">
                  <c:v>1783.857</c:v>
                </c:pt>
                <c:pt idx="534">
                  <c:v>1626.5909999999999</c:v>
                </c:pt>
                <c:pt idx="535">
                  <c:v>1809.125</c:v>
                </c:pt>
                <c:pt idx="536">
                  <c:v>1603.8709999999999</c:v>
                </c:pt>
                <c:pt idx="537">
                  <c:v>1829.33</c:v>
                </c:pt>
                <c:pt idx="538">
                  <c:v>1588.498</c:v>
                </c:pt>
                <c:pt idx="539">
                  <c:v>1842.3629999999998</c:v>
                </c:pt>
                <c:pt idx="540">
                  <c:v>1581.1949999999954</c:v>
                </c:pt>
                <c:pt idx="541">
                  <c:v>1847.02</c:v>
                </c:pt>
                <c:pt idx="542">
                  <c:v>1582.53</c:v>
                </c:pt>
                <c:pt idx="543">
                  <c:v>1843.1419999999998</c:v>
                </c:pt>
                <c:pt idx="544">
                  <c:v>1592.1289999999999</c:v>
                </c:pt>
                <c:pt idx="545">
                  <c:v>1830.3979999999999</c:v>
                </c:pt>
                <c:pt idx="546">
                  <c:v>1609.261</c:v>
                </c:pt>
                <c:pt idx="547">
                  <c:v>1810.875</c:v>
                </c:pt>
                <c:pt idx="548">
                  <c:v>1632.752</c:v>
                </c:pt>
                <c:pt idx="549">
                  <c:v>1784.049</c:v>
                </c:pt>
                <c:pt idx="550">
                  <c:v>1662.4939999999999</c:v>
                </c:pt>
                <c:pt idx="551">
                  <c:v>1752.249</c:v>
                </c:pt>
                <c:pt idx="552">
                  <c:v>1693.1009999999999</c:v>
                </c:pt>
                <c:pt idx="553">
                  <c:v>1718.539</c:v>
                </c:pt>
                <c:pt idx="554">
                  <c:v>1726.0319999999999</c:v>
                </c:pt>
                <c:pt idx="555">
                  <c:v>1682.7139999999999</c:v>
                </c:pt>
                <c:pt idx="556">
                  <c:v>1967.0160000000001</c:v>
                </c:pt>
                <c:pt idx="557">
                  <c:v>1858.799</c:v>
                </c:pt>
                <c:pt idx="558">
                  <c:v>1999.6809999999998</c:v>
                </c:pt>
                <c:pt idx="559">
                  <c:v>1826.0739999999998</c:v>
                </c:pt>
                <c:pt idx="560">
                  <c:v>2028.6409999999998</c:v>
                </c:pt>
                <c:pt idx="561">
                  <c:v>1800.979</c:v>
                </c:pt>
                <c:pt idx="562">
                  <c:v>2050.9780000000001</c:v>
                </c:pt>
                <c:pt idx="563">
                  <c:v>1783.4360000000001</c:v>
                </c:pt>
                <c:pt idx="564">
                  <c:v>2065.7289999999903</c:v>
                </c:pt>
                <c:pt idx="565">
                  <c:v>1775.261</c:v>
                </c:pt>
                <c:pt idx="566">
                  <c:v>2070.6509999999998</c:v>
                </c:pt>
                <c:pt idx="567">
                  <c:v>1776.8589999999999</c:v>
                </c:pt>
                <c:pt idx="568">
                  <c:v>2066.4499999999998</c:v>
                </c:pt>
                <c:pt idx="569">
                  <c:v>1787.4070000000011</c:v>
                </c:pt>
                <c:pt idx="570">
                  <c:v>2053.4530000000022</c:v>
                </c:pt>
                <c:pt idx="571">
                  <c:v>1806.5839999999998</c:v>
                </c:pt>
                <c:pt idx="572">
                  <c:v>1807.1689999999999</c:v>
                </c:pt>
                <c:pt idx="573">
                  <c:v>1636.808</c:v>
                </c:pt>
                <c:pt idx="574">
                  <c:v>1779.588</c:v>
                </c:pt>
                <c:pt idx="575">
                  <c:v>1666.1689999999999</c:v>
                </c:pt>
                <c:pt idx="576">
                  <c:v>1746.758</c:v>
                </c:pt>
                <c:pt idx="577">
                  <c:v>1698.2139999999999</c:v>
                </c:pt>
                <c:pt idx="578">
                  <c:v>1713.3419999999999</c:v>
                </c:pt>
                <c:pt idx="579">
                  <c:v>1731.1919999999998</c:v>
                </c:pt>
                <c:pt idx="580">
                  <c:v>1678.3239999999998</c:v>
                </c:pt>
                <c:pt idx="581">
                  <c:v>1763.6179999999999</c:v>
                </c:pt>
                <c:pt idx="582">
                  <c:v>1646.675</c:v>
                </c:pt>
                <c:pt idx="583">
                  <c:v>1792.048</c:v>
                </c:pt>
                <c:pt idx="584">
                  <c:v>1619.1569999999999</c:v>
                </c:pt>
                <c:pt idx="585">
                  <c:v>1815.943</c:v>
                </c:pt>
                <c:pt idx="586">
                  <c:v>1598.1589999999999</c:v>
                </c:pt>
                <c:pt idx="587">
                  <c:v>1834.2060000000001</c:v>
                </c:pt>
                <c:pt idx="588">
                  <c:v>1585.4370000000001</c:v>
                </c:pt>
                <c:pt idx="589">
                  <c:v>1844.3929999999998</c:v>
                </c:pt>
                <c:pt idx="590">
                  <c:v>1580.6119999999999</c:v>
                </c:pt>
                <c:pt idx="591">
                  <c:v>1846.9050000000011</c:v>
                </c:pt>
                <c:pt idx="592">
                  <c:v>1584.3339999999998</c:v>
                </c:pt>
                <c:pt idx="593">
                  <c:v>1840.1689999999999</c:v>
                </c:pt>
                <c:pt idx="594">
                  <c:v>1596.79</c:v>
                </c:pt>
                <c:pt idx="595">
                  <c:v>1825.221</c:v>
                </c:pt>
                <c:pt idx="596">
                  <c:v>1615.5729999999999</c:v>
                </c:pt>
                <c:pt idx="597">
                  <c:v>1802.6699999999998</c:v>
                </c:pt>
                <c:pt idx="598">
                  <c:v>1641.248</c:v>
                </c:pt>
                <c:pt idx="599">
                  <c:v>1774.942</c:v>
                </c:pt>
                <c:pt idx="600">
                  <c:v>1669.8809999999999</c:v>
                </c:pt>
                <c:pt idx="601">
                  <c:v>1741.665</c:v>
                </c:pt>
                <c:pt idx="602">
                  <c:v>1703.345</c:v>
                </c:pt>
                <c:pt idx="603">
                  <c:v>1706.9639999999999</c:v>
                </c:pt>
                <c:pt idx="604">
                  <c:v>1941.886</c:v>
                </c:pt>
                <c:pt idx="605">
                  <c:v>1884.126</c:v>
                </c:pt>
                <c:pt idx="606">
                  <c:v>1976.6859999999999</c:v>
                </c:pt>
                <c:pt idx="607">
                  <c:v>1848.1299999999999</c:v>
                </c:pt>
                <c:pt idx="608">
                  <c:v>2009.55</c:v>
                </c:pt>
                <c:pt idx="609">
                  <c:v>1817.9180000000001</c:v>
                </c:pt>
                <c:pt idx="610">
                  <c:v>2036.1</c:v>
                </c:pt>
                <c:pt idx="611">
                  <c:v>1794.943</c:v>
                </c:pt>
                <c:pt idx="612">
                  <c:v>2056.2219999999998</c:v>
                </c:pt>
                <c:pt idx="613">
                  <c:v>1780.2239999999999</c:v>
                </c:pt>
                <c:pt idx="614">
                  <c:v>2068.0110000000022</c:v>
                </c:pt>
                <c:pt idx="615">
                  <c:v>1774.8129999999999</c:v>
                </c:pt>
                <c:pt idx="616">
                  <c:v>2070.8320000000012</c:v>
                </c:pt>
                <c:pt idx="617">
                  <c:v>1778.6929999999998</c:v>
                </c:pt>
                <c:pt idx="618">
                  <c:v>2063.7130000000002</c:v>
                </c:pt>
                <c:pt idx="619">
                  <c:v>1792.82</c:v>
                </c:pt>
                <c:pt idx="620">
                  <c:v>1822.1889999999999</c:v>
                </c:pt>
                <c:pt idx="621">
                  <c:v>1619.498</c:v>
                </c:pt>
                <c:pt idx="622">
                  <c:v>1799.711</c:v>
                </c:pt>
                <c:pt idx="623">
                  <c:v>1645.259</c:v>
                </c:pt>
                <c:pt idx="624">
                  <c:v>1769.7809999999999</c:v>
                </c:pt>
                <c:pt idx="625">
                  <c:v>1675.3589999999999</c:v>
                </c:pt>
                <c:pt idx="626">
                  <c:v>1737.7639999999999</c:v>
                </c:pt>
                <c:pt idx="627">
                  <c:v>1707.9380000000001</c:v>
                </c:pt>
                <c:pt idx="628">
                  <c:v>1701.81</c:v>
                </c:pt>
                <c:pt idx="629">
                  <c:v>1740.808</c:v>
                </c:pt>
                <c:pt idx="630">
                  <c:v>1669.4580000000001</c:v>
                </c:pt>
                <c:pt idx="631">
                  <c:v>1772.0050000000001</c:v>
                </c:pt>
                <c:pt idx="632">
                  <c:v>1637.5260000000001</c:v>
                </c:pt>
                <c:pt idx="633">
                  <c:v>1799.586</c:v>
                </c:pt>
                <c:pt idx="634">
                  <c:v>1611.93</c:v>
                </c:pt>
                <c:pt idx="635">
                  <c:v>1822.4070000000011</c:v>
                </c:pt>
                <c:pt idx="636">
                  <c:v>1593.8909999999998</c:v>
                </c:pt>
                <c:pt idx="637">
                  <c:v>1838.1229999999998</c:v>
                </c:pt>
                <c:pt idx="638">
                  <c:v>1582.8309999999999</c:v>
                </c:pt>
                <c:pt idx="639">
                  <c:v>1846.047</c:v>
                </c:pt>
                <c:pt idx="640">
                  <c:v>1580.9560000000001</c:v>
                </c:pt>
                <c:pt idx="641">
                  <c:v>1845.3319999999999</c:v>
                </c:pt>
                <c:pt idx="642">
                  <c:v>1587.221</c:v>
                </c:pt>
                <c:pt idx="643">
                  <c:v>1837.0650000000001</c:v>
                </c:pt>
                <c:pt idx="644">
                  <c:v>1601.454</c:v>
                </c:pt>
                <c:pt idx="645">
                  <c:v>1819.1729999999998</c:v>
                </c:pt>
                <c:pt idx="646">
                  <c:v>1623.43</c:v>
                </c:pt>
                <c:pt idx="647">
                  <c:v>1795.5160000000001</c:v>
                </c:pt>
                <c:pt idx="648">
                  <c:v>1649.72</c:v>
                </c:pt>
                <c:pt idx="649">
                  <c:v>1764.498</c:v>
                </c:pt>
                <c:pt idx="650">
                  <c:v>1680.951</c:v>
                </c:pt>
                <c:pt idx="651">
                  <c:v>1732.0519999999999</c:v>
                </c:pt>
                <c:pt idx="652">
                  <c:v>1915.5029999999999</c:v>
                </c:pt>
                <c:pt idx="653">
                  <c:v>1910.1669999999999</c:v>
                </c:pt>
                <c:pt idx="654">
                  <c:v>1952.6309999999999</c:v>
                </c:pt>
                <c:pt idx="655">
                  <c:v>1873.1</c:v>
                </c:pt>
                <c:pt idx="656">
                  <c:v>1986.3939999999998</c:v>
                </c:pt>
                <c:pt idx="657">
                  <c:v>1838.1319999999998</c:v>
                </c:pt>
                <c:pt idx="658">
                  <c:v>2017.538</c:v>
                </c:pt>
                <c:pt idx="659">
                  <c:v>1810.732</c:v>
                </c:pt>
                <c:pt idx="660">
                  <c:v>2043.019</c:v>
                </c:pt>
                <c:pt idx="661">
                  <c:v>1789.325</c:v>
                </c:pt>
                <c:pt idx="662">
                  <c:v>2060.4720000000002</c:v>
                </c:pt>
                <c:pt idx="663">
                  <c:v>1777.4380000000001</c:v>
                </c:pt>
                <c:pt idx="664">
                  <c:v>2069.98</c:v>
                </c:pt>
                <c:pt idx="665">
                  <c:v>1774.9829999999999</c:v>
                </c:pt>
                <c:pt idx="666">
                  <c:v>2069.6120000000001</c:v>
                </c:pt>
                <c:pt idx="667">
                  <c:v>1782.3050000000001</c:v>
                </c:pt>
                <c:pt idx="668">
                  <c:v>1834.576</c:v>
                </c:pt>
                <c:pt idx="669">
                  <c:v>1604.1109999999999</c:v>
                </c:pt>
                <c:pt idx="670">
                  <c:v>1816.0909999999999</c:v>
                </c:pt>
                <c:pt idx="671">
                  <c:v>1626.8119999999999</c:v>
                </c:pt>
                <c:pt idx="672">
                  <c:v>1790.855</c:v>
                </c:pt>
                <c:pt idx="673">
                  <c:v>1654.8139999999999</c:v>
                </c:pt>
                <c:pt idx="674">
                  <c:v>1760.77</c:v>
                </c:pt>
                <c:pt idx="675">
                  <c:v>1685.44</c:v>
                </c:pt>
                <c:pt idx="676">
                  <c:v>1726.3209999999999</c:v>
                </c:pt>
                <c:pt idx="677">
                  <c:v>1717.702</c:v>
                </c:pt>
                <c:pt idx="678">
                  <c:v>1692.665</c:v>
                </c:pt>
                <c:pt idx="679">
                  <c:v>1750.28</c:v>
                </c:pt>
                <c:pt idx="680">
                  <c:v>1658.8019999999999</c:v>
                </c:pt>
                <c:pt idx="681">
                  <c:v>1781.1239999999998</c:v>
                </c:pt>
                <c:pt idx="682">
                  <c:v>1629.44</c:v>
                </c:pt>
                <c:pt idx="683">
                  <c:v>1807.2909999999999</c:v>
                </c:pt>
                <c:pt idx="684">
                  <c:v>1605.806</c:v>
                </c:pt>
                <c:pt idx="685">
                  <c:v>1827.546</c:v>
                </c:pt>
                <c:pt idx="686">
                  <c:v>1589.259</c:v>
                </c:pt>
                <c:pt idx="687">
                  <c:v>1841.4839999999999</c:v>
                </c:pt>
                <c:pt idx="688">
                  <c:v>1581.453</c:v>
                </c:pt>
                <c:pt idx="689">
                  <c:v>1846.876</c:v>
                </c:pt>
                <c:pt idx="690">
                  <c:v>1581.7639999999999</c:v>
                </c:pt>
                <c:pt idx="691">
                  <c:v>1844.028</c:v>
                </c:pt>
                <c:pt idx="692">
                  <c:v>1590.9360000000001</c:v>
                </c:pt>
                <c:pt idx="693">
                  <c:v>1832.0650000000001</c:v>
                </c:pt>
                <c:pt idx="694">
                  <c:v>1607.241</c:v>
                </c:pt>
                <c:pt idx="695">
                  <c:v>1813.1</c:v>
                </c:pt>
                <c:pt idx="696">
                  <c:v>1630.2550000000001</c:v>
                </c:pt>
                <c:pt idx="697">
                  <c:v>1786.26</c:v>
                </c:pt>
                <c:pt idx="698">
                  <c:v>1658.922</c:v>
                </c:pt>
                <c:pt idx="699">
                  <c:v>1755.91</c:v>
                </c:pt>
                <c:pt idx="700">
                  <c:v>1891.155</c:v>
                </c:pt>
                <c:pt idx="701">
                  <c:v>1937.7339999999999</c:v>
                </c:pt>
                <c:pt idx="702">
                  <c:v>1927.1089999999999</c:v>
                </c:pt>
                <c:pt idx="703">
                  <c:v>1899.816</c:v>
                </c:pt>
                <c:pt idx="704">
                  <c:v>1963.402</c:v>
                </c:pt>
                <c:pt idx="705">
                  <c:v>1861.1439999999998</c:v>
                </c:pt>
                <c:pt idx="706">
                  <c:v>1996.9449999999999</c:v>
                </c:pt>
                <c:pt idx="707">
                  <c:v>1829.4</c:v>
                </c:pt>
                <c:pt idx="708">
                  <c:v>2025.972</c:v>
                </c:pt>
                <c:pt idx="709">
                  <c:v>1802.972</c:v>
                </c:pt>
                <c:pt idx="710">
                  <c:v>2049.0259999999998</c:v>
                </c:pt>
                <c:pt idx="711">
                  <c:v>1784.8389999999999</c:v>
                </c:pt>
                <c:pt idx="712">
                  <c:v>2064.3429999999998</c:v>
                </c:pt>
                <c:pt idx="713">
                  <c:v>1775.7570000000001</c:v>
                </c:pt>
                <c:pt idx="714">
                  <c:v>2070.5169999999998</c:v>
                </c:pt>
                <c:pt idx="715">
                  <c:v>1776.2260000000001</c:v>
                </c:pt>
                <c:pt idx="716">
                  <c:v>1842.586</c:v>
                </c:pt>
                <c:pt idx="717">
                  <c:v>1592.8109999999999</c:v>
                </c:pt>
                <c:pt idx="718">
                  <c:v>1829.6919999999998</c:v>
                </c:pt>
                <c:pt idx="719">
                  <c:v>1610.566</c:v>
                </c:pt>
                <c:pt idx="720">
                  <c:v>1809.4050000000011</c:v>
                </c:pt>
                <c:pt idx="721">
                  <c:v>1633.789</c:v>
                </c:pt>
                <c:pt idx="722">
                  <c:v>1782.26</c:v>
                </c:pt>
                <c:pt idx="723">
                  <c:v>1662.6299999999999</c:v>
                </c:pt>
                <c:pt idx="724">
                  <c:v>1750.3709999999999</c:v>
                </c:pt>
                <c:pt idx="725">
                  <c:v>1694.432</c:v>
                </c:pt>
                <c:pt idx="726">
                  <c:v>1716.5529999999999</c:v>
                </c:pt>
                <c:pt idx="727">
                  <c:v>1728.0260000000001</c:v>
                </c:pt>
                <c:pt idx="728">
                  <c:v>1681.9480000000001</c:v>
                </c:pt>
                <c:pt idx="729">
                  <c:v>1759.5439999999999</c:v>
                </c:pt>
                <c:pt idx="730">
                  <c:v>1649.43</c:v>
                </c:pt>
                <c:pt idx="731">
                  <c:v>1789.931</c:v>
                </c:pt>
                <c:pt idx="732">
                  <c:v>1621.8919999999998</c:v>
                </c:pt>
                <c:pt idx="733">
                  <c:v>1813.8679999999999</c:v>
                </c:pt>
                <c:pt idx="734">
                  <c:v>1600.44</c:v>
                </c:pt>
                <c:pt idx="735">
                  <c:v>1832.6519999999998</c:v>
                </c:pt>
                <c:pt idx="736">
                  <c:v>1586.4160000000011</c:v>
                </c:pt>
                <c:pt idx="737">
                  <c:v>1843.796</c:v>
                </c:pt>
                <c:pt idx="738">
                  <c:v>1580.5409999999999</c:v>
                </c:pt>
                <c:pt idx="739">
                  <c:v>1847</c:v>
                </c:pt>
                <c:pt idx="740">
                  <c:v>1583.8339999999998</c:v>
                </c:pt>
                <c:pt idx="741">
                  <c:v>1841.2380000000001</c:v>
                </c:pt>
                <c:pt idx="742">
                  <c:v>1594.8809999999999</c:v>
                </c:pt>
                <c:pt idx="743">
                  <c:v>1827.4090000000001</c:v>
                </c:pt>
                <c:pt idx="744">
                  <c:v>1613.6219999999998</c:v>
                </c:pt>
                <c:pt idx="745">
                  <c:v>1805.3529999999998</c:v>
                </c:pt>
                <c:pt idx="746">
                  <c:v>1638.5919999999999</c:v>
                </c:pt>
                <c:pt idx="747">
                  <c:v>1778.3489999999999</c:v>
                </c:pt>
                <c:pt idx="748">
                  <c:v>1913.777</c:v>
                </c:pt>
                <c:pt idx="749">
                  <c:v>2017.0050000000001</c:v>
                </c:pt>
                <c:pt idx="750">
                  <c:v>1950.3239999999998</c:v>
                </c:pt>
                <c:pt idx="751">
                  <c:v>1977.249</c:v>
                </c:pt>
                <c:pt idx="752">
                  <c:v>1986.4290000000001</c:v>
                </c:pt>
                <c:pt idx="753">
                  <c:v>1938.92</c:v>
                </c:pt>
                <c:pt idx="754">
                  <c:v>2023.3739999999998</c:v>
                </c:pt>
                <c:pt idx="755">
                  <c:v>1901.0450000000001</c:v>
                </c:pt>
                <c:pt idx="756">
                  <c:v>2057.3629999999998</c:v>
                </c:pt>
                <c:pt idx="757">
                  <c:v>1869.8029999999999</c:v>
                </c:pt>
                <c:pt idx="758">
                  <c:v>2086.1509999999998</c:v>
                </c:pt>
                <c:pt idx="759">
                  <c:v>1844.741</c:v>
                </c:pt>
                <c:pt idx="760">
                  <c:v>2107.2669999999903</c:v>
                </c:pt>
                <c:pt idx="761">
                  <c:v>1827.999</c:v>
                </c:pt>
                <c:pt idx="762">
                  <c:v>2120.7289999999903</c:v>
                </c:pt>
                <c:pt idx="763">
                  <c:v>1821.6689999999999</c:v>
                </c:pt>
                <c:pt idx="764">
                  <c:v>1846.59</c:v>
                </c:pt>
                <c:pt idx="765">
                  <c:v>1584.8889999999999</c:v>
                </c:pt>
                <c:pt idx="766">
                  <c:v>1839.489</c:v>
                </c:pt>
                <c:pt idx="767">
                  <c:v>1597.5039999999999</c:v>
                </c:pt>
                <c:pt idx="768">
                  <c:v>1824.703</c:v>
                </c:pt>
                <c:pt idx="769">
                  <c:v>1616.9880000000001</c:v>
                </c:pt>
                <c:pt idx="770">
                  <c:v>1801.6809999999998</c:v>
                </c:pt>
                <c:pt idx="771">
                  <c:v>1643.038</c:v>
                </c:pt>
                <c:pt idx="772">
                  <c:v>1772.6379999999999</c:v>
                </c:pt>
                <c:pt idx="773">
                  <c:v>1672.31</c:v>
                </c:pt>
                <c:pt idx="774">
                  <c:v>1740.3009999999999</c:v>
                </c:pt>
                <c:pt idx="775">
                  <c:v>1705.3419999999999</c:v>
                </c:pt>
                <c:pt idx="776">
                  <c:v>1705</c:v>
                </c:pt>
                <c:pt idx="777">
                  <c:v>1737.0709999999999</c:v>
                </c:pt>
                <c:pt idx="778">
                  <c:v>1671.951</c:v>
                </c:pt>
                <c:pt idx="779">
                  <c:v>1769.6589999999999</c:v>
                </c:pt>
                <c:pt idx="780">
                  <c:v>1640.0650000000001</c:v>
                </c:pt>
                <c:pt idx="781">
                  <c:v>1797.1509999999998</c:v>
                </c:pt>
                <c:pt idx="782">
                  <c:v>1615.018</c:v>
                </c:pt>
                <c:pt idx="783">
                  <c:v>1820.569</c:v>
                </c:pt>
                <c:pt idx="784">
                  <c:v>1595.2750000000001</c:v>
                </c:pt>
                <c:pt idx="785">
                  <c:v>1836.6419999999998</c:v>
                </c:pt>
                <c:pt idx="786">
                  <c:v>1583.421</c:v>
                </c:pt>
                <c:pt idx="787">
                  <c:v>1845.7180000000001</c:v>
                </c:pt>
                <c:pt idx="788">
                  <c:v>1580.886</c:v>
                </c:pt>
                <c:pt idx="789">
                  <c:v>1845.9870000000001</c:v>
                </c:pt>
                <c:pt idx="790">
                  <c:v>1586.145</c:v>
                </c:pt>
                <c:pt idx="791">
                  <c:v>1837.9970000000001</c:v>
                </c:pt>
                <c:pt idx="792">
                  <c:v>1599.777</c:v>
                </c:pt>
                <c:pt idx="793">
                  <c:v>1821.4639999999999</c:v>
                </c:pt>
                <c:pt idx="794">
                  <c:v>1620.4070000000011</c:v>
                </c:pt>
                <c:pt idx="795">
                  <c:v>1798.08</c:v>
                </c:pt>
                <c:pt idx="796">
                  <c:v>1891.5229999999999</c:v>
                </c:pt>
                <c:pt idx="797">
                  <c:v>2042.5419999999999</c:v>
                </c:pt>
                <c:pt idx="798">
                  <c:v>1924.6939999999954</c:v>
                </c:pt>
                <c:pt idx="799">
                  <c:v>2005.818</c:v>
                </c:pt>
                <c:pt idx="800">
                  <c:v>1960.6519999999998</c:v>
                </c:pt>
                <c:pt idx="801">
                  <c:v>1966.249</c:v>
                </c:pt>
                <c:pt idx="802">
                  <c:v>1998.511</c:v>
                </c:pt>
                <c:pt idx="803">
                  <c:v>1926.4870000000001</c:v>
                </c:pt>
                <c:pt idx="804">
                  <c:v>2033.6469999999999</c:v>
                </c:pt>
                <c:pt idx="805">
                  <c:v>1892.1949999999954</c:v>
                </c:pt>
                <c:pt idx="806">
                  <c:v>2066.6</c:v>
                </c:pt>
                <c:pt idx="807">
                  <c:v>1861.54</c:v>
                </c:pt>
                <c:pt idx="808">
                  <c:v>2092.9699999999998</c:v>
                </c:pt>
                <c:pt idx="809">
                  <c:v>1838.1579999999999</c:v>
                </c:pt>
                <c:pt idx="810">
                  <c:v>2112.4830000000002</c:v>
                </c:pt>
                <c:pt idx="811">
                  <c:v>1825.4490000000001</c:v>
                </c:pt>
                <c:pt idx="812">
                  <c:v>1900.3709999999999</c:v>
                </c:pt>
                <c:pt idx="813">
                  <c:v>1627.5419999999999</c:v>
                </c:pt>
                <c:pt idx="814">
                  <c:v>1899.6079999999999</c:v>
                </c:pt>
                <c:pt idx="815">
                  <c:v>1634.2660000000001</c:v>
                </c:pt>
                <c:pt idx="816">
                  <c:v>1890.24</c:v>
                </c:pt>
                <c:pt idx="817">
                  <c:v>1648.825</c:v>
                </c:pt>
                <c:pt idx="818">
                  <c:v>1872.318</c:v>
                </c:pt>
                <c:pt idx="819">
                  <c:v>1670.7860000000001</c:v>
                </c:pt>
                <c:pt idx="820">
                  <c:v>1847.7239999999999</c:v>
                </c:pt>
                <c:pt idx="821">
                  <c:v>1698.078</c:v>
                </c:pt>
                <c:pt idx="822">
                  <c:v>1816.027</c:v>
                </c:pt>
                <c:pt idx="823">
                  <c:v>1730.008</c:v>
                </c:pt>
                <c:pt idx="824">
                  <c:v>1781.777</c:v>
                </c:pt>
                <c:pt idx="825">
                  <c:v>1762.8129999999999</c:v>
                </c:pt>
                <c:pt idx="826">
                  <c:v>1746.9349999999999</c:v>
                </c:pt>
                <c:pt idx="827">
                  <c:v>1797.9639999999999</c:v>
                </c:pt>
                <c:pt idx="828">
                  <c:v>1710.9150000000011</c:v>
                </c:pt>
                <c:pt idx="829">
                  <c:v>1829.2380000000001</c:v>
                </c:pt>
                <c:pt idx="830">
                  <c:v>1681.1379999999999</c:v>
                </c:pt>
                <c:pt idx="831">
                  <c:v>1856.9660000000001</c:v>
                </c:pt>
                <c:pt idx="832">
                  <c:v>1655.9829999999999</c:v>
                </c:pt>
                <c:pt idx="833">
                  <c:v>1878.34</c:v>
                </c:pt>
                <c:pt idx="834">
                  <c:v>1638.1039999999998</c:v>
                </c:pt>
                <c:pt idx="835">
                  <c:v>1893.6919999999998</c:v>
                </c:pt>
                <c:pt idx="836">
                  <c:v>1628.732</c:v>
                </c:pt>
                <c:pt idx="837">
                  <c:v>1900.53</c:v>
                </c:pt>
                <c:pt idx="838">
                  <c:v>1627.578</c:v>
                </c:pt>
                <c:pt idx="839">
                  <c:v>1898.7929999999999</c:v>
                </c:pt>
                <c:pt idx="840">
                  <c:v>1636.1189999999999</c:v>
                </c:pt>
                <c:pt idx="841">
                  <c:v>1888.175</c:v>
                </c:pt>
                <c:pt idx="842">
                  <c:v>1651.992</c:v>
                </c:pt>
                <c:pt idx="843">
                  <c:v>1869.5629999999999</c:v>
                </c:pt>
                <c:pt idx="844">
                  <c:v>1869.6309999999999</c:v>
                </c:pt>
                <c:pt idx="845">
                  <c:v>2065.7910000000002</c:v>
                </c:pt>
                <c:pt idx="846">
                  <c:v>1899.3989999999999</c:v>
                </c:pt>
                <c:pt idx="847">
                  <c:v>2032.6319999999998</c:v>
                </c:pt>
                <c:pt idx="848">
                  <c:v>1934.6239999999998</c:v>
                </c:pt>
                <c:pt idx="849">
                  <c:v>1993.7570000000001</c:v>
                </c:pt>
                <c:pt idx="850">
                  <c:v>1972.2070000000001</c:v>
                </c:pt>
                <c:pt idx="851">
                  <c:v>1954.009</c:v>
                </c:pt>
                <c:pt idx="852">
                  <c:v>2008.6339999999998</c:v>
                </c:pt>
                <c:pt idx="853">
                  <c:v>1915.1209999999999</c:v>
                </c:pt>
                <c:pt idx="854">
                  <c:v>2044.0629999999999</c:v>
                </c:pt>
                <c:pt idx="855">
                  <c:v>1882.076</c:v>
                </c:pt>
                <c:pt idx="856">
                  <c:v>2075.0679999999998</c:v>
                </c:pt>
                <c:pt idx="857">
                  <c:v>1853.213</c:v>
                </c:pt>
                <c:pt idx="858">
                  <c:v>2099.6529999999998</c:v>
                </c:pt>
                <c:pt idx="859">
                  <c:v>1833.7950000000001</c:v>
                </c:pt>
                <c:pt idx="860">
                  <c:v>1895.2809999999999</c:v>
                </c:pt>
                <c:pt idx="861">
                  <c:v>1628.057</c:v>
                </c:pt>
                <c:pt idx="862">
                  <c:v>1900.6019999999999</c:v>
                </c:pt>
                <c:pt idx="863">
                  <c:v>1628.4560000000001</c:v>
                </c:pt>
                <c:pt idx="864">
                  <c:v>1898.008</c:v>
                </c:pt>
                <c:pt idx="865">
                  <c:v>1637.646</c:v>
                </c:pt>
                <c:pt idx="866">
                  <c:v>1885.742</c:v>
                </c:pt>
                <c:pt idx="867">
                  <c:v>1655.2149999999999</c:v>
                </c:pt>
                <c:pt idx="868">
                  <c:v>1865.6439999999998</c:v>
                </c:pt>
                <c:pt idx="869">
                  <c:v>1678.328</c:v>
                </c:pt>
                <c:pt idx="870">
                  <c:v>1838.7149999999999</c:v>
                </c:pt>
                <c:pt idx="871">
                  <c:v>1707.961</c:v>
                </c:pt>
                <c:pt idx="872">
                  <c:v>1806.8779999999999</c:v>
                </c:pt>
                <c:pt idx="873">
                  <c:v>1739.578</c:v>
                </c:pt>
                <c:pt idx="874">
                  <c:v>1771.4670000000001</c:v>
                </c:pt>
                <c:pt idx="875">
                  <c:v>1774.356</c:v>
                </c:pt>
                <c:pt idx="876">
                  <c:v>1736.1209999999999</c:v>
                </c:pt>
                <c:pt idx="877">
                  <c:v>1806.758</c:v>
                </c:pt>
                <c:pt idx="878">
                  <c:v>1701.9839999999999</c:v>
                </c:pt>
                <c:pt idx="879">
                  <c:v>1837.625</c:v>
                </c:pt>
                <c:pt idx="880">
                  <c:v>1672.7760000000001</c:v>
                </c:pt>
                <c:pt idx="881">
                  <c:v>1863.9190000000001</c:v>
                </c:pt>
                <c:pt idx="882">
                  <c:v>1649.8729999999998</c:v>
                </c:pt>
                <c:pt idx="883">
                  <c:v>1884.203</c:v>
                </c:pt>
                <c:pt idx="884">
                  <c:v>1634.2370000000001</c:v>
                </c:pt>
                <c:pt idx="885">
                  <c:v>1896.6849999999954</c:v>
                </c:pt>
                <c:pt idx="886">
                  <c:v>1627.4</c:v>
                </c:pt>
                <c:pt idx="887">
                  <c:v>1901.1029999999998</c:v>
                </c:pt>
                <c:pt idx="888">
                  <c:v>1629.4670000000001</c:v>
                </c:pt>
                <c:pt idx="889">
                  <c:v>1896.4080000000001</c:v>
                </c:pt>
                <c:pt idx="890">
                  <c:v>1639.454</c:v>
                </c:pt>
                <c:pt idx="891">
                  <c:v>1883.1979999999999</c:v>
                </c:pt>
                <c:pt idx="892">
                  <c:v>1852.5360000000001</c:v>
                </c:pt>
                <c:pt idx="893">
                  <c:v>2085.96</c:v>
                </c:pt>
                <c:pt idx="894">
                  <c:v>1878.5</c:v>
                </c:pt>
                <c:pt idx="895">
                  <c:v>2056.2730000000001</c:v>
                </c:pt>
                <c:pt idx="896">
                  <c:v>1910.903</c:v>
                </c:pt>
                <c:pt idx="897">
                  <c:v>2020.5889999999999</c:v>
                </c:pt>
                <c:pt idx="898">
                  <c:v>1945.921</c:v>
                </c:pt>
                <c:pt idx="899">
                  <c:v>1982.2439999999999</c:v>
                </c:pt>
                <c:pt idx="900">
                  <c:v>1983.2280000000001</c:v>
                </c:pt>
                <c:pt idx="901">
                  <c:v>1942.04</c:v>
                </c:pt>
                <c:pt idx="902">
                  <c:v>2020.395</c:v>
                </c:pt>
                <c:pt idx="903">
                  <c:v>1905.481</c:v>
                </c:pt>
                <c:pt idx="904">
                  <c:v>2053.4769999999999</c:v>
                </c:pt>
                <c:pt idx="905">
                  <c:v>1872.241</c:v>
                </c:pt>
                <c:pt idx="906">
                  <c:v>2083.8290000000002</c:v>
                </c:pt>
                <c:pt idx="907">
                  <c:v>1846.4</c:v>
                </c:pt>
                <c:pt idx="908">
                  <c:v>1886.615</c:v>
                </c:pt>
                <c:pt idx="909">
                  <c:v>1632.712</c:v>
                </c:pt>
                <c:pt idx="910">
                  <c:v>1897.8909999999998</c:v>
                </c:pt>
                <c:pt idx="911">
                  <c:v>1626.934</c:v>
                </c:pt>
                <c:pt idx="912">
                  <c:v>1900.9860000000001</c:v>
                </c:pt>
                <c:pt idx="913">
                  <c:v>1630.5070000000001</c:v>
                </c:pt>
                <c:pt idx="914">
                  <c:v>1894.6739999999998</c:v>
                </c:pt>
                <c:pt idx="915">
                  <c:v>1642.23</c:v>
                </c:pt>
                <c:pt idx="916">
                  <c:v>1881.1659999999999</c:v>
                </c:pt>
                <c:pt idx="917">
                  <c:v>1661.41</c:v>
                </c:pt>
                <c:pt idx="918">
                  <c:v>1858.0070000000001</c:v>
                </c:pt>
                <c:pt idx="919">
                  <c:v>1688.0919999999999</c:v>
                </c:pt>
                <c:pt idx="920">
                  <c:v>1829.9</c:v>
                </c:pt>
                <c:pt idx="921">
                  <c:v>1717.6639999999998</c:v>
                </c:pt>
                <c:pt idx="922">
                  <c:v>1795.75</c:v>
                </c:pt>
                <c:pt idx="923">
                  <c:v>1750.4780000000001</c:v>
                </c:pt>
                <c:pt idx="924">
                  <c:v>1761.6759999999999</c:v>
                </c:pt>
                <c:pt idx="925">
                  <c:v>1783.4760000000001</c:v>
                </c:pt>
                <c:pt idx="926">
                  <c:v>1724.848</c:v>
                </c:pt>
                <c:pt idx="927">
                  <c:v>1816.9639999999999</c:v>
                </c:pt>
                <c:pt idx="928">
                  <c:v>1693.5260000000001</c:v>
                </c:pt>
                <c:pt idx="929">
                  <c:v>1845.808</c:v>
                </c:pt>
                <c:pt idx="930">
                  <c:v>1665.3629999999998</c:v>
                </c:pt>
                <c:pt idx="931">
                  <c:v>1870.6399999999999</c:v>
                </c:pt>
                <c:pt idx="932">
                  <c:v>1644.2090000000001</c:v>
                </c:pt>
                <c:pt idx="933">
                  <c:v>1888.6399999999999</c:v>
                </c:pt>
                <c:pt idx="934">
                  <c:v>1631.5229999999999</c:v>
                </c:pt>
                <c:pt idx="935">
                  <c:v>1898.6809999999998</c:v>
                </c:pt>
                <c:pt idx="936">
                  <c:v>1627.0809999999999</c:v>
                </c:pt>
                <c:pt idx="937">
                  <c:v>1900.6799999999998</c:v>
                </c:pt>
                <c:pt idx="938">
                  <c:v>1631.567</c:v>
                </c:pt>
                <c:pt idx="939">
                  <c:v>1893.471</c:v>
                </c:pt>
                <c:pt idx="940">
                  <c:v>1837.982</c:v>
                </c:pt>
                <c:pt idx="941">
                  <c:v>2102.386</c:v>
                </c:pt>
                <c:pt idx="942">
                  <c:v>1858.789</c:v>
                </c:pt>
                <c:pt idx="943">
                  <c:v>2078.2449999999913</c:v>
                </c:pt>
                <c:pt idx="944">
                  <c:v>1886.798</c:v>
                </c:pt>
                <c:pt idx="945">
                  <c:v>2045.838</c:v>
                </c:pt>
                <c:pt idx="946">
                  <c:v>1920.5029999999999</c:v>
                </c:pt>
                <c:pt idx="947">
                  <c:v>2008.8869999999999</c:v>
                </c:pt>
                <c:pt idx="948">
                  <c:v>1957.49</c:v>
                </c:pt>
                <c:pt idx="949">
                  <c:v>1970.0350000000001</c:v>
                </c:pt>
                <c:pt idx="950">
                  <c:v>1994.7650000000001</c:v>
                </c:pt>
                <c:pt idx="951">
                  <c:v>1930.71</c:v>
                </c:pt>
                <c:pt idx="952">
                  <c:v>2030.6699999999998</c:v>
                </c:pt>
                <c:pt idx="953">
                  <c:v>1894.9460000000001</c:v>
                </c:pt>
                <c:pt idx="954">
                  <c:v>2064.1410000000001</c:v>
                </c:pt>
                <c:pt idx="955">
                  <c:v>1863.9560000000001</c:v>
                </c:pt>
                <c:pt idx="956">
                  <c:v>1874.3639999999998</c:v>
                </c:pt>
                <c:pt idx="957">
                  <c:v>1641.8739999999998</c:v>
                </c:pt>
                <c:pt idx="958">
                  <c:v>1890.548</c:v>
                </c:pt>
                <c:pt idx="959">
                  <c:v>1630.1009999999999</c:v>
                </c:pt>
                <c:pt idx="960">
                  <c:v>1900.008</c:v>
                </c:pt>
                <c:pt idx="961">
                  <c:v>1627.2729999999999</c:v>
                </c:pt>
                <c:pt idx="962">
                  <c:v>1899.9960000000001</c:v>
                </c:pt>
                <c:pt idx="963">
                  <c:v>1632.999</c:v>
                </c:pt>
                <c:pt idx="964">
                  <c:v>1891.788</c:v>
                </c:pt>
                <c:pt idx="965">
                  <c:v>1647.2190000000001</c:v>
                </c:pt>
                <c:pt idx="966">
                  <c:v>1874.1609999999998</c:v>
                </c:pt>
                <c:pt idx="967">
                  <c:v>1668.819</c:v>
                </c:pt>
                <c:pt idx="968">
                  <c:v>1850.309</c:v>
                </c:pt>
                <c:pt idx="969">
                  <c:v>1695.3519999999999</c:v>
                </c:pt>
                <c:pt idx="970">
                  <c:v>1820.0650000000001</c:v>
                </c:pt>
                <c:pt idx="971">
                  <c:v>1726.9670000000001</c:v>
                </c:pt>
                <c:pt idx="972">
                  <c:v>1785.549</c:v>
                </c:pt>
                <c:pt idx="973">
                  <c:v>1760.2080000000001</c:v>
                </c:pt>
                <c:pt idx="974">
                  <c:v>1749.519</c:v>
                </c:pt>
                <c:pt idx="975">
                  <c:v>1794.2270000000001</c:v>
                </c:pt>
                <c:pt idx="976">
                  <c:v>1715.5350000000001</c:v>
                </c:pt>
                <c:pt idx="977">
                  <c:v>1825.954</c:v>
                </c:pt>
                <c:pt idx="978">
                  <c:v>1684.3709999999999</c:v>
                </c:pt>
                <c:pt idx="979">
                  <c:v>1854.5219999999999</c:v>
                </c:pt>
                <c:pt idx="980">
                  <c:v>1657.835</c:v>
                </c:pt>
                <c:pt idx="981">
                  <c:v>1876.6939999999954</c:v>
                </c:pt>
                <c:pt idx="982">
                  <c:v>1639.5650000000001</c:v>
                </c:pt>
                <c:pt idx="983">
                  <c:v>1892.538</c:v>
                </c:pt>
                <c:pt idx="984">
                  <c:v>1629.2170000000001</c:v>
                </c:pt>
                <c:pt idx="985">
                  <c:v>1900.3779999999999</c:v>
                </c:pt>
                <c:pt idx="986">
                  <c:v>1627.5929999999998</c:v>
                </c:pt>
                <c:pt idx="987">
                  <c:v>1899.0739999999998</c:v>
                </c:pt>
                <c:pt idx="988">
                  <c:v>1828.0239999999999</c:v>
                </c:pt>
                <c:pt idx="989">
                  <c:v>2114.69</c:v>
                </c:pt>
                <c:pt idx="990">
                  <c:v>1843.4680000000001</c:v>
                </c:pt>
                <c:pt idx="991">
                  <c:v>2096.21</c:v>
                </c:pt>
                <c:pt idx="992">
                  <c:v>1867.09</c:v>
                </c:pt>
                <c:pt idx="993">
                  <c:v>2069.299</c:v>
                </c:pt>
                <c:pt idx="994">
                  <c:v>1896.529</c:v>
                </c:pt>
                <c:pt idx="995">
                  <c:v>2035.499</c:v>
                </c:pt>
                <c:pt idx="996">
                  <c:v>1931.568</c:v>
                </c:pt>
                <c:pt idx="997">
                  <c:v>1997.549</c:v>
                </c:pt>
                <c:pt idx="998">
                  <c:v>1969.011</c:v>
                </c:pt>
                <c:pt idx="999">
                  <c:v>1957.8319999999999</c:v>
                </c:pt>
                <c:pt idx="1000">
                  <c:v>2005.508</c:v>
                </c:pt>
                <c:pt idx="1001">
                  <c:v>1920.338</c:v>
                </c:pt>
                <c:pt idx="1002">
                  <c:v>2041.2929999999999</c:v>
                </c:pt>
                <c:pt idx="1003">
                  <c:v>1884.5450000000001</c:v>
                </c:pt>
                <c:pt idx="1004">
                  <c:v>2072.221</c:v>
                </c:pt>
                <c:pt idx="1005">
                  <c:v>1855.606</c:v>
                </c:pt>
                <c:pt idx="1006">
                  <c:v>2097.4569999999999</c:v>
                </c:pt>
                <c:pt idx="1007">
                  <c:v>1835.125</c:v>
                </c:pt>
                <c:pt idx="1008">
                  <c:v>1953.3319999999999</c:v>
                </c:pt>
                <c:pt idx="1009">
                  <c:v>1681.204</c:v>
                </c:pt>
                <c:pt idx="1010">
                  <c:v>1960.5519999999999</c:v>
                </c:pt>
                <c:pt idx="1011">
                  <c:v>1680.5160000000001</c:v>
                </c:pt>
                <c:pt idx="1012">
                  <c:v>1958.7</c:v>
                </c:pt>
                <c:pt idx="1013">
                  <c:v>1688.942</c:v>
                </c:pt>
                <c:pt idx="1014">
                  <c:v>1947.4250000000011</c:v>
                </c:pt>
                <c:pt idx="1015">
                  <c:v>1705.277</c:v>
                </c:pt>
                <c:pt idx="1016">
                  <c:v>1928.3129999999999</c:v>
                </c:pt>
                <c:pt idx="1017">
                  <c:v>1729.258</c:v>
                </c:pt>
                <c:pt idx="1018">
                  <c:v>1901.009</c:v>
                </c:pt>
                <c:pt idx="1019">
                  <c:v>1758.402</c:v>
                </c:pt>
                <c:pt idx="1020">
                  <c:v>1869.268</c:v>
                </c:pt>
                <c:pt idx="1021">
                  <c:v>1791.3419999999999</c:v>
                </c:pt>
                <c:pt idx="1022">
                  <c:v>1832.9590000000001</c:v>
                </c:pt>
                <c:pt idx="1023">
                  <c:v>1825.4660000000001</c:v>
                </c:pt>
                <c:pt idx="1024">
                  <c:v>1796.922</c:v>
                </c:pt>
                <c:pt idx="1025">
                  <c:v>1859.3150000000001</c:v>
                </c:pt>
                <c:pt idx="1026">
                  <c:v>1761.818</c:v>
                </c:pt>
                <c:pt idx="1027">
                  <c:v>1891.7529999999999</c:v>
                </c:pt>
                <c:pt idx="1028">
                  <c:v>1730.655</c:v>
                </c:pt>
                <c:pt idx="1029">
                  <c:v>1919.471</c:v>
                </c:pt>
                <c:pt idx="1030">
                  <c:v>1706.047</c:v>
                </c:pt>
                <c:pt idx="1031">
                  <c:v>1940.78</c:v>
                </c:pt>
                <c:pt idx="1032">
                  <c:v>1688.875</c:v>
                </c:pt>
                <c:pt idx="1033">
                  <c:v>1955.587</c:v>
                </c:pt>
                <c:pt idx="1034">
                  <c:v>1680.5439999999999</c:v>
                </c:pt>
                <c:pt idx="1035">
                  <c:v>1960.8709999999999</c:v>
                </c:pt>
                <c:pt idx="1036">
                  <c:v>1822.5529999999999</c:v>
                </c:pt>
                <c:pt idx="1037">
                  <c:v>2122.2339999999999</c:v>
                </c:pt>
                <c:pt idx="1038">
                  <c:v>1831.739</c:v>
                </c:pt>
                <c:pt idx="1039">
                  <c:v>2109.9569999999999</c:v>
                </c:pt>
                <c:pt idx="1040">
                  <c:v>1849.7470000000001</c:v>
                </c:pt>
                <c:pt idx="1041">
                  <c:v>2088.9520000000002</c:v>
                </c:pt>
                <c:pt idx="1042">
                  <c:v>1875.348</c:v>
                </c:pt>
                <c:pt idx="1043">
                  <c:v>2059.98</c:v>
                </c:pt>
                <c:pt idx="1044">
                  <c:v>1908.038</c:v>
                </c:pt>
                <c:pt idx="1045">
                  <c:v>2024.248</c:v>
                </c:pt>
                <c:pt idx="1046">
                  <c:v>1942.2080000000001</c:v>
                </c:pt>
                <c:pt idx="1047">
                  <c:v>1986.0250000000001</c:v>
                </c:pt>
                <c:pt idx="1048">
                  <c:v>1979.4090000000001</c:v>
                </c:pt>
                <c:pt idx="1049">
                  <c:v>1945.8029999999999</c:v>
                </c:pt>
                <c:pt idx="1050">
                  <c:v>2016.779</c:v>
                </c:pt>
                <c:pt idx="1051">
                  <c:v>1908.366</c:v>
                </c:pt>
                <c:pt idx="1052">
                  <c:v>2050.723</c:v>
                </c:pt>
                <c:pt idx="1053">
                  <c:v>1875.0119999999999</c:v>
                </c:pt>
                <c:pt idx="1054">
                  <c:v>2080.3130000000083</c:v>
                </c:pt>
                <c:pt idx="1055">
                  <c:v>1848.799</c:v>
                </c:pt>
                <c:pt idx="1056">
                  <c:v>1943.3719999999998</c:v>
                </c:pt>
                <c:pt idx="1057">
                  <c:v>1686.9460000000001</c:v>
                </c:pt>
                <c:pt idx="1058">
                  <c:v>1956.6029999999998</c:v>
                </c:pt>
                <c:pt idx="1059">
                  <c:v>1679.8929999999998</c:v>
                </c:pt>
                <c:pt idx="1060">
                  <c:v>1960.799</c:v>
                </c:pt>
                <c:pt idx="1061">
                  <c:v>1682.2349999999999</c:v>
                </c:pt>
                <c:pt idx="1062">
                  <c:v>1955.85</c:v>
                </c:pt>
                <c:pt idx="1063">
                  <c:v>1692.8829999999998</c:v>
                </c:pt>
                <c:pt idx="1064">
                  <c:v>1942.7860000000001</c:v>
                </c:pt>
                <c:pt idx="1065">
                  <c:v>1711.521</c:v>
                </c:pt>
                <c:pt idx="1066">
                  <c:v>1921.046</c:v>
                </c:pt>
                <c:pt idx="1067">
                  <c:v>1736.3050000000001</c:v>
                </c:pt>
                <c:pt idx="1068">
                  <c:v>1892.058</c:v>
                </c:pt>
                <c:pt idx="1069">
                  <c:v>1767.33</c:v>
                </c:pt>
                <c:pt idx="1070">
                  <c:v>1858.2429999999999</c:v>
                </c:pt>
                <c:pt idx="1071">
                  <c:v>1801.0170000000001</c:v>
                </c:pt>
                <c:pt idx="1072">
                  <c:v>1822.559</c:v>
                </c:pt>
                <c:pt idx="1073">
                  <c:v>1836.4470000000001</c:v>
                </c:pt>
                <c:pt idx="1074">
                  <c:v>1784.9939999999999</c:v>
                </c:pt>
                <c:pt idx="1075">
                  <c:v>1869.575</c:v>
                </c:pt>
                <c:pt idx="1076">
                  <c:v>1752.0070000000001</c:v>
                </c:pt>
                <c:pt idx="1077">
                  <c:v>1901.1729999999998</c:v>
                </c:pt>
                <c:pt idx="1078">
                  <c:v>1722.028</c:v>
                </c:pt>
                <c:pt idx="1079">
                  <c:v>1926.3019999999999</c:v>
                </c:pt>
                <c:pt idx="1080">
                  <c:v>1700.316</c:v>
                </c:pt>
                <c:pt idx="1081">
                  <c:v>1946.2329999999999</c:v>
                </c:pt>
                <c:pt idx="1082">
                  <c:v>1685.4160000000011</c:v>
                </c:pt>
                <c:pt idx="1083">
                  <c:v>1957.6229999999998</c:v>
                </c:pt>
                <c:pt idx="1084">
                  <c:v>1775.0939999999998</c:v>
                </c:pt>
                <c:pt idx="1085">
                  <c:v>2071.0720000000001</c:v>
                </c:pt>
                <c:pt idx="1086">
                  <c:v>1777.6719999999998</c:v>
                </c:pt>
                <c:pt idx="1087">
                  <c:v>2065.2179999999998</c:v>
                </c:pt>
                <c:pt idx="1088">
                  <c:v>1790.1</c:v>
                </c:pt>
                <c:pt idx="1089">
                  <c:v>2050.2939999999999</c:v>
                </c:pt>
                <c:pt idx="1090">
                  <c:v>1810.0719999999999</c:v>
                </c:pt>
                <c:pt idx="1091">
                  <c:v>2026.5129999999999</c:v>
                </c:pt>
                <c:pt idx="1092">
                  <c:v>1836.933</c:v>
                </c:pt>
                <c:pt idx="1093">
                  <c:v>1996.02</c:v>
                </c:pt>
                <c:pt idx="1094">
                  <c:v>1869.088</c:v>
                </c:pt>
                <c:pt idx="1095">
                  <c:v>1960.3119999999999</c:v>
                </c:pt>
                <c:pt idx="1096">
                  <c:v>1905.366</c:v>
                </c:pt>
                <c:pt idx="1097">
                  <c:v>1922.1639999999998</c:v>
                </c:pt>
                <c:pt idx="1098">
                  <c:v>1942.0909999999999</c:v>
                </c:pt>
                <c:pt idx="1099">
                  <c:v>1883.9360000000001</c:v>
                </c:pt>
                <c:pt idx="1100">
                  <c:v>1976.8639999999998</c:v>
                </c:pt>
                <c:pt idx="1101">
                  <c:v>1847.962</c:v>
                </c:pt>
                <c:pt idx="1102">
                  <c:v>2009.7160000000001</c:v>
                </c:pt>
                <c:pt idx="1103">
                  <c:v>1817.789</c:v>
                </c:pt>
                <c:pt idx="1104">
                  <c:v>1929.9660000000001</c:v>
                </c:pt>
                <c:pt idx="1105">
                  <c:v>1697.021</c:v>
                </c:pt>
                <c:pt idx="1106">
                  <c:v>1948.423</c:v>
                </c:pt>
                <c:pt idx="1107">
                  <c:v>1683.9180000000001</c:v>
                </c:pt>
                <c:pt idx="1108">
                  <c:v>1958.8389999999999</c:v>
                </c:pt>
                <c:pt idx="1109">
                  <c:v>1679.6799999999998</c:v>
                </c:pt>
                <c:pt idx="1110">
                  <c:v>1960.5129999999999</c:v>
                </c:pt>
                <c:pt idx="1111">
                  <c:v>1684.1229999999998</c:v>
                </c:pt>
                <c:pt idx="1112">
                  <c:v>1953.08</c:v>
                </c:pt>
                <c:pt idx="1113">
                  <c:v>1698.1229999999998</c:v>
                </c:pt>
                <c:pt idx="1114">
                  <c:v>1936.4749999999999</c:v>
                </c:pt>
                <c:pt idx="1115">
                  <c:v>1718.5319999999999</c:v>
                </c:pt>
                <c:pt idx="1116">
                  <c:v>1912.9880000000001</c:v>
                </c:pt>
                <c:pt idx="1117">
                  <c:v>1745.961</c:v>
                </c:pt>
                <c:pt idx="1118">
                  <c:v>1882.2249999999999</c:v>
                </c:pt>
                <c:pt idx="1119">
                  <c:v>1777.0529999999999</c:v>
                </c:pt>
                <c:pt idx="1120">
                  <c:v>1848.1859999999999</c:v>
                </c:pt>
                <c:pt idx="1121">
                  <c:v>1811.896</c:v>
                </c:pt>
                <c:pt idx="1122">
                  <c:v>1811.0029999999999</c:v>
                </c:pt>
                <c:pt idx="1123">
                  <c:v>1846.0739999999998</c:v>
                </c:pt>
                <c:pt idx="1124">
                  <c:v>1776.1</c:v>
                </c:pt>
                <c:pt idx="1125">
                  <c:v>1879.85</c:v>
                </c:pt>
                <c:pt idx="1126">
                  <c:v>1741.6119999999999</c:v>
                </c:pt>
                <c:pt idx="1127">
                  <c:v>1908.7439999999999</c:v>
                </c:pt>
                <c:pt idx="1128">
                  <c:v>1714.799</c:v>
                </c:pt>
                <c:pt idx="1129">
                  <c:v>1933.316</c:v>
                </c:pt>
                <c:pt idx="1130">
                  <c:v>1694.6829999999998</c:v>
                </c:pt>
                <c:pt idx="1131">
                  <c:v>1950.2339999999999</c:v>
                </c:pt>
                <c:pt idx="1132">
                  <c:v>1778.511</c:v>
                </c:pt>
                <c:pt idx="1133">
                  <c:v>2068.8190000000022</c:v>
                </c:pt>
                <c:pt idx="1134">
                  <c:v>1774.7809999999999</c:v>
                </c:pt>
                <c:pt idx="1135">
                  <c:v>2069.9279999999999</c:v>
                </c:pt>
                <c:pt idx="1136">
                  <c:v>1780.5529999999999</c:v>
                </c:pt>
                <c:pt idx="1137">
                  <c:v>2062.1469999999913</c:v>
                </c:pt>
                <c:pt idx="1138">
                  <c:v>1795.1309999999999</c:v>
                </c:pt>
                <c:pt idx="1139">
                  <c:v>2043.86</c:v>
                </c:pt>
                <c:pt idx="1140">
                  <c:v>1818.249</c:v>
                </c:pt>
                <c:pt idx="1141">
                  <c:v>2018.1909999999998</c:v>
                </c:pt>
                <c:pt idx="1142">
                  <c:v>1847.011</c:v>
                </c:pt>
                <c:pt idx="1143">
                  <c:v>1985.596</c:v>
                </c:pt>
                <c:pt idx="1144">
                  <c:v>1880.7360000000001</c:v>
                </c:pt>
                <c:pt idx="1145">
                  <c:v>1949.6389999999999</c:v>
                </c:pt>
                <c:pt idx="1146">
                  <c:v>1915.6929999999998</c:v>
                </c:pt>
                <c:pt idx="1147">
                  <c:v>1909.962</c:v>
                </c:pt>
                <c:pt idx="1148">
                  <c:v>1952.8209999999999</c:v>
                </c:pt>
                <c:pt idx="1149">
                  <c:v>1872.9180000000001</c:v>
                </c:pt>
                <c:pt idx="1150">
                  <c:v>1986.577</c:v>
                </c:pt>
                <c:pt idx="1151">
                  <c:v>1837.971</c:v>
                </c:pt>
                <c:pt idx="1152">
                  <c:v>1912.6399999999999</c:v>
                </c:pt>
                <c:pt idx="1153">
                  <c:v>1711.1209999999999</c:v>
                </c:pt>
                <c:pt idx="1154">
                  <c:v>1936.3109999999999</c:v>
                </c:pt>
                <c:pt idx="1155">
                  <c:v>1692.3869999999999</c:v>
                </c:pt>
                <c:pt idx="1156">
                  <c:v>1952.1739999999998</c:v>
                </c:pt>
                <c:pt idx="1157">
                  <c:v>1681.4780000000001</c:v>
                </c:pt>
                <c:pt idx="1158">
                  <c:v>1960.472</c:v>
                </c:pt>
                <c:pt idx="1159">
                  <c:v>1680.077</c:v>
                </c:pt>
                <c:pt idx="1160">
                  <c:v>1959.2650000000001</c:v>
                </c:pt>
                <c:pt idx="1161">
                  <c:v>1687.5619999999999</c:v>
                </c:pt>
                <c:pt idx="1162">
                  <c:v>1948.809</c:v>
                </c:pt>
                <c:pt idx="1163">
                  <c:v>1702.999</c:v>
                </c:pt>
                <c:pt idx="1164">
                  <c:v>1930.548</c:v>
                </c:pt>
                <c:pt idx="1165">
                  <c:v>1726.72</c:v>
                </c:pt>
                <c:pt idx="1166">
                  <c:v>1903.5909999999999</c:v>
                </c:pt>
                <c:pt idx="1167">
                  <c:v>1755.538</c:v>
                </c:pt>
                <c:pt idx="1168">
                  <c:v>1872.287</c:v>
                </c:pt>
                <c:pt idx="1169">
                  <c:v>1787.6429999999998</c:v>
                </c:pt>
                <c:pt idx="1170">
                  <c:v>1836.723</c:v>
                </c:pt>
                <c:pt idx="1171">
                  <c:v>1821.7049999999999</c:v>
                </c:pt>
                <c:pt idx="1172">
                  <c:v>1800.6189999999999</c:v>
                </c:pt>
                <c:pt idx="1173">
                  <c:v>1856.825</c:v>
                </c:pt>
                <c:pt idx="1174">
                  <c:v>1764.1719999999998</c:v>
                </c:pt>
                <c:pt idx="1175">
                  <c:v>1889.0150000000001</c:v>
                </c:pt>
                <c:pt idx="1176">
                  <c:v>1733.51</c:v>
                </c:pt>
                <c:pt idx="1177">
                  <c:v>1917.047</c:v>
                </c:pt>
                <c:pt idx="1178">
                  <c:v>1708.0550000000001</c:v>
                </c:pt>
                <c:pt idx="1179">
                  <c:v>1939.0050000000001</c:v>
                </c:pt>
                <c:pt idx="1180">
                  <c:v>1690.0450000000001</c:v>
                </c:pt>
                <c:pt idx="1181">
                  <c:v>1954.085</c:v>
                </c:pt>
                <c:pt idx="1182">
                  <c:v>1680.8050000000001</c:v>
                </c:pt>
                <c:pt idx="1183">
                  <c:v>1960.6089999999999</c:v>
                </c:pt>
                <c:pt idx="1184">
                  <c:v>1680.567</c:v>
                </c:pt>
                <c:pt idx="1185">
                  <c:v>1958.511</c:v>
                </c:pt>
                <c:pt idx="1186">
                  <c:v>1689.4370000000001</c:v>
                </c:pt>
                <c:pt idx="1187">
                  <c:v>1946.5719999999999</c:v>
                </c:pt>
                <c:pt idx="1188">
                  <c:v>1706.3409999999999</c:v>
                </c:pt>
                <c:pt idx="1189">
                  <c:v>1926.9939999999999</c:v>
                </c:pt>
                <c:pt idx="1190">
                  <c:v>1729.7429999999999</c:v>
                </c:pt>
                <c:pt idx="1191">
                  <c:v>1899.5</c:v>
                </c:pt>
                <c:pt idx="1192">
                  <c:v>1759.1619999999998</c:v>
                </c:pt>
                <c:pt idx="1193">
                  <c:v>1867.4190000000001</c:v>
                </c:pt>
                <c:pt idx="1194">
                  <c:v>1792.741</c:v>
                </c:pt>
                <c:pt idx="1195">
                  <c:v>1830.9939999999999</c:v>
                </c:pt>
                <c:pt idx="1196">
                  <c:v>1827.472</c:v>
                </c:pt>
                <c:pt idx="1197">
                  <c:v>1795.511</c:v>
                </c:pt>
                <c:pt idx="1198">
                  <c:v>1861.8319999999999</c:v>
                </c:pt>
                <c:pt idx="1199">
                  <c:v>1759.4580000000001</c:v>
                </c:pt>
                <c:pt idx="1200">
                  <c:v>1944.2380000000001</c:v>
                </c:pt>
                <c:pt idx="1201">
                  <c:v>1777.6929999999998</c:v>
                </c:pt>
                <c:pt idx="1202">
                  <c:v>1972.577</c:v>
                </c:pt>
                <c:pt idx="1203">
                  <c:v>1752.9270000000001</c:v>
                </c:pt>
                <c:pt idx="1204">
                  <c:v>1994.4260000000011</c:v>
                </c:pt>
                <c:pt idx="1205">
                  <c:v>1735.347</c:v>
                </c:pt>
                <c:pt idx="1206">
                  <c:v>2009.2</c:v>
                </c:pt>
                <c:pt idx="1207">
                  <c:v>1727.047</c:v>
                </c:pt>
                <c:pt idx="1208">
                  <c:v>2014.5989999999999</c:v>
                </c:pt>
                <c:pt idx="1209">
                  <c:v>1727.8219999999999</c:v>
                </c:pt>
                <c:pt idx="1210">
                  <c:v>2011.3679999999999</c:v>
                </c:pt>
                <c:pt idx="1211">
                  <c:v>1737.6309999999999</c:v>
                </c:pt>
                <c:pt idx="1212">
                  <c:v>1998.489</c:v>
                </c:pt>
                <c:pt idx="1213">
                  <c:v>1756.4490000000001</c:v>
                </c:pt>
                <c:pt idx="1214">
                  <c:v>1977.287</c:v>
                </c:pt>
                <c:pt idx="1215">
                  <c:v>1780.6179999999999</c:v>
                </c:pt>
                <c:pt idx="1216">
                  <c:v>1782.1019999999999</c:v>
                </c:pt>
                <c:pt idx="1217">
                  <c:v>1662.7860000000001</c:v>
                </c:pt>
                <c:pt idx="1218">
                  <c:v>1750.203</c:v>
                </c:pt>
                <c:pt idx="1219">
                  <c:v>1694.6019999999999</c:v>
                </c:pt>
                <c:pt idx="1220">
                  <c:v>1716.3609999999999</c:v>
                </c:pt>
                <c:pt idx="1221">
                  <c:v>1728.1909999999998</c:v>
                </c:pt>
                <c:pt idx="1222">
                  <c:v>1681.7860000000001</c:v>
                </c:pt>
                <c:pt idx="1223">
                  <c:v>1759.7060000000001</c:v>
                </c:pt>
                <c:pt idx="1224">
                  <c:v>1649.2739999999999</c:v>
                </c:pt>
                <c:pt idx="1225">
                  <c:v>1790.068</c:v>
                </c:pt>
                <c:pt idx="1226">
                  <c:v>1621.7629999999999</c:v>
                </c:pt>
                <c:pt idx="1227">
                  <c:v>1813.9929999999999</c:v>
                </c:pt>
                <c:pt idx="1228">
                  <c:v>1600.337</c:v>
                </c:pt>
                <c:pt idx="1229">
                  <c:v>1832.742</c:v>
                </c:pt>
                <c:pt idx="1230">
                  <c:v>1586.37</c:v>
                </c:pt>
                <c:pt idx="1231">
                  <c:v>1843.838</c:v>
                </c:pt>
                <c:pt idx="1232">
                  <c:v>1580.5260000000001</c:v>
                </c:pt>
                <c:pt idx="1233">
                  <c:v>1847.0050000000001</c:v>
                </c:pt>
                <c:pt idx="1234">
                  <c:v>1583.875</c:v>
                </c:pt>
                <c:pt idx="1235">
                  <c:v>1841.1849999999954</c:v>
                </c:pt>
                <c:pt idx="1236">
                  <c:v>1594.952</c:v>
                </c:pt>
                <c:pt idx="1237">
                  <c:v>1827.317</c:v>
                </c:pt>
                <c:pt idx="1238">
                  <c:v>1613.74</c:v>
                </c:pt>
                <c:pt idx="1239">
                  <c:v>1805.23</c:v>
                </c:pt>
                <c:pt idx="1240">
                  <c:v>1638.7380000000001</c:v>
                </c:pt>
                <c:pt idx="1241">
                  <c:v>1778.1899999999998</c:v>
                </c:pt>
                <c:pt idx="1242">
                  <c:v>1667.62</c:v>
                </c:pt>
                <c:pt idx="1243">
                  <c:v>1745.2270000000001</c:v>
                </c:pt>
                <c:pt idx="1244">
                  <c:v>1700.934</c:v>
                </c:pt>
                <c:pt idx="1245">
                  <c:v>1710.5809999999999</c:v>
                </c:pt>
                <c:pt idx="1246">
                  <c:v>1732.7739999999999</c:v>
                </c:pt>
                <c:pt idx="1247">
                  <c:v>1676.779</c:v>
                </c:pt>
                <c:pt idx="1248">
                  <c:v>1973.348</c:v>
                </c:pt>
                <c:pt idx="1249">
                  <c:v>1851.127</c:v>
                </c:pt>
                <c:pt idx="1250">
                  <c:v>2006.0309999999999</c:v>
                </c:pt>
                <c:pt idx="1251">
                  <c:v>1820.5819999999999</c:v>
                </c:pt>
                <c:pt idx="1252">
                  <c:v>2034.1669999999999</c:v>
                </c:pt>
                <c:pt idx="1253">
                  <c:v>1796.731</c:v>
                </c:pt>
                <c:pt idx="1254">
                  <c:v>2054.6469999999913</c:v>
                </c:pt>
                <c:pt idx="1255">
                  <c:v>1780.914</c:v>
                </c:pt>
                <c:pt idx="1256">
                  <c:v>2067.1639999999998</c:v>
                </c:pt>
                <c:pt idx="1257">
                  <c:v>1774.9770000000001</c:v>
                </c:pt>
                <c:pt idx="1258">
                  <c:v>2070.8500000000022</c:v>
                </c:pt>
                <c:pt idx="1259">
                  <c:v>1778.221</c:v>
                </c:pt>
                <c:pt idx="1260">
                  <c:v>2064.549</c:v>
                </c:pt>
                <c:pt idx="1261">
                  <c:v>1790.9839999999999</c:v>
                </c:pt>
                <c:pt idx="1262">
                  <c:v>2049.498</c:v>
                </c:pt>
                <c:pt idx="1263">
                  <c:v>1811.4880000000001</c:v>
                </c:pt>
                <c:pt idx="1264">
                  <c:v>1801.546</c:v>
                </c:pt>
                <c:pt idx="1265">
                  <c:v>1643.1939999999954</c:v>
                </c:pt>
                <c:pt idx="1266">
                  <c:v>1772.479</c:v>
                </c:pt>
                <c:pt idx="1267">
                  <c:v>1672.48</c:v>
                </c:pt>
                <c:pt idx="1268">
                  <c:v>1740.136</c:v>
                </c:pt>
                <c:pt idx="1269">
                  <c:v>1705.528</c:v>
                </c:pt>
                <c:pt idx="1270">
                  <c:v>1704.83</c:v>
                </c:pt>
                <c:pt idx="1271">
                  <c:v>1737.2329999999999</c:v>
                </c:pt>
                <c:pt idx="1272">
                  <c:v>1671.788</c:v>
                </c:pt>
                <c:pt idx="1273">
                  <c:v>1769.8309999999999</c:v>
                </c:pt>
                <c:pt idx="1274">
                  <c:v>1639.91</c:v>
                </c:pt>
                <c:pt idx="1275">
                  <c:v>1797.288</c:v>
                </c:pt>
                <c:pt idx="1276">
                  <c:v>1614.9060000000011</c:v>
                </c:pt>
                <c:pt idx="1277">
                  <c:v>1820.6729999999998</c:v>
                </c:pt>
                <c:pt idx="1278">
                  <c:v>1595.1929999999998</c:v>
                </c:pt>
                <c:pt idx="1279">
                  <c:v>1836.7180000000001</c:v>
                </c:pt>
                <c:pt idx="1280">
                  <c:v>1583.3869999999999</c:v>
                </c:pt>
                <c:pt idx="1281">
                  <c:v>1845.7539999999999</c:v>
                </c:pt>
                <c:pt idx="1282">
                  <c:v>1580.8989999999999</c:v>
                </c:pt>
                <c:pt idx="1283">
                  <c:v>1845.961</c:v>
                </c:pt>
                <c:pt idx="1284">
                  <c:v>1586.1889999999999</c:v>
                </c:pt>
                <c:pt idx="1285">
                  <c:v>1837.934</c:v>
                </c:pt>
                <c:pt idx="1286">
                  <c:v>1599.8589999999999</c:v>
                </c:pt>
                <c:pt idx="1287">
                  <c:v>1821.3529999999998</c:v>
                </c:pt>
                <c:pt idx="1288">
                  <c:v>1620.5429999999999</c:v>
                </c:pt>
                <c:pt idx="1289">
                  <c:v>1797.954</c:v>
                </c:pt>
                <c:pt idx="1290">
                  <c:v>1647.646</c:v>
                </c:pt>
                <c:pt idx="1291">
                  <c:v>1767.86</c:v>
                </c:pt>
                <c:pt idx="1292">
                  <c:v>1678.598</c:v>
                </c:pt>
                <c:pt idx="1293">
                  <c:v>1735.6489999999999</c:v>
                </c:pt>
                <c:pt idx="1294">
                  <c:v>1709.5060000000001</c:v>
                </c:pt>
                <c:pt idx="1295">
                  <c:v>1700.86</c:v>
                </c:pt>
                <c:pt idx="1296">
                  <c:v>1949.704</c:v>
                </c:pt>
                <c:pt idx="1297">
                  <c:v>1875.902</c:v>
                </c:pt>
                <c:pt idx="1298">
                  <c:v>1983.6109999999999</c:v>
                </c:pt>
                <c:pt idx="1299">
                  <c:v>1842.3129999999999</c:v>
                </c:pt>
                <c:pt idx="1300">
                  <c:v>2015.2449999999999</c:v>
                </c:pt>
                <c:pt idx="1301">
                  <c:v>1812.9260000000011</c:v>
                </c:pt>
                <c:pt idx="1302">
                  <c:v>2040.9370000000001</c:v>
                </c:pt>
                <c:pt idx="1303">
                  <c:v>1790.9480000000001</c:v>
                </c:pt>
                <c:pt idx="1304">
                  <c:v>2059.3829999999998</c:v>
                </c:pt>
                <c:pt idx="1305">
                  <c:v>1778.404</c:v>
                </c:pt>
                <c:pt idx="1306">
                  <c:v>2069.5329999999999</c:v>
                </c:pt>
                <c:pt idx="1307">
                  <c:v>1774.7360000000001</c:v>
                </c:pt>
                <c:pt idx="1308">
                  <c:v>2070.0520000000001</c:v>
                </c:pt>
                <c:pt idx="1309">
                  <c:v>1781.2760000000001</c:v>
                </c:pt>
                <c:pt idx="1310">
                  <c:v>2061.221</c:v>
                </c:pt>
                <c:pt idx="1311">
                  <c:v>1795.8439999999998</c:v>
                </c:pt>
                <c:pt idx="1312">
                  <c:v>1818.0129999999999</c:v>
                </c:pt>
                <c:pt idx="1313">
                  <c:v>1624.0350000000001</c:v>
                </c:pt>
                <c:pt idx="1314">
                  <c:v>1793.8939999999998</c:v>
                </c:pt>
                <c:pt idx="1315">
                  <c:v>1651.5219999999999</c:v>
                </c:pt>
                <c:pt idx="1316">
                  <c:v>1763.6299999999999</c:v>
                </c:pt>
                <c:pt idx="1317">
                  <c:v>1681.8909999999998</c:v>
                </c:pt>
                <c:pt idx="1318">
                  <c:v>1729.309</c:v>
                </c:pt>
                <c:pt idx="1319">
                  <c:v>1714.7080000000001</c:v>
                </c:pt>
                <c:pt idx="1320">
                  <c:v>1695.6939999999954</c:v>
                </c:pt>
                <c:pt idx="1321">
                  <c:v>1747.9590000000001</c:v>
                </c:pt>
                <c:pt idx="1322">
                  <c:v>1660.97</c:v>
                </c:pt>
                <c:pt idx="1323">
                  <c:v>1778.5350000000001</c:v>
                </c:pt>
                <c:pt idx="1324">
                  <c:v>1633.0070000000001</c:v>
                </c:pt>
                <c:pt idx="1325">
                  <c:v>1805.58</c:v>
                </c:pt>
                <c:pt idx="1326">
                  <c:v>1607.933</c:v>
                </c:pt>
                <c:pt idx="1327">
                  <c:v>1825.768</c:v>
                </c:pt>
                <c:pt idx="1328">
                  <c:v>1590.6019999999999</c:v>
                </c:pt>
                <c:pt idx="1329">
                  <c:v>1840.557</c:v>
                </c:pt>
                <c:pt idx="1330">
                  <c:v>1582.021</c:v>
                </c:pt>
                <c:pt idx="1331">
                  <c:v>1846.6229999999998</c:v>
                </c:pt>
                <c:pt idx="1332">
                  <c:v>1581.1439999999998</c:v>
                </c:pt>
                <c:pt idx="1333">
                  <c:v>1844.4860000000001</c:v>
                </c:pt>
                <c:pt idx="1334">
                  <c:v>1589.8869999999999</c:v>
                </c:pt>
                <c:pt idx="1335">
                  <c:v>1833.3739999999998</c:v>
                </c:pt>
                <c:pt idx="1336">
                  <c:v>1605.6979999999999</c:v>
                </c:pt>
                <c:pt idx="1337">
                  <c:v>1815.453</c:v>
                </c:pt>
                <c:pt idx="1338">
                  <c:v>1627.9839999999999</c:v>
                </c:pt>
                <c:pt idx="1339">
                  <c:v>1789.1499999999999</c:v>
                </c:pt>
                <c:pt idx="1340">
                  <c:v>1655.1089999999999</c:v>
                </c:pt>
                <c:pt idx="1341">
                  <c:v>1759.3539999999998</c:v>
                </c:pt>
                <c:pt idx="1342">
                  <c:v>1686.3539999999998</c:v>
                </c:pt>
                <c:pt idx="1343">
                  <c:v>1724.1569999999999</c:v>
                </c:pt>
                <c:pt idx="1344">
                  <c:v>1923.4960000000001</c:v>
                </c:pt>
                <c:pt idx="1345">
                  <c:v>1902.748</c:v>
                </c:pt>
                <c:pt idx="1346">
                  <c:v>1959.8939999999998</c:v>
                </c:pt>
                <c:pt idx="1347">
                  <c:v>1864.556</c:v>
                </c:pt>
                <c:pt idx="1348">
                  <c:v>1993.777</c:v>
                </c:pt>
                <c:pt idx="1349">
                  <c:v>1832.8209999999999</c:v>
                </c:pt>
                <c:pt idx="1350">
                  <c:v>2023.6919999999998</c:v>
                </c:pt>
                <c:pt idx="1351">
                  <c:v>1804.6219999999998</c:v>
                </c:pt>
                <c:pt idx="1352">
                  <c:v>2047.068</c:v>
                </c:pt>
                <c:pt idx="1353">
                  <c:v>1786.3009999999999</c:v>
                </c:pt>
                <c:pt idx="1354">
                  <c:v>2063.3200000000002</c:v>
                </c:pt>
                <c:pt idx="1355">
                  <c:v>1776.096</c:v>
                </c:pt>
                <c:pt idx="1356">
                  <c:v>2070.3910000000083</c:v>
                </c:pt>
                <c:pt idx="1357">
                  <c:v>1775.817</c:v>
                </c:pt>
                <c:pt idx="1358">
                  <c:v>2068.569</c:v>
                </c:pt>
                <c:pt idx="1359">
                  <c:v>1784.55</c:v>
                </c:pt>
                <c:pt idx="1360">
                  <c:v>1831.367</c:v>
                </c:pt>
                <c:pt idx="1361">
                  <c:v>1608.7449999999999</c:v>
                </c:pt>
                <c:pt idx="1362">
                  <c:v>1811.519</c:v>
                </c:pt>
                <c:pt idx="1363">
                  <c:v>1631.5809999999999</c:v>
                </c:pt>
                <c:pt idx="1364">
                  <c:v>1784.8799999999999</c:v>
                </c:pt>
                <c:pt idx="1365">
                  <c:v>1660.3829999999998</c:v>
                </c:pt>
                <c:pt idx="1366">
                  <c:v>1753.8739999999998</c:v>
                </c:pt>
                <c:pt idx="1367">
                  <c:v>1691.454</c:v>
                </c:pt>
                <c:pt idx="1368">
                  <c:v>1719.588</c:v>
                </c:pt>
                <c:pt idx="1369">
                  <c:v>1725.61</c:v>
                </c:pt>
                <c:pt idx="1370">
                  <c:v>1684.2660000000001</c:v>
                </c:pt>
                <c:pt idx="1371">
                  <c:v>1756.7329999999999</c:v>
                </c:pt>
                <c:pt idx="1372">
                  <c:v>1652.075</c:v>
                </c:pt>
                <c:pt idx="1373">
                  <c:v>1786.9</c:v>
                </c:pt>
                <c:pt idx="1374">
                  <c:v>1624.1429999999998</c:v>
                </c:pt>
                <c:pt idx="1375">
                  <c:v>1811.9160000000011</c:v>
                </c:pt>
                <c:pt idx="1376">
                  <c:v>1601.845</c:v>
                </c:pt>
                <c:pt idx="1377">
                  <c:v>1831.6</c:v>
                </c:pt>
                <c:pt idx="1378">
                  <c:v>1587.1639999999998</c:v>
                </c:pt>
                <c:pt idx="1379">
                  <c:v>1843.1329999999998</c:v>
                </c:pt>
                <c:pt idx="1380">
                  <c:v>1580.7160000000001</c:v>
                </c:pt>
                <c:pt idx="1381">
                  <c:v>1847.1529999999998</c:v>
                </c:pt>
                <c:pt idx="1382">
                  <c:v>1583.1819999999998</c:v>
                </c:pt>
                <c:pt idx="1383">
                  <c:v>1842.085</c:v>
                </c:pt>
                <c:pt idx="1384">
                  <c:v>1593.2149999999999</c:v>
                </c:pt>
                <c:pt idx="1385">
                  <c:v>1828.9060000000011</c:v>
                </c:pt>
                <c:pt idx="1386">
                  <c:v>1612.085</c:v>
                </c:pt>
                <c:pt idx="1387">
                  <c:v>1807.4660000000001</c:v>
                </c:pt>
                <c:pt idx="1388">
                  <c:v>1636.1639999999998</c:v>
                </c:pt>
                <c:pt idx="1389">
                  <c:v>1780.424</c:v>
                </c:pt>
                <c:pt idx="1390">
                  <c:v>1665.223</c:v>
                </c:pt>
                <c:pt idx="1391">
                  <c:v>1748.8739999999998</c:v>
                </c:pt>
                <c:pt idx="1392">
                  <c:v>1897.819</c:v>
                </c:pt>
                <c:pt idx="1393">
                  <c:v>1929.7850000000001</c:v>
                </c:pt>
                <c:pt idx="1394">
                  <c:v>1934.4939999999999</c:v>
                </c:pt>
                <c:pt idx="1395">
                  <c:v>1890.807</c:v>
                </c:pt>
                <c:pt idx="1396">
                  <c:v>1970.3639999999998</c:v>
                </c:pt>
                <c:pt idx="1397">
                  <c:v>1855.5619999999999</c:v>
                </c:pt>
                <c:pt idx="1398">
                  <c:v>2002.768</c:v>
                </c:pt>
                <c:pt idx="1399">
                  <c:v>1823.009</c:v>
                </c:pt>
                <c:pt idx="1400">
                  <c:v>2031.85</c:v>
                </c:pt>
                <c:pt idx="1401">
                  <c:v>1798.367</c:v>
                </c:pt>
                <c:pt idx="1402">
                  <c:v>2052.8009999999999</c:v>
                </c:pt>
                <c:pt idx="1403">
                  <c:v>1782.018</c:v>
                </c:pt>
                <c:pt idx="1404">
                  <c:v>2066.5100000000002</c:v>
                </c:pt>
                <c:pt idx="1405">
                  <c:v>1774.9570000000001</c:v>
                </c:pt>
                <c:pt idx="1406">
                  <c:v>2070.7839999999997</c:v>
                </c:pt>
                <c:pt idx="1407">
                  <c:v>1777.44</c:v>
                </c:pt>
                <c:pt idx="1408">
                  <c:v>1840.3309999999999</c:v>
                </c:pt>
                <c:pt idx="1409">
                  <c:v>1595.9110000000001</c:v>
                </c:pt>
                <c:pt idx="1410">
                  <c:v>1826.8719999999998</c:v>
                </c:pt>
                <c:pt idx="1411">
                  <c:v>1614.9290000000001</c:v>
                </c:pt>
                <c:pt idx="1412">
                  <c:v>1803.885</c:v>
                </c:pt>
                <c:pt idx="1413">
                  <c:v>1640.9690000000001</c:v>
                </c:pt>
                <c:pt idx="1414">
                  <c:v>1776.4349999999999</c:v>
                </c:pt>
                <c:pt idx="1415">
                  <c:v>1670.0739999999998</c:v>
                </c:pt>
                <c:pt idx="1416">
                  <c:v>1743.2670000000001</c:v>
                </c:pt>
                <c:pt idx="1417">
                  <c:v>1701.711</c:v>
                </c:pt>
                <c:pt idx="1418">
                  <c:v>1709.8129999999999</c:v>
                </c:pt>
                <c:pt idx="1419">
                  <c:v>1734.1189999999999</c:v>
                </c:pt>
                <c:pt idx="1420">
                  <c:v>1674.26</c:v>
                </c:pt>
                <c:pt idx="1421">
                  <c:v>1766.9090000000001</c:v>
                </c:pt>
                <c:pt idx="1422">
                  <c:v>1643.6379999999999</c:v>
                </c:pt>
                <c:pt idx="1423">
                  <c:v>1794.434</c:v>
                </c:pt>
                <c:pt idx="1424">
                  <c:v>1617.0719999999999</c:v>
                </c:pt>
                <c:pt idx="1425">
                  <c:v>1818.627</c:v>
                </c:pt>
                <c:pt idx="1426">
                  <c:v>1596.6829999999998</c:v>
                </c:pt>
                <c:pt idx="1427">
                  <c:v>1835.5360000000001</c:v>
                </c:pt>
                <c:pt idx="1428">
                  <c:v>1584.463</c:v>
                </c:pt>
                <c:pt idx="1429">
                  <c:v>1845.105</c:v>
                </c:pt>
                <c:pt idx="1430">
                  <c:v>1580.636</c:v>
                </c:pt>
                <c:pt idx="1431">
                  <c:v>1846.5139999999999</c:v>
                </c:pt>
                <c:pt idx="1432">
                  <c:v>1585.299</c:v>
                </c:pt>
                <c:pt idx="1433">
                  <c:v>1839.135</c:v>
                </c:pt>
                <c:pt idx="1434">
                  <c:v>1598.2729999999999</c:v>
                </c:pt>
                <c:pt idx="1435">
                  <c:v>1823.1969999999999</c:v>
                </c:pt>
                <c:pt idx="1436">
                  <c:v>1617.8589999999999</c:v>
                </c:pt>
                <c:pt idx="1437">
                  <c:v>1800.4360000000001</c:v>
                </c:pt>
                <c:pt idx="1438">
                  <c:v>1643.7619999999999</c:v>
                </c:pt>
                <c:pt idx="1439">
                  <c:v>1771.146</c:v>
                </c:pt>
                <c:pt idx="1440">
                  <c:v>1920.6829999999998</c:v>
                </c:pt>
                <c:pt idx="1441">
                  <c:v>2008.6769999999999</c:v>
                </c:pt>
                <c:pt idx="1442">
                  <c:v>1957.6819999999998</c:v>
                </c:pt>
                <c:pt idx="1443">
                  <c:v>1969.8429999999998</c:v>
                </c:pt>
                <c:pt idx="1444">
                  <c:v>1994.9590000000001</c:v>
                </c:pt>
                <c:pt idx="1445">
                  <c:v>1930.5309999999999</c:v>
                </c:pt>
                <c:pt idx="1446">
                  <c:v>2030.86</c:v>
                </c:pt>
                <c:pt idx="1447">
                  <c:v>1894.7829999999999</c:v>
                </c:pt>
                <c:pt idx="1448">
                  <c:v>2064.308</c:v>
                </c:pt>
                <c:pt idx="1449">
                  <c:v>1863.825</c:v>
                </c:pt>
                <c:pt idx="1450">
                  <c:v>2090.5529999999999</c:v>
                </c:pt>
                <c:pt idx="1451">
                  <c:v>1840.019</c:v>
                </c:pt>
                <c:pt idx="1452">
                  <c:v>2110.8870000000002</c:v>
                </c:pt>
                <c:pt idx="1453">
                  <c:v>1826.09</c:v>
                </c:pt>
                <c:pt idx="1454">
                  <c:v>2122.4730000000022</c:v>
                </c:pt>
                <c:pt idx="1455">
                  <c:v>1821.2139999999999</c:v>
                </c:pt>
                <c:pt idx="1456">
                  <c:v>1845.8209999999999</c:v>
                </c:pt>
                <c:pt idx="1457">
                  <c:v>1586.758</c:v>
                </c:pt>
                <c:pt idx="1458">
                  <c:v>1837.4390000000001</c:v>
                </c:pt>
                <c:pt idx="1459">
                  <c:v>1600.924</c:v>
                </c:pt>
                <c:pt idx="1460">
                  <c:v>1819.8579999999999</c:v>
                </c:pt>
                <c:pt idx="1461">
                  <c:v>1622.077</c:v>
                </c:pt>
                <c:pt idx="1462">
                  <c:v>1796.4639999999999</c:v>
                </c:pt>
                <c:pt idx="1463">
                  <c:v>1647.7860000000001</c:v>
                </c:pt>
                <c:pt idx="1464">
                  <c:v>1766.6009999999999</c:v>
                </c:pt>
                <c:pt idx="1465">
                  <c:v>1679.3629999999998</c:v>
                </c:pt>
                <c:pt idx="1466">
                  <c:v>1733.6389999999999</c:v>
                </c:pt>
                <c:pt idx="1467">
                  <c:v>1711.481</c:v>
                </c:pt>
                <c:pt idx="1468">
                  <c:v>1698.258</c:v>
                </c:pt>
                <c:pt idx="1469">
                  <c:v>1744.8879999999999</c:v>
                </c:pt>
                <c:pt idx="1470">
                  <c:v>1664.423</c:v>
                </c:pt>
                <c:pt idx="1471">
                  <c:v>1774.646</c:v>
                </c:pt>
                <c:pt idx="1472">
                  <c:v>1635.126</c:v>
                </c:pt>
                <c:pt idx="1473">
                  <c:v>1803.1489999999999</c:v>
                </c:pt>
                <c:pt idx="1474">
                  <c:v>1609.7819999999999</c:v>
                </c:pt>
                <c:pt idx="1475">
                  <c:v>1824.12</c:v>
                </c:pt>
                <c:pt idx="1476">
                  <c:v>1592.056</c:v>
                </c:pt>
                <c:pt idx="1477">
                  <c:v>1839.4010000000001</c:v>
                </c:pt>
                <c:pt idx="1478">
                  <c:v>1582.4849999999999</c:v>
                </c:pt>
                <c:pt idx="1479">
                  <c:v>1846.4639999999999</c:v>
                </c:pt>
                <c:pt idx="1480">
                  <c:v>1581.1609999999998</c:v>
                </c:pt>
                <c:pt idx="1481">
                  <c:v>1844.8839999999998</c:v>
                </c:pt>
                <c:pt idx="1482">
                  <c:v>1588.6029999999998</c:v>
                </c:pt>
                <c:pt idx="1483">
                  <c:v>1835.1949999999954</c:v>
                </c:pt>
                <c:pt idx="1484">
                  <c:v>1603.5829999999999</c:v>
                </c:pt>
                <c:pt idx="1485">
                  <c:v>1817.117</c:v>
                </c:pt>
                <c:pt idx="1486">
                  <c:v>1625.6479999999999</c:v>
                </c:pt>
                <c:pt idx="1487">
                  <c:v>1792.288</c:v>
                </c:pt>
                <c:pt idx="1488">
                  <c:v>1896.7090000000001</c:v>
                </c:pt>
                <c:pt idx="1489">
                  <c:v>2035.317</c:v>
                </c:pt>
                <c:pt idx="1490">
                  <c:v>1931.7639999999999</c:v>
                </c:pt>
                <c:pt idx="1491">
                  <c:v>1997.3519999999999</c:v>
                </c:pt>
                <c:pt idx="1492">
                  <c:v>1969.2139999999999</c:v>
                </c:pt>
                <c:pt idx="1493">
                  <c:v>1957.6289999999999</c:v>
                </c:pt>
                <c:pt idx="1494">
                  <c:v>2005.703</c:v>
                </c:pt>
                <c:pt idx="1495">
                  <c:v>1920.1499999999999</c:v>
                </c:pt>
                <c:pt idx="1496">
                  <c:v>2041.479</c:v>
                </c:pt>
                <c:pt idx="1497">
                  <c:v>1884.366</c:v>
                </c:pt>
                <c:pt idx="1498">
                  <c:v>2072.3690000000001</c:v>
                </c:pt>
                <c:pt idx="1499">
                  <c:v>1855.4649999999999</c:v>
                </c:pt>
                <c:pt idx="1500">
                  <c:v>2097.5790000000002</c:v>
                </c:pt>
                <c:pt idx="1501">
                  <c:v>1835.0360000000001</c:v>
                </c:pt>
                <c:pt idx="1502">
                  <c:v>2114.9679999999998</c:v>
                </c:pt>
                <c:pt idx="1503">
                  <c:v>1823.5539999999999</c:v>
                </c:pt>
                <c:pt idx="1504">
                  <c:v>1846.7149999999999</c:v>
                </c:pt>
                <c:pt idx="1505">
                  <c:v>1581.646</c:v>
                </c:pt>
                <c:pt idx="1506">
                  <c:v>1844.2260000000001</c:v>
                </c:pt>
                <c:pt idx="1507">
                  <c:v>1590.3919999999998</c:v>
                </c:pt>
                <c:pt idx="1508">
                  <c:v>1832.761</c:v>
                </c:pt>
                <c:pt idx="1509">
                  <c:v>1606.5839999999998</c:v>
                </c:pt>
                <c:pt idx="1510">
                  <c:v>1814.1919999999998</c:v>
                </c:pt>
                <c:pt idx="1511">
                  <c:v>1629.6119999999999</c:v>
                </c:pt>
                <c:pt idx="1512">
                  <c:v>1787.472</c:v>
                </c:pt>
                <c:pt idx="1513">
                  <c:v>1657.9780000000001</c:v>
                </c:pt>
                <c:pt idx="1514">
                  <c:v>1756.913</c:v>
                </c:pt>
                <c:pt idx="1515">
                  <c:v>1688.924</c:v>
                </c:pt>
                <c:pt idx="1516">
                  <c:v>1722.79</c:v>
                </c:pt>
                <c:pt idx="1517">
                  <c:v>1722.4470000000001</c:v>
                </c:pt>
                <c:pt idx="1518">
                  <c:v>1687.999</c:v>
                </c:pt>
                <c:pt idx="1519">
                  <c:v>1753.712</c:v>
                </c:pt>
                <c:pt idx="1520">
                  <c:v>1656.1529999999998</c:v>
                </c:pt>
                <c:pt idx="1521">
                  <c:v>1784.1589999999999</c:v>
                </c:pt>
                <c:pt idx="1522">
                  <c:v>1626.3229999999999</c:v>
                </c:pt>
                <c:pt idx="1523">
                  <c:v>1809.3729999999998</c:v>
                </c:pt>
                <c:pt idx="1524">
                  <c:v>1603.6809999999998</c:v>
                </c:pt>
                <c:pt idx="1525">
                  <c:v>1829.492</c:v>
                </c:pt>
                <c:pt idx="1526">
                  <c:v>1588.375</c:v>
                </c:pt>
                <c:pt idx="1527">
                  <c:v>1842.4580000000001</c:v>
                </c:pt>
                <c:pt idx="1528">
                  <c:v>1581.1639999999998</c:v>
                </c:pt>
                <c:pt idx="1529">
                  <c:v>1847.0160000000001</c:v>
                </c:pt>
                <c:pt idx="1530">
                  <c:v>1582.596</c:v>
                </c:pt>
                <c:pt idx="1531">
                  <c:v>1843.0609999999999</c:v>
                </c:pt>
                <c:pt idx="1532">
                  <c:v>1592.279</c:v>
                </c:pt>
                <c:pt idx="1533">
                  <c:v>1830.2360000000001</c:v>
                </c:pt>
                <c:pt idx="1534">
                  <c:v>1609.47</c:v>
                </c:pt>
                <c:pt idx="1535">
                  <c:v>1810.635</c:v>
                </c:pt>
                <c:pt idx="1536">
                  <c:v>1875.5129999999999</c:v>
                </c:pt>
                <c:pt idx="1537">
                  <c:v>2059.8220000000001</c:v>
                </c:pt>
                <c:pt idx="1538">
                  <c:v>1908.211</c:v>
                </c:pt>
                <c:pt idx="1539">
                  <c:v>2024.058</c:v>
                </c:pt>
                <c:pt idx="1540">
                  <c:v>1942.403</c:v>
                </c:pt>
                <c:pt idx="1541">
                  <c:v>1985.8229999999999</c:v>
                </c:pt>
                <c:pt idx="1542">
                  <c:v>1979.6189999999999</c:v>
                </c:pt>
                <c:pt idx="1543">
                  <c:v>1945.606</c:v>
                </c:pt>
                <c:pt idx="1544">
                  <c:v>2016.9739999999999</c:v>
                </c:pt>
                <c:pt idx="1545">
                  <c:v>1908.1859999999999</c:v>
                </c:pt>
                <c:pt idx="1546">
                  <c:v>2050.9110000000082</c:v>
                </c:pt>
                <c:pt idx="1547">
                  <c:v>1874.8679999999999</c:v>
                </c:pt>
                <c:pt idx="1548">
                  <c:v>2080.4540000000002</c:v>
                </c:pt>
                <c:pt idx="1549">
                  <c:v>1848.6829999999998</c:v>
                </c:pt>
                <c:pt idx="1550">
                  <c:v>2103.8710000000083</c:v>
                </c:pt>
                <c:pt idx="1551">
                  <c:v>1830.7280000000001</c:v>
                </c:pt>
                <c:pt idx="1552">
                  <c:v>1897.048</c:v>
                </c:pt>
                <c:pt idx="1553">
                  <c:v>1627.125</c:v>
                </c:pt>
                <c:pt idx="1554">
                  <c:v>1900.8579999999999</c:v>
                </c:pt>
                <c:pt idx="1555">
                  <c:v>1629.9490000000001</c:v>
                </c:pt>
                <c:pt idx="1556">
                  <c:v>1895.8819999999998</c:v>
                </c:pt>
                <c:pt idx="1557">
                  <c:v>1640.646</c:v>
                </c:pt>
                <c:pt idx="1558">
                  <c:v>1882.403</c:v>
                </c:pt>
                <c:pt idx="1559">
                  <c:v>1659.056</c:v>
                </c:pt>
                <c:pt idx="1560">
                  <c:v>1860.92</c:v>
                </c:pt>
                <c:pt idx="1561">
                  <c:v>1684.508</c:v>
                </c:pt>
                <c:pt idx="1562">
                  <c:v>1832.6019999999999</c:v>
                </c:pt>
                <c:pt idx="1563">
                  <c:v>1714.25</c:v>
                </c:pt>
                <c:pt idx="1564">
                  <c:v>1799.2360000000001</c:v>
                </c:pt>
                <c:pt idx="1565">
                  <c:v>1746.8719999999998</c:v>
                </c:pt>
                <c:pt idx="1566">
                  <c:v>1764.6789999999999</c:v>
                </c:pt>
                <c:pt idx="1567">
                  <c:v>1781.097</c:v>
                </c:pt>
                <c:pt idx="1568">
                  <c:v>1728.404</c:v>
                </c:pt>
                <c:pt idx="1569">
                  <c:v>1813.665</c:v>
                </c:pt>
                <c:pt idx="1570">
                  <c:v>1696.107</c:v>
                </c:pt>
                <c:pt idx="1571">
                  <c:v>1843.8319999999999</c:v>
                </c:pt>
                <c:pt idx="1572">
                  <c:v>1667.3969999999999</c:v>
                </c:pt>
                <c:pt idx="1573">
                  <c:v>1868.6929999999998</c:v>
                </c:pt>
                <c:pt idx="1574">
                  <c:v>1645.827</c:v>
                </c:pt>
                <c:pt idx="1575">
                  <c:v>1887.5329999999999</c:v>
                </c:pt>
                <c:pt idx="1576">
                  <c:v>1632.356</c:v>
                </c:pt>
                <c:pt idx="1577">
                  <c:v>1898.056</c:v>
                </c:pt>
                <c:pt idx="1578">
                  <c:v>1627.06</c:v>
                </c:pt>
                <c:pt idx="1579">
                  <c:v>1901.0419999999999</c:v>
                </c:pt>
                <c:pt idx="1580">
                  <c:v>1631.0129999999999</c:v>
                </c:pt>
                <c:pt idx="1581">
                  <c:v>1894.33</c:v>
                </c:pt>
                <c:pt idx="1582">
                  <c:v>1643.36</c:v>
                </c:pt>
                <c:pt idx="1583">
                  <c:v>1879.5909999999999</c:v>
                </c:pt>
                <c:pt idx="1584">
                  <c:v>1856.7909999999999</c:v>
                </c:pt>
                <c:pt idx="1585">
                  <c:v>2080.3670000000002</c:v>
                </c:pt>
                <c:pt idx="1586">
                  <c:v>1884.367</c:v>
                </c:pt>
                <c:pt idx="1587">
                  <c:v>2049.5309999999999</c:v>
                </c:pt>
                <c:pt idx="1588">
                  <c:v>1917.027</c:v>
                </c:pt>
                <c:pt idx="1589">
                  <c:v>2012.9390000000001</c:v>
                </c:pt>
                <c:pt idx="1590">
                  <c:v>1953.8839999999998</c:v>
                </c:pt>
                <c:pt idx="1591">
                  <c:v>1973.6429999999998</c:v>
                </c:pt>
                <c:pt idx="1592">
                  <c:v>1991.229</c:v>
                </c:pt>
                <c:pt idx="1593">
                  <c:v>1934.7729999999999</c:v>
                </c:pt>
                <c:pt idx="1594">
                  <c:v>2027.27</c:v>
                </c:pt>
                <c:pt idx="1595">
                  <c:v>1897.5160000000001</c:v>
                </c:pt>
                <c:pt idx="1596">
                  <c:v>2060.7649999999903</c:v>
                </c:pt>
                <c:pt idx="1597">
                  <c:v>1866.1419999999998</c:v>
                </c:pt>
                <c:pt idx="1598">
                  <c:v>2088.4960000000001</c:v>
                </c:pt>
                <c:pt idx="1599">
                  <c:v>1842.6609999999998</c:v>
                </c:pt>
                <c:pt idx="1600">
                  <c:v>1889.325</c:v>
                </c:pt>
                <c:pt idx="1601">
                  <c:v>1630.8679999999999</c:v>
                </c:pt>
                <c:pt idx="1602">
                  <c:v>1899.27</c:v>
                </c:pt>
                <c:pt idx="1603">
                  <c:v>1627.2370000000001</c:v>
                </c:pt>
                <c:pt idx="1604">
                  <c:v>1900.34</c:v>
                </c:pt>
                <c:pt idx="1605">
                  <c:v>1631.8209999999999</c:v>
                </c:pt>
                <c:pt idx="1606">
                  <c:v>1892.6729999999998</c:v>
                </c:pt>
                <c:pt idx="1607">
                  <c:v>1645.9970000000001</c:v>
                </c:pt>
                <c:pt idx="1608">
                  <c:v>1876.1819999999998</c:v>
                </c:pt>
                <c:pt idx="1609">
                  <c:v>1666.337</c:v>
                </c:pt>
                <c:pt idx="1610">
                  <c:v>1852.59</c:v>
                </c:pt>
                <c:pt idx="1611">
                  <c:v>1692.8429999999998</c:v>
                </c:pt>
                <c:pt idx="1612">
                  <c:v>1822.7660000000001</c:v>
                </c:pt>
                <c:pt idx="1613">
                  <c:v>1723.46</c:v>
                </c:pt>
                <c:pt idx="1614">
                  <c:v>1789.72</c:v>
                </c:pt>
                <c:pt idx="1615">
                  <c:v>1757.1769999999999</c:v>
                </c:pt>
                <c:pt idx="1616">
                  <c:v>1752.5250000000001</c:v>
                </c:pt>
                <c:pt idx="1617">
                  <c:v>1790.6939999999954</c:v>
                </c:pt>
                <c:pt idx="1618">
                  <c:v>1719.53</c:v>
                </c:pt>
                <c:pt idx="1619">
                  <c:v>1823.1579999999999</c:v>
                </c:pt>
                <c:pt idx="1620">
                  <c:v>1686.3429999999998</c:v>
                </c:pt>
                <c:pt idx="1621">
                  <c:v>1851.3719999999998</c:v>
                </c:pt>
                <c:pt idx="1622">
                  <c:v>1660.201</c:v>
                </c:pt>
                <c:pt idx="1623">
                  <c:v>1875.277</c:v>
                </c:pt>
                <c:pt idx="1624">
                  <c:v>1641.1769999999999</c:v>
                </c:pt>
                <c:pt idx="1625">
                  <c:v>1891.441</c:v>
                </c:pt>
                <c:pt idx="1626">
                  <c:v>1629.46</c:v>
                </c:pt>
                <c:pt idx="1627">
                  <c:v>1900.0129999999999</c:v>
                </c:pt>
                <c:pt idx="1628">
                  <c:v>1627.433</c:v>
                </c:pt>
                <c:pt idx="1629">
                  <c:v>1899.4470000000001</c:v>
                </c:pt>
                <c:pt idx="1630">
                  <c:v>1633.6319999999998</c:v>
                </c:pt>
                <c:pt idx="1631">
                  <c:v>1891.2139999999999</c:v>
                </c:pt>
                <c:pt idx="1632">
                  <c:v>1841.636</c:v>
                </c:pt>
                <c:pt idx="1633">
                  <c:v>2097.9380000000001</c:v>
                </c:pt>
                <c:pt idx="1634">
                  <c:v>1864.9849999999999</c:v>
                </c:pt>
                <c:pt idx="1635">
                  <c:v>2072.3120000000022</c:v>
                </c:pt>
                <c:pt idx="1636">
                  <c:v>1894.4670000000001</c:v>
                </c:pt>
                <c:pt idx="1637">
                  <c:v>2038.7180000000001</c:v>
                </c:pt>
                <c:pt idx="1638">
                  <c:v>1928.6919999999998</c:v>
                </c:pt>
                <c:pt idx="1639">
                  <c:v>2001.74</c:v>
                </c:pt>
                <c:pt idx="1640">
                  <c:v>1964.2280000000001</c:v>
                </c:pt>
                <c:pt idx="1641">
                  <c:v>1961.441</c:v>
                </c:pt>
                <c:pt idx="1642">
                  <c:v>2002.58</c:v>
                </c:pt>
                <c:pt idx="1643">
                  <c:v>1923.1279999999999</c:v>
                </c:pt>
                <c:pt idx="1644">
                  <c:v>2036.9880000000001</c:v>
                </c:pt>
                <c:pt idx="1645">
                  <c:v>1886.921</c:v>
                </c:pt>
                <c:pt idx="1646">
                  <c:v>2069.9279999999999</c:v>
                </c:pt>
                <c:pt idx="1647">
                  <c:v>1858.4170000000001</c:v>
                </c:pt>
                <c:pt idx="1648">
                  <c:v>1877.7349999999999</c:v>
                </c:pt>
                <c:pt idx="1649">
                  <c:v>1638.877</c:v>
                </c:pt>
                <c:pt idx="1650">
                  <c:v>1893.049</c:v>
                </c:pt>
                <c:pt idx="1651">
                  <c:v>1628.7650000000001</c:v>
                </c:pt>
                <c:pt idx="1652">
                  <c:v>1900.5639999999999</c:v>
                </c:pt>
                <c:pt idx="1653">
                  <c:v>1627.6389999999999</c:v>
                </c:pt>
                <c:pt idx="1654">
                  <c:v>1899.085</c:v>
                </c:pt>
                <c:pt idx="1655">
                  <c:v>1635.4949999999999</c:v>
                </c:pt>
                <c:pt idx="1656">
                  <c:v>1888.442</c:v>
                </c:pt>
                <c:pt idx="1657">
                  <c:v>1650.713</c:v>
                </c:pt>
                <c:pt idx="1658">
                  <c:v>1870.2280000000001</c:v>
                </c:pt>
                <c:pt idx="1659">
                  <c:v>1673.97</c:v>
                </c:pt>
                <c:pt idx="1660">
                  <c:v>1843.7529999999999</c:v>
                </c:pt>
                <c:pt idx="1661">
                  <c:v>1702.413</c:v>
                </c:pt>
                <c:pt idx="1662">
                  <c:v>1813.27</c:v>
                </c:pt>
                <c:pt idx="1663">
                  <c:v>1734.0819999999999</c:v>
                </c:pt>
                <c:pt idx="1664">
                  <c:v>1778.2670000000001</c:v>
                </c:pt>
                <c:pt idx="1665">
                  <c:v>1766.97</c:v>
                </c:pt>
                <c:pt idx="1666">
                  <c:v>1743.3889999999999</c:v>
                </c:pt>
                <c:pt idx="1667">
                  <c:v>1800.8</c:v>
                </c:pt>
                <c:pt idx="1668">
                  <c:v>1708.232</c:v>
                </c:pt>
                <c:pt idx="1669">
                  <c:v>1832.299</c:v>
                </c:pt>
                <c:pt idx="1670">
                  <c:v>1678.269</c:v>
                </c:pt>
                <c:pt idx="1671">
                  <c:v>1859.6479999999999</c:v>
                </c:pt>
                <c:pt idx="1672">
                  <c:v>1653.5250000000001</c:v>
                </c:pt>
                <c:pt idx="1673">
                  <c:v>1880.4150000000011</c:v>
                </c:pt>
                <c:pt idx="1674">
                  <c:v>1636.567</c:v>
                </c:pt>
                <c:pt idx="1675">
                  <c:v>1895.1769999999999</c:v>
                </c:pt>
                <c:pt idx="1676">
                  <c:v>1628.1079999999999</c:v>
                </c:pt>
                <c:pt idx="1677">
                  <c:v>1900.816</c:v>
                </c:pt>
                <c:pt idx="1678">
                  <c:v>1628.1489999999999</c:v>
                </c:pt>
                <c:pt idx="1679">
                  <c:v>1898.2249999999999</c:v>
                </c:pt>
                <c:pt idx="1680">
                  <c:v>1830.4060000000011</c:v>
                </c:pt>
                <c:pt idx="1681">
                  <c:v>2111.3580000000002</c:v>
                </c:pt>
                <c:pt idx="1682">
                  <c:v>1847.6429999999998</c:v>
                </c:pt>
                <c:pt idx="1683">
                  <c:v>2091.538</c:v>
                </c:pt>
                <c:pt idx="1684">
                  <c:v>1872.5639999999999</c:v>
                </c:pt>
                <c:pt idx="1685">
                  <c:v>2062.8690000000001</c:v>
                </c:pt>
                <c:pt idx="1686">
                  <c:v>1903.6789999999999</c:v>
                </c:pt>
                <c:pt idx="1687">
                  <c:v>2028.7460000000001</c:v>
                </c:pt>
                <c:pt idx="1688">
                  <c:v>1938.704</c:v>
                </c:pt>
                <c:pt idx="1689">
                  <c:v>1988.99</c:v>
                </c:pt>
                <c:pt idx="1690">
                  <c:v>1976.4180000000001</c:v>
                </c:pt>
                <c:pt idx="1691">
                  <c:v>1950.471</c:v>
                </c:pt>
                <c:pt idx="1692">
                  <c:v>2013.3589999999999</c:v>
                </c:pt>
                <c:pt idx="1693">
                  <c:v>1911.1559999999999</c:v>
                </c:pt>
                <c:pt idx="1694">
                  <c:v>2048.1559999999999</c:v>
                </c:pt>
                <c:pt idx="1695">
                  <c:v>1877.7190000000001</c:v>
                </c:pt>
                <c:pt idx="1696">
                  <c:v>1863.0160000000001</c:v>
                </c:pt>
                <c:pt idx="1697">
                  <c:v>1650.963</c:v>
                </c:pt>
                <c:pt idx="1698">
                  <c:v>1883.1379999999999</c:v>
                </c:pt>
                <c:pt idx="1699">
                  <c:v>1634.8419999999999</c:v>
                </c:pt>
                <c:pt idx="1700">
                  <c:v>1896.3719999999998</c:v>
                </c:pt>
                <c:pt idx="1701">
                  <c:v>1627.6569999999999</c:v>
                </c:pt>
                <c:pt idx="1702">
                  <c:v>1900.7449999999999</c:v>
                </c:pt>
                <c:pt idx="1703">
                  <c:v>1629.1739999999998</c:v>
                </c:pt>
                <c:pt idx="1704">
                  <c:v>1896.779</c:v>
                </c:pt>
                <c:pt idx="1705">
                  <c:v>1639.0939999999998</c:v>
                </c:pt>
                <c:pt idx="1706">
                  <c:v>1883.819</c:v>
                </c:pt>
                <c:pt idx="1707">
                  <c:v>1657.3799999999999</c:v>
                </c:pt>
                <c:pt idx="1708">
                  <c:v>1863.1669999999999</c:v>
                </c:pt>
                <c:pt idx="1709">
                  <c:v>1680.972</c:v>
                </c:pt>
                <c:pt idx="1710">
                  <c:v>1835.259</c:v>
                </c:pt>
                <c:pt idx="1711">
                  <c:v>1710.7090000000001</c:v>
                </c:pt>
                <c:pt idx="1712">
                  <c:v>1802.2950000000001</c:v>
                </c:pt>
                <c:pt idx="1713">
                  <c:v>1743.086</c:v>
                </c:pt>
                <c:pt idx="1714">
                  <c:v>1767.886</c:v>
                </c:pt>
                <c:pt idx="1715">
                  <c:v>1777.8939999999998</c:v>
                </c:pt>
                <c:pt idx="1716">
                  <c:v>1732.03</c:v>
                </c:pt>
                <c:pt idx="1717">
                  <c:v>1810.0819999999999</c:v>
                </c:pt>
                <c:pt idx="1718">
                  <c:v>1698.8519999999999</c:v>
                </c:pt>
                <c:pt idx="1719">
                  <c:v>1841.127</c:v>
                </c:pt>
                <c:pt idx="1720">
                  <c:v>1670.1329999999998</c:v>
                </c:pt>
                <c:pt idx="1721">
                  <c:v>1866.23</c:v>
                </c:pt>
                <c:pt idx="1722">
                  <c:v>1648.1779999999999</c:v>
                </c:pt>
                <c:pt idx="1723">
                  <c:v>1885.989</c:v>
                </c:pt>
                <c:pt idx="1724">
                  <c:v>1782.3719999999998</c:v>
                </c:pt>
                <c:pt idx="1725">
                  <c:v>2066.277</c:v>
                </c:pt>
                <c:pt idx="1726">
                  <c:v>1775.2239999999999</c:v>
                </c:pt>
                <c:pt idx="1727">
                  <c:v>2070.9540000000002</c:v>
                </c:pt>
                <c:pt idx="1728">
                  <c:v>1777.1939999999954</c:v>
                </c:pt>
                <c:pt idx="1729">
                  <c:v>2066.3330000000083</c:v>
                </c:pt>
                <c:pt idx="1730">
                  <c:v>1788.3539999999998</c:v>
                </c:pt>
                <c:pt idx="1731">
                  <c:v>2052.4870000000001</c:v>
                </c:pt>
                <c:pt idx="1732">
                  <c:v>1808.24</c:v>
                </c:pt>
                <c:pt idx="1733">
                  <c:v>2029.0719999999999</c:v>
                </c:pt>
                <c:pt idx="1734">
                  <c:v>1834.4960000000001</c:v>
                </c:pt>
                <c:pt idx="1735">
                  <c:v>1999.6409999999998</c:v>
                </c:pt>
                <c:pt idx="1736">
                  <c:v>1866.836</c:v>
                </c:pt>
                <c:pt idx="1737">
                  <c:v>1963.8129999999999</c:v>
                </c:pt>
                <c:pt idx="1738">
                  <c:v>1902.403</c:v>
                </c:pt>
                <c:pt idx="1739">
                  <c:v>1925.1629999999998</c:v>
                </c:pt>
                <c:pt idx="1740">
                  <c:v>1937.8819999999998</c:v>
                </c:pt>
                <c:pt idx="1741">
                  <c:v>1887.4949999999999</c:v>
                </c:pt>
                <c:pt idx="1742">
                  <c:v>1973.5350000000001</c:v>
                </c:pt>
                <c:pt idx="1743">
                  <c:v>1850.9639999999999</c:v>
                </c:pt>
                <c:pt idx="1744">
                  <c:v>1901.867</c:v>
                </c:pt>
                <c:pt idx="1745">
                  <c:v>1720.92</c:v>
                </c:pt>
                <c:pt idx="1746">
                  <c:v>1928.019</c:v>
                </c:pt>
                <c:pt idx="1747">
                  <c:v>1698.7919999999999</c:v>
                </c:pt>
                <c:pt idx="1748">
                  <c:v>1947.32</c:v>
                </c:pt>
                <c:pt idx="1749">
                  <c:v>1684.8419999999999</c:v>
                </c:pt>
                <c:pt idx="1750">
                  <c:v>1958.2180000000001</c:v>
                </c:pt>
                <c:pt idx="1751">
                  <c:v>1679.6239999999998</c:v>
                </c:pt>
                <c:pt idx="1752">
                  <c:v>1960.7449999999999</c:v>
                </c:pt>
                <c:pt idx="1753">
                  <c:v>1683.617</c:v>
                </c:pt>
                <c:pt idx="1754">
                  <c:v>1953.934</c:v>
                </c:pt>
                <c:pt idx="1755">
                  <c:v>1696.4570000000001</c:v>
                </c:pt>
                <c:pt idx="1756">
                  <c:v>1938.9080000000001</c:v>
                </c:pt>
                <c:pt idx="1757">
                  <c:v>1716.424</c:v>
                </c:pt>
                <c:pt idx="1758">
                  <c:v>1915.4780000000001</c:v>
                </c:pt>
                <c:pt idx="1759">
                  <c:v>1743.896</c:v>
                </c:pt>
                <c:pt idx="1760">
                  <c:v>1885.434</c:v>
                </c:pt>
                <c:pt idx="1761">
                  <c:v>1774.1839999999959</c:v>
                </c:pt>
                <c:pt idx="1762">
                  <c:v>1851.1559999999999</c:v>
                </c:pt>
                <c:pt idx="1763">
                  <c:v>1808.319</c:v>
                </c:pt>
                <c:pt idx="1764">
                  <c:v>1814.02</c:v>
                </c:pt>
                <c:pt idx="1765">
                  <c:v>1842.509</c:v>
                </c:pt>
                <c:pt idx="1766">
                  <c:v>1778.414</c:v>
                </c:pt>
                <c:pt idx="1767">
                  <c:v>1876.481</c:v>
                </c:pt>
                <c:pt idx="1768">
                  <c:v>1743.989</c:v>
                </c:pt>
                <c:pt idx="1769">
                  <c:v>1906.4480000000001</c:v>
                </c:pt>
                <c:pt idx="1770">
                  <c:v>1717.752</c:v>
                </c:pt>
                <c:pt idx="1771">
                  <c:v>1931.0519999999999</c:v>
                </c:pt>
                <c:pt idx="1772">
                  <c:v>1695.991</c:v>
                </c:pt>
                <c:pt idx="1773">
                  <c:v>1949.136</c:v>
                </c:pt>
                <c:pt idx="1774">
                  <c:v>1683.346</c:v>
                </c:pt>
                <c:pt idx="1775">
                  <c:v>1958.989</c:v>
                </c:pt>
                <c:pt idx="1776">
                  <c:v>1679.808</c:v>
                </c:pt>
                <c:pt idx="1777">
                  <c:v>1960.259</c:v>
                </c:pt>
                <c:pt idx="1778">
                  <c:v>1684.8799999999999</c:v>
                </c:pt>
                <c:pt idx="1779">
                  <c:v>1952.4380000000001</c:v>
                </c:pt>
                <c:pt idx="1780">
                  <c:v>1698.7439999999999</c:v>
                </c:pt>
                <c:pt idx="1781">
                  <c:v>1935.6429999999998</c:v>
                </c:pt>
                <c:pt idx="1782">
                  <c:v>1719.8579999999999</c:v>
                </c:pt>
                <c:pt idx="1783">
                  <c:v>1911.2190000000001</c:v>
                </c:pt>
                <c:pt idx="1784">
                  <c:v>1747.865</c:v>
                </c:pt>
                <c:pt idx="1785">
                  <c:v>1880.288</c:v>
                </c:pt>
                <c:pt idx="1786">
                  <c:v>1779.2280000000001</c:v>
                </c:pt>
                <c:pt idx="1787">
                  <c:v>1846.039</c:v>
                </c:pt>
                <c:pt idx="1788">
                  <c:v>1813.482</c:v>
                </c:pt>
                <c:pt idx="1789">
                  <c:v>1809.431</c:v>
                </c:pt>
                <c:pt idx="1790">
                  <c:v>1848.78</c:v>
                </c:pt>
                <c:pt idx="1791">
                  <c:v>1772.933</c:v>
                </c:pt>
                <c:pt idx="1792">
                  <c:v>1931.547</c:v>
                </c:pt>
                <c:pt idx="1793">
                  <c:v>1789.8439999999998</c:v>
                </c:pt>
                <c:pt idx="1794">
                  <c:v>1961.877</c:v>
                </c:pt>
                <c:pt idx="1795">
                  <c:v>1762.317</c:v>
                </c:pt>
                <c:pt idx="1796">
                  <c:v>1986.9090000000001</c:v>
                </c:pt>
                <c:pt idx="1797">
                  <c:v>1741.431</c:v>
                </c:pt>
                <c:pt idx="1798">
                  <c:v>2004.268</c:v>
                </c:pt>
                <c:pt idx="1799">
                  <c:v>1729.3639999999998</c:v>
                </c:pt>
                <c:pt idx="1800">
                  <c:v>2013.9390000000001</c:v>
                </c:pt>
                <c:pt idx="1801">
                  <c:v>1726.4570000000001</c:v>
                </c:pt>
                <c:pt idx="1802">
                  <c:v>2013.8039999999999</c:v>
                </c:pt>
                <c:pt idx="1803">
                  <c:v>1733.02</c:v>
                </c:pt>
                <c:pt idx="1804">
                  <c:v>2004.865</c:v>
                </c:pt>
                <c:pt idx="1805">
                  <c:v>1747.528</c:v>
                </c:pt>
                <c:pt idx="1806">
                  <c:v>1986.4860000000001</c:v>
                </c:pt>
                <c:pt idx="1807">
                  <c:v>1770.5409999999999</c:v>
                </c:pt>
                <c:pt idx="1808">
                  <c:v>1793.7449999999999</c:v>
                </c:pt>
                <c:pt idx="1809">
                  <c:v>1651.6799999999998</c:v>
                </c:pt>
                <c:pt idx="1810">
                  <c:v>1763.4649999999999</c:v>
                </c:pt>
                <c:pt idx="1811">
                  <c:v>1682.0539999999999</c:v>
                </c:pt>
                <c:pt idx="1812">
                  <c:v>1729.1319999999998</c:v>
                </c:pt>
                <c:pt idx="1813">
                  <c:v>1714.8779999999999</c:v>
                </c:pt>
                <c:pt idx="1814">
                  <c:v>1695.5160000000001</c:v>
                </c:pt>
                <c:pt idx="1815">
                  <c:v>1748.1329999999998</c:v>
                </c:pt>
                <c:pt idx="1816">
                  <c:v>1660.8109999999999</c:v>
                </c:pt>
                <c:pt idx="1817">
                  <c:v>1778.6959999999999</c:v>
                </c:pt>
                <c:pt idx="1818">
                  <c:v>1632.875</c:v>
                </c:pt>
                <c:pt idx="1819">
                  <c:v>1805.6989999999998</c:v>
                </c:pt>
                <c:pt idx="1820">
                  <c:v>1607.8319999999999</c:v>
                </c:pt>
                <c:pt idx="1821">
                  <c:v>1825.8609999999999</c:v>
                </c:pt>
                <c:pt idx="1822">
                  <c:v>1590.5319999999999</c:v>
                </c:pt>
                <c:pt idx="1823">
                  <c:v>1840.615</c:v>
                </c:pt>
                <c:pt idx="1824">
                  <c:v>1582.001</c:v>
                </c:pt>
                <c:pt idx="1825">
                  <c:v>1846.6339999999998</c:v>
                </c:pt>
                <c:pt idx="1826">
                  <c:v>1581.1609999999998</c:v>
                </c:pt>
                <c:pt idx="1827">
                  <c:v>1844.4460000000001</c:v>
                </c:pt>
                <c:pt idx="1828">
                  <c:v>1589.951</c:v>
                </c:pt>
                <c:pt idx="1829">
                  <c:v>1833.289</c:v>
                </c:pt>
                <c:pt idx="1830">
                  <c:v>1605.7919999999999</c:v>
                </c:pt>
                <c:pt idx="1831">
                  <c:v>1815.33</c:v>
                </c:pt>
                <c:pt idx="1832">
                  <c:v>1628.116</c:v>
                </c:pt>
                <c:pt idx="1833">
                  <c:v>1789.0050000000001</c:v>
                </c:pt>
                <c:pt idx="1834">
                  <c:v>1655.271</c:v>
                </c:pt>
                <c:pt idx="1835">
                  <c:v>1759.1879999999999</c:v>
                </c:pt>
                <c:pt idx="1836">
                  <c:v>1686.5239999999999</c:v>
                </c:pt>
                <c:pt idx="1837">
                  <c:v>1723.9870000000001</c:v>
                </c:pt>
                <c:pt idx="1838">
                  <c:v>1720.0119999999999</c:v>
                </c:pt>
                <c:pt idx="1839">
                  <c:v>1690.346</c:v>
                </c:pt>
                <c:pt idx="1840">
                  <c:v>1960.0709999999999</c:v>
                </c:pt>
                <c:pt idx="1841">
                  <c:v>1864.3819999999998</c:v>
                </c:pt>
                <c:pt idx="1842">
                  <c:v>1993.5409999999999</c:v>
                </c:pt>
                <c:pt idx="1843">
                  <c:v>1832.6729999999998</c:v>
                </c:pt>
                <c:pt idx="1844">
                  <c:v>2023.8319999999999</c:v>
                </c:pt>
                <c:pt idx="1845">
                  <c:v>1804.4970000000001</c:v>
                </c:pt>
                <c:pt idx="1846">
                  <c:v>2047.1819999999998</c:v>
                </c:pt>
                <c:pt idx="1847">
                  <c:v>1786.222</c:v>
                </c:pt>
                <c:pt idx="1848">
                  <c:v>2063.3850000000002</c:v>
                </c:pt>
                <c:pt idx="1849">
                  <c:v>1776.0629999999999</c:v>
                </c:pt>
                <c:pt idx="1850">
                  <c:v>2070.3950000000077</c:v>
                </c:pt>
                <c:pt idx="1851">
                  <c:v>1775.8429999999998</c:v>
                </c:pt>
                <c:pt idx="1852">
                  <c:v>2068.527</c:v>
                </c:pt>
                <c:pt idx="1853">
                  <c:v>1784.6189999999999</c:v>
                </c:pt>
                <c:pt idx="1854">
                  <c:v>2056.4499999999998</c:v>
                </c:pt>
                <c:pt idx="1855">
                  <c:v>1802.837</c:v>
                </c:pt>
                <c:pt idx="1856">
                  <c:v>1811.404</c:v>
                </c:pt>
                <c:pt idx="1857">
                  <c:v>1631.713</c:v>
                </c:pt>
                <c:pt idx="1858">
                  <c:v>1784.731</c:v>
                </c:pt>
                <c:pt idx="1859">
                  <c:v>1660.546</c:v>
                </c:pt>
                <c:pt idx="1860">
                  <c:v>1753.704</c:v>
                </c:pt>
                <c:pt idx="1861">
                  <c:v>1691.6209999999999</c:v>
                </c:pt>
                <c:pt idx="1862">
                  <c:v>1719.4180000000001</c:v>
                </c:pt>
                <c:pt idx="1863">
                  <c:v>1725.788</c:v>
                </c:pt>
                <c:pt idx="1864">
                  <c:v>1684.09</c:v>
                </c:pt>
                <c:pt idx="1865">
                  <c:v>1756.903</c:v>
                </c:pt>
                <c:pt idx="1866">
                  <c:v>1651.9170000000001</c:v>
                </c:pt>
                <c:pt idx="1867">
                  <c:v>1787.0329999999999</c:v>
                </c:pt>
                <c:pt idx="1868">
                  <c:v>1624.0139999999999</c:v>
                </c:pt>
                <c:pt idx="1869">
                  <c:v>1812.039</c:v>
                </c:pt>
                <c:pt idx="1870">
                  <c:v>1601.7539999999999</c:v>
                </c:pt>
                <c:pt idx="1871">
                  <c:v>1831.6659999999999</c:v>
                </c:pt>
                <c:pt idx="1872">
                  <c:v>1587.106</c:v>
                </c:pt>
                <c:pt idx="1873">
                  <c:v>1843.1799999999998</c:v>
                </c:pt>
                <c:pt idx="1874">
                  <c:v>1580.6959999999999</c:v>
                </c:pt>
                <c:pt idx="1875">
                  <c:v>1847.1429999999998</c:v>
                </c:pt>
                <c:pt idx="1876">
                  <c:v>1583.2149999999999</c:v>
                </c:pt>
                <c:pt idx="1877">
                  <c:v>1842.0339999999999</c:v>
                </c:pt>
                <c:pt idx="1878">
                  <c:v>1593.298</c:v>
                </c:pt>
                <c:pt idx="1879">
                  <c:v>1828.825</c:v>
                </c:pt>
                <c:pt idx="1880">
                  <c:v>1612.1949999999954</c:v>
                </c:pt>
                <c:pt idx="1881">
                  <c:v>1807.3389999999999</c:v>
                </c:pt>
                <c:pt idx="1882">
                  <c:v>1636.308</c:v>
                </c:pt>
                <c:pt idx="1883">
                  <c:v>1780.2660000000001</c:v>
                </c:pt>
                <c:pt idx="1884">
                  <c:v>1665.3879999999999</c:v>
                </c:pt>
                <c:pt idx="1885">
                  <c:v>1748.703</c:v>
                </c:pt>
                <c:pt idx="1886">
                  <c:v>1697.346</c:v>
                </c:pt>
                <c:pt idx="1887">
                  <c:v>1714.8309999999999</c:v>
                </c:pt>
                <c:pt idx="1888">
                  <c:v>1934.6939999999954</c:v>
                </c:pt>
                <c:pt idx="1889">
                  <c:v>1890.617</c:v>
                </c:pt>
                <c:pt idx="1890">
                  <c:v>1970.558</c:v>
                </c:pt>
                <c:pt idx="1891">
                  <c:v>1855.3969999999999</c:v>
                </c:pt>
                <c:pt idx="1892">
                  <c:v>2002.9250000000011</c:v>
                </c:pt>
                <c:pt idx="1893">
                  <c:v>1822.8739999999998</c:v>
                </c:pt>
                <c:pt idx="1894">
                  <c:v>2031.981</c:v>
                </c:pt>
                <c:pt idx="1895">
                  <c:v>1798.268</c:v>
                </c:pt>
                <c:pt idx="1896">
                  <c:v>2052.8980000000001</c:v>
                </c:pt>
                <c:pt idx="1897">
                  <c:v>1781.97</c:v>
                </c:pt>
                <c:pt idx="1898">
                  <c:v>2066.5549999999998</c:v>
                </c:pt>
                <c:pt idx="1899">
                  <c:v>1774.9449999999999</c:v>
                </c:pt>
                <c:pt idx="1900">
                  <c:v>2070.7759999999998</c:v>
                </c:pt>
                <c:pt idx="1901">
                  <c:v>1777.491</c:v>
                </c:pt>
                <c:pt idx="1902">
                  <c:v>2065.402</c:v>
                </c:pt>
                <c:pt idx="1903">
                  <c:v>1789.316</c:v>
                </c:pt>
                <c:pt idx="1904">
                  <c:v>1826.78</c:v>
                </c:pt>
                <c:pt idx="1905">
                  <c:v>1615.0429999999999</c:v>
                </c:pt>
                <c:pt idx="1906">
                  <c:v>1803.7449999999999</c:v>
                </c:pt>
                <c:pt idx="1907">
                  <c:v>1641.116</c:v>
                </c:pt>
                <c:pt idx="1908">
                  <c:v>1776.279</c:v>
                </c:pt>
                <c:pt idx="1909">
                  <c:v>1670.2329999999999</c:v>
                </c:pt>
                <c:pt idx="1910">
                  <c:v>1743.0889999999999</c:v>
                </c:pt>
                <c:pt idx="1911">
                  <c:v>1701.8889999999999</c:v>
                </c:pt>
                <c:pt idx="1912">
                  <c:v>1709.6279999999999</c:v>
                </c:pt>
                <c:pt idx="1913">
                  <c:v>1734.296</c:v>
                </c:pt>
                <c:pt idx="1914">
                  <c:v>1674.09</c:v>
                </c:pt>
                <c:pt idx="1915">
                  <c:v>1767.068</c:v>
                </c:pt>
                <c:pt idx="1916">
                  <c:v>1643.4960000000001</c:v>
                </c:pt>
                <c:pt idx="1917">
                  <c:v>1794.5819999999999</c:v>
                </c:pt>
                <c:pt idx="1918">
                  <c:v>1616.9449999999999</c:v>
                </c:pt>
                <c:pt idx="1919">
                  <c:v>1818.729</c:v>
                </c:pt>
                <c:pt idx="1920">
                  <c:v>1596.597</c:v>
                </c:pt>
                <c:pt idx="1921">
                  <c:v>1835.61</c:v>
                </c:pt>
                <c:pt idx="1922">
                  <c:v>1584.4250000000011</c:v>
                </c:pt>
                <c:pt idx="1923">
                  <c:v>1845.1309999999999</c:v>
                </c:pt>
                <c:pt idx="1924">
                  <c:v>1580.6419999999998</c:v>
                </c:pt>
                <c:pt idx="1925">
                  <c:v>1846.49</c:v>
                </c:pt>
                <c:pt idx="1926">
                  <c:v>1585.348</c:v>
                </c:pt>
                <c:pt idx="1927">
                  <c:v>1839.0839999999998</c:v>
                </c:pt>
                <c:pt idx="1928">
                  <c:v>1598.36</c:v>
                </c:pt>
                <c:pt idx="1929">
                  <c:v>1823.0889999999999</c:v>
                </c:pt>
                <c:pt idx="1930">
                  <c:v>1617.9770000000001</c:v>
                </c:pt>
                <c:pt idx="1931">
                  <c:v>1800.3</c:v>
                </c:pt>
                <c:pt idx="1932">
                  <c:v>1643.9050000000011</c:v>
                </c:pt>
                <c:pt idx="1933">
                  <c:v>1771</c:v>
                </c:pt>
                <c:pt idx="1934">
                  <c:v>1673.4170000000001</c:v>
                </c:pt>
                <c:pt idx="1935">
                  <c:v>1737.9949999999999</c:v>
                </c:pt>
                <c:pt idx="1936">
                  <c:v>1908.9270000000001</c:v>
                </c:pt>
                <c:pt idx="1937">
                  <c:v>1917.9490000000001</c:v>
                </c:pt>
                <c:pt idx="1938">
                  <c:v>1945.606</c:v>
                </c:pt>
                <c:pt idx="1939">
                  <c:v>1879.932</c:v>
                </c:pt>
                <c:pt idx="1940">
                  <c:v>1980.8129999999999</c:v>
                </c:pt>
                <c:pt idx="1941">
                  <c:v>1844.8839999999998</c:v>
                </c:pt>
                <c:pt idx="1942">
                  <c:v>2012.9470000000001</c:v>
                </c:pt>
                <c:pt idx="1943">
                  <c:v>1815.1919999999998</c:v>
                </c:pt>
                <c:pt idx="1944">
                  <c:v>2038.5329999999999</c:v>
                </c:pt>
                <c:pt idx="1945">
                  <c:v>1792.0150000000001</c:v>
                </c:pt>
                <c:pt idx="1946">
                  <c:v>2058.2449999999913</c:v>
                </c:pt>
                <c:pt idx="1947">
                  <c:v>1779.0409999999999</c:v>
                </c:pt>
                <c:pt idx="1948">
                  <c:v>2068.8960000000002</c:v>
                </c:pt>
                <c:pt idx="1949">
                  <c:v>1774.7570000000001</c:v>
                </c:pt>
                <c:pt idx="1950">
                  <c:v>2070.4090000000001</c:v>
                </c:pt>
                <c:pt idx="1951">
                  <c:v>1780.0029999999999</c:v>
                </c:pt>
                <c:pt idx="1952">
                  <c:v>1837.375</c:v>
                </c:pt>
                <c:pt idx="1953">
                  <c:v>1601.009</c:v>
                </c:pt>
                <c:pt idx="1954">
                  <c:v>1819.75</c:v>
                </c:pt>
                <c:pt idx="1955">
                  <c:v>1622.1969999999999</c:v>
                </c:pt>
                <c:pt idx="1956">
                  <c:v>1796.3239999999998</c:v>
                </c:pt>
                <c:pt idx="1957">
                  <c:v>1647.9280000000001</c:v>
                </c:pt>
                <c:pt idx="1958">
                  <c:v>1766.4460000000001</c:v>
                </c:pt>
                <c:pt idx="1959">
                  <c:v>1679.54</c:v>
                </c:pt>
                <c:pt idx="1960">
                  <c:v>1733.4760000000001</c:v>
                </c:pt>
                <c:pt idx="1961">
                  <c:v>1711.6589999999999</c:v>
                </c:pt>
                <c:pt idx="1962">
                  <c:v>1698.075</c:v>
                </c:pt>
                <c:pt idx="1963">
                  <c:v>1745.0550000000001</c:v>
                </c:pt>
                <c:pt idx="1964">
                  <c:v>1664.271</c:v>
                </c:pt>
                <c:pt idx="1965">
                  <c:v>1774.8009999999999</c:v>
                </c:pt>
                <c:pt idx="1966">
                  <c:v>1634.9839999999999</c:v>
                </c:pt>
                <c:pt idx="1967">
                  <c:v>1803.2850000000001</c:v>
                </c:pt>
                <c:pt idx="1968">
                  <c:v>1609.675</c:v>
                </c:pt>
                <c:pt idx="1969">
                  <c:v>1824.2170000000001</c:v>
                </c:pt>
                <c:pt idx="1970">
                  <c:v>1591.989</c:v>
                </c:pt>
                <c:pt idx="1971">
                  <c:v>1839.471</c:v>
                </c:pt>
                <c:pt idx="1972">
                  <c:v>1582.4590000000001</c:v>
                </c:pt>
                <c:pt idx="1973">
                  <c:v>1846.4860000000001</c:v>
                </c:pt>
                <c:pt idx="1974">
                  <c:v>1581.1739999999998</c:v>
                </c:pt>
                <c:pt idx="1975">
                  <c:v>1844.8629999999998</c:v>
                </c:pt>
                <c:pt idx="1976">
                  <c:v>1588.6669999999999</c:v>
                </c:pt>
                <c:pt idx="1977">
                  <c:v>1835.125</c:v>
                </c:pt>
                <c:pt idx="1978">
                  <c:v>1603.6819999999998</c:v>
                </c:pt>
                <c:pt idx="1979">
                  <c:v>1817.0039999999999</c:v>
                </c:pt>
                <c:pt idx="1980">
                  <c:v>1625.7739999999999</c:v>
                </c:pt>
                <c:pt idx="1981">
                  <c:v>1792.1369999999999</c:v>
                </c:pt>
                <c:pt idx="1982">
                  <c:v>1652.404</c:v>
                </c:pt>
                <c:pt idx="1983">
                  <c:v>1761.6019999999999</c:v>
                </c:pt>
                <c:pt idx="1984">
                  <c:v>1931.9480000000001</c:v>
                </c:pt>
                <c:pt idx="1985">
                  <c:v>1997.1539999999998</c:v>
                </c:pt>
                <c:pt idx="1986">
                  <c:v>1969.4250000000011</c:v>
                </c:pt>
                <c:pt idx="1987">
                  <c:v>1957.4260000000011</c:v>
                </c:pt>
                <c:pt idx="1988">
                  <c:v>2005.9050000000011</c:v>
                </c:pt>
                <c:pt idx="1989">
                  <c:v>1919.9580000000001</c:v>
                </c:pt>
                <c:pt idx="1990">
                  <c:v>2041.665</c:v>
                </c:pt>
                <c:pt idx="1991">
                  <c:v>1884.211</c:v>
                </c:pt>
                <c:pt idx="1992">
                  <c:v>2072.527</c:v>
                </c:pt>
                <c:pt idx="1993">
                  <c:v>1855.348</c:v>
                </c:pt>
                <c:pt idx="1994">
                  <c:v>2097.6950000000002</c:v>
                </c:pt>
                <c:pt idx="1995">
                  <c:v>1834.953</c:v>
                </c:pt>
                <c:pt idx="1996">
                  <c:v>2115.0369999999998</c:v>
                </c:pt>
                <c:pt idx="1997">
                  <c:v>1823.5060000000001</c:v>
                </c:pt>
                <c:pt idx="1998">
                  <c:v>2124.0540000000001</c:v>
                </c:pt>
                <c:pt idx="1999">
                  <c:v>1821.904</c:v>
                </c:pt>
                <c:pt idx="2000">
                  <c:v>1844.1839999999959</c:v>
                </c:pt>
                <c:pt idx="2001">
                  <c:v>1590.4580000000001</c:v>
                </c:pt>
                <c:pt idx="2002">
                  <c:v>1832.6819999999998</c:v>
                </c:pt>
                <c:pt idx="2003">
                  <c:v>1606.6959999999999</c:v>
                </c:pt>
                <c:pt idx="2004">
                  <c:v>1814.0729999999999</c:v>
                </c:pt>
                <c:pt idx="2005">
                  <c:v>1629.75</c:v>
                </c:pt>
                <c:pt idx="2006">
                  <c:v>1787.325</c:v>
                </c:pt>
                <c:pt idx="2007">
                  <c:v>1658.1319999999998</c:v>
                </c:pt>
                <c:pt idx="2008">
                  <c:v>1756.7460000000001</c:v>
                </c:pt>
                <c:pt idx="2009">
                  <c:v>1689.09</c:v>
                </c:pt>
                <c:pt idx="2010">
                  <c:v>1722.62</c:v>
                </c:pt>
                <c:pt idx="2011">
                  <c:v>1722.6219999999998</c:v>
                </c:pt>
                <c:pt idx="2012">
                  <c:v>1687.838</c:v>
                </c:pt>
                <c:pt idx="2013">
                  <c:v>1753.8789999999999</c:v>
                </c:pt>
                <c:pt idx="2014">
                  <c:v>1655.9880000000001</c:v>
                </c:pt>
                <c:pt idx="2015">
                  <c:v>1784.309</c:v>
                </c:pt>
                <c:pt idx="2016">
                  <c:v>1626.1809999999998</c:v>
                </c:pt>
                <c:pt idx="2017">
                  <c:v>1809.4880000000001</c:v>
                </c:pt>
                <c:pt idx="2018">
                  <c:v>1603.577</c:v>
                </c:pt>
                <c:pt idx="2019">
                  <c:v>1829.588</c:v>
                </c:pt>
                <c:pt idx="2020">
                  <c:v>1588.3119999999999</c:v>
                </c:pt>
                <c:pt idx="2021">
                  <c:v>1842.501</c:v>
                </c:pt>
                <c:pt idx="2022">
                  <c:v>1581.1409999999998</c:v>
                </c:pt>
                <c:pt idx="2023">
                  <c:v>1847.018</c:v>
                </c:pt>
                <c:pt idx="2024">
                  <c:v>1582.6229999999998</c:v>
                </c:pt>
                <c:pt idx="2025">
                  <c:v>1843.02</c:v>
                </c:pt>
                <c:pt idx="2026">
                  <c:v>1592.3529999999998</c:v>
                </c:pt>
                <c:pt idx="2027">
                  <c:v>1830.1439999999998</c:v>
                </c:pt>
                <c:pt idx="2028">
                  <c:v>1609.586</c:v>
                </c:pt>
                <c:pt idx="2029">
                  <c:v>1810.5039999999999</c:v>
                </c:pt>
                <c:pt idx="2030">
                  <c:v>1633.1609999999998</c:v>
                </c:pt>
                <c:pt idx="2031">
                  <c:v>1783.6</c:v>
                </c:pt>
                <c:pt idx="2032">
                  <c:v>1908.403</c:v>
                </c:pt>
                <c:pt idx="2033">
                  <c:v>2023.8689999999999</c:v>
                </c:pt>
                <c:pt idx="2034">
                  <c:v>1942.59</c:v>
                </c:pt>
                <c:pt idx="2035">
                  <c:v>1985.6219999999998</c:v>
                </c:pt>
                <c:pt idx="2036">
                  <c:v>1979.8139999999999</c:v>
                </c:pt>
                <c:pt idx="2037">
                  <c:v>1945.4110000000001</c:v>
                </c:pt>
                <c:pt idx="2038">
                  <c:v>2017.1679999999999</c:v>
                </c:pt>
                <c:pt idx="2039">
                  <c:v>1907.998</c:v>
                </c:pt>
                <c:pt idx="2040">
                  <c:v>2051.0740000000001</c:v>
                </c:pt>
                <c:pt idx="2041">
                  <c:v>1874.7149999999999</c:v>
                </c:pt>
                <c:pt idx="2042">
                  <c:v>2080.6019999999999</c:v>
                </c:pt>
                <c:pt idx="2043">
                  <c:v>1848.559</c:v>
                </c:pt>
                <c:pt idx="2044">
                  <c:v>2103.9609999999998</c:v>
                </c:pt>
                <c:pt idx="2045">
                  <c:v>1830.655</c:v>
                </c:pt>
                <c:pt idx="2046">
                  <c:v>2119.0990000000002</c:v>
                </c:pt>
                <c:pt idx="2047">
                  <c:v>1821.818</c:v>
                </c:pt>
                <c:pt idx="2048">
                  <c:v>1846.9260000000011</c:v>
                </c:pt>
                <c:pt idx="2049">
                  <c:v>1583.6669999999999</c:v>
                </c:pt>
                <c:pt idx="2050">
                  <c:v>1841.1919999999998</c:v>
                </c:pt>
                <c:pt idx="2051">
                  <c:v>1594.4250000000011</c:v>
                </c:pt>
                <c:pt idx="2052">
                  <c:v>1828.1119999999999</c:v>
                </c:pt>
                <c:pt idx="2053">
                  <c:v>1612.93</c:v>
                </c:pt>
                <c:pt idx="2054">
                  <c:v>1806.7950000000001</c:v>
                </c:pt>
                <c:pt idx="2055">
                  <c:v>1637.2360000000001</c:v>
                </c:pt>
                <c:pt idx="2056">
                  <c:v>1779.1329999999998</c:v>
                </c:pt>
                <c:pt idx="2057">
                  <c:v>1666.6579999999999</c:v>
                </c:pt>
                <c:pt idx="2058">
                  <c:v>1746.251</c:v>
                </c:pt>
                <c:pt idx="2059">
                  <c:v>1698.7239999999999</c:v>
                </c:pt>
                <c:pt idx="2060">
                  <c:v>1712.809</c:v>
                </c:pt>
                <c:pt idx="2061">
                  <c:v>1731.7239999999999</c:v>
                </c:pt>
                <c:pt idx="2062">
                  <c:v>1677.826</c:v>
                </c:pt>
                <c:pt idx="2063">
                  <c:v>1763.471</c:v>
                </c:pt>
                <c:pt idx="2064">
                  <c:v>1646.2170000000001</c:v>
                </c:pt>
                <c:pt idx="2065">
                  <c:v>1792.4739999999999</c:v>
                </c:pt>
                <c:pt idx="2066">
                  <c:v>1618.7929999999999</c:v>
                </c:pt>
                <c:pt idx="2067">
                  <c:v>1816.27</c:v>
                </c:pt>
                <c:pt idx="2068">
                  <c:v>1597.8909999999998</c:v>
                </c:pt>
                <c:pt idx="2069">
                  <c:v>1834.4390000000001</c:v>
                </c:pt>
                <c:pt idx="2070">
                  <c:v>1585.2929999999999</c:v>
                </c:pt>
                <c:pt idx="2071">
                  <c:v>1844.4829999999999</c:v>
                </c:pt>
                <c:pt idx="2072">
                  <c:v>1580.6109999999999</c:v>
                </c:pt>
                <c:pt idx="2073">
                  <c:v>1846.8779999999999</c:v>
                </c:pt>
                <c:pt idx="2074">
                  <c:v>1584.4649999999999</c:v>
                </c:pt>
                <c:pt idx="2075">
                  <c:v>1839.991</c:v>
                </c:pt>
                <c:pt idx="2076">
                  <c:v>1597.0419999999999</c:v>
                </c:pt>
                <c:pt idx="2077">
                  <c:v>1824.94</c:v>
                </c:pt>
                <c:pt idx="2078">
                  <c:v>1615.924</c:v>
                </c:pt>
                <c:pt idx="2079">
                  <c:v>1802.268</c:v>
                </c:pt>
                <c:pt idx="2080">
                  <c:v>1884.5260000000001</c:v>
                </c:pt>
                <c:pt idx="2081">
                  <c:v>2049.36</c:v>
                </c:pt>
                <c:pt idx="2082">
                  <c:v>1917.221</c:v>
                </c:pt>
                <c:pt idx="2083">
                  <c:v>2012.7470000000001</c:v>
                </c:pt>
                <c:pt idx="2084">
                  <c:v>1954.0939999999998</c:v>
                </c:pt>
                <c:pt idx="2085">
                  <c:v>1973.4480000000001</c:v>
                </c:pt>
                <c:pt idx="2086">
                  <c:v>1991.424</c:v>
                </c:pt>
                <c:pt idx="2087">
                  <c:v>1934.5839999999998</c:v>
                </c:pt>
                <c:pt idx="2088">
                  <c:v>2027.4570000000001</c:v>
                </c:pt>
                <c:pt idx="2089">
                  <c:v>1897.3509999999999</c:v>
                </c:pt>
                <c:pt idx="2090">
                  <c:v>2060.9290000000001</c:v>
                </c:pt>
                <c:pt idx="2091">
                  <c:v>1865.9929999999999</c:v>
                </c:pt>
                <c:pt idx="2092">
                  <c:v>2088.6210000000001</c:v>
                </c:pt>
                <c:pt idx="2093">
                  <c:v>1842.556</c:v>
                </c:pt>
                <c:pt idx="2094">
                  <c:v>2109.1819999999998</c:v>
                </c:pt>
                <c:pt idx="2095">
                  <c:v>1827.0650000000001</c:v>
                </c:pt>
                <c:pt idx="2096">
                  <c:v>1899.29</c:v>
                </c:pt>
                <c:pt idx="2097">
                  <c:v>1627.2329999999999</c:v>
                </c:pt>
                <c:pt idx="2098">
                  <c:v>1900.329</c:v>
                </c:pt>
                <c:pt idx="2099">
                  <c:v>1631.87</c:v>
                </c:pt>
                <c:pt idx="2100">
                  <c:v>1892.605</c:v>
                </c:pt>
                <c:pt idx="2101">
                  <c:v>1646.088</c:v>
                </c:pt>
                <c:pt idx="2102">
                  <c:v>1876.0739999999998</c:v>
                </c:pt>
                <c:pt idx="2103">
                  <c:v>1666.4749999999999</c:v>
                </c:pt>
                <c:pt idx="2104">
                  <c:v>1852.442</c:v>
                </c:pt>
                <c:pt idx="2105">
                  <c:v>1692.9949999999999</c:v>
                </c:pt>
                <c:pt idx="2106">
                  <c:v>1822.6</c:v>
                </c:pt>
                <c:pt idx="2107">
                  <c:v>1723.635</c:v>
                </c:pt>
                <c:pt idx="2108">
                  <c:v>1789.5450000000001</c:v>
                </c:pt>
                <c:pt idx="2109">
                  <c:v>1757.3729999999998</c:v>
                </c:pt>
                <c:pt idx="2110">
                  <c:v>1752.35</c:v>
                </c:pt>
                <c:pt idx="2111">
                  <c:v>1790.8739999999998</c:v>
                </c:pt>
                <c:pt idx="2112">
                  <c:v>1719.3629999999998</c:v>
                </c:pt>
                <c:pt idx="2113">
                  <c:v>1823.3339999999998</c:v>
                </c:pt>
                <c:pt idx="2114">
                  <c:v>1686.202</c:v>
                </c:pt>
                <c:pt idx="2115">
                  <c:v>1851.5050000000001</c:v>
                </c:pt>
                <c:pt idx="2116">
                  <c:v>1660.078</c:v>
                </c:pt>
                <c:pt idx="2117">
                  <c:v>1875.3969999999999</c:v>
                </c:pt>
                <c:pt idx="2118">
                  <c:v>1641.0939999999998</c:v>
                </c:pt>
                <c:pt idx="2119">
                  <c:v>1891.508</c:v>
                </c:pt>
                <c:pt idx="2120">
                  <c:v>1629.4280000000001</c:v>
                </c:pt>
                <c:pt idx="2121">
                  <c:v>1900.0409999999999</c:v>
                </c:pt>
                <c:pt idx="2122">
                  <c:v>1627.4370000000001</c:v>
                </c:pt>
                <c:pt idx="2123">
                  <c:v>1899.424</c:v>
                </c:pt>
                <c:pt idx="2124">
                  <c:v>1633.6949999999954</c:v>
                </c:pt>
                <c:pt idx="2125">
                  <c:v>1891.1559999999999</c:v>
                </c:pt>
                <c:pt idx="2126">
                  <c:v>1648.1389999999999</c:v>
                </c:pt>
                <c:pt idx="2127">
                  <c:v>1873.048</c:v>
                </c:pt>
                <c:pt idx="2128">
                  <c:v>1865.1279999999999</c:v>
                </c:pt>
                <c:pt idx="2129">
                  <c:v>2072.1579999999999</c:v>
                </c:pt>
                <c:pt idx="2130">
                  <c:v>1894.645</c:v>
                </c:pt>
                <c:pt idx="2131">
                  <c:v>2038.5339999999999</c:v>
                </c:pt>
                <c:pt idx="2132">
                  <c:v>1928.8829999999998</c:v>
                </c:pt>
                <c:pt idx="2133">
                  <c:v>2001.537</c:v>
                </c:pt>
                <c:pt idx="2134">
                  <c:v>1964.423</c:v>
                </c:pt>
                <c:pt idx="2135">
                  <c:v>1961.2460000000001</c:v>
                </c:pt>
                <c:pt idx="2136">
                  <c:v>2002.771</c:v>
                </c:pt>
                <c:pt idx="2137">
                  <c:v>1922.9270000000001</c:v>
                </c:pt>
                <c:pt idx="2138">
                  <c:v>2037.1629999999998</c:v>
                </c:pt>
                <c:pt idx="2139">
                  <c:v>1886.749</c:v>
                </c:pt>
                <c:pt idx="2140">
                  <c:v>2070.0889999999913</c:v>
                </c:pt>
                <c:pt idx="2141">
                  <c:v>1858.2939999999999</c:v>
                </c:pt>
                <c:pt idx="2142">
                  <c:v>2095.509</c:v>
                </c:pt>
                <c:pt idx="2143">
                  <c:v>1836.4970000000001</c:v>
                </c:pt>
                <c:pt idx="2144">
                  <c:v>1893.1129999999998</c:v>
                </c:pt>
                <c:pt idx="2145">
                  <c:v>1628.739</c:v>
                </c:pt>
                <c:pt idx="2146">
                  <c:v>1900.579</c:v>
                </c:pt>
                <c:pt idx="2147">
                  <c:v>1627.6529999999998</c:v>
                </c:pt>
                <c:pt idx="2148">
                  <c:v>1899.0419999999999</c:v>
                </c:pt>
                <c:pt idx="2149">
                  <c:v>1635.5519999999999</c:v>
                </c:pt>
                <c:pt idx="2150">
                  <c:v>1888.3719999999998</c:v>
                </c:pt>
                <c:pt idx="2151">
                  <c:v>1650.8139999999999</c:v>
                </c:pt>
                <c:pt idx="2152">
                  <c:v>1870.117</c:v>
                </c:pt>
                <c:pt idx="2153">
                  <c:v>1674.1029999999998</c:v>
                </c:pt>
                <c:pt idx="2154">
                  <c:v>1843.598</c:v>
                </c:pt>
                <c:pt idx="2155">
                  <c:v>1702.576</c:v>
                </c:pt>
                <c:pt idx="2156">
                  <c:v>1813.1079999999999</c:v>
                </c:pt>
                <c:pt idx="2157">
                  <c:v>1734.2570000000001</c:v>
                </c:pt>
                <c:pt idx="2158">
                  <c:v>1778.076</c:v>
                </c:pt>
                <c:pt idx="2159">
                  <c:v>1767.145</c:v>
                </c:pt>
                <c:pt idx="2160">
                  <c:v>1743.2060000000001</c:v>
                </c:pt>
                <c:pt idx="2161">
                  <c:v>1800.9829999999999</c:v>
                </c:pt>
                <c:pt idx="2162">
                  <c:v>1708.069</c:v>
                </c:pt>
                <c:pt idx="2163">
                  <c:v>1832.4570000000001</c:v>
                </c:pt>
                <c:pt idx="2164">
                  <c:v>1678.127</c:v>
                </c:pt>
                <c:pt idx="2165">
                  <c:v>1859.7760000000001</c:v>
                </c:pt>
                <c:pt idx="2166">
                  <c:v>1653.423</c:v>
                </c:pt>
                <c:pt idx="2167">
                  <c:v>1880.51</c:v>
                </c:pt>
                <c:pt idx="2168">
                  <c:v>1636.49</c:v>
                </c:pt>
                <c:pt idx="2169">
                  <c:v>1895.2270000000001</c:v>
                </c:pt>
                <c:pt idx="2170">
                  <c:v>1628.079</c:v>
                </c:pt>
                <c:pt idx="2171">
                  <c:v>1900.8219999999999</c:v>
                </c:pt>
                <c:pt idx="2172">
                  <c:v>1628.1779999999999</c:v>
                </c:pt>
                <c:pt idx="2173">
                  <c:v>1898.1829999999998</c:v>
                </c:pt>
                <c:pt idx="2174">
                  <c:v>1637.4349999999999</c:v>
                </c:pt>
                <c:pt idx="2175">
                  <c:v>1886.0219999999999</c:v>
                </c:pt>
                <c:pt idx="2176">
                  <c:v>1847.76</c:v>
                </c:pt>
                <c:pt idx="2177">
                  <c:v>2091.4160000000002</c:v>
                </c:pt>
                <c:pt idx="2178">
                  <c:v>1872.7260000000001</c:v>
                </c:pt>
                <c:pt idx="2179">
                  <c:v>2062.7069999999903</c:v>
                </c:pt>
                <c:pt idx="2180">
                  <c:v>1903.8589999999999</c:v>
                </c:pt>
                <c:pt idx="2181">
                  <c:v>2028.568</c:v>
                </c:pt>
                <c:pt idx="2182">
                  <c:v>1938.8969999999999</c:v>
                </c:pt>
                <c:pt idx="2183">
                  <c:v>1988.7950000000001</c:v>
                </c:pt>
                <c:pt idx="2184">
                  <c:v>1976.6129999999998</c:v>
                </c:pt>
                <c:pt idx="2185">
                  <c:v>1950.2760000000001</c:v>
                </c:pt>
                <c:pt idx="2186">
                  <c:v>2013.547</c:v>
                </c:pt>
                <c:pt idx="2187">
                  <c:v>1910.982</c:v>
                </c:pt>
                <c:pt idx="2188">
                  <c:v>2048.3330000000083</c:v>
                </c:pt>
                <c:pt idx="2189">
                  <c:v>1877.5609999999999</c:v>
                </c:pt>
                <c:pt idx="2190">
                  <c:v>2077.9389999999999</c:v>
                </c:pt>
                <c:pt idx="2191">
                  <c:v>1850.56</c:v>
                </c:pt>
                <c:pt idx="2192">
                  <c:v>1883.23</c:v>
                </c:pt>
                <c:pt idx="2193">
                  <c:v>1634.7950000000001</c:v>
                </c:pt>
                <c:pt idx="2194">
                  <c:v>1896.431</c:v>
                </c:pt>
                <c:pt idx="2195">
                  <c:v>1627.6499999999999</c:v>
                </c:pt>
                <c:pt idx="2196">
                  <c:v>1900.732</c:v>
                </c:pt>
                <c:pt idx="2197">
                  <c:v>1629.2</c:v>
                </c:pt>
                <c:pt idx="2198">
                  <c:v>1896.731</c:v>
                </c:pt>
                <c:pt idx="2199">
                  <c:v>1639.1589999999999</c:v>
                </c:pt>
                <c:pt idx="2200">
                  <c:v>1883.7170000000001</c:v>
                </c:pt>
                <c:pt idx="2201">
                  <c:v>1657.4939999999999</c:v>
                </c:pt>
                <c:pt idx="2202">
                  <c:v>1863.04</c:v>
                </c:pt>
                <c:pt idx="2203">
                  <c:v>1681.1089999999999</c:v>
                </c:pt>
                <c:pt idx="2204">
                  <c:v>1835.105</c:v>
                </c:pt>
                <c:pt idx="2205">
                  <c:v>1710.877</c:v>
                </c:pt>
                <c:pt idx="2206">
                  <c:v>1802.1289999999999</c:v>
                </c:pt>
                <c:pt idx="2207">
                  <c:v>1743.2729999999999</c:v>
                </c:pt>
                <c:pt idx="2208">
                  <c:v>1767.711</c:v>
                </c:pt>
                <c:pt idx="2209">
                  <c:v>1778.077</c:v>
                </c:pt>
                <c:pt idx="2210">
                  <c:v>1731.8419999999999</c:v>
                </c:pt>
                <c:pt idx="2211">
                  <c:v>1810.248</c:v>
                </c:pt>
                <c:pt idx="2212">
                  <c:v>1698.6929999999998</c:v>
                </c:pt>
                <c:pt idx="2213">
                  <c:v>1841.2850000000001</c:v>
                </c:pt>
                <c:pt idx="2214">
                  <c:v>1669.999</c:v>
                </c:pt>
                <c:pt idx="2215">
                  <c:v>1866.348</c:v>
                </c:pt>
                <c:pt idx="2216">
                  <c:v>1648.08</c:v>
                </c:pt>
                <c:pt idx="2217">
                  <c:v>1886.068</c:v>
                </c:pt>
                <c:pt idx="2218">
                  <c:v>1633.2719999999999</c:v>
                </c:pt>
                <c:pt idx="2219">
                  <c:v>1897.5039999999999</c:v>
                </c:pt>
                <c:pt idx="2220">
                  <c:v>1627.1959999999999</c:v>
                </c:pt>
                <c:pt idx="2221">
                  <c:v>1901.2180000000001</c:v>
                </c:pt>
                <c:pt idx="2222">
                  <c:v>1630.252</c:v>
                </c:pt>
                <c:pt idx="2223">
                  <c:v>1895.1829999999998</c:v>
                </c:pt>
                <c:pt idx="2224">
                  <c:v>1834.742</c:v>
                </c:pt>
                <c:pt idx="2225">
                  <c:v>2106.6849999999913</c:v>
                </c:pt>
                <c:pt idx="2226">
                  <c:v>1854.963</c:v>
                </c:pt>
                <c:pt idx="2227">
                  <c:v>2082.9450000000002</c:v>
                </c:pt>
                <c:pt idx="2228">
                  <c:v>1881.56</c:v>
                </c:pt>
                <c:pt idx="2229">
                  <c:v>2053.1479999999997</c:v>
                </c:pt>
                <c:pt idx="2230">
                  <c:v>1914.3309999999999</c:v>
                </c:pt>
                <c:pt idx="2231">
                  <c:v>2016.444</c:v>
                </c:pt>
                <c:pt idx="2232">
                  <c:v>1950.914</c:v>
                </c:pt>
                <c:pt idx="2233">
                  <c:v>1976.6489999999999</c:v>
                </c:pt>
                <c:pt idx="2234">
                  <c:v>1987.0150000000001</c:v>
                </c:pt>
                <c:pt idx="2235">
                  <c:v>1938.338</c:v>
                </c:pt>
                <c:pt idx="2236">
                  <c:v>2023.942</c:v>
                </c:pt>
                <c:pt idx="2237">
                  <c:v>1900.511</c:v>
                </c:pt>
                <c:pt idx="2238">
                  <c:v>2057.8620000000001</c:v>
                </c:pt>
                <c:pt idx="2239">
                  <c:v>1869.3689999999999</c:v>
                </c:pt>
                <c:pt idx="2240">
                  <c:v>1870.0029999999999</c:v>
                </c:pt>
                <c:pt idx="2241">
                  <c:v>1644.7939999999999</c:v>
                </c:pt>
                <c:pt idx="2242">
                  <c:v>1888.2249999999999</c:v>
                </c:pt>
                <c:pt idx="2243">
                  <c:v>1631.789</c:v>
                </c:pt>
                <c:pt idx="2244">
                  <c:v>1898.6509999999998</c:v>
                </c:pt>
                <c:pt idx="2245">
                  <c:v>1627.1779999999999</c:v>
                </c:pt>
                <c:pt idx="2246">
                  <c:v>1900.6989999999998</c:v>
                </c:pt>
                <c:pt idx="2247">
                  <c:v>1631.3409999999999</c:v>
                </c:pt>
                <c:pt idx="2248">
                  <c:v>1893.595</c:v>
                </c:pt>
                <c:pt idx="2249">
                  <c:v>1644.1479999999999</c:v>
                </c:pt>
                <c:pt idx="2250">
                  <c:v>1878.424</c:v>
                </c:pt>
                <c:pt idx="2251">
                  <c:v>1663.952</c:v>
                </c:pt>
                <c:pt idx="2252">
                  <c:v>1854.9870000000001</c:v>
                </c:pt>
                <c:pt idx="2253">
                  <c:v>1690.7760000000001</c:v>
                </c:pt>
                <c:pt idx="2254">
                  <c:v>1825.4560000000001</c:v>
                </c:pt>
                <c:pt idx="2255">
                  <c:v>1720.596</c:v>
                </c:pt>
                <c:pt idx="2256">
                  <c:v>1792.6859999999999</c:v>
                </c:pt>
                <c:pt idx="2257">
                  <c:v>1754.768</c:v>
                </c:pt>
                <c:pt idx="2258">
                  <c:v>1756.165</c:v>
                </c:pt>
                <c:pt idx="2259">
                  <c:v>1787.7670000000001</c:v>
                </c:pt>
                <c:pt idx="2260">
                  <c:v>1721.8439999999998</c:v>
                </c:pt>
                <c:pt idx="2261">
                  <c:v>1821.009</c:v>
                </c:pt>
                <c:pt idx="2262">
                  <c:v>1689.2139999999999</c:v>
                </c:pt>
                <c:pt idx="2263">
                  <c:v>1849.079</c:v>
                </c:pt>
                <c:pt idx="2264">
                  <c:v>1663.1569999999999</c:v>
                </c:pt>
                <c:pt idx="2265">
                  <c:v>1873.027</c:v>
                </c:pt>
                <c:pt idx="2266">
                  <c:v>1642.47</c:v>
                </c:pt>
                <c:pt idx="2267">
                  <c:v>1890.029</c:v>
                </c:pt>
                <c:pt idx="2268">
                  <c:v>1630.337</c:v>
                </c:pt>
                <c:pt idx="2269">
                  <c:v>1899.4110000000001</c:v>
                </c:pt>
                <c:pt idx="2270">
                  <c:v>1627.3639999999998</c:v>
                </c:pt>
                <c:pt idx="2271">
                  <c:v>1900.078</c:v>
                </c:pt>
                <c:pt idx="2272">
                  <c:v>1826.0729999999999</c:v>
                </c:pt>
                <c:pt idx="2273">
                  <c:v>2117.221</c:v>
                </c:pt>
                <c:pt idx="2274">
                  <c:v>1839.9490000000001</c:v>
                </c:pt>
                <c:pt idx="2275">
                  <c:v>2100.1350000000002</c:v>
                </c:pt>
                <c:pt idx="2276">
                  <c:v>1861.808</c:v>
                </c:pt>
                <c:pt idx="2277">
                  <c:v>2075.0360000000001</c:v>
                </c:pt>
                <c:pt idx="2278">
                  <c:v>1892.021</c:v>
                </c:pt>
                <c:pt idx="2279">
                  <c:v>2041.989</c:v>
                </c:pt>
                <c:pt idx="2280">
                  <c:v>1925.258</c:v>
                </c:pt>
                <c:pt idx="2281">
                  <c:v>2005.2260000000001</c:v>
                </c:pt>
                <c:pt idx="2282">
                  <c:v>1961.25</c:v>
                </c:pt>
                <c:pt idx="2283">
                  <c:v>1965.6609999999998</c:v>
                </c:pt>
                <c:pt idx="2284">
                  <c:v>1999.0989999999999</c:v>
                </c:pt>
                <c:pt idx="2285">
                  <c:v>1925.9160000000011</c:v>
                </c:pt>
                <c:pt idx="2286">
                  <c:v>2034.1939999999954</c:v>
                </c:pt>
                <c:pt idx="2287">
                  <c:v>1891.6959999999999</c:v>
                </c:pt>
                <c:pt idx="2288">
                  <c:v>2067.069</c:v>
                </c:pt>
                <c:pt idx="2289">
                  <c:v>1861.1299999999999</c:v>
                </c:pt>
                <c:pt idx="2290">
                  <c:v>2093.3240000000001</c:v>
                </c:pt>
                <c:pt idx="2291">
                  <c:v>1837.8909999999998</c:v>
                </c:pt>
                <c:pt idx="2292">
                  <c:v>1951.1519999999998</c:v>
                </c:pt>
                <c:pt idx="2293">
                  <c:v>1682.33</c:v>
                </c:pt>
                <c:pt idx="2294">
                  <c:v>1960.36</c:v>
                </c:pt>
                <c:pt idx="2295">
                  <c:v>1679.8489999999999</c:v>
                </c:pt>
                <c:pt idx="2296">
                  <c:v>1959.6939999999954</c:v>
                </c:pt>
                <c:pt idx="2297">
                  <c:v>1686.748</c:v>
                </c:pt>
                <c:pt idx="2298">
                  <c:v>1950.511</c:v>
                </c:pt>
                <c:pt idx="2299">
                  <c:v>1701.2349999999999</c:v>
                </c:pt>
                <c:pt idx="2300">
                  <c:v>1932.175</c:v>
                </c:pt>
                <c:pt idx="2301">
                  <c:v>1724.076</c:v>
                </c:pt>
                <c:pt idx="2302">
                  <c:v>1907.0029999999999</c:v>
                </c:pt>
                <c:pt idx="2303">
                  <c:v>1751.91</c:v>
                </c:pt>
                <c:pt idx="2304">
                  <c:v>1875.9960000000001</c:v>
                </c:pt>
                <c:pt idx="2305">
                  <c:v>1784.328</c:v>
                </c:pt>
                <c:pt idx="2306">
                  <c:v>1839.5070000000001</c:v>
                </c:pt>
                <c:pt idx="2307">
                  <c:v>1818.8799999999999</c:v>
                </c:pt>
                <c:pt idx="2308">
                  <c:v>1803.45</c:v>
                </c:pt>
                <c:pt idx="2309">
                  <c:v>1853.443</c:v>
                </c:pt>
                <c:pt idx="2310">
                  <c:v>1767.4150000000011</c:v>
                </c:pt>
                <c:pt idx="2311">
                  <c:v>1886.577</c:v>
                </c:pt>
                <c:pt idx="2312">
                  <c:v>1736.9190000000001</c:v>
                </c:pt>
                <c:pt idx="2313">
                  <c:v>1914.8909999999998</c:v>
                </c:pt>
                <c:pt idx="2314">
                  <c:v>1709.586</c:v>
                </c:pt>
                <c:pt idx="2315">
                  <c:v>1937.328</c:v>
                </c:pt>
                <c:pt idx="2316">
                  <c:v>1691.3039999999999</c:v>
                </c:pt>
                <c:pt idx="2317">
                  <c:v>1953.0529999999999</c:v>
                </c:pt>
                <c:pt idx="2318">
                  <c:v>1681.3339999999998</c:v>
                </c:pt>
                <c:pt idx="2319">
                  <c:v>1960.4949999999999</c:v>
                </c:pt>
                <c:pt idx="2320">
                  <c:v>1821.4150000000011</c:v>
                </c:pt>
                <c:pt idx="2321">
                  <c:v>2123.2190000000001</c:v>
                </c:pt>
                <c:pt idx="2322">
                  <c:v>1829.5509999999999</c:v>
                </c:pt>
                <c:pt idx="2323">
                  <c:v>2113.0990000000002</c:v>
                </c:pt>
                <c:pt idx="2324">
                  <c:v>1845.627</c:v>
                </c:pt>
                <c:pt idx="2325">
                  <c:v>2093.989</c:v>
                </c:pt>
                <c:pt idx="2326">
                  <c:v>1870.077</c:v>
                </c:pt>
                <c:pt idx="2327">
                  <c:v>2065.3090000000002</c:v>
                </c:pt>
                <c:pt idx="2328">
                  <c:v>1899.9150000000011</c:v>
                </c:pt>
                <c:pt idx="2329">
                  <c:v>2032.076</c:v>
                </c:pt>
                <c:pt idx="2330">
                  <c:v>1935.2160000000001</c:v>
                </c:pt>
                <c:pt idx="2331">
                  <c:v>1993.1539999999998</c:v>
                </c:pt>
                <c:pt idx="2332">
                  <c:v>1972.8050000000001</c:v>
                </c:pt>
                <c:pt idx="2333">
                  <c:v>1953.4160000000011</c:v>
                </c:pt>
                <c:pt idx="2334">
                  <c:v>2009.223</c:v>
                </c:pt>
                <c:pt idx="2335">
                  <c:v>1914.577</c:v>
                </c:pt>
                <c:pt idx="2336">
                  <c:v>2044.5829999999999</c:v>
                </c:pt>
                <c:pt idx="2337">
                  <c:v>1881.6109999999999</c:v>
                </c:pt>
                <c:pt idx="2338">
                  <c:v>2075.5149999999999</c:v>
                </c:pt>
                <c:pt idx="2339">
                  <c:v>1852.8429999999998</c:v>
                </c:pt>
                <c:pt idx="2340">
                  <c:v>1940.2939999999999</c:v>
                </c:pt>
                <c:pt idx="2341">
                  <c:v>1688.9949999999999</c:v>
                </c:pt>
                <c:pt idx="2342">
                  <c:v>1955.039</c:v>
                </c:pt>
                <c:pt idx="2343">
                  <c:v>1680.6799999999998</c:v>
                </c:pt>
                <c:pt idx="2344">
                  <c:v>1960.546</c:v>
                </c:pt>
                <c:pt idx="2345">
                  <c:v>1680.856</c:v>
                </c:pt>
                <c:pt idx="2346">
                  <c:v>1958.1809999999998</c:v>
                </c:pt>
                <c:pt idx="2347">
                  <c:v>1690.1629999999998</c:v>
                </c:pt>
                <c:pt idx="2348">
                  <c:v>1945.7839999999999</c:v>
                </c:pt>
                <c:pt idx="2349">
                  <c:v>1708.1379999999999</c:v>
                </c:pt>
                <c:pt idx="2350">
                  <c:v>1925.2839999999999</c:v>
                </c:pt>
                <c:pt idx="2351">
                  <c:v>1731.6609999999998</c:v>
                </c:pt>
                <c:pt idx="2352">
                  <c:v>1897.962</c:v>
                </c:pt>
                <c:pt idx="2353">
                  <c:v>1761.7619999999999</c:v>
                </c:pt>
                <c:pt idx="2354">
                  <c:v>1865.1729999999998</c:v>
                </c:pt>
                <c:pt idx="2355">
                  <c:v>1794.4290000000001</c:v>
                </c:pt>
                <c:pt idx="2356">
                  <c:v>1828.6279999999999</c:v>
                </c:pt>
                <c:pt idx="2357">
                  <c:v>1829.8419999999999</c:v>
                </c:pt>
                <c:pt idx="2358">
                  <c:v>1792.6219999999998</c:v>
                </c:pt>
                <c:pt idx="2359">
                  <c:v>1862.87</c:v>
                </c:pt>
                <c:pt idx="2360">
                  <c:v>1757.83</c:v>
                </c:pt>
                <c:pt idx="2361">
                  <c:v>1894.9639999999999</c:v>
                </c:pt>
                <c:pt idx="2362">
                  <c:v>1727.4560000000001</c:v>
                </c:pt>
                <c:pt idx="2363">
                  <c:v>1921.9349999999999</c:v>
                </c:pt>
                <c:pt idx="2364">
                  <c:v>1703.4949999999999</c:v>
                </c:pt>
                <c:pt idx="2365">
                  <c:v>1943.1629999999998</c:v>
                </c:pt>
                <c:pt idx="2366">
                  <c:v>1687.4</c:v>
                </c:pt>
                <c:pt idx="2367">
                  <c:v>1956.4170000000001</c:v>
                </c:pt>
                <c:pt idx="2368">
                  <c:v>1775.511</c:v>
                </c:pt>
                <c:pt idx="2369">
                  <c:v>2070.8920000000012</c:v>
                </c:pt>
                <c:pt idx="2370">
                  <c:v>1776.6599999999999</c:v>
                </c:pt>
                <c:pt idx="2371">
                  <c:v>2067.1930000000002</c:v>
                </c:pt>
                <c:pt idx="2372">
                  <c:v>1786.6089999999999</c:v>
                </c:pt>
                <c:pt idx="2373">
                  <c:v>2053.9910000000077</c:v>
                </c:pt>
                <c:pt idx="2374">
                  <c:v>1806.511</c:v>
                </c:pt>
                <c:pt idx="2375">
                  <c:v>2031.5629999999999</c:v>
                </c:pt>
                <c:pt idx="2376">
                  <c:v>1832.067</c:v>
                </c:pt>
                <c:pt idx="2377">
                  <c:v>2002.61</c:v>
                </c:pt>
                <c:pt idx="2378">
                  <c:v>1864.1419999999998</c:v>
                </c:pt>
                <c:pt idx="2379">
                  <c:v>1967.8009999999999</c:v>
                </c:pt>
                <c:pt idx="2380">
                  <c:v>1898.201</c:v>
                </c:pt>
                <c:pt idx="2381">
                  <c:v>1929.3889999999999</c:v>
                </c:pt>
                <c:pt idx="2382">
                  <c:v>1934.8919999999998</c:v>
                </c:pt>
                <c:pt idx="2383">
                  <c:v>1890.4280000000001</c:v>
                </c:pt>
                <c:pt idx="2384">
                  <c:v>1970.739</c:v>
                </c:pt>
                <c:pt idx="2385">
                  <c:v>1855.2070000000001</c:v>
                </c:pt>
                <c:pt idx="2386">
                  <c:v>2003.0839999999998</c:v>
                </c:pt>
                <c:pt idx="2387">
                  <c:v>1822.7180000000001</c:v>
                </c:pt>
                <c:pt idx="2388">
                  <c:v>1925.85</c:v>
                </c:pt>
                <c:pt idx="2389">
                  <c:v>1700.3429999999998</c:v>
                </c:pt>
                <c:pt idx="2390">
                  <c:v>1945.567</c:v>
                </c:pt>
                <c:pt idx="2391">
                  <c:v>1685.8789999999999</c:v>
                </c:pt>
                <c:pt idx="2392">
                  <c:v>1957.3809999999999</c:v>
                </c:pt>
                <c:pt idx="2393">
                  <c:v>1679.588</c:v>
                </c:pt>
                <c:pt idx="2394">
                  <c:v>1960.8969999999999</c:v>
                </c:pt>
                <c:pt idx="2395">
                  <c:v>1682.8739999999998</c:v>
                </c:pt>
                <c:pt idx="2396">
                  <c:v>1954.8009999999999</c:v>
                </c:pt>
                <c:pt idx="2397">
                  <c:v>1694.7860000000001</c:v>
                </c:pt>
                <c:pt idx="2398">
                  <c:v>1941.085</c:v>
                </c:pt>
                <c:pt idx="2399">
                  <c:v>1714.3689999999999</c:v>
                </c:pt>
                <c:pt idx="2400">
                  <c:v>1917.8879999999999</c:v>
                </c:pt>
                <c:pt idx="2401">
                  <c:v>1741.454</c:v>
                </c:pt>
                <c:pt idx="2402">
                  <c:v>1888.722</c:v>
                </c:pt>
                <c:pt idx="2403">
                  <c:v>1771.366</c:v>
                </c:pt>
                <c:pt idx="2404">
                  <c:v>1854.03</c:v>
                </c:pt>
                <c:pt idx="2405">
                  <c:v>1804.7170000000001</c:v>
                </c:pt>
                <c:pt idx="2406">
                  <c:v>1818.807</c:v>
                </c:pt>
                <c:pt idx="2407">
                  <c:v>1839.5650000000001</c:v>
                </c:pt>
                <c:pt idx="2408">
                  <c:v>1780.73</c:v>
                </c:pt>
                <c:pt idx="2409">
                  <c:v>1873.6789999999999</c:v>
                </c:pt>
                <c:pt idx="2410">
                  <c:v>1748.79</c:v>
                </c:pt>
                <c:pt idx="2411">
                  <c:v>1903.751</c:v>
                </c:pt>
                <c:pt idx="2412">
                  <c:v>1767.952</c:v>
                </c:pt>
                <c:pt idx="2413">
                  <c:v>1981.259</c:v>
                </c:pt>
                <c:pt idx="2414">
                  <c:v>1745.278</c:v>
                </c:pt>
                <c:pt idx="2415">
                  <c:v>2001.2370000000001</c:v>
                </c:pt>
                <c:pt idx="2416">
                  <c:v>1731.3979999999999</c:v>
                </c:pt>
                <c:pt idx="2417">
                  <c:v>2011.9970000000001</c:v>
                </c:pt>
                <c:pt idx="2418">
                  <c:v>1726.1139999999998</c:v>
                </c:pt>
                <c:pt idx="2419">
                  <c:v>2014.952</c:v>
                </c:pt>
                <c:pt idx="2420">
                  <c:v>1730.2729999999999</c:v>
                </c:pt>
                <c:pt idx="2421">
                  <c:v>2007.8579999999999</c:v>
                </c:pt>
                <c:pt idx="2422">
                  <c:v>1743.6379999999999</c:v>
                </c:pt>
                <c:pt idx="2423">
                  <c:v>1991.5889999999999</c:v>
                </c:pt>
                <c:pt idx="2424">
                  <c:v>1764.35</c:v>
                </c:pt>
                <c:pt idx="2425">
                  <c:v>1967.848</c:v>
                </c:pt>
                <c:pt idx="2426">
                  <c:v>1791.922</c:v>
                </c:pt>
                <c:pt idx="2427">
                  <c:v>1936.729</c:v>
                </c:pt>
                <c:pt idx="2428">
                  <c:v>1823.509</c:v>
                </c:pt>
                <c:pt idx="2429">
                  <c:v>1900.6899999999998</c:v>
                </c:pt>
                <c:pt idx="2430">
                  <c:v>1859.404</c:v>
                </c:pt>
                <c:pt idx="2431">
                  <c:v>1864.088</c:v>
                </c:pt>
                <c:pt idx="2432">
                  <c:v>1894.2370000000001</c:v>
                </c:pt>
                <c:pt idx="2433">
                  <c:v>1827.35</c:v>
                </c:pt>
                <c:pt idx="2434">
                  <c:v>1928.7560000000001</c:v>
                </c:pt>
                <c:pt idx="2435">
                  <c:v>1793.01</c:v>
                </c:pt>
                <c:pt idx="2436">
                  <c:v>1959.588</c:v>
                </c:pt>
                <c:pt idx="2437">
                  <c:v>1764.5929999999998</c:v>
                </c:pt>
                <c:pt idx="2438">
                  <c:v>1984.9739999999999</c:v>
                </c:pt>
                <c:pt idx="2439">
                  <c:v>1742.49</c:v>
                </c:pt>
                <c:pt idx="2440">
                  <c:v>2003.1409999999998</c:v>
                </c:pt>
                <c:pt idx="2441">
                  <c:v>1729.989</c:v>
                </c:pt>
                <c:pt idx="2442">
                  <c:v>2013.32</c:v>
                </c:pt>
                <c:pt idx="2443">
                  <c:v>1726.3109999999999</c:v>
                </c:pt>
                <c:pt idx="2444">
                  <c:v>2014.2380000000001</c:v>
                </c:pt>
                <c:pt idx="2445">
                  <c:v>1731.7329999999999</c:v>
                </c:pt>
                <c:pt idx="2446">
                  <c:v>2006.1709999999998</c:v>
                </c:pt>
                <c:pt idx="2447">
                  <c:v>1746.299</c:v>
                </c:pt>
                <c:pt idx="2448">
                  <c:v>1988.5119999999999</c:v>
                </c:pt>
                <c:pt idx="2449">
                  <c:v>1768.0509999999999</c:v>
                </c:pt>
                <c:pt idx="2450">
                  <c:v>1963.7239999999999</c:v>
                </c:pt>
                <c:pt idx="2451">
                  <c:v>1795.9580000000001</c:v>
                </c:pt>
                <c:pt idx="2452">
                  <c:v>1932.1529999999998</c:v>
                </c:pt>
                <c:pt idx="2453">
                  <c:v>1829.056</c:v>
                </c:pt>
                <c:pt idx="2454">
                  <c:v>1896.1489999999999</c:v>
                </c:pt>
                <c:pt idx="2455">
                  <c:v>1864.58</c:v>
                </c:pt>
                <c:pt idx="2456">
                  <c:v>1748.9690000000001</c:v>
                </c:pt>
                <c:pt idx="2457">
                  <c:v>1794.7550000000001</c:v>
                </c:pt>
                <c:pt idx="2458">
                  <c:v>1715.0360000000001</c:v>
                </c:pt>
                <c:pt idx="2459">
                  <c:v>1826.441</c:v>
                </c:pt>
                <c:pt idx="2460">
                  <c:v>1683.93</c:v>
                </c:pt>
                <c:pt idx="2461">
                  <c:v>1854.94</c:v>
                </c:pt>
                <c:pt idx="2462">
                  <c:v>1657.4960000000001</c:v>
                </c:pt>
                <c:pt idx="2463">
                  <c:v>1877.01</c:v>
                </c:pt>
                <c:pt idx="2464">
                  <c:v>1639.3409999999999</c:v>
                </c:pt>
                <c:pt idx="2465">
                  <c:v>1892.721</c:v>
                </c:pt>
                <c:pt idx="2466">
                  <c:v>1629.1239999999998</c:v>
                </c:pt>
                <c:pt idx="2467">
                  <c:v>1900.432</c:v>
                </c:pt>
                <c:pt idx="2468">
                  <c:v>1627.6419999999998</c:v>
                </c:pt>
                <c:pt idx="2469">
                  <c:v>1898.9929999999999</c:v>
                </c:pt>
                <c:pt idx="2470">
                  <c:v>1634.942</c:v>
                </c:pt>
                <c:pt idx="2471">
                  <c:v>1889.336</c:v>
                </c:pt>
                <c:pt idx="2472">
                  <c:v>1650.1819999999998</c:v>
                </c:pt>
                <c:pt idx="2473">
                  <c:v>1871.0819999999999</c:v>
                </c:pt>
                <c:pt idx="2474">
                  <c:v>1672.81</c:v>
                </c:pt>
                <c:pt idx="2475">
                  <c:v>1845.701</c:v>
                </c:pt>
                <c:pt idx="2476">
                  <c:v>1699.8619999999999</c:v>
                </c:pt>
                <c:pt idx="2477">
                  <c:v>1814.2639999999999</c:v>
                </c:pt>
                <c:pt idx="2478">
                  <c:v>1732.471</c:v>
                </c:pt>
                <c:pt idx="2479">
                  <c:v>1779.8709999999999</c:v>
                </c:pt>
                <c:pt idx="2480">
                  <c:v>1765.94</c:v>
                </c:pt>
                <c:pt idx="2481">
                  <c:v>1744.4150000000011</c:v>
                </c:pt>
                <c:pt idx="2482">
                  <c:v>1800.42</c:v>
                </c:pt>
                <c:pt idx="2483">
                  <c:v>1710.2619999999999</c:v>
                </c:pt>
                <c:pt idx="2484">
                  <c:v>1938.0909999999999</c:v>
                </c:pt>
                <c:pt idx="2485">
                  <c:v>1783.8719999999998</c:v>
                </c:pt>
                <c:pt idx="2486">
                  <c:v>1967.6029999999998</c:v>
                </c:pt>
                <c:pt idx="2487">
                  <c:v>1756.307</c:v>
                </c:pt>
                <c:pt idx="2488">
                  <c:v>1990.9470000000001</c:v>
                </c:pt>
                <c:pt idx="2489">
                  <c:v>1738.434</c:v>
                </c:pt>
                <c:pt idx="2490">
                  <c:v>2006.7080000000001</c:v>
                </c:pt>
                <c:pt idx="2491">
                  <c:v>1727.8129999999999</c:v>
                </c:pt>
                <c:pt idx="2492">
                  <c:v>2014.5170000000001</c:v>
                </c:pt>
                <c:pt idx="2493">
                  <c:v>1727.0250000000001</c:v>
                </c:pt>
                <c:pt idx="2494">
                  <c:v>2012.752</c:v>
                </c:pt>
                <c:pt idx="2495">
                  <c:v>1735.4490000000001</c:v>
                </c:pt>
                <c:pt idx="2496">
                  <c:v>2001.48</c:v>
                </c:pt>
                <c:pt idx="2497">
                  <c:v>1752.002</c:v>
                </c:pt>
                <c:pt idx="2498">
                  <c:v>1982.1509999999998</c:v>
                </c:pt>
                <c:pt idx="2499">
                  <c:v>1776.5819999999999</c:v>
                </c:pt>
                <c:pt idx="2500">
                  <c:v>1787.1789999999999</c:v>
                </c:pt>
                <c:pt idx="2501">
                  <c:v>1658.2939999999999</c:v>
                </c:pt>
                <c:pt idx="2502">
                  <c:v>1756.579</c:v>
                </c:pt>
                <c:pt idx="2503">
                  <c:v>1689.26</c:v>
                </c:pt>
                <c:pt idx="2504">
                  <c:v>1722.43</c:v>
                </c:pt>
                <c:pt idx="2505">
                  <c:v>1722.7919999999999</c:v>
                </c:pt>
                <c:pt idx="2506">
                  <c:v>1687.6619999999998</c:v>
                </c:pt>
                <c:pt idx="2507">
                  <c:v>1754.0429999999999</c:v>
                </c:pt>
                <c:pt idx="2508">
                  <c:v>1655.826</c:v>
                </c:pt>
                <c:pt idx="2509">
                  <c:v>1784.4580000000001</c:v>
                </c:pt>
                <c:pt idx="2510">
                  <c:v>1626.0639999999999</c:v>
                </c:pt>
                <c:pt idx="2511">
                  <c:v>1809.6079999999999</c:v>
                </c:pt>
                <c:pt idx="2512">
                  <c:v>1603.4780000000001</c:v>
                </c:pt>
                <c:pt idx="2513">
                  <c:v>1829.6699999999998</c:v>
                </c:pt>
                <c:pt idx="2514">
                  <c:v>1588.258</c:v>
                </c:pt>
                <c:pt idx="2515">
                  <c:v>1842.5519999999999</c:v>
                </c:pt>
                <c:pt idx="2516">
                  <c:v>1581.135</c:v>
                </c:pt>
                <c:pt idx="2517">
                  <c:v>1847.0229999999999</c:v>
                </c:pt>
                <c:pt idx="2518">
                  <c:v>1582.6529999999998</c:v>
                </c:pt>
                <c:pt idx="2519">
                  <c:v>1842.973</c:v>
                </c:pt>
                <c:pt idx="2520">
                  <c:v>1592.4250000000011</c:v>
                </c:pt>
                <c:pt idx="2521">
                  <c:v>1830.059</c:v>
                </c:pt>
                <c:pt idx="2522">
                  <c:v>1609.6959999999999</c:v>
                </c:pt>
                <c:pt idx="2523">
                  <c:v>1810.396</c:v>
                </c:pt>
                <c:pt idx="2524">
                  <c:v>1633.309</c:v>
                </c:pt>
                <c:pt idx="2525">
                  <c:v>1783.451</c:v>
                </c:pt>
                <c:pt idx="2526">
                  <c:v>1663.136</c:v>
                </c:pt>
                <c:pt idx="2527">
                  <c:v>1751.5809999999999</c:v>
                </c:pt>
                <c:pt idx="2528">
                  <c:v>1693.1899999999998</c:v>
                </c:pt>
                <c:pt idx="2529">
                  <c:v>1717.8409999999999</c:v>
                </c:pt>
                <c:pt idx="2530">
                  <c:v>1726.73</c:v>
                </c:pt>
                <c:pt idx="2531">
                  <c:v>1681.4110000000001</c:v>
                </c:pt>
                <c:pt idx="2532">
                  <c:v>1967.771</c:v>
                </c:pt>
                <c:pt idx="2533">
                  <c:v>1858.0909999999999</c:v>
                </c:pt>
                <c:pt idx="2534">
                  <c:v>2000.346</c:v>
                </c:pt>
                <c:pt idx="2535">
                  <c:v>1825.479</c:v>
                </c:pt>
                <c:pt idx="2536">
                  <c:v>2029.1809999999998</c:v>
                </c:pt>
                <c:pt idx="2537">
                  <c:v>1800.527</c:v>
                </c:pt>
                <c:pt idx="2538">
                  <c:v>2051.3720000000012</c:v>
                </c:pt>
                <c:pt idx="2539">
                  <c:v>1783.1759999999999</c:v>
                </c:pt>
                <c:pt idx="2540">
                  <c:v>2065.9330000000077</c:v>
                </c:pt>
                <c:pt idx="2541">
                  <c:v>1775.1909999999998</c:v>
                </c:pt>
                <c:pt idx="2542">
                  <c:v>2070.6729999999998</c:v>
                </c:pt>
                <c:pt idx="2543">
                  <c:v>1777.0060000000001</c:v>
                </c:pt>
                <c:pt idx="2544">
                  <c:v>2066.2639999999997</c:v>
                </c:pt>
                <c:pt idx="2545">
                  <c:v>1787.7429999999999</c:v>
                </c:pt>
                <c:pt idx="2546">
                  <c:v>2053.1030000000001</c:v>
                </c:pt>
                <c:pt idx="2547">
                  <c:v>1807.0639999999999</c:v>
                </c:pt>
                <c:pt idx="2548">
                  <c:v>1806.6669999999999</c:v>
                </c:pt>
                <c:pt idx="2549">
                  <c:v>1637.3889999999999</c:v>
                </c:pt>
                <c:pt idx="2550">
                  <c:v>1778.9780000000001</c:v>
                </c:pt>
                <c:pt idx="2551">
                  <c:v>1666.8209999999999</c:v>
                </c:pt>
                <c:pt idx="2552">
                  <c:v>1746.0809999999999</c:v>
                </c:pt>
                <c:pt idx="2553">
                  <c:v>1698.9090000000001</c:v>
                </c:pt>
                <c:pt idx="2554">
                  <c:v>1712.6389999999999</c:v>
                </c:pt>
                <c:pt idx="2555">
                  <c:v>1731.902</c:v>
                </c:pt>
                <c:pt idx="2556">
                  <c:v>1677.6559999999999</c:v>
                </c:pt>
                <c:pt idx="2557">
                  <c:v>1763.6529999999998</c:v>
                </c:pt>
                <c:pt idx="2558">
                  <c:v>1646.0729999999999</c:v>
                </c:pt>
                <c:pt idx="2559">
                  <c:v>1792.6089999999999</c:v>
                </c:pt>
                <c:pt idx="2560">
                  <c:v>1618.6669999999999</c:v>
                </c:pt>
                <c:pt idx="2561">
                  <c:v>1816.395</c:v>
                </c:pt>
                <c:pt idx="2562">
                  <c:v>1597.808</c:v>
                </c:pt>
                <c:pt idx="2563">
                  <c:v>1834.511</c:v>
                </c:pt>
                <c:pt idx="2564">
                  <c:v>1585.2429999999999</c:v>
                </c:pt>
                <c:pt idx="2565">
                  <c:v>1844.52</c:v>
                </c:pt>
                <c:pt idx="2566">
                  <c:v>1580.6089999999999</c:v>
                </c:pt>
                <c:pt idx="2567">
                  <c:v>1846.8609999999999</c:v>
                </c:pt>
                <c:pt idx="2568">
                  <c:v>1584.4939999999999</c:v>
                </c:pt>
                <c:pt idx="2569">
                  <c:v>1839.9360000000001</c:v>
                </c:pt>
                <c:pt idx="2570">
                  <c:v>1597.1339999999998</c:v>
                </c:pt>
                <c:pt idx="2571">
                  <c:v>1824.837</c:v>
                </c:pt>
                <c:pt idx="2572">
                  <c:v>1616.047</c:v>
                </c:pt>
                <c:pt idx="2573">
                  <c:v>1802.1409999999998</c:v>
                </c:pt>
                <c:pt idx="2574">
                  <c:v>1641.3879999999999</c:v>
                </c:pt>
                <c:pt idx="2575">
                  <c:v>1774.32</c:v>
                </c:pt>
                <c:pt idx="2576">
                  <c:v>1670.54</c:v>
                </c:pt>
                <c:pt idx="2577">
                  <c:v>1740.9960000000001</c:v>
                </c:pt>
                <c:pt idx="2578">
                  <c:v>1704.0519999999999</c:v>
                </c:pt>
                <c:pt idx="2579">
                  <c:v>1706.261</c:v>
                </c:pt>
                <c:pt idx="2580">
                  <c:v>1942.6759999999999</c:v>
                </c:pt>
                <c:pt idx="2581">
                  <c:v>1883.37</c:v>
                </c:pt>
                <c:pt idx="2582">
                  <c:v>1977.4070000000011</c:v>
                </c:pt>
                <c:pt idx="2583">
                  <c:v>1847.46</c:v>
                </c:pt>
                <c:pt idx="2584">
                  <c:v>2010.1919999999998</c:v>
                </c:pt>
                <c:pt idx="2585">
                  <c:v>1817.3809999999999</c:v>
                </c:pt>
                <c:pt idx="2586">
                  <c:v>2036.5939999999998</c:v>
                </c:pt>
                <c:pt idx="2587">
                  <c:v>1794.558</c:v>
                </c:pt>
                <c:pt idx="2588">
                  <c:v>2056.5590000000002</c:v>
                </c:pt>
                <c:pt idx="2589">
                  <c:v>1780.011</c:v>
                </c:pt>
                <c:pt idx="2590">
                  <c:v>2068.1639999999998</c:v>
                </c:pt>
                <c:pt idx="2591">
                  <c:v>1774.809</c:v>
                </c:pt>
                <c:pt idx="2592">
                  <c:v>2070.7719999999999</c:v>
                </c:pt>
                <c:pt idx="2593">
                  <c:v>1778.8689999999999</c:v>
                </c:pt>
                <c:pt idx="2594">
                  <c:v>2063.4650000000001</c:v>
                </c:pt>
                <c:pt idx="2595">
                  <c:v>1793.1869999999999</c:v>
                </c:pt>
                <c:pt idx="2596">
                  <c:v>1821.7739999999999</c:v>
                </c:pt>
                <c:pt idx="2597">
                  <c:v>1619.9839999999999</c:v>
                </c:pt>
                <c:pt idx="2598">
                  <c:v>1799.175</c:v>
                </c:pt>
                <c:pt idx="2599">
                  <c:v>1645.866</c:v>
                </c:pt>
                <c:pt idx="2600">
                  <c:v>1769.1479999999999</c:v>
                </c:pt>
                <c:pt idx="2601">
                  <c:v>1676.021</c:v>
                </c:pt>
                <c:pt idx="2602">
                  <c:v>1737.077</c:v>
                </c:pt>
                <c:pt idx="2603">
                  <c:v>1708.6389999999999</c:v>
                </c:pt>
                <c:pt idx="2604">
                  <c:v>1701.1119999999999</c:v>
                </c:pt>
                <c:pt idx="2605">
                  <c:v>1741.4939999999999</c:v>
                </c:pt>
                <c:pt idx="2606">
                  <c:v>1668.8</c:v>
                </c:pt>
                <c:pt idx="2607">
                  <c:v>1772.6319999999998</c:v>
                </c:pt>
                <c:pt idx="2608">
                  <c:v>1636.953</c:v>
                </c:pt>
                <c:pt idx="2609">
                  <c:v>1800.126</c:v>
                </c:pt>
                <c:pt idx="2610">
                  <c:v>1611.4839999999999</c:v>
                </c:pt>
                <c:pt idx="2611">
                  <c:v>1822.819</c:v>
                </c:pt>
                <c:pt idx="2612">
                  <c:v>1593.577</c:v>
                </c:pt>
                <c:pt idx="2613">
                  <c:v>1838.3719999999998</c:v>
                </c:pt>
                <c:pt idx="2614">
                  <c:v>1582.703</c:v>
                </c:pt>
                <c:pt idx="2615">
                  <c:v>1846.136</c:v>
                </c:pt>
                <c:pt idx="2616">
                  <c:v>1581.0050000000001</c:v>
                </c:pt>
                <c:pt idx="2617">
                  <c:v>1845.232</c:v>
                </c:pt>
                <c:pt idx="2618">
                  <c:v>1587.4470000000001</c:v>
                </c:pt>
                <c:pt idx="2619">
                  <c:v>1836.797</c:v>
                </c:pt>
                <c:pt idx="2620">
                  <c:v>1601.826</c:v>
                </c:pt>
                <c:pt idx="2621">
                  <c:v>1818.7439999999999</c:v>
                </c:pt>
                <c:pt idx="2622">
                  <c:v>1623.94</c:v>
                </c:pt>
                <c:pt idx="2623">
                  <c:v>1794.9570000000001</c:v>
                </c:pt>
                <c:pt idx="2624">
                  <c:v>1650.3409999999999</c:v>
                </c:pt>
                <c:pt idx="2625">
                  <c:v>1763.8519999999999</c:v>
                </c:pt>
                <c:pt idx="2626">
                  <c:v>1681.625</c:v>
                </c:pt>
                <c:pt idx="2627">
                  <c:v>1731.36</c:v>
                </c:pt>
                <c:pt idx="2628">
                  <c:v>1916.277</c:v>
                </c:pt>
                <c:pt idx="2629">
                  <c:v>1909.3899999999999</c:v>
                </c:pt>
                <c:pt idx="2630">
                  <c:v>1953.3909999999998</c:v>
                </c:pt>
                <c:pt idx="2631">
                  <c:v>1872.366</c:v>
                </c:pt>
                <c:pt idx="2632">
                  <c:v>1987.1039999999998</c:v>
                </c:pt>
                <c:pt idx="2633">
                  <c:v>1837.491</c:v>
                </c:pt>
                <c:pt idx="2634">
                  <c:v>2018.1319999999998</c:v>
                </c:pt>
                <c:pt idx="2635">
                  <c:v>1809.701</c:v>
                </c:pt>
                <c:pt idx="2636">
                  <c:v>2043.4680000000001</c:v>
                </c:pt>
                <c:pt idx="2637">
                  <c:v>1788.99</c:v>
                </c:pt>
                <c:pt idx="2638">
                  <c:v>2060.7639999999997</c:v>
                </c:pt>
                <c:pt idx="2639">
                  <c:v>1777.2909999999999</c:v>
                </c:pt>
                <c:pt idx="2640">
                  <c:v>2070.067</c:v>
                </c:pt>
                <c:pt idx="2641">
                  <c:v>1775.039</c:v>
                </c:pt>
                <c:pt idx="2642">
                  <c:v>2069.5050000000001</c:v>
                </c:pt>
                <c:pt idx="2643">
                  <c:v>1782.546</c:v>
                </c:pt>
                <c:pt idx="2644">
                  <c:v>1833.999</c:v>
                </c:pt>
                <c:pt idx="2645">
                  <c:v>1604.5219999999999</c:v>
                </c:pt>
                <c:pt idx="2646">
                  <c:v>1815.6339999999998</c:v>
                </c:pt>
                <c:pt idx="2647">
                  <c:v>1627.345</c:v>
                </c:pt>
                <c:pt idx="2648">
                  <c:v>1789.768</c:v>
                </c:pt>
                <c:pt idx="2649">
                  <c:v>1655.441</c:v>
                </c:pt>
                <c:pt idx="2650">
                  <c:v>1760.1029999999998</c:v>
                </c:pt>
                <c:pt idx="2651">
                  <c:v>1686.127</c:v>
                </c:pt>
                <c:pt idx="2652">
                  <c:v>1725.6329999999998</c:v>
                </c:pt>
                <c:pt idx="2653">
                  <c:v>1718.396</c:v>
                </c:pt>
                <c:pt idx="2654">
                  <c:v>1691.9770000000001</c:v>
                </c:pt>
                <c:pt idx="2655">
                  <c:v>1750.951</c:v>
                </c:pt>
                <c:pt idx="2656">
                  <c:v>1658.1519999999998</c:v>
                </c:pt>
                <c:pt idx="2657">
                  <c:v>1781.7260000000001</c:v>
                </c:pt>
                <c:pt idx="2658">
                  <c:v>1628.8929999999998</c:v>
                </c:pt>
                <c:pt idx="2659">
                  <c:v>1807.79</c:v>
                </c:pt>
                <c:pt idx="2660">
                  <c:v>1605.3919999999998</c:v>
                </c:pt>
                <c:pt idx="2661">
                  <c:v>1827.9110000000001</c:v>
                </c:pt>
                <c:pt idx="2662">
                  <c:v>1589.0139999999999</c:v>
                </c:pt>
                <c:pt idx="2663">
                  <c:v>1841.6809999999998</c:v>
                </c:pt>
                <c:pt idx="2664">
                  <c:v>1581.377</c:v>
                </c:pt>
                <c:pt idx="2665">
                  <c:v>1846.904</c:v>
                </c:pt>
                <c:pt idx="2666">
                  <c:v>1581.8639999999998</c:v>
                </c:pt>
                <c:pt idx="2667">
                  <c:v>1843.8619999999999</c:v>
                </c:pt>
                <c:pt idx="2668">
                  <c:v>1591.2</c:v>
                </c:pt>
                <c:pt idx="2669">
                  <c:v>1831.74</c:v>
                </c:pt>
                <c:pt idx="2670">
                  <c:v>1607.6699999999998</c:v>
                </c:pt>
                <c:pt idx="2671">
                  <c:v>1812.626</c:v>
                </c:pt>
                <c:pt idx="2672">
                  <c:v>1630.808</c:v>
                </c:pt>
                <c:pt idx="2673">
                  <c:v>1785.6789999999999</c:v>
                </c:pt>
                <c:pt idx="2674">
                  <c:v>1659.5729999999999</c:v>
                </c:pt>
                <c:pt idx="2675">
                  <c:v>1755.248</c:v>
                </c:pt>
                <c:pt idx="2676">
                  <c:v>1891.922</c:v>
                </c:pt>
                <c:pt idx="2677">
                  <c:v>1936.961</c:v>
                </c:pt>
                <c:pt idx="2678">
                  <c:v>1927.8809999999999</c:v>
                </c:pt>
                <c:pt idx="2679">
                  <c:v>1899.0429999999999</c:v>
                </c:pt>
                <c:pt idx="2680">
                  <c:v>1964.1619999999998</c:v>
                </c:pt>
                <c:pt idx="2681">
                  <c:v>1860.43</c:v>
                </c:pt>
                <c:pt idx="2682">
                  <c:v>1997.6179999999999</c:v>
                </c:pt>
                <c:pt idx="2683">
                  <c:v>1828.329</c:v>
                </c:pt>
                <c:pt idx="2684">
                  <c:v>2026.527</c:v>
                </c:pt>
                <c:pt idx="2685">
                  <c:v>1802.5229999999999</c:v>
                </c:pt>
                <c:pt idx="2686">
                  <c:v>2049.422</c:v>
                </c:pt>
                <c:pt idx="2687">
                  <c:v>1784.5629999999999</c:v>
                </c:pt>
                <c:pt idx="2688">
                  <c:v>2064.576</c:v>
                </c:pt>
                <c:pt idx="2689">
                  <c:v>1775.6519999999998</c:v>
                </c:pt>
                <c:pt idx="2690">
                  <c:v>2070.5479999999998</c:v>
                </c:pt>
                <c:pt idx="2691">
                  <c:v>1776.335</c:v>
                </c:pt>
                <c:pt idx="2692">
                  <c:v>1842.4010000000001</c:v>
                </c:pt>
                <c:pt idx="2693">
                  <c:v>1592.9250000000011</c:v>
                </c:pt>
                <c:pt idx="2694">
                  <c:v>1829.347</c:v>
                </c:pt>
                <c:pt idx="2695">
                  <c:v>1611.009</c:v>
                </c:pt>
                <c:pt idx="2696">
                  <c:v>1808.9190000000001</c:v>
                </c:pt>
                <c:pt idx="2697">
                  <c:v>1634.3409999999999</c:v>
                </c:pt>
                <c:pt idx="2698">
                  <c:v>1781.645</c:v>
                </c:pt>
                <c:pt idx="2699">
                  <c:v>1663.2739999999999</c:v>
                </c:pt>
                <c:pt idx="2700">
                  <c:v>1749.6919999999998</c:v>
                </c:pt>
                <c:pt idx="2701">
                  <c:v>1695.125</c:v>
                </c:pt>
                <c:pt idx="2702">
                  <c:v>1715.8509999999999</c:v>
                </c:pt>
                <c:pt idx="2703">
                  <c:v>1728.7170000000001</c:v>
                </c:pt>
                <c:pt idx="2704">
                  <c:v>1681.259</c:v>
                </c:pt>
                <c:pt idx="2705">
                  <c:v>1760.2070000000001</c:v>
                </c:pt>
                <c:pt idx="2706">
                  <c:v>1648.8119999999999</c:v>
                </c:pt>
                <c:pt idx="2707">
                  <c:v>1790.5129999999999</c:v>
                </c:pt>
                <c:pt idx="2708">
                  <c:v>1621.3879999999999</c:v>
                </c:pt>
                <c:pt idx="2709">
                  <c:v>1814.336</c:v>
                </c:pt>
                <c:pt idx="2710">
                  <c:v>1600.0609999999999</c:v>
                </c:pt>
                <c:pt idx="2711">
                  <c:v>1832.9639999999999</c:v>
                </c:pt>
                <c:pt idx="2712">
                  <c:v>1586.2149999999999</c:v>
                </c:pt>
                <c:pt idx="2713">
                  <c:v>1843.942</c:v>
                </c:pt>
                <c:pt idx="2714">
                  <c:v>1580.5170000000001</c:v>
                </c:pt>
                <c:pt idx="2715">
                  <c:v>1846.9760000000001</c:v>
                </c:pt>
                <c:pt idx="2716">
                  <c:v>1583.9839999999999</c:v>
                </c:pt>
                <c:pt idx="2717">
                  <c:v>1841.03</c:v>
                </c:pt>
                <c:pt idx="2718">
                  <c:v>1595.1969999999999</c:v>
                </c:pt>
                <c:pt idx="2719">
                  <c:v>1827.0419999999999</c:v>
                </c:pt>
                <c:pt idx="2720">
                  <c:v>1614.0819999999999</c:v>
                </c:pt>
                <c:pt idx="2721">
                  <c:v>1804.8419999999999</c:v>
                </c:pt>
                <c:pt idx="2722">
                  <c:v>1639.1759999999999</c:v>
                </c:pt>
                <c:pt idx="2723">
                  <c:v>1777.7360000000001</c:v>
                </c:pt>
                <c:pt idx="2724">
                  <c:v>1914.5170000000001</c:v>
                </c:pt>
                <c:pt idx="2725">
                  <c:v>2016.2370000000001</c:v>
                </c:pt>
                <c:pt idx="2726">
                  <c:v>1951.1089999999999</c:v>
                </c:pt>
                <c:pt idx="2727">
                  <c:v>1976.4470000000001</c:v>
                </c:pt>
                <c:pt idx="2728">
                  <c:v>1987.2180000000001</c:v>
                </c:pt>
                <c:pt idx="2729">
                  <c:v>1938.1429999999998</c:v>
                </c:pt>
                <c:pt idx="2730">
                  <c:v>2024.127</c:v>
                </c:pt>
                <c:pt idx="2731">
                  <c:v>1900.335</c:v>
                </c:pt>
                <c:pt idx="2732">
                  <c:v>2058.0239999999999</c:v>
                </c:pt>
                <c:pt idx="2733">
                  <c:v>1869.2180000000001</c:v>
                </c:pt>
                <c:pt idx="2734">
                  <c:v>2086.6909999999998</c:v>
                </c:pt>
                <c:pt idx="2735">
                  <c:v>1844.33</c:v>
                </c:pt>
                <c:pt idx="2736">
                  <c:v>2107.6390000000001</c:v>
                </c:pt>
                <c:pt idx="2737">
                  <c:v>1827.7529999999999</c:v>
                </c:pt>
                <c:pt idx="2738">
                  <c:v>2120.9130000000077</c:v>
                </c:pt>
                <c:pt idx="2739">
                  <c:v>1821.6309999999999</c:v>
                </c:pt>
                <c:pt idx="2740">
                  <c:v>1846.5329999999999</c:v>
                </c:pt>
                <c:pt idx="2741">
                  <c:v>1585.0629999999999</c:v>
                </c:pt>
                <c:pt idx="2742">
                  <c:v>1839.2639999999999</c:v>
                </c:pt>
                <c:pt idx="2743">
                  <c:v>1597.838</c:v>
                </c:pt>
                <c:pt idx="2744">
                  <c:v>1824.31</c:v>
                </c:pt>
                <c:pt idx="2745">
                  <c:v>1617.4760000000001</c:v>
                </c:pt>
                <c:pt idx="2746">
                  <c:v>1801.1469999999999</c:v>
                </c:pt>
                <c:pt idx="2747">
                  <c:v>1643.6339999999998</c:v>
                </c:pt>
                <c:pt idx="2748">
                  <c:v>1772.0039999999999</c:v>
                </c:pt>
                <c:pt idx="2749">
                  <c:v>1672.9839999999999</c:v>
                </c:pt>
                <c:pt idx="2750">
                  <c:v>1739.616</c:v>
                </c:pt>
                <c:pt idx="2751">
                  <c:v>1706.046</c:v>
                </c:pt>
                <c:pt idx="2752">
                  <c:v>1704.297</c:v>
                </c:pt>
                <c:pt idx="2753">
                  <c:v>1737.7560000000001</c:v>
                </c:pt>
                <c:pt idx="2754">
                  <c:v>1671.2809999999999</c:v>
                </c:pt>
                <c:pt idx="2755">
                  <c:v>1770.299</c:v>
                </c:pt>
                <c:pt idx="2756">
                  <c:v>1639.4749999999999</c:v>
                </c:pt>
                <c:pt idx="2757">
                  <c:v>1797.6919999999998</c:v>
                </c:pt>
                <c:pt idx="2758">
                  <c:v>1614.558</c:v>
                </c:pt>
                <c:pt idx="2759">
                  <c:v>1820.9870000000001</c:v>
                </c:pt>
                <c:pt idx="2760">
                  <c:v>1594.963</c:v>
                </c:pt>
                <c:pt idx="2761">
                  <c:v>1836.9110000000001</c:v>
                </c:pt>
                <c:pt idx="2762">
                  <c:v>1583.268</c:v>
                </c:pt>
                <c:pt idx="2763">
                  <c:v>1845.82</c:v>
                </c:pt>
                <c:pt idx="2764">
                  <c:v>1580.914</c:v>
                </c:pt>
                <c:pt idx="2765">
                  <c:v>1845.902</c:v>
                </c:pt>
                <c:pt idx="2766">
                  <c:v>1586.346</c:v>
                </c:pt>
                <c:pt idx="2767">
                  <c:v>1837.741</c:v>
                </c:pt>
                <c:pt idx="2768">
                  <c:v>1600.1309999999999</c:v>
                </c:pt>
                <c:pt idx="2769">
                  <c:v>1821.0429999999999</c:v>
                </c:pt>
                <c:pt idx="2770">
                  <c:v>1620.914</c:v>
                </c:pt>
                <c:pt idx="2771">
                  <c:v>1797.538</c:v>
                </c:pt>
                <c:pt idx="2772">
                  <c:v>1892.1979999999999</c:v>
                </c:pt>
                <c:pt idx="2773">
                  <c:v>2041.819</c:v>
                </c:pt>
                <c:pt idx="2774">
                  <c:v>1925.4470000000001</c:v>
                </c:pt>
                <c:pt idx="2775">
                  <c:v>2005.0319999999999</c:v>
                </c:pt>
                <c:pt idx="2776">
                  <c:v>1961.451</c:v>
                </c:pt>
                <c:pt idx="2777">
                  <c:v>1965.451</c:v>
                </c:pt>
                <c:pt idx="2778">
                  <c:v>1999.298</c:v>
                </c:pt>
                <c:pt idx="2779">
                  <c:v>1925.73</c:v>
                </c:pt>
                <c:pt idx="2780">
                  <c:v>2034.385</c:v>
                </c:pt>
                <c:pt idx="2781">
                  <c:v>1891.5329999999999</c:v>
                </c:pt>
                <c:pt idx="2782">
                  <c:v>2067.2259999999997</c:v>
                </c:pt>
                <c:pt idx="2783">
                  <c:v>1860.9970000000001</c:v>
                </c:pt>
                <c:pt idx="2784">
                  <c:v>2093.4470000000001</c:v>
                </c:pt>
                <c:pt idx="2785">
                  <c:v>1837.7860000000001</c:v>
                </c:pt>
                <c:pt idx="2786">
                  <c:v>2112.8049999999998</c:v>
                </c:pt>
                <c:pt idx="2787">
                  <c:v>1825.2829999999999</c:v>
                </c:pt>
                <c:pt idx="2788">
                  <c:v>1900.4449999999999</c:v>
                </c:pt>
                <c:pt idx="2789">
                  <c:v>1627.586</c:v>
                </c:pt>
                <c:pt idx="2790">
                  <c:v>1899.4260000000011</c:v>
                </c:pt>
                <c:pt idx="2791">
                  <c:v>1634.5119999999999</c:v>
                </c:pt>
                <c:pt idx="2792">
                  <c:v>1889.961</c:v>
                </c:pt>
                <c:pt idx="2793">
                  <c:v>1649.211</c:v>
                </c:pt>
                <c:pt idx="2794">
                  <c:v>1871.876</c:v>
                </c:pt>
                <c:pt idx="2795">
                  <c:v>1671.3119999999999</c:v>
                </c:pt>
                <c:pt idx="2796">
                  <c:v>1847.1559999999999</c:v>
                </c:pt>
                <c:pt idx="2797">
                  <c:v>1698.7339999999999</c:v>
                </c:pt>
                <c:pt idx="2798">
                  <c:v>1815.3639999999998</c:v>
                </c:pt>
                <c:pt idx="2799">
                  <c:v>1730.711</c:v>
                </c:pt>
                <c:pt idx="2800">
                  <c:v>1781.058</c:v>
                </c:pt>
                <c:pt idx="2801">
                  <c:v>1763.5360000000001</c:v>
                </c:pt>
                <c:pt idx="2802">
                  <c:v>1746.2139999999999</c:v>
                </c:pt>
                <c:pt idx="2803">
                  <c:v>1798.6669999999999</c:v>
                </c:pt>
                <c:pt idx="2804">
                  <c:v>1710.2460000000001</c:v>
                </c:pt>
                <c:pt idx="2805">
                  <c:v>1829.8689999999999</c:v>
                </c:pt>
                <c:pt idx="2806">
                  <c:v>1680.566</c:v>
                </c:pt>
                <c:pt idx="2807">
                  <c:v>1857.4870000000001</c:v>
                </c:pt>
                <c:pt idx="2808">
                  <c:v>1655.5319999999999</c:v>
                </c:pt>
                <c:pt idx="2809">
                  <c:v>1878.74</c:v>
                </c:pt>
                <c:pt idx="2810">
                  <c:v>1637.825</c:v>
                </c:pt>
                <c:pt idx="2811">
                  <c:v>1893.9260000000011</c:v>
                </c:pt>
                <c:pt idx="2812">
                  <c:v>1628.636</c:v>
                </c:pt>
                <c:pt idx="2813">
                  <c:v>1900.586</c:v>
                </c:pt>
                <c:pt idx="2814">
                  <c:v>1627.645</c:v>
                </c:pt>
                <c:pt idx="2815">
                  <c:v>1898.6669999999999</c:v>
                </c:pt>
                <c:pt idx="2816">
                  <c:v>1636.3869999999999</c:v>
                </c:pt>
                <c:pt idx="2817">
                  <c:v>1887.8739999999998</c:v>
                </c:pt>
                <c:pt idx="2818">
                  <c:v>1652.402</c:v>
                </c:pt>
                <c:pt idx="2819">
                  <c:v>1869.1029999999998</c:v>
                </c:pt>
                <c:pt idx="2820">
                  <c:v>1870.2180000000001</c:v>
                </c:pt>
                <c:pt idx="2821">
                  <c:v>2065.1479999999997</c:v>
                </c:pt>
                <c:pt idx="2822">
                  <c:v>1900.09</c:v>
                </c:pt>
                <c:pt idx="2823">
                  <c:v>2031.885</c:v>
                </c:pt>
                <c:pt idx="2824">
                  <c:v>1935.4010000000001</c:v>
                </c:pt>
                <c:pt idx="2825">
                  <c:v>1992.971</c:v>
                </c:pt>
                <c:pt idx="2826">
                  <c:v>1973.0160000000001</c:v>
                </c:pt>
                <c:pt idx="2827">
                  <c:v>1953.2139999999999</c:v>
                </c:pt>
                <c:pt idx="2828">
                  <c:v>2009.421</c:v>
                </c:pt>
                <c:pt idx="2829">
                  <c:v>1914.395</c:v>
                </c:pt>
                <c:pt idx="2830">
                  <c:v>2044.759</c:v>
                </c:pt>
                <c:pt idx="2831">
                  <c:v>1881.443</c:v>
                </c:pt>
                <c:pt idx="2832">
                  <c:v>2075.6679999999997</c:v>
                </c:pt>
                <c:pt idx="2833">
                  <c:v>1852.731</c:v>
                </c:pt>
                <c:pt idx="2834">
                  <c:v>2100.0970000000002</c:v>
                </c:pt>
                <c:pt idx="2835">
                  <c:v>1833.4860000000001</c:v>
                </c:pt>
                <c:pt idx="2836">
                  <c:v>1895.491</c:v>
                </c:pt>
                <c:pt idx="2837">
                  <c:v>1627.979</c:v>
                </c:pt>
                <c:pt idx="2838">
                  <c:v>1900.625</c:v>
                </c:pt>
                <c:pt idx="2839">
                  <c:v>1628.5539999999999</c:v>
                </c:pt>
                <c:pt idx="2840">
                  <c:v>1897.8519999999999</c:v>
                </c:pt>
                <c:pt idx="2841">
                  <c:v>1637.9260000000011</c:v>
                </c:pt>
                <c:pt idx="2842">
                  <c:v>1885.4010000000001</c:v>
                </c:pt>
                <c:pt idx="2843">
                  <c:v>1655.6609999999998</c:v>
                </c:pt>
                <c:pt idx="2844">
                  <c:v>1865.1559999999999</c:v>
                </c:pt>
                <c:pt idx="2845">
                  <c:v>1678.904</c:v>
                </c:pt>
                <c:pt idx="2846">
                  <c:v>1837.75</c:v>
                </c:pt>
                <c:pt idx="2847">
                  <c:v>1708.6239999999998</c:v>
                </c:pt>
                <c:pt idx="2848">
                  <c:v>1806.1779999999999</c:v>
                </c:pt>
                <c:pt idx="2849">
                  <c:v>1740.289</c:v>
                </c:pt>
                <c:pt idx="2850">
                  <c:v>1770.7439999999999</c:v>
                </c:pt>
                <c:pt idx="2851">
                  <c:v>1775.0819999999999</c:v>
                </c:pt>
                <c:pt idx="2852">
                  <c:v>1735.4090000000001</c:v>
                </c:pt>
                <c:pt idx="2853">
                  <c:v>1807.4390000000001</c:v>
                </c:pt>
                <c:pt idx="2854">
                  <c:v>1701.345</c:v>
                </c:pt>
                <c:pt idx="2855">
                  <c:v>1838.2280000000001</c:v>
                </c:pt>
                <c:pt idx="2856">
                  <c:v>1672.2529999999999</c:v>
                </c:pt>
                <c:pt idx="2857">
                  <c:v>1864.4050000000011</c:v>
                </c:pt>
                <c:pt idx="2858">
                  <c:v>1649.4829999999999</c:v>
                </c:pt>
                <c:pt idx="2859">
                  <c:v>1884.5439999999999</c:v>
                </c:pt>
                <c:pt idx="2860">
                  <c:v>1634.009</c:v>
                </c:pt>
                <c:pt idx="2861">
                  <c:v>1896.8589999999999</c:v>
                </c:pt>
                <c:pt idx="2862">
                  <c:v>1627.348</c:v>
                </c:pt>
                <c:pt idx="2863">
                  <c:v>1901.107</c:v>
                </c:pt>
                <c:pt idx="2864">
                  <c:v>1629.616</c:v>
                </c:pt>
                <c:pt idx="2865">
                  <c:v>1896.2249999999999</c:v>
                </c:pt>
                <c:pt idx="2866">
                  <c:v>1639.7560000000001</c:v>
                </c:pt>
                <c:pt idx="2867">
                  <c:v>1882.835</c:v>
                </c:pt>
                <c:pt idx="2868">
                  <c:v>1853.028</c:v>
                </c:pt>
                <c:pt idx="2869">
                  <c:v>2085.42</c:v>
                </c:pt>
                <c:pt idx="2870">
                  <c:v>1879.1139999999998</c:v>
                </c:pt>
                <c:pt idx="2871">
                  <c:v>2055.6059999999998</c:v>
                </c:pt>
                <c:pt idx="2872">
                  <c:v>1911.6489999999999</c:v>
                </c:pt>
                <c:pt idx="2873">
                  <c:v>2019.828</c:v>
                </c:pt>
                <c:pt idx="2874">
                  <c:v>1946.7190000000001</c:v>
                </c:pt>
                <c:pt idx="2875">
                  <c:v>1981.441</c:v>
                </c:pt>
                <c:pt idx="2876">
                  <c:v>1984.0339999999999</c:v>
                </c:pt>
                <c:pt idx="2877">
                  <c:v>1941.261</c:v>
                </c:pt>
                <c:pt idx="2878">
                  <c:v>2021.1429999999998</c:v>
                </c:pt>
                <c:pt idx="2879">
                  <c:v>1904.76</c:v>
                </c:pt>
                <c:pt idx="2880">
                  <c:v>2054.1489999999903</c:v>
                </c:pt>
                <c:pt idx="2881">
                  <c:v>1871.6389999999999</c:v>
                </c:pt>
                <c:pt idx="2882">
                  <c:v>2084.3740000000012</c:v>
                </c:pt>
                <c:pt idx="2883">
                  <c:v>1845.9580000000001</c:v>
                </c:pt>
                <c:pt idx="2884">
                  <c:v>1886.9360000000001</c:v>
                </c:pt>
                <c:pt idx="2885">
                  <c:v>1632.508</c:v>
                </c:pt>
                <c:pt idx="2886">
                  <c:v>1898.04</c:v>
                </c:pt>
                <c:pt idx="2887">
                  <c:v>1626.9190000000001</c:v>
                </c:pt>
                <c:pt idx="2888">
                  <c:v>1900.951</c:v>
                </c:pt>
                <c:pt idx="2889">
                  <c:v>1630.6729999999998</c:v>
                </c:pt>
                <c:pt idx="2890">
                  <c:v>1894.463</c:v>
                </c:pt>
                <c:pt idx="2891">
                  <c:v>1642.56</c:v>
                </c:pt>
                <c:pt idx="2892">
                  <c:v>1880.787</c:v>
                </c:pt>
                <c:pt idx="2893">
                  <c:v>1661.886</c:v>
                </c:pt>
                <c:pt idx="2894">
                  <c:v>1857.4839999999999</c:v>
                </c:pt>
                <c:pt idx="2895">
                  <c:v>1688.6959999999999</c:v>
                </c:pt>
                <c:pt idx="2896">
                  <c:v>1829.269</c:v>
                </c:pt>
                <c:pt idx="2897">
                  <c:v>1718.3389999999999</c:v>
                </c:pt>
                <c:pt idx="2898">
                  <c:v>1795.0439999999999</c:v>
                </c:pt>
                <c:pt idx="2899">
                  <c:v>1751.2</c:v>
                </c:pt>
                <c:pt idx="2900">
                  <c:v>1760.954</c:v>
                </c:pt>
                <c:pt idx="2901">
                  <c:v>1784.1889999999999</c:v>
                </c:pt>
                <c:pt idx="2902">
                  <c:v>1724.1609999999998</c:v>
                </c:pt>
                <c:pt idx="2903">
                  <c:v>1817.625</c:v>
                </c:pt>
                <c:pt idx="2904">
                  <c:v>1692.9050000000011</c:v>
                </c:pt>
                <c:pt idx="2905">
                  <c:v>1846.375</c:v>
                </c:pt>
                <c:pt idx="2906">
                  <c:v>1664.857</c:v>
                </c:pt>
                <c:pt idx="2907">
                  <c:v>1871.0919999999999</c:v>
                </c:pt>
                <c:pt idx="2908">
                  <c:v>1643.855</c:v>
                </c:pt>
                <c:pt idx="2909">
                  <c:v>1888.9360000000001</c:v>
                </c:pt>
                <c:pt idx="2910">
                  <c:v>1631.34</c:v>
                </c:pt>
                <c:pt idx="2911">
                  <c:v>1898.8039999999999</c:v>
                </c:pt>
                <c:pt idx="2912">
                  <c:v>1627.098</c:v>
                </c:pt>
                <c:pt idx="2913">
                  <c:v>1900.62</c:v>
                </c:pt>
                <c:pt idx="2914">
                  <c:v>1631.759</c:v>
                </c:pt>
                <c:pt idx="2915">
                  <c:v>1893.2349999999999</c:v>
                </c:pt>
                <c:pt idx="2916">
                  <c:v>1838.3539999999998</c:v>
                </c:pt>
                <c:pt idx="2917">
                  <c:v>2101.9720000000002</c:v>
                </c:pt>
                <c:pt idx="2918">
                  <c:v>1859.3219999999999</c:v>
                </c:pt>
                <c:pt idx="2919">
                  <c:v>2077.67</c:v>
                </c:pt>
                <c:pt idx="2920">
                  <c:v>1887.4580000000001</c:v>
                </c:pt>
                <c:pt idx="2921">
                  <c:v>2045.1469999999999</c:v>
                </c:pt>
                <c:pt idx="2922">
                  <c:v>1921.2470000000001</c:v>
                </c:pt>
                <c:pt idx="2923">
                  <c:v>2008.105</c:v>
                </c:pt>
                <c:pt idx="2924">
                  <c:v>1958.279</c:v>
                </c:pt>
                <c:pt idx="2925">
                  <c:v>1969.2349999999999</c:v>
                </c:pt>
                <c:pt idx="2926">
                  <c:v>1995.557</c:v>
                </c:pt>
                <c:pt idx="2927">
                  <c:v>1929.9470000000001</c:v>
                </c:pt>
                <c:pt idx="2928">
                  <c:v>2031.4180000000001</c:v>
                </c:pt>
                <c:pt idx="2929">
                  <c:v>1894.2670000000001</c:v>
                </c:pt>
                <c:pt idx="2930">
                  <c:v>2064.7819999999997</c:v>
                </c:pt>
                <c:pt idx="2931">
                  <c:v>1863.403</c:v>
                </c:pt>
                <c:pt idx="2932">
                  <c:v>1874.7919999999999</c:v>
                </c:pt>
                <c:pt idx="2933">
                  <c:v>1641.5529999999999</c:v>
                </c:pt>
                <c:pt idx="2934">
                  <c:v>1890.828</c:v>
                </c:pt>
                <c:pt idx="2935">
                  <c:v>1629.954</c:v>
                </c:pt>
                <c:pt idx="2936">
                  <c:v>1900.105</c:v>
                </c:pt>
                <c:pt idx="2937">
                  <c:v>1627.3019999999999</c:v>
                </c:pt>
                <c:pt idx="2938">
                  <c:v>1899.91</c:v>
                </c:pt>
                <c:pt idx="2939">
                  <c:v>1633.2280000000001</c:v>
                </c:pt>
                <c:pt idx="2940">
                  <c:v>1891.54</c:v>
                </c:pt>
                <c:pt idx="2941">
                  <c:v>1647.6029999999998</c:v>
                </c:pt>
                <c:pt idx="2942">
                  <c:v>1873.7329999999999</c:v>
                </c:pt>
                <c:pt idx="2943">
                  <c:v>1669.3429999999998</c:v>
                </c:pt>
                <c:pt idx="2944">
                  <c:v>1849.742</c:v>
                </c:pt>
                <c:pt idx="2945">
                  <c:v>1695.528</c:v>
                </c:pt>
                <c:pt idx="2946">
                  <c:v>1819.4110000000001</c:v>
                </c:pt>
                <c:pt idx="2947">
                  <c:v>1727.6579999999999</c:v>
                </c:pt>
                <c:pt idx="2948">
                  <c:v>1784.8319999999999</c:v>
                </c:pt>
                <c:pt idx="2949">
                  <c:v>1760.931</c:v>
                </c:pt>
                <c:pt idx="2950">
                  <c:v>1748.7939999999999</c:v>
                </c:pt>
                <c:pt idx="2951">
                  <c:v>1794.9270000000001</c:v>
                </c:pt>
                <c:pt idx="2952">
                  <c:v>1714.856</c:v>
                </c:pt>
                <c:pt idx="2953">
                  <c:v>1826.6019999999999</c:v>
                </c:pt>
                <c:pt idx="2954">
                  <c:v>1683.799</c:v>
                </c:pt>
                <c:pt idx="2955">
                  <c:v>1855.067</c:v>
                </c:pt>
                <c:pt idx="2956">
                  <c:v>1657.3869999999999</c:v>
                </c:pt>
                <c:pt idx="2957">
                  <c:v>1877.106</c:v>
                </c:pt>
                <c:pt idx="2958">
                  <c:v>1639.2629999999999</c:v>
                </c:pt>
                <c:pt idx="2959">
                  <c:v>1892.778</c:v>
                </c:pt>
                <c:pt idx="2960">
                  <c:v>1629.0889999999999</c:v>
                </c:pt>
                <c:pt idx="2961">
                  <c:v>1900.442</c:v>
                </c:pt>
                <c:pt idx="2962">
                  <c:v>1627.6589999999999</c:v>
                </c:pt>
                <c:pt idx="2963">
                  <c:v>1898.961</c:v>
                </c:pt>
                <c:pt idx="2964">
                  <c:v>1828.2619999999999</c:v>
                </c:pt>
                <c:pt idx="2965">
                  <c:v>2114.4209999999998</c:v>
                </c:pt>
                <c:pt idx="2966">
                  <c:v>1843.8899999999999</c:v>
                </c:pt>
                <c:pt idx="2967">
                  <c:v>2095.7359999999999</c:v>
                </c:pt>
                <c:pt idx="2968">
                  <c:v>1867.6579999999999</c:v>
                </c:pt>
                <c:pt idx="2969">
                  <c:v>2068.6819999999998</c:v>
                </c:pt>
                <c:pt idx="2970">
                  <c:v>1897.2190000000001</c:v>
                </c:pt>
                <c:pt idx="2971">
                  <c:v>2034.7750000000001</c:v>
                </c:pt>
                <c:pt idx="2972">
                  <c:v>1932.3239999999998</c:v>
                </c:pt>
                <c:pt idx="2973">
                  <c:v>1996.7550000000001</c:v>
                </c:pt>
                <c:pt idx="2974">
                  <c:v>1969.8150000000001</c:v>
                </c:pt>
                <c:pt idx="2975">
                  <c:v>1957.021</c:v>
                </c:pt>
                <c:pt idx="2976">
                  <c:v>2006.29</c:v>
                </c:pt>
                <c:pt idx="2977">
                  <c:v>1919.5889999999999</c:v>
                </c:pt>
                <c:pt idx="2978">
                  <c:v>2042.0129999999999</c:v>
                </c:pt>
                <c:pt idx="2979">
                  <c:v>1883.885</c:v>
                </c:pt>
                <c:pt idx="2980">
                  <c:v>2072.8249999999998</c:v>
                </c:pt>
                <c:pt idx="2981">
                  <c:v>1855.096</c:v>
                </c:pt>
                <c:pt idx="2982">
                  <c:v>2097.9229999999998</c:v>
                </c:pt>
                <c:pt idx="2983">
                  <c:v>1834.7829999999999</c:v>
                </c:pt>
                <c:pt idx="2984">
                  <c:v>1953.5719999999999</c:v>
                </c:pt>
                <c:pt idx="2985">
                  <c:v>1681.1</c:v>
                </c:pt>
                <c:pt idx="2986">
                  <c:v>1960.6</c:v>
                </c:pt>
                <c:pt idx="2987">
                  <c:v>1680.607</c:v>
                </c:pt>
                <c:pt idx="2988">
                  <c:v>1958.556</c:v>
                </c:pt>
                <c:pt idx="2989">
                  <c:v>1689.204</c:v>
                </c:pt>
                <c:pt idx="2990">
                  <c:v>1947.11</c:v>
                </c:pt>
                <c:pt idx="2991">
                  <c:v>1705.7049999999999</c:v>
                </c:pt>
                <c:pt idx="2992">
                  <c:v>1927.838</c:v>
                </c:pt>
                <c:pt idx="2993">
                  <c:v>1729.8219999999999</c:v>
                </c:pt>
                <c:pt idx="2994">
                  <c:v>1900.3979999999999</c:v>
                </c:pt>
                <c:pt idx="2995">
                  <c:v>1759.07</c:v>
                </c:pt>
                <c:pt idx="2996">
                  <c:v>1868.579</c:v>
                </c:pt>
                <c:pt idx="2997">
                  <c:v>1792.0639999999999</c:v>
                </c:pt>
                <c:pt idx="2998">
                  <c:v>1832.213</c:v>
                </c:pt>
                <c:pt idx="2999">
                  <c:v>1826.2060000000001</c:v>
                </c:pt>
                <c:pt idx="3000">
                  <c:v>1796.1929999999998</c:v>
                </c:pt>
                <c:pt idx="3001">
                  <c:v>1860.0239999999999</c:v>
                </c:pt>
                <c:pt idx="3002">
                  <c:v>1761.1479999999999</c:v>
                </c:pt>
                <c:pt idx="3003">
                  <c:v>1892.3789999999999</c:v>
                </c:pt>
                <c:pt idx="3004">
                  <c:v>1730.08</c:v>
                </c:pt>
                <c:pt idx="3005">
                  <c:v>1919.999</c:v>
                </c:pt>
                <c:pt idx="3006">
                  <c:v>1705.6319999999998</c:v>
                </c:pt>
                <c:pt idx="3007">
                  <c:v>1941.1539999999998</c:v>
                </c:pt>
                <c:pt idx="3008">
                  <c:v>1688.617</c:v>
                </c:pt>
                <c:pt idx="3009">
                  <c:v>1955.7929999999999</c:v>
                </c:pt>
                <c:pt idx="3010">
                  <c:v>1680.462</c:v>
                </c:pt>
                <c:pt idx="3011">
                  <c:v>1960.9</c:v>
                </c:pt>
                <c:pt idx="3012">
                  <c:v>1822.6509999999998</c:v>
                </c:pt>
                <c:pt idx="3013">
                  <c:v>2122.0859999999998</c:v>
                </c:pt>
                <c:pt idx="3014">
                  <c:v>1832.03</c:v>
                </c:pt>
                <c:pt idx="3015">
                  <c:v>2109.6079999999997</c:v>
                </c:pt>
                <c:pt idx="3016">
                  <c:v>1850.2139999999999</c:v>
                </c:pt>
                <c:pt idx="3017">
                  <c:v>2088.4290000000001</c:v>
                </c:pt>
                <c:pt idx="3018">
                  <c:v>1875.9670000000001</c:v>
                </c:pt>
                <c:pt idx="3019">
                  <c:v>2059.326</c:v>
                </c:pt>
                <c:pt idx="3020">
                  <c:v>1908.7639999999999</c:v>
                </c:pt>
                <c:pt idx="3021">
                  <c:v>2023.5</c:v>
                </c:pt>
                <c:pt idx="3022">
                  <c:v>1942.9880000000001</c:v>
                </c:pt>
                <c:pt idx="3023">
                  <c:v>1985.232</c:v>
                </c:pt>
                <c:pt idx="3024">
                  <c:v>1980.2080000000001</c:v>
                </c:pt>
                <c:pt idx="3025">
                  <c:v>1945.02</c:v>
                </c:pt>
                <c:pt idx="3026">
                  <c:v>2017.5409999999999</c:v>
                </c:pt>
                <c:pt idx="3027">
                  <c:v>1907.645</c:v>
                </c:pt>
                <c:pt idx="3028">
                  <c:v>2051.4090000000001</c:v>
                </c:pt>
                <c:pt idx="3029">
                  <c:v>1874.4080000000001</c:v>
                </c:pt>
                <c:pt idx="3030">
                  <c:v>2080.8750000000077</c:v>
                </c:pt>
                <c:pt idx="3031">
                  <c:v>1848.33</c:v>
                </c:pt>
                <c:pt idx="3032">
                  <c:v>1943.7339999999999</c:v>
                </c:pt>
                <c:pt idx="3033">
                  <c:v>1686.712</c:v>
                </c:pt>
                <c:pt idx="3034">
                  <c:v>1956.7829999999999</c:v>
                </c:pt>
                <c:pt idx="3035">
                  <c:v>1679.8409999999999</c:v>
                </c:pt>
                <c:pt idx="3036">
                  <c:v>1960.789</c:v>
                </c:pt>
                <c:pt idx="3037">
                  <c:v>1682.3829999999998</c:v>
                </c:pt>
                <c:pt idx="3038">
                  <c:v>1955.6599999999999</c:v>
                </c:pt>
                <c:pt idx="3039">
                  <c:v>1693.2049999999999</c:v>
                </c:pt>
                <c:pt idx="3040">
                  <c:v>1942.4150000000011</c:v>
                </c:pt>
                <c:pt idx="3041">
                  <c:v>1711.998</c:v>
                </c:pt>
                <c:pt idx="3042">
                  <c:v>1920.521</c:v>
                </c:pt>
                <c:pt idx="3043">
                  <c:v>1736.8969999999999</c:v>
                </c:pt>
                <c:pt idx="3044">
                  <c:v>1891.413</c:v>
                </c:pt>
                <c:pt idx="3045">
                  <c:v>1768.0119999999999</c:v>
                </c:pt>
                <c:pt idx="3046">
                  <c:v>1857.5329999999999</c:v>
                </c:pt>
                <c:pt idx="3047">
                  <c:v>1801.741</c:v>
                </c:pt>
                <c:pt idx="3048">
                  <c:v>1821.8229999999999</c:v>
                </c:pt>
                <c:pt idx="3049">
                  <c:v>1837.1759999999999</c:v>
                </c:pt>
                <c:pt idx="3050">
                  <c:v>1784.2809999999999</c:v>
                </c:pt>
                <c:pt idx="3051">
                  <c:v>1870.271</c:v>
                </c:pt>
                <c:pt idx="3052">
                  <c:v>1751.3629999999998</c:v>
                </c:pt>
                <c:pt idx="3053">
                  <c:v>1901.202</c:v>
                </c:pt>
                <c:pt idx="3054">
                  <c:v>1721.491</c:v>
                </c:pt>
                <c:pt idx="3055">
                  <c:v>1926.777</c:v>
                </c:pt>
                <c:pt idx="3056">
                  <c:v>1699.9290000000001</c:v>
                </c:pt>
                <c:pt idx="3057">
                  <c:v>1946.5550000000001</c:v>
                </c:pt>
                <c:pt idx="3058">
                  <c:v>1685.2060000000001</c:v>
                </c:pt>
                <c:pt idx="3059">
                  <c:v>1957.7739999999999</c:v>
                </c:pt>
                <c:pt idx="3060">
                  <c:v>1821.5119999999999</c:v>
                </c:pt>
                <c:pt idx="3061">
                  <c:v>2124.9920000000002</c:v>
                </c:pt>
                <c:pt idx="3062">
                  <c:v>1824.4150000000011</c:v>
                </c:pt>
                <c:pt idx="3063">
                  <c:v>2119.2859999999987</c:v>
                </c:pt>
                <c:pt idx="3064">
                  <c:v>1836.759</c:v>
                </c:pt>
                <c:pt idx="3065">
                  <c:v>2104.277</c:v>
                </c:pt>
                <c:pt idx="3066">
                  <c:v>1857.1789999999999</c:v>
                </c:pt>
                <c:pt idx="3067">
                  <c:v>2079.942</c:v>
                </c:pt>
                <c:pt idx="3068">
                  <c:v>1884.8609999999999</c:v>
                </c:pt>
                <c:pt idx="3069">
                  <c:v>2049.0070000000001</c:v>
                </c:pt>
                <c:pt idx="3070">
                  <c:v>1917.579</c:v>
                </c:pt>
                <c:pt idx="3071">
                  <c:v>2012.3579999999999</c:v>
                </c:pt>
                <c:pt idx="3072">
                  <c:v>1954.48</c:v>
                </c:pt>
                <c:pt idx="3073">
                  <c:v>1973.0529999999999</c:v>
                </c:pt>
                <c:pt idx="3074">
                  <c:v>1991.8219999999999</c:v>
                </c:pt>
                <c:pt idx="3075">
                  <c:v>1934.2</c:v>
                </c:pt>
                <c:pt idx="3076">
                  <c:v>2027.829</c:v>
                </c:pt>
                <c:pt idx="3077">
                  <c:v>1897.0050000000001</c:v>
                </c:pt>
                <c:pt idx="3078">
                  <c:v>2061.2570000000001</c:v>
                </c:pt>
                <c:pt idx="3079">
                  <c:v>1865.713</c:v>
                </c:pt>
                <c:pt idx="3080">
                  <c:v>1930.434</c:v>
                </c:pt>
                <c:pt idx="3081">
                  <c:v>1696.6609999999998</c:v>
                </c:pt>
                <c:pt idx="3082">
                  <c:v>1948.7280000000001</c:v>
                </c:pt>
                <c:pt idx="3083">
                  <c:v>1683.74</c:v>
                </c:pt>
                <c:pt idx="3084">
                  <c:v>1958.9749999999999</c:v>
                </c:pt>
                <c:pt idx="3085">
                  <c:v>1679.6869999999999</c:v>
                </c:pt>
                <c:pt idx="3086">
                  <c:v>1960.4490000000001</c:v>
                </c:pt>
                <c:pt idx="3087">
                  <c:v>1684.297</c:v>
                </c:pt>
                <c:pt idx="3088">
                  <c:v>1952.8319999999999</c:v>
                </c:pt>
                <c:pt idx="3089">
                  <c:v>1698.482</c:v>
                </c:pt>
                <c:pt idx="3090">
                  <c:v>1936.0709999999999</c:v>
                </c:pt>
                <c:pt idx="3091">
                  <c:v>1719.048</c:v>
                </c:pt>
                <c:pt idx="3092">
                  <c:v>1912.422</c:v>
                </c:pt>
                <c:pt idx="3093">
                  <c:v>1746.596</c:v>
                </c:pt>
                <c:pt idx="3094">
                  <c:v>1881.5629999999999</c:v>
                </c:pt>
                <c:pt idx="3095">
                  <c:v>1777.7570000000001</c:v>
                </c:pt>
                <c:pt idx="3096">
                  <c:v>1847.463</c:v>
                </c:pt>
                <c:pt idx="3097">
                  <c:v>1812.6369999999999</c:v>
                </c:pt>
                <c:pt idx="3098">
                  <c:v>1809.655</c:v>
                </c:pt>
                <c:pt idx="3099">
                  <c:v>1846.806</c:v>
                </c:pt>
                <c:pt idx="3100">
                  <c:v>1775.3919999999998</c:v>
                </c:pt>
                <c:pt idx="3101">
                  <c:v>1880.519</c:v>
                </c:pt>
                <c:pt idx="3102">
                  <c:v>1740.992</c:v>
                </c:pt>
                <c:pt idx="3103">
                  <c:v>1909.3219999999999</c:v>
                </c:pt>
                <c:pt idx="3104">
                  <c:v>1714.318</c:v>
                </c:pt>
                <c:pt idx="3105">
                  <c:v>1933.758</c:v>
                </c:pt>
                <c:pt idx="3106">
                  <c:v>1694.3619999999999</c:v>
                </c:pt>
                <c:pt idx="3107">
                  <c:v>1950.5229999999999</c:v>
                </c:pt>
                <c:pt idx="3108">
                  <c:v>1778.346</c:v>
                </c:pt>
                <c:pt idx="3109">
                  <c:v>2068.9459999999999</c:v>
                </c:pt>
                <c:pt idx="3110">
                  <c:v>1774.798</c:v>
                </c:pt>
                <c:pt idx="3111">
                  <c:v>2069.8540000000012</c:v>
                </c:pt>
                <c:pt idx="3112">
                  <c:v>1780.761</c:v>
                </c:pt>
                <c:pt idx="3113">
                  <c:v>2061.8670000000002</c:v>
                </c:pt>
                <c:pt idx="3114">
                  <c:v>1795.5329999999999</c:v>
                </c:pt>
                <c:pt idx="3115">
                  <c:v>2043.404</c:v>
                </c:pt>
                <c:pt idx="3116">
                  <c:v>1818.8019999999999</c:v>
                </c:pt>
                <c:pt idx="3117">
                  <c:v>2017.588</c:v>
                </c:pt>
                <c:pt idx="3118">
                  <c:v>1847.6799999999998</c:v>
                </c:pt>
                <c:pt idx="3119">
                  <c:v>1984.8789999999999</c:v>
                </c:pt>
                <c:pt idx="3120">
                  <c:v>1881.4870000000001</c:v>
                </c:pt>
                <c:pt idx="3121">
                  <c:v>1948.8829999999998</c:v>
                </c:pt>
                <c:pt idx="3122">
                  <c:v>1916.4670000000001</c:v>
                </c:pt>
                <c:pt idx="3123">
                  <c:v>1909.1929999999998</c:v>
                </c:pt>
                <c:pt idx="3124">
                  <c:v>1953.5809999999999</c:v>
                </c:pt>
                <c:pt idx="3125">
                  <c:v>1872.1859999999999</c:v>
                </c:pt>
                <c:pt idx="3126">
                  <c:v>1987.279</c:v>
                </c:pt>
                <c:pt idx="3127">
                  <c:v>1837.33</c:v>
                </c:pt>
                <c:pt idx="3128">
                  <c:v>1913.1949999999954</c:v>
                </c:pt>
                <c:pt idx="3129">
                  <c:v>1710.6589999999999</c:v>
                </c:pt>
                <c:pt idx="3130">
                  <c:v>1936.732</c:v>
                </c:pt>
                <c:pt idx="3131">
                  <c:v>1692.075</c:v>
                </c:pt>
                <c:pt idx="3132">
                  <c:v>1952.4260000000011</c:v>
                </c:pt>
                <c:pt idx="3133">
                  <c:v>1681.366</c:v>
                </c:pt>
                <c:pt idx="3134">
                  <c:v>1960.546</c:v>
                </c:pt>
                <c:pt idx="3135">
                  <c:v>1680.1399999999999</c:v>
                </c:pt>
                <c:pt idx="3136">
                  <c:v>1959.1529999999998</c:v>
                </c:pt>
                <c:pt idx="3137">
                  <c:v>1687.8</c:v>
                </c:pt>
                <c:pt idx="3138">
                  <c:v>1948.509</c:v>
                </c:pt>
                <c:pt idx="3139">
                  <c:v>1703.42</c:v>
                </c:pt>
                <c:pt idx="3140">
                  <c:v>1930.0809999999999</c:v>
                </c:pt>
                <c:pt idx="3141">
                  <c:v>1727.279</c:v>
                </c:pt>
                <c:pt idx="3142">
                  <c:v>1902.9970000000001</c:v>
                </c:pt>
                <c:pt idx="3143">
                  <c:v>1756.201</c:v>
                </c:pt>
                <c:pt idx="3144">
                  <c:v>1871.595</c:v>
                </c:pt>
                <c:pt idx="3145">
                  <c:v>1788.3589999999999</c:v>
                </c:pt>
                <c:pt idx="3146">
                  <c:v>1835.991</c:v>
                </c:pt>
                <c:pt idx="3147">
                  <c:v>1822.431</c:v>
                </c:pt>
                <c:pt idx="3148">
                  <c:v>1799.8909999999998</c:v>
                </c:pt>
                <c:pt idx="3149">
                  <c:v>1857.538</c:v>
                </c:pt>
                <c:pt idx="3150">
                  <c:v>1763.4839999999999</c:v>
                </c:pt>
                <c:pt idx="3151">
                  <c:v>1889.655</c:v>
                </c:pt>
                <c:pt idx="3152">
                  <c:v>1732.914</c:v>
                </c:pt>
                <c:pt idx="3153">
                  <c:v>1917.578</c:v>
                </c:pt>
                <c:pt idx="3154">
                  <c:v>1707.6019999999999</c:v>
                </c:pt>
                <c:pt idx="3155">
                  <c:v>1939.396</c:v>
                </c:pt>
                <c:pt idx="3156">
                  <c:v>1689.77</c:v>
                </c:pt>
                <c:pt idx="3157">
                  <c:v>1954.319</c:v>
                </c:pt>
                <c:pt idx="3158">
                  <c:v>1680.71</c:v>
                </c:pt>
                <c:pt idx="3159">
                  <c:v>1960.6579999999999</c:v>
                </c:pt>
                <c:pt idx="3160">
                  <c:v>1680.6519999999998</c:v>
                </c:pt>
                <c:pt idx="3161">
                  <c:v>1958.3589999999999</c:v>
                </c:pt>
                <c:pt idx="3162">
                  <c:v>1689.6919999999998</c:v>
                </c:pt>
                <c:pt idx="3163">
                  <c:v>1946.241</c:v>
                </c:pt>
                <c:pt idx="3164">
                  <c:v>1706.777</c:v>
                </c:pt>
                <c:pt idx="3165">
                  <c:v>1926.511</c:v>
                </c:pt>
                <c:pt idx="3166">
                  <c:v>1730.316</c:v>
                </c:pt>
                <c:pt idx="3167">
                  <c:v>1898.8899999999999</c:v>
                </c:pt>
                <c:pt idx="3168">
                  <c:v>1759.8319999999999</c:v>
                </c:pt>
                <c:pt idx="3169">
                  <c:v>1866.7180000000001</c:v>
                </c:pt>
                <c:pt idx="3170">
                  <c:v>1793.471</c:v>
                </c:pt>
                <c:pt idx="3171">
                  <c:v>1830.251</c:v>
                </c:pt>
                <c:pt idx="3172">
                  <c:v>1828.204</c:v>
                </c:pt>
                <c:pt idx="3173">
                  <c:v>1794.7860000000001</c:v>
                </c:pt>
                <c:pt idx="3174">
                  <c:v>1862.537</c:v>
                </c:pt>
                <c:pt idx="3175">
                  <c:v>1758.788</c:v>
                </c:pt>
                <c:pt idx="3176">
                  <c:v>1944.8819999999998</c:v>
                </c:pt>
                <c:pt idx="3177">
                  <c:v>1777.106</c:v>
                </c:pt>
                <c:pt idx="3178">
                  <c:v>1973.1189999999999</c:v>
                </c:pt>
                <c:pt idx="3179">
                  <c:v>1752.48</c:v>
                </c:pt>
                <c:pt idx="3180">
                  <c:v>1994.819</c:v>
                </c:pt>
                <c:pt idx="3181">
                  <c:v>1735.0839999999998</c:v>
                </c:pt>
                <c:pt idx="3182">
                  <c:v>2009.412</c:v>
                </c:pt>
                <c:pt idx="3183">
                  <c:v>1726.9660000000001</c:v>
                </c:pt>
                <c:pt idx="3184">
                  <c:v>2014.617</c:v>
                </c:pt>
                <c:pt idx="3185">
                  <c:v>1727.9280000000001</c:v>
                </c:pt>
                <c:pt idx="3186">
                  <c:v>2011.1979999999999</c:v>
                </c:pt>
                <c:pt idx="3187">
                  <c:v>1737.931</c:v>
                </c:pt>
                <c:pt idx="3188">
                  <c:v>1998.1339999999998</c:v>
                </c:pt>
                <c:pt idx="3189">
                  <c:v>1756.9160000000011</c:v>
                </c:pt>
                <c:pt idx="3190">
                  <c:v>1976.77</c:v>
                </c:pt>
                <c:pt idx="3191">
                  <c:v>1781.2160000000001</c:v>
                </c:pt>
                <c:pt idx="3192">
                  <c:v>1781.4939999999999</c:v>
                </c:pt>
                <c:pt idx="3193">
                  <c:v>1663.43</c:v>
                </c:pt>
                <c:pt idx="3194">
                  <c:v>1749.5239999999999</c:v>
                </c:pt>
                <c:pt idx="3195">
                  <c:v>1695.3009999999999</c:v>
                </c:pt>
                <c:pt idx="3196">
                  <c:v>1715.6659999999999</c:v>
                </c:pt>
                <c:pt idx="3197">
                  <c:v>1728.8929999999998</c:v>
                </c:pt>
                <c:pt idx="3198">
                  <c:v>1681.0929999999998</c:v>
                </c:pt>
                <c:pt idx="3199">
                  <c:v>1760.36</c:v>
                </c:pt>
                <c:pt idx="3200">
                  <c:v>1648.6579999999999</c:v>
                </c:pt>
                <c:pt idx="3201">
                  <c:v>1790.6499999999999</c:v>
                </c:pt>
                <c:pt idx="3202">
                  <c:v>1621.259</c:v>
                </c:pt>
                <c:pt idx="3203">
                  <c:v>1814.4480000000001</c:v>
                </c:pt>
                <c:pt idx="3204">
                  <c:v>1599.9829999999999</c:v>
                </c:pt>
                <c:pt idx="3205">
                  <c:v>1833.0539999999999</c:v>
                </c:pt>
                <c:pt idx="3206">
                  <c:v>1586.1609999999998</c:v>
                </c:pt>
                <c:pt idx="3207">
                  <c:v>1843.9770000000001</c:v>
                </c:pt>
                <c:pt idx="3208">
                  <c:v>1580.519</c:v>
                </c:pt>
                <c:pt idx="3209">
                  <c:v>1846.9690000000001</c:v>
                </c:pt>
                <c:pt idx="3210">
                  <c:v>1584.028</c:v>
                </c:pt>
                <c:pt idx="3211">
                  <c:v>1840.9780000000001</c:v>
                </c:pt>
                <c:pt idx="3212">
                  <c:v>1595.2850000000001</c:v>
                </c:pt>
                <c:pt idx="3213">
                  <c:v>1826.9460000000001</c:v>
                </c:pt>
                <c:pt idx="3214">
                  <c:v>1614.2080000000001</c:v>
                </c:pt>
                <c:pt idx="3215">
                  <c:v>1804.7190000000001</c:v>
                </c:pt>
                <c:pt idx="3216">
                  <c:v>1639.3219999999999</c:v>
                </c:pt>
                <c:pt idx="3217">
                  <c:v>1777.577</c:v>
                </c:pt>
                <c:pt idx="3218">
                  <c:v>1668.296</c:v>
                </c:pt>
                <c:pt idx="3219">
                  <c:v>1744.5409999999999</c:v>
                </c:pt>
                <c:pt idx="3220">
                  <c:v>1701.6289999999999</c:v>
                </c:pt>
                <c:pt idx="3221">
                  <c:v>1709.8709999999999</c:v>
                </c:pt>
                <c:pt idx="3222">
                  <c:v>1733.4680000000001</c:v>
                </c:pt>
                <c:pt idx="3223">
                  <c:v>1676.096</c:v>
                </c:pt>
                <c:pt idx="3224">
                  <c:v>1974.0839999999998</c:v>
                </c:pt>
                <c:pt idx="3225">
                  <c:v>1850.4549999999999</c:v>
                </c:pt>
                <c:pt idx="3226">
                  <c:v>2006.6779999999999</c:v>
                </c:pt>
                <c:pt idx="3227">
                  <c:v>1820.018</c:v>
                </c:pt>
                <c:pt idx="3228">
                  <c:v>2034.6799999999998</c:v>
                </c:pt>
                <c:pt idx="3229">
                  <c:v>1796.3119999999999</c:v>
                </c:pt>
                <c:pt idx="3230">
                  <c:v>2054.9949999999999</c:v>
                </c:pt>
                <c:pt idx="3231">
                  <c:v>1780.6889999999999</c:v>
                </c:pt>
                <c:pt idx="3232">
                  <c:v>2067.3360000000002</c:v>
                </c:pt>
                <c:pt idx="3233">
                  <c:v>1774.954</c:v>
                </c:pt>
                <c:pt idx="3234">
                  <c:v>2070.8190000000022</c:v>
                </c:pt>
                <c:pt idx="3235">
                  <c:v>1778.3989999999999</c:v>
                </c:pt>
                <c:pt idx="3236">
                  <c:v>2064.3190000000022</c:v>
                </c:pt>
                <c:pt idx="3237">
                  <c:v>1791.345</c:v>
                </c:pt>
                <c:pt idx="3238">
                  <c:v>2048.998</c:v>
                </c:pt>
                <c:pt idx="3239">
                  <c:v>1812.008</c:v>
                </c:pt>
                <c:pt idx="3240">
                  <c:v>1801.02</c:v>
                </c:pt>
                <c:pt idx="3241">
                  <c:v>1643.7819999999999</c:v>
                </c:pt>
                <c:pt idx="3242">
                  <c:v>1771.845</c:v>
                </c:pt>
                <c:pt idx="3243">
                  <c:v>1673.1599999999999</c:v>
                </c:pt>
                <c:pt idx="3244">
                  <c:v>1739.4460000000001</c:v>
                </c:pt>
                <c:pt idx="3245">
                  <c:v>1706.2239999999999</c:v>
                </c:pt>
                <c:pt idx="3246">
                  <c:v>1704.1219999999998</c:v>
                </c:pt>
                <c:pt idx="3247">
                  <c:v>1737.922</c:v>
                </c:pt>
                <c:pt idx="3248">
                  <c:v>1671.1189999999999</c:v>
                </c:pt>
                <c:pt idx="3249">
                  <c:v>1769.875</c:v>
                </c:pt>
                <c:pt idx="3250">
                  <c:v>1639.328</c:v>
                </c:pt>
                <c:pt idx="3251">
                  <c:v>1797.8219999999999</c:v>
                </c:pt>
                <c:pt idx="3252">
                  <c:v>1614.4360000000001</c:v>
                </c:pt>
                <c:pt idx="3253">
                  <c:v>1821.086</c:v>
                </c:pt>
                <c:pt idx="3254">
                  <c:v>1594.8809999999999</c:v>
                </c:pt>
                <c:pt idx="3255">
                  <c:v>1836.9749999999999</c:v>
                </c:pt>
                <c:pt idx="3256">
                  <c:v>1583.2429999999999</c:v>
                </c:pt>
                <c:pt idx="3257">
                  <c:v>1845.8489999999999</c:v>
                </c:pt>
                <c:pt idx="3258">
                  <c:v>1580.924</c:v>
                </c:pt>
                <c:pt idx="3259">
                  <c:v>1845.875</c:v>
                </c:pt>
                <c:pt idx="3260">
                  <c:v>1586.3909999999998</c:v>
                </c:pt>
                <c:pt idx="3261">
                  <c:v>1837.6709999999998</c:v>
                </c:pt>
                <c:pt idx="3262">
                  <c:v>1600.222</c:v>
                </c:pt>
                <c:pt idx="3263">
                  <c:v>1820.942</c:v>
                </c:pt>
                <c:pt idx="3264">
                  <c:v>1621.0429999999999</c:v>
                </c:pt>
                <c:pt idx="3265">
                  <c:v>1797.4070000000011</c:v>
                </c:pt>
                <c:pt idx="3266">
                  <c:v>1648.2539999999999</c:v>
                </c:pt>
                <c:pt idx="3267">
                  <c:v>1767.2070000000001</c:v>
                </c:pt>
                <c:pt idx="3268">
                  <c:v>1679.2719999999999</c:v>
                </c:pt>
                <c:pt idx="3269">
                  <c:v>1734.9490000000001</c:v>
                </c:pt>
                <c:pt idx="3270">
                  <c:v>1710.2090000000001</c:v>
                </c:pt>
                <c:pt idx="3271">
                  <c:v>1700.1619999999998</c:v>
                </c:pt>
                <c:pt idx="3272">
                  <c:v>1950.471</c:v>
                </c:pt>
                <c:pt idx="3273">
                  <c:v>1875.1659999999999</c:v>
                </c:pt>
                <c:pt idx="3274">
                  <c:v>1984.32</c:v>
                </c:pt>
                <c:pt idx="3275">
                  <c:v>1841.6509999999998</c:v>
                </c:pt>
                <c:pt idx="3276">
                  <c:v>2015.8509999999999</c:v>
                </c:pt>
                <c:pt idx="3277">
                  <c:v>1812.414</c:v>
                </c:pt>
                <c:pt idx="3278">
                  <c:v>2041.41</c:v>
                </c:pt>
                <c:pt idx="3279">
                  <c:v>1790.6039999999998</c:v>
                </c:pt>
                <c:pt idx="3280">
                  <c:v>2059.683</c:v>
                </c:pt>
                <c:pt idx="3281">
                  <c:v>1778.24</c:v>
                </c:pt>
                <c:pt idx="3282">
                  <c:v>2069.64</c:v>
                </c:pt>
                <c:pt idx="3283">
                  <c:v>1774.768</c:v>
                </c:pt>
                <c:pt idx="3284">
                  <c:v>2069.9710000000077</c:v>
                </c:pt>
                <c:pt idx="3285">
                  <c:v>1781.508</c:v>
                </c:pt>
                <c:pt idx="3286">
                  <c:v>2060.9369999999999</c:v>
                </c:pt>
                <c:pt idx="3287">
                  <c:v>1796.2349999999999</c:v>
                </c:pt>
                <c:pt idx="3288">
                  <c:v>1817.569</c:v>
                </c:pt>
                <c:pt idx="3289">
                  <c:v>1624.559</c:v>
                </c:pt>
                <c:pt idx="3290">
                  <c:v>1793.329</c:v>
                </c:pt>
                <c:pt idx="3291">
                  <c:v>1651.6379999999999</c:v>
                </c:pt>
                <c:pt idx="3292">
                  <c:v>1762.9829999999999</c:v>
                </c:pt>
                <c:pt idx="3293">
                  <c:v>1682.576</c:v>
                </c:pt>
                <c:pt idx="3294">
                  <c:v>1728.6079999999999</c:v>
                </c:pt>
                <c:pt idx="3295">
                  <c:v>1715.4110000000001</c:v>
                </c:pt>
                <c:pt idx="3296">
                  <c:v>1695</c:v>
                </c:pt>
                <c:pt idx="3297">
                  <c:v>1748.6339999999998</c:v>
                </c:pt>
                <c:pt idx="3298">
                  <c:v>1660.33</c:v>
                </c:pt>
                <c:pt idx="3299">
                  <c:v>1779.1529999999998</c:v>
                </c:pt>
                <c:pt idx="3300">
                  <c:v>1632.463</c:v>
                </c:pt>
                <c:pt idx="3301">
                  <c:v>1806.0829999999999</c:v>
                </c:pt>
                <c:pt idx="3302">
                  <c:v>1607.508</c:v>
                </c:pt>
                <c:pt idx="3303">
                  <c:v>1826.1419999999998</c:v>
                </c:pt>
                <c:pt idx="3304">
                  <c:v>1590.33</c:v>
                </c:pt>
                <c:pt idx="3305">
                  <c:v>1840.7760000000001</c:v>
                </c:pt>
                <c:pt idx="3306">
                  <c:v>1581.9250000000011</c:v>
                </c:pt>
                <c:pt idx="3307">
                  <c:v>1846.6579999999999</c:v>
                </c:pt>
                <c:pt idx="3308">
                  <c:v>1581.2260000000001</c:v>
                </c:pt>
                <c:pt idx="3309">
                  <c:v>1844.356</c:v>
                </c:pt>
                <c:pt idx="3310">
                  <c:v>1590.1439999999998</c:v>
                </c:pt>
                <c:pt idx="3311">
                  <c:v>1833.0609999999999</c:v>
                </c:pt>
                <c:pt idx="3312">
                  <c:v>1606.1109999999999</c:v>
                </c:pt>
                <c:pt idx="3313">
                  <c:v>1814.9939999999999</c:v>
                </c:pt>
                <c:pt idx="3314">
                  <c:v>1628.521</c:v>
                </c:pt>
                <c:pt idx="3315">
                  <c:v>1788.57</c:v>
                </c:pt>
                <c:pt idx="3316">
                  <c:v>1655.7280000000001</c:v>
                </c:pt>
                <c:pt idx="3317">
                  <c:v>1758.6909999999998</c:v>
                </c:pt>
                <c:pt idx="3318">
                  <c:v>1687.0450000000001</c:v>
                </c:pt>
                <c:pt idx="3319">
                  <c:v>1723.461</c:v>
                </c:pt>
                <c:pt idx="3320">
                  <c:v>1924.278</c:v>
                </c:pt>
                <c:pt idx="3321">
                  <c:v>1901.9739999999999</c:v>
                </c:pt>
                <c:pt idx="3322">
                  <c:v>1960.021</c:v>
                </c:pt>
                <c:pt idx="3323">
                  <c:v>1863.8419999999999</c:v>
                </c:pt>
                <c:pt idx="3324">
                  <c:v>1994.047</c:v>
                </c:pt>
                <c:pt idx="3325">
                  <c:v>1832.2070000000001</c:v>
                </c:pt>
                <c:pt idx="3326">
                  <c:v>2024.249</c:v>
                </c:pt>
                <c:pt idx="3327">
                  <c:v>1804.145</c:v>
                </c:pt>
                <c:pt idx="3328">
                  <c:v>2047.4970000000001</c:v>
                </c:pt>
                <c:pt idx="3329">
                  <c:v>1786.002</c:v>
                </c:pt>
                <c:pt idx="3330">
                  <c:v>2063.5700000000002</c:v>
                </c:pt>
                <c:pt idx="3331">
                  <c:v>1775.982</c:v>
                </c:pt>
                <c:pt idx="3332">
                  <c:v>2070.4340000000002</c:v>
                </c:pt>
                <c:pt idx="3333">
                  <c:v>1775.914</c:v>
                </c:pt>
                <c:pt idx="3334">
                  <c:v>2068.4250000000002</c:v>
                </c:pt>
                <c:pt idx="3335">
                  <c:v>1784.83</c:v>
                </c:pt>
                <c:pt idx="3336">
                  <c:v>1831.0360000000001</c:v>
                </c:pt>
                <c:pt idx="3337">
                  <c:v>1609.175</c:v>
                </c:pt>
                <c:pt idx="3338">
                  <c:v>1811.046</c:v>
                </c:pt>
                <c:pt idx="3339">
                  <c:v>1632.1409999999998</c:v>
                </c:pt>
                <c:pt idx="3340">
                  <c:v>1784.2929999999999</c:v>
                </c:pt>
                <c:pt idx="3341">
                  <c:v>1661.0219999999999</c:v>
                </c:pt>
                <c:pt idx="3342">
                  <c:v>1753.1989999999998</c:v>
                </c:pt>
                <c:pt idx="3343">
                  <c:v>1692.136</c:v>
                </c:pt>
                <c:pt idx="3344">
                  <c:v>1718.885</c:v>
                </c:pt>
                <c:pt idx="3345">
                  <c:v>1726.316</c:v>
                </c:pt>
                <c:pt idx="3346">
                  <c:v>1683.5839999999998</c:v>
                </c:pt>
                <c:pt idx="3347">
                  <c:v>1757.4010000000001</c:v>
                </c:pt>
                <c:pt idx="3348">
                  <c:v>1651.4480000000001</c:v>
                </c:pt>
                <c:pt idx="3349">
                  <c:v>1787.479</c:v>
                </c:pt>
                <c:pt idx="3350">
                  <c:v>1623.62</c:v>
                </c:pt>
                <c:pt idx="3351">
                  <c:v>1812.3979999999999</c:v>
                </c:pt>
                <c:pt idx="3352">
                  <c:v>1601.472</c:v>
                </c:pt>
                <c:pt idx="3353">
                  <c:v>1831.9160000000011</c:v>
                </c:pt>
                <c:pt idx="3354">
                  <c:v>1586.9480000000001</c:v>
                </c:pt>
                <c:pt idx="3355">
                  <c:v>1843.2950000000001</c:v>
                </c:pt>
                <c:pt idx="3356">
                  <c:v>1580.6719999999998</c:v>
                </c:pt>
                <c:pt idx="3357">
                  <c:v>1847.1339999999998</c:v>
                </c:pt>
                <c:pt idx="3358">
                  <c:v>1583.32</c:v>
                </c:pt>
                <c:pt idx="3359">
                  <c:v>1841.8979999999999</c:v>
                </c:pt>
                <c:pt idx="3360">
                  <c:v>1593.5229999999999</c:v>
                </c:pt>
                <c:pt idx="3361">
                  <c:v>1828.5550000000001</c:v>
                </c:pt>
                <c:pt idx="3362">
                  <c:v>1612.527</c:v>
                </c:pt>
                <c:pt idx="3363">
                  <c:v>1806.963</c:v>
                </c:pt>
                <c:pt idx="3364">
                  <c:v>1636.732</c:v>
                </c:pt>
                <c:pt idx="3365">
                  <c:v>1779.81</c:v>
                </c:pt>
                <c:pt idx="3366">
                  <c:v>1665.877</c:v>
                </c:pt>
                <c:pt idx="3367">
                  <c:v>1748.202</c:v>
                </c:pt>
                <c:pt idx="3368">
                  <c:v>1898.5929999999998</c:v>
                </c:pt>
                <c:pt idx="3369">
                  <c:v>1929.001</c:v>
                </c:pt>
                <c:pt idx="3370">
                  <c:v>1935.287</c:v>
                </c:pt>
                <c:pt idx="3371">
                  <c:v>1890.0450000000001</c:v>
                </c:pt>
                <c:pt idx="3372">
                  <c:v>1971.1079999999999</c:v>
                </c:pt>
                <c:pt idx="3373">
                  <c:v>1854.8619999999999</c:v>
                </c:pt>
                <c:pt idx="3374">
                  <c:v>2003.4190000000001</c:v>
                </c:pt>
                <c:pt idx="3375">
                  <c:v>1822.4480000000001</c:v>
                </c:pt>
                <c:pt idx="3376">
                  <c:v>2032.3799999999999</c:v>
                </c:pt>
                <c:pt idx="3377">
                  <c:v>1797.9590000000001</c:v>
                </c:pt>
                <c:pt idx="3378">
                  <c:v>2053.1729999999998</c:v>
                </c:pt>
                <c:pt idx="3379">
                  <c:v>1781.7839999999999</c:v>
                </c:pt>
                <c:pt idx="3380">
                  <c:v>2066.6979999999999</c:v>
                </c:pt>
                <c:pt idx="3381">
                  <c:v>1774.9060000000011</c:v>
                </c:pt>
                <c:pt idx="3382">
                  <c:v>2070.7829999999913</c:v>
                </c:pt>
                <c:pt idx="3383">
                  <c:v>1777.5909999999999</c:v>
                </c:pt>
                <c:pt idx="3384">
                  <c:v>1840.1239999999998</c:v>
                </c:pt>
                <c:pt idx="3385">
                  <c:v>1596.2529999999999</c:v>
                </c:pt>
                <c:pt idx="3386">
                  <c:v>1826.49</c:v>
                </c:pt>
                <c:pt idx="3387">
                  <c:v>1615.4050000000011</c:v>
                </c:pt>
                <c:pt idx="3388">
                  <c:v>1803.367</c:v>
                </c:pt>
                <c:pt idx="3389">
                  <c:v>1641.5619999999999</c:v>
                </c:pt>
                <c:pt idx="3390">
                  <c:v>1775.8109999999999</c:v>
                </c:pt>
                <c:pt idx="3391">
                  <c:v>1670.7249999999999</c:v>
                </c:pt>
                <c:pt idx="3392">
                  <c:v>1742.5909999999999</c:v>
                </c:pt>
                <c:pt idx="3393">
                  <c:v>1702.4170000000001</c:v>
                </c:pt>
                <c:pt idx="3394">
                  <c:v>1709.1129999999998</c:v>
                </c:pt>
                <c:pt idx="3395">
                  <c:v>1734.8109999999999</c:v>
                </c:pt>
                <c:pt idx="3396">
                  <c:v>1673.588</c:v>
                </c:pt>
                <c:pt idx="3397">
                  <c:v>1767.5529999999999</c:v>
                </c:pt>
                <c:pt idx="3398">
                  <c:v>1643.0439999999999</c:v>
                </c:pt>
                <c:pt idx="3399">
                  <c:v>1794.989</c:v>
                </c:pt>
                <c:pt idx="3400">
                  <c:v>1616.588</c:v>
                </c:pt>
                <c:pt idx="3401">
                  <c:v>1819.0519999999999</c:v>
                </c:pt>
                <c:pt idx="3402">
                  <c:v>1596.3389999999999</c:v>
                </c:pt>
                <c:pt idx="3403">
                  <c:v>1835.8239999999998</c:v>
                </c:pt>
                <c:pt idx="3404">
                  <c:v>1584.3009999999999</c:v>
                </c:pt>
                <c:pt idx="3405">
                  <c:v>1845.223</c:v>
                </c:pt>
                <c:pt idx="3406">
                  <c:v>1580.6439999999998</c:v>
                </c:pt>
                <c:pt idx="3407">
                  <c:v>1846.454</c:v>
                </c:pt>
                <c:pt idx="3408">
                  <c:v>1585.4849999999999</c:v>
                </c:pt>
                <c:pt idx="3409">
                  <c:v>1838.895</c:v>
                </c:pt>
                <c:pt idx="3410">
                  <c:v>1598.626</c:v>
                </c:pt>
                <c:pt idx="3411">
                  <c:v>1822.789</c:v>
                </c:pt>
                <c:pt idx="3412">
                  <c:v>1618.3529999999998</c:v>
                </c:pt>
                <c:pt idx="3413">
                  <c:v>1799.8989999999999</c:v>
                </c:pt>
                <c:pt idx="3414">
                  <c:v>1644.3639999999998</c:v>
                </c:pt>
                <c:pt idx="3415">
                  <c:v>1770.5250000000001</c:v>
                </c:pt>
                <c:pt idx="3416">
                  <c:v>1921.4349999999999</c:v>
                </c:pt>
                <c:pt idx="3417">
                  <c:v>2007.8969999999999</c:v>
                </c:pt>
                <c:pt idx="3418">
                  <c:v>1958.4739999999999</c:v>
                </c:pt>
                <c:pt idx="3419">
                  <c:v>1969.0350000000001</c:v>
                </c:pt>
                <c:pt idx="3420">
                  <c:v>1995.7439999999999</c:v>
                </c:pt>
                <c:pt idx="3421">
                  <c:v>1929.76</c:v>
                </c:pt>
                <c:pt idx="3422">
                  <c:v>2031.595</c:v>
                </c:pt>
                <c:pt idx="3423">
                  <c:v>1894.096</c:v>
                </c:pt>
                <c:pt idx="3424">
                  <c:v>2064.9369999999999</c:v>
                </c:pt>
                <c:pt idx="3425">
                  <c:v>1863.258</c:v>
                </c:pt>
                <c:pt idx="3426">
                  <c:v>2091.0529999999999</c:v>
                </c:pt>
                <c:pt idx="3427">
                  <c:v>1839.6389999999999</c:v>
                </c:pt>
                <c:pt idx="3428">
                  <c:v>2111.2150000000001</c:v>
                </c:pt>
                <c:pt idx="3429">
                  <c:v>1825.895</c:v>
                </c:pt>
                <c:pt idx="3430">
                  <c:v>2122.6120000000001</c:v>
                </c:pt>
                <c:pt idx="3431">
                  <c:v>1821.22</c:v>
                </c:pt>
                <c:pt idx="3432">
                  <c:v>1845.732</c:v>
                </c:pt>
                <c:pt idx="3433">
                  <c:v>1586.9770000000001</c:v>
                </c:pt>
                <c:pt idx="3434">
                  <c:v>1837.1699999999998</c:v>
                </c:pt>
                <c:pt idx="3435">
                  <c:v>1601.288</c:v>
                </c:pt>
                <c:pt idx="3436">
                  <c:v>1819.4349999999999</c:v>
                </c:pt>
                <c:pt idx="3437">
                  <c:v>1622.5809999999999</c:v>
                </c:pt>
                <c:pt idx="3438">
                  <c:v>1795.9080000000001</c:v>
                </c:pt>
                <c:pt idx="3439">
                  <c:v>1648.3919999999998</c:v>
                </c:pt>
                <c:pt idx="3440">
                  <c:v>1765.961</c:v>
                </c:pt>
                <c:pt idx="3441">
                  <c:v>1680.0339999999999</c:v>
                </c:pt>
                <c:pt idx="3442">
                  <c:v>1732.954</c:v>
                </c:pt>
                <c:pt idx="3443">
                  <c:v>1712.1839999999959</c:v>
                </c:pt>
                <c:pt idx="3444">
                  <c:v>1697.5619999999999</c:v>
                </c:pt>
                <c:pt idx="3445">
                  <c:v>1744.9449999999999</c:v>
                </c:pt>
                <c:pt idx="3446">
                  <c:v>1663.7670000000001</c:v>
                </c:pt>
                <c:pt idx="3447">
                  <c:v>1775.2660000000001</c:v>
                </c:pt>
                <c:pt idx="3448">
                  <c:v>1634.566</c:v>
                </c:pt>
                <c:pt idx="3449">
                  <c:v>1803.6739999999998</c:v>
                </c:pt>
                <c:pt idx="3450">
                  <c:v>1609.3409999999999</c:v>
                </c:pt>
                <c:pt idx="3451">
                  <c:v>1824.508</c:v>
                </c:pt>
                <c:pt idx="3452">
                  <c:v>1591.769</c:v>
                </c:pt>
                <c:pt idx="3453">
                  <c:v>1839.635</c:v>
                </c:pt>
                <c:pt idx="3454">
                  <c:v>1582.3729999999998</c:v>
                </c:pt>
                <c:pt idx="3455">
                  <c:v>1846.527</c:v>
                </c:pt>
                <c:pt idx="3456">
                  <c:v>1581.2270000000001</c:v>
                </c:pt>
                <c:pt idx="3457">
                  <c:v>1844.7760000000001</c:v>
                </c:pt>
                <c:pt idx="3458">
                  <c:v>1588.85</c:v>
                </c:pt>
                <c:pt idx="3459">
                  <c:v>1834.9110000000001</c:v>
                </c:pt>
                <c:pt idx="3460">
                  <c:v>1603.979</c:v>
                </c:pt>
                <c:pt idx="3461">
                  <c:v>1816.675</c:v>
                </c:pt>
                <c:pt idx="3462">
                  <c:v>1626.1779999999999</c:v>
                </c:pt>
                <c:pt idx="3463">
                  <c:v>1791.723</c:v>
                </c:pt>
                <c:pt idx="3464">
                  <c:v>1897.4070000000011</c:v>
                </c:pt>
                <c:pt idx="3465">
                  <c:v>2034.5929999999998</c:v>
                </c:pt>
                <c:pt idx="3466">
                  <c:v>1932.528</c:v>
                </c:pt>
                <c:pt idx="3467">
                  <c:v>1996.56</c:v>
                </c:pt>
                <c:pt idx="3468">
                  <c:v>1970.009</c:v>
                </c:pt>
                <c:pt idx="3469">
                  <c:v>1956.825</c:v>
                </c:pt>
                <c:pt idx="3470">
                  <c:v>2006.48</c:v>
                </c:pt>
                <c:pt idx="3471">
                  <c:v>1919.3969999999999</c:v>
                </c:pt>
                <c:pt idx="3472">
                  <c:v>2042.1909999999998</c:v>
                </c:pt>
                <c:pt idx="3473">
                  <c:v>1883.73</c:v>
                </c:pt>
                <c:pt idx="3474">
                  <c:v>2072.9760000000001</c:v>
                </c:pt>
                <c:pt idx="3475">
                  <c:v>1854.9749999999999</c:v>
                </c:pt>
                <c:pt idx="3476">
                  <c:v>2098.0390000000002</c:v>
                </c:pt>
                <c:pt idx="3477">
                  <c:v>1834.7</c:v>
                </c:pt>
                <c:pt idx="3478">
                  <c:v>2115.2530000000002</c:v>
                </c:pt>
                <c:pt idx="3479">
                  <c:v>1823.412</c:v>
                </c:pt>
                <c:pt idx="3480">
                  <c:v>1846.742</c:v>
                </c:pt>
                <c:pt idx="3481">
                  <c:v>1581.732</c:v>
                </c:pt>
                <c:pt idx="3482">
                  <c:v>1844.0719999999999</c:v>
                </c:pt>
                <c:pt idx="3483">
                  <c:v>1590.6479999999999</c:v>
                </c:pt>
                <c:pt idx="3484">
                  <c:v>1832.4470000000001</c:v>
                </c:pt>
                <c:pt idx="3485">
                  <c:v>1607</c:v>
                </c:pt>
                <c:pt idx="3486">
                  <c:v>1813.7249999999999</c:v>
                </c:pt>
                <c:pt idx="3487">
                  <c:v>1630.1579999999999</c:v>
                </c:pt>
                <c:pt idx="3488">
                  <c:v>1786.8889999999999</c:v>
                </c:pt>
                <c:pt idx="3489">
                  <c:v>1658.6119999999999</c:v>
                </c:pt>
                <c:pt idx="3490">
                  <c:v>1756.2529999999999</c:v>
                </c:pt>
                <c:pt idx="3491">
                  <c:v>1689.61</c:v>
                </c:pt>
                <c:pt idx="3492">
                  <c:v>1722.09</c:v>
                </c:pt>
                <c:pt idx="3493">
                  <c:v>1723.1389999999999</c:v>
                </c:pt>
                <c:pt idx="3494">
                  <c:v>1687.307</c:v>
                </c:pt>
                <c:pt idx="3495">
                  <c:v>1754.3889999999999</c:v>
                </c:pt>
                <c:pt idx="3496">
                  <c:v>1655.5250000000001</c:v>
                </c:pt>
                <c:pt idx="3497">
                  <c:v>1784.75</c:v>
                </c:pt>
                <c:pt idx="3498">
                  <c:v>1625.789</c:v>
                </c:pt>
                <c:pt idx="3499">
                  <c:v>1809.865</c:v>
                </c:pt>
                <c:pt idx="3500">
                  <c:v>1603.2860000000001</c:v>
                </c:pt>
                <c:pt idx="3501">
                  <c:v>1829.8439999999998</c:v>
                </c:pt>
                <c:pt idx="3502">
                  <c:v>1588.1409999999998</c:v>
                </c:pt>
                <c:pt idx="3503">
                  <c:v>1842.6319999999998</c:v>
                </c:pt>
                <c:pt idx="3504">
                  <c:v>1581.1039999999998</c:v>
                </c:pt>
                <c:pt idx="3505">
                  <c:v>1847.021</c:v>
                </c:pt>
                <c:pt idx="3506">
                  <c:v>1582.7049999999999</c:v>
                </c:pt>
                <c:pt idx="3507">
                  <c:v>1842.8799999999999</c:v>
                </c:pt>
                <c:pt idx="3508">
                  <c:v>1592.5609999999999</c:v>
                </c:pt>
                <c:pt idx="3509">
                  <c:v>1829.8819999999998</c:v>
                </c:pt>
                <c:pt idx="3510">
                  <c:v>1609.9110000000001</c:v>
                </c:pt>
                <c:pt idx="3511">
                  <c:v>1810.1499999999999</c:v>
                </c:pt>
                <c:pt idx="3512">
                  <c:v>1876.1239999999998</c:v>
                </c:pt>
                <c:pt idx="3513">
                  <c:v>2059.1689999999903</c:v>
                </c:pt>
                <c:pt idx="3514">
                  <c:v>1908.9449999999999</c:v>
                </c:pt>
                <c:pt idx="3515">
                  <c:v>2023.3019999999999</c:v>
                </c:pt>
                <c:pt idx="3516">
                  <c:v>1943.175</c:v>
                </c:pt>
                <c:pt idx="3517">
                  <c:v>1985.0329999999999</c:v>
                </c:pt>
                <c:pt idx="3518">
                  <c:v>1980.41</c:v>
                </c:pt>
                <c:pt idx="3519">
                  <c:v>1944.825</c:v>
                </c:pt>
                <c:pt idx="3520">
                  <c:v>2017.742</c:v>
                </c:pt>
                <c:pt idx="3521">
                  <c:v>1907.4649999999999</c:v>
                </c:pt>
                <c:pt idx="3522">
                  <c:v>2051.587</c:v>
                </c:pt>
                <c:pt idx="3523">
                  <c:v>1874.25</c:v>
                </c:pt>
                <c:pt idx="3524">
                  <c:v>2081.0219999999999</c:v>
                </c:pt>
                <c:pt idx="3525">
                  <c:v>1848.222</c:v>
                </c:pt>
                <c:pt idx="3526">
                  <c:v>2104.2669999999903</c:v>
                </c:pt>
                <c:pt idx="3527">
                  <c:v>1830.444</c:v>
                </c:pt>
                <c:pt idx="3528">
                  <c:v>1897.2090000000001</c:v>
                </c:pt>
                <c:pt idx="3529">
                  <c:v>1627.079</c:v>
                </c:pt>
                <c:pt idx="3530">
                  <c:v>1900.8529999999998</c:v>
                </c:pt>
                <c:pt idx="3531">
                  <c:v>1630.0939999999998</c:v>
                </c:pt>
                <c:pt idx="3532">
                  <c:v>1895.6779999999999</c:v>
                </c:pt>
                <c:pt idx="3533">
                  <c:v>1640.9580000000001</c:v>
                </c:pt>
                <c:pt idx="3534">
                  <c:v>1882.0350000000001</c:v>
                </c:pt>
                <c:pt idx="3535">
                  <c:v>1659.5029999999999</c:v>
                </c:pt>
                <c:pt idx="3536">
                  <c:v>1860.414</c:v>
                </c:pt>
                <c:pt idx="3537">
                  <c:v>1685.0939999999998</c:v>
                </c:pt>
                <c:pt idx="3538">
                  <c:v>1831.963</c:v>
                </c:pt>
                <c:pt idx="3539">
                  <c:v>1714.9250000000011</c:v>
                </c:pt>
                <c:pt idx="3540">
                  <c:v>1798.55</c:v>
                </c:pt>
                <c:pt idx="3541">
                  <c:v>1747.5829999999999</c:v>
                </c:pt>
                <c:pt idx="3542">
                  <c:v>1763.963</c:v>
                </c:pt>
                <c:pt idx="3543">
                  <c:v>1781.806</c:v>
                </c:pt>
                <c:pt idx="3544">
                  <c:v>1727.7</c:v>
                </c:pt>
                <c:pt idx="3545">
                  <c:v>1814.3419999999999</c:v>
                </c:pt>
                <c:pt idx="3546">
                  <c:v>1695.4849999999999</c:v>
                </c:pt>
                <c:pt idx="3547">
                  <c:v>1844.4150000000011</c:v>
                </c:pt>
                <c:pt idx="3548">
                  <c:v>1666.8969999999999</c:v>
                </c:pt>
                <c:pt idx="3549">
                  <c:v>1869.1539999999998</c:v>
                </c:pt>
                <c:pt idx="3550">
                  <c:v>1645.4580000000001</c:v>
                </c:pt>
                <c:pt idx="3551">
                  <c:v>1887.8519999999999</c:v>
                </c:pt>
                <c:pt idx="3552">
                  <c:v>1632.1579999999999</c:v>
                </c:pt>
                <c:pt idx="3553">
                  <c:v>1898.1949999999954</c:v>
                </c:pt>
                <c:pt idx="3554">
                  <c:v>1627.0450000000001</c:v>
                </c:pt>
                <c:pt idx="3555">
                  <c:v>1901.0039999999999</c:v>
                </c:pt>
                <c:pt idx="3556">
                  <c:v>1630.9110000000001</c:v>
                </c:pt>
                <c:pt idx="3557">
                  <c:v>1894.1019999999999</c:v>
                </c:pt>
                <c:pt idx="3558">
                  <c:v>1643.7070000000001</c:v>
                </c:pt>
                <c:pt idx="3559">
                  <c:v>1879.2080000000001</c:v>
                </c:pt>
                <c:pt idx="3560">
                  <c:v>1857.3119999999999</c:v>
                </c:pt>
                <c:pt idx="3561">
                  <c:v>2079.7979999999998</c:v>
                </c:pt>
                <c:pt idx="3562">
                  <c:v>1885.0239999999999</c:v>
                </c:pt>
                <c:pt idx="3563">
                  <c:v>2048.8350000000082</c:v>
                </c:pt>
                <c:pt idx="3564">
                  <c:v>1917.7660000000001</c:v>
                </c:pt>
                <c:pt idx="3565">
                  <c:v>2012.1659999999999</c:v>
                </c:pt>
                <c:pt idx="3566">
                  <c:v>1954.6709999999998</c:v>
                </c:pt>
                <c:pt idx="3567">
                  <c:v>1972.85</c:v>
                </c:pt>
                <c:pt idx="3568">
                  <c:v>1992.0170000000001</c:v>
                </c:pt>
                <c:pt idx="3569">
                  <c:v>1934.0029999999999</c:v>
                </c:pt>
                <c:pt idx="3570">
                  <c:v>2028.0119999999999</c:v>
                </c:pt>
                <c:pt idx="3571">
                  <c:v>1896.8239999999998</c:v>
                </c:pt>
                <c:pt idx="3572">
                  <c:v>2061.4209999999998</c:v>
                </c:pt>
                <c:pt idx="3573">
                  <c:v>1865.58</c:v>
                </c:pt>
                <c:pt idx="3574">
                  <c:v>2089.0039999999999</c:v>
                </c:pt>
                <c:pt idx="3575">
                  <c:v>1842.259</c:v>
                </c:pt>
                <c:pt idx="3576">
                  <c:v>1889.616</c:v>
                </c:pt>
                <c:pt idx="3577">
                  <c:v>1630.702</c:v>
                </c:pt>
                <c:pt idx="3578">
                  <c:v>1899.3869999999999</c:v>
                </c:pt>
                <c:pt idx="3579">
                  <c:v>1627.2449999999999</c:v>
                </c:pt>
                <c:pt idx="3580">
                  <c:v>1900.26</c:v>
                </c:pt>
                <c:pt idx="3581">
                  <c:v>1632.011</c:v>
                </c:pt>
                <c:pt idx="3582">
                  <c:v>1892.4080000000001</c:v>
                </c:pt>
                <c:pt idx="3583">
                  <c:v>1646.3739999999998</c:v>
                </c:pt>
                <c:pt idx="3584">
                  <c:v>1875.7619999999999</c:v>
                </c:pt>
                <c:pt idx="3585">
                  <c:v>1666.5629999999999</c:v>
                </c:pt>
                <c:pt idx="3586">
                  <c:v>1852.0339999999999</c:v>
                </c:pt>
                <c:pt idx="3587">
                  <c:v>1693.4639999999999</c:v>
                </c:pt>
                <c:pt idx="3588">
                  <c:v>1822.11</c:v>
                </c:pt>
                <c:pt idx="3589">
                  <c:v>1724.155</c:v>
                </c:pt>
                <c:pt idx="3590">
                  <c:v>1789.0070000000001</c:v>
                </c:pt>
                <c:pt idx="3591">
                  <c:v>1757.914</c:v>
                </c:pt>
                <c:pt idx="3592">
                  <c:v>1751.81</c:v>
                </c:pt>
                <c:pt idx="3593">
                  <c:v>1791.4110000000001</c:v>
                </c:pt>
                <c:pt idx="3594">
                  <c:v>1718.8509999999999</c:v>
                </c:pt>
                <c:pt idx="3595">
                  <c:v>1823.819</c:v>
                </c:pt>
                <c:pt idx="3596">
                  <c:v>1685.749</c:v>
                </c:pt>
                <c:pt idx="3597">
                  <c:v>1851.924</c:v>
                </c:pt>
                <c:pt idx="3598">
                  <c:v>1659.7280000000001</c:v>
                </c:pt>
                <c:pt idx="3599">
                  <c:v>1875.7139999999999</c:v>
                </c:pt>
                <c:pt idx="3600">
                  <c:v>1640.856</c:v>
                </c:pt>
                <c:pt idx="3601">
                  <c:v>1891.702</c:v>
                </c:pt>
                <c:pt idx="3602">
                  <c:v>1629.3229999999999</c:v>
                </c:pt>
                <c:pt idx="3603">
                  <c:v>1900.097</c:v>
                </c:pt>
                <c:pt idx="3604">
                  <c:v>1627.4760000000001</c:v>
                </c:pt>
                <c:pt idx="3605">
                  <c:v>1899.3409999999999</c:v>
                </c:pt>
                <c:pt idx="3606">
                  <c:v>1633.857</c:v>
                </c:pt>
                <c:pt idx="3607">
                  <c:v>1890.9460000000001</c:v>
                </c:pt>
                <c:pt idx="3608">
                  <c:v>1842.027</c:v>
                </c:pt>
                <c:pt idx="3609">
                  <c:v>2097.498</c:v>
                </c:pt>
                <c:pt idx="3610">
                  <c:v>1865.538</c:v>
                </c:pt>
                <c:pt idx="3611">
                  <c:v>2071.7049999999913</c:v>
                </c:pt>
                <c:pt idx="3612">
                  <c:v>1895.1499999999999</c:v>
                </c:pt>
                <c:pt idx="3613">
                  <c:v>2037.98</c:v>
                </c:pt>
                <c:pt idx="3614">
                  <c:v>1929.4670000000001</c:v>
                </c:pt>
                <c:pt idx="3615">
                  <c:v>2000.952</c:v>
                </c:pt>
                <c:pt idx="3616">
                  <c:v>1965.037</c:v>
                </c:pt>
                <c:pt idx="3617">
                  <c:v>1960.6439999999998</c:v>
                </c:pt>
                <c:pt idx="3618">
                  <c:v>2003.3609999999999</c:v>
                </c:pt>
                <c:pt idx="3619">
                  <c:v>1922.367</c:v>
                </c:pt>
                <c:pt idx="3620">
                  <c:v>2037.7060000000001</c:v>
                </c:pt>
                <c:pt idx="3621">
                  <c:v>1886.26</c:v>
                </c:pt>
                <c:pt idx="3622">
                  <c:v>2070.5549999999998</c:v>
                </c:pt>
                <c:pt idx="3623">
                  <c:v>1857.896</c:v>
                </c:pt>
                <c:pt idx="3624">
                  <c:v>1878.1239999999998</c:v>
                </c:pt>
                <c:pt idx="3625">
                  <c:v>1638.5809999999999</c:v>
                </c:pt>
                <c:pt idx="3626">
                  <c:v>1893.289</c:v>
                </c:pt>
                <c:pt idx="3627">
                  <c:v>1628.6539999999998</c:v>
                </c:pt>
                <c:pt idx="3628">
                  <c:v>1900.6219999999998</c:v>
                </c:pt>
                <c:pt idx="3629">
                  <c:v>1627.7180000000001</c:v>
                </c:pt>
                <c:pt idx="3630">
                  <c:v>1898.954</c:v>
                </c:pt>
                <c:pt idx="3631">
                  <c:v>1635.748</c:v>
                </c:pt>
                <c:pt idx="3632">
                  <c:v>1888.1469999999999</c:v>
                </c:pt>
                <c:pt idx="3633">
                  <c:v>1651.1179999999999</c:v>
                </c:pt>
                <c:pt idx="3634">
                  <c:v>1869.7729999999999</c:v>
                </c:pt>
                <c:pt idx="3635">
                  <c:v>1674.518</c:v>
                </c:pt>
                <c:pt idx="3636">
                  <c:v>1843.1699999999998</c:v>
                </c:pt>
                <c:pt idx="3637">
                  <c:v>1703.068</c:v>
                </c:pt>
                <c:pt idx="3638">
                  <c:v>1812.5939999999998</c:v>
                </c:pt>
                <c:pt idx="3639">
                  <c:v>1734.787</c:v>
                </c:pt>
                <c:pt idx="3640">
                  <c:v>1777.5450000000001</c:v>
                </c:pt>
                <c:pt idx="3641">
                  <c:v>1767.7</c:v>
                </c:pt>
                <c:pt idx="3642">
                  <c:v>1742.6769999999999</c:v>
                </c:pt>
                <c:pt idx="3643">
                  <c:v>1801.4970000000001</c:v>
                </c:pt>
                <c:pt idx="3644">
                  <c:v>1707.5839999999998</c:v>
                </c:pt>
                <c:pt idx="3645">
                  <c:v>1832.922</c:v>
                </c:pt>
                <c:pt idx="3646">
                  <c:v>1677.6939999999954</c:v>
                </c:pt>
                <c:pt idx="3647">
                  <c:v>1860.1599999999999</c:v>
                </c:pt>
                <c:pt idx="3648">
                  <c:v>1653.1019999999999</c:v>
                </c:pt>
                <c:pt idx="3649">
                  <c:v>1880.7929999999999</c:v>
                </c:pt>
                <c:pt idx="3650">
                  <c:v>1636.307</c:v>
                </c:pt>
                <c:pt idx="3651">
                  <c:v>1895.3869999999999</c:v>
                </c:pt>
                <c:pt idx="3652">
                  <c:v>1628.0139999999999</c:v>
                </c:pt>
                <c:pt idx="3653">
                  <c:v>1900.845</c:v>
                </c:pt>
                <c:pt idx="3654">
                  <c:v>1628.248</c:v>
                </c:pt>
                <c:pt idx="3655">
                  <c:v>1898.0609999999999</c:v>
                </c:pt>
                <c:pt idx="3656">
                  <c:v>1830.6859999999999</c:v>
                </c:pt>
                <c:pt idx="3657">
                  <c:v>2111.0279999999998</c:v>
                </c:pt>
                <c:pt idx="3658">
                  <c:v>1848.1019999999999</c:v>
                </c:pt>
                <c:pt idx="3659">
                  <c:v>2091.0329999999999</c:v>
                </c:pt>
                <c:pt idx="3660">
                  <c:v>1873.1639999999998</c:v>
                </c:pt>
                <c:pt idx="3661">
                  <c:v>2062.232</c:v>
                </c:pt>
                <c:pt idx="3662">
                  <c:v>1904.3929999999998</c:v>
                </c:pt>
                <c:pt idx="3663">
                  <c:v>2028.0070000000001</c:v>
                </c:pt>
                <c:pt idx="3664">
                  <c:v>1939.4860000000001</c:v>
                </c:pt>
                <c:pt idx="3665">
                  <c:v>1988.1899999999998</c:v>
                </c:pt>
                <c:pt idx="3666">
                  <c:v>1977.2180000000001</c:v>
                </c:pt>
                <c:pt idx="3667">
                  <c:v>1949.6789999999999</c:v>
                </c:pt>
                <c:pt idx="3668">
                  <c:v>2014.127</c:v>
                </c:pt>
                <c:pt idx="3669">
                  <c:v>1910.4280000000001</c:v>
                </c:pt>
                <c:pt idx="3670">
                  <c:v>2048.8500000000022</c:v>
                </c:pt>
                <c:pt idx="3671">
                  <c:v>1877.0919999999999</c:v>
                </c:pt>
                <c:pt idx="3672">
                  <c:v>1863.5129999999999</c:v>
                </c:pt>
                <c:pt idx="3673">
                  <c:v>1650.557</c:v>
                </c:pt>
                <c:pt idx="3674">
                  <c:v>1883.4970000000001</c:v>
                </c:pt>
                <c:pt idx="3675">
                  <c:v>1634.6129999999998</c:v>
                </c:pt>
                <c:pt idx="3676">
                  <c:v>1896.557</c:v>
                </c:pt>
                <c:pt idx="3677">
                  <c:v>1627.6029999999998</c:v>
                </c:pt>
                <c:pt idx="3678">
                  <c:v>1900.7370000000001</c:v>
                </c:pt>
                <c:pt idx="3679">
                  <c:v>1629.299</c:v>
                </c:pt>
                <c:pt idx="3680">
                  <c:v>1896.6039999999998</c:v>
                </c:pt>
                <c:pt idx="3681">
                  <c:v>1639.3799999999999</c:v>
                </c:pt>
                <c:pt idx="3682">
                  <c:v>1883.4570000000001</c:v>
                </c:pt>
                <c:pt idx="3683">
                  <c:v>1657.83</c:v>
                </c:pt>
                <c:pt idx="3684">
                  <c:v>1862.6659999999999</c:v>
                </c:pt>
                <c:pt idx="3685">
                  <c:v>1681.5350000000001</c:v>
                </c:pt>
                <c:pt idx="3686">
                  <c:v>1834.6429999999998</c:v>
                </c:pt>
                <c:pt idx="3687">
                  <c:v>1711.3689999999999</c:v>
                </c:pt>
                <c:pt idx="3688">
                  <c:v>1801.597</c:v>
                </c:pt>
                <c:pt idx="3689">
                  <c:v>1743.8029999999999</c:v>
                </c:pt>
                <c:pt idx="3690">
                  <c:v>1767.1629999999998</c:v>
                </c:pt>
                <c:pt idx="3691">
                  <c:v>1778.6119999999999</c:v>
                </c:pt>
                <c:pt idx="3692">
                  <c:v>1731.3229999999999</c:v>
                </c:pt>
                <c:pt idx="3693">
                  <c:v>1810.75</c:v>
                </c:pt>
                <c:pt idx="3694">
                  <c:v>1698.221</c:v>
                </c:pt>
                <c:pt idx="3695">
                  <c:v>1841.732</c:v>
                </c:pt>
                <c:pt idx="3696">
                  <c:v>1669.61</c:v>
                </c:pt>
                <c:pt idx="3697">
                  <c:v>1866.713</c:v>
                </c:pt>
                <c:pt idx="3698">
                  <c:v>1647.7929999999999</c:v>
                </c:pt>
                <c:pt idx="3699">
                  <c:v>1886.3150000000001</c:v>
                </c:pt>
                <c:pt idx="3700">
                  <c:v>1782.1139999999998</c:v>
                </c:pt>
                <c:pt idx="3701">
                  <c:v>2066.4569999999999</c:v>
                </c:pt>
                <c:pt idx="3702">
                  <c:v>1775.1719999999998</c:v>
                </c:pt>
                <c:pt idx="3703">
                  <c:v>2070.9499999999998</c:v>
                </c:pt>
                <c:pt idx="3704">
                  <c:v>1777.3529999999998</c:v>
                </c:pt>
                <c:pt idx="3705">
                  <c:v>2066.1439999999998</c:v>
                </c:pt>
                <c:pt idx="3706">
                  <c:v>1788.6779999999999</c:v>
                </c:pt>
                <c:pt idx="3707">
                  <c:v>2052.1059999999998</c:v>
                </c:pt>
                <c:pt idx="3708">
                  <c:v>1808.732</c:v>
                </c:pt>
                <c:pt idx="3709">
                  <c:v>2028.537</c:v>
                </c:pt>
                <c:pt idx="3710">
                  <c:v>1835.136</c:v>
                </c:pt>
                <c:pt idx="3711">
                  <c:v>1998.9829999999999</c:v>
                </c:pt>
                <c:pt idx="3712">
                  <c:v>1867.57</c:v>
                </c:pt>
                <c:pt idx="3713">
                  <c:v>1963.0609999999999</c:v>
                </c:pt>
                <c:pt idx="3714">
                  <c:v>1903.1699999999998</c:v>
                </c:pt>
                <c:pt idx="3715">
                  <c:v>1924.3729999999998</c:v>
                </c:pt>
                <c:pt idx="3716">
                  <c:v>1938.6659999999999</c:v>
                </c:pt>
                <c:pt idx="3717">
                  <c:v>1886.7329999999999</c:v>
                </c:pt>
                <c:pt idx="3718">
                  <c:v>1974.2639999999999</c:v>
                </c:pt>
                <c:pt idx="3719">
                  <c:v>1850.2760000000001</c:v>
                </c:pt>
                <c:pt idx="3720">
                  <c:v>1902.4739999999999</c:v>
                </c:pt>
                <c:pt idx="3721">
                  <c:v>1720.4070000000011</c:v>
                </c:pt>
                <c:pt idx="3722">
                  <c:v>1928.4949999999999</c:v>
                </c:pt>
                <c:pt idx="3723">
                  <c:v>1698.424</c:v>
                </c:pt>
                <c:pt idx="3724">
                  <c:v>1947.6479999999999</c:v>
                </c:pt>
                <c:pt idx="3725">
                  <c:v>1684.6409999999998</c:v>
                </c:pt>
                <c:pt idx="3726">
                  <c:v>1958.37</c:v>
                </c:pt>
                <c:pt idx="3727">
                  <c:v>1679.6189999999999</c:v>
                </c:pt>
                <c:pt idx="3728">
                  <c:v>1960.713</c:v>
                </c:pt>
                <c:pt idx="3729">
                  <c:v>1683.798</c:v>
                </c:pt>
                <c:pt idx="3730">
                  <c:v>1953.7090000000001</c:v>
                </c:pt>
                <c:pt idx="3731">
                  <c:v>1696.8139999999999</c:v>
                </c:pt>
                <c:pt idx="3732">
                  <c:v>1938.5160000000001</c:v>
                </c:pt>
                <c:pt idx="3733">
                  <c:v>1716.9280000000001</c:v>
                </c:pt>
                <c:pt idx="3734">
                  <c:v>1914.9280000000001</c:v>
                </c:pt>
                <c:pt idx="3735">
                  <c:v>1744.52</c:v>
                </c:pt>
                <c:pt idx="3736">
                  <c:v>1884.78</c:v>
                </c:pt>
                <c:pt idx="3737">
                  <c:v>1774.8879999999999</c:v>
                </c:pt>
                <c:pt idx="3738">
                  <c:v>1850.4370000000001</c:v>
                </c:pt>
                <c:pt idx="3739">
                  <c:v>1809.06</c:v>
                </c:pt>
                <c:pt idx="3740">
                  <c:v>1813.2719999999999</c:v>
                </c:pt>
                <c:pt idx="3741">
                  <c:v>1843.239</c:v>
                </c:pt>
                <c:pt idx="3742">
                  <c:v>1777.7180000000001</c:v>
                </c:pt>
                <c:pt idx="3743">
                  <c:v>1877.1639999999998</c:v>
                </c:pt>
                <c:pt idx="3744">
                  <c:v>1743.367</c:v>
                </c:pt>
                <c:pt idx="3745">
                  <c:v>1907.038</c:v>
                </c:pt>
                <c:pt idx="3746">
                  <c:v>1717.26</c:v>
                </c:pt>
                <c:pt idx="3747">
                  <c:v>1931.5060000000001</c:v>
                </c:pt>
                <c:pt idx="3748">
                  <c:v>1695.6389999999999</c:v>
                </c:pt>
                <c:pt idx="3749">
                  <c:v>1949.433</c:v>
                </c:pt>
                <c:pt idx="3750">
                  <c:v>1683.1779999999999</c:v>
                </c:pt>
                <c:pt idx="3751">
                  <c:v>1959.1079999999999</c:v>
                </c:pt>
                <c:pt idx="3752">
                  <c:v>1679.829</c:v>
                </c:pt>
                <c:pt idx="3753">
                  <c:v>1960.1779999999999</c:v>
                </c:pt>
                <c:pt idx="3754">
                  <c:v>1685.0829999999999</c:v>
                </c:pt>
                <c:pt idx="3755">
                  <c:v>1952.1849999999954</c:v>
                </c:pt>
                <c:pt idx="3756">
                  <c:v>1699.1289999999999</c:v>
                </c:pt>
                <c:pt idx="3757">
                  <c:v>1935.212</c:v>
                </c:pt>
                <c:pt idx="3758">
                  <c:v>1720.3819999999998</c:v>
                </c:pt>
                <c:pt idx="3759">
                  <c:v>1910.655</c:v>
                </c:pt>
                <c:pt idx="3760">
                  <c:v>1748.499</c:v>
                </c:pt>
                <c:pt idx="3761">
                  <c:v>1879.6139999999998</c:v>
                </c:pt>
                <c:pt idx="3762">
                  <c:v>1779.931</c:v>
                </c:pt>
                <c:pt idx="3763">
                  <c:v>1845.306</c:v>
                </c:pt>
                <c:pt idx="3764">
                  <c:v>1814.2249999999999</c:v>
                </c:pt>
                <c:pt idx="3765">
                  <c:v>1808.6839999999959</c:v>
                </c:pt>
                <c:pt idx="3766">
                  <c:v>1849.502</c:v>
                </c:pt>
                <c:pt idx="3767">
                  <c:v>1772.231</c:v>
                </c:pt>
                <c:pt idx="3768">
                  <c:v>1932.242</c:v>
                </c:pt>
                <c:pt idx="3769">
                  <c:v>1789.212</c:v>
                </c:pt>
                <c:pt idx="3770">
                  <c:v>1962.4560000000001</c:v>
                </c:pt>
                <c:pt idx="3771">
                  <c:v>1761.8119999999999</c:v>
                </c:pt>
                <c:pt idx="3772">
                  <c:v>1987.3619999999999</c:v>
                </c:pt>
                <c:pt idx="3773">
                  <c:v>1741.095</c:v>
                </c:pt>
                <c:pt idx="3774">
                  <c:v>2004.5550000000001</c:v>
                </c:pt>
                <c:pt idx="3775">
                  <c:v>1729.211</c:v>
                </c:pt>
                <c:pt idx="3776">
                  <c:v>2014.0409999999999</c:v>
                </c:pt>
                <c:pt idx="3777">
                  <c:v>1726.5029999999999</c:v>
                </c:pt>
                <c:pt idx="3778">
                  <c:v>2013.7060000000001</c:v>
                </c:pt>
                <c:pt idx="3779">
                  <c:v>1733.2539999999999</c:v>
                </c:pt>
                <c:pt idx="3780">
                  <c:v>2004.585</c:v>
                </c:pt>
                <c:pt idx="3781">
                  <c:v>1747.932</c:v>
                </c:pt>
                <c:pt idx="3782">
                  <c:v>1986.027</c:v>
                </c:pt>
                <c:pt idx="3783">
                  <c:v>1771.0919999999999</c:v>
                </c:pt>
                <c:pt idx="3784">
                  <c:v>1793.1789999999999</c:v>
                </c:pt>
                <c:pt idx="3785">
                  <c:v>1651.7950000000001</c:v>
                </c:pt>
                <c:pt idx="3786">
                  <c:v>1762.819</c:v>
                </c:pt>
                <c:pt idx="3787">
                  <c:v>1682.739</c:v>
                </c:pt>
                <c:pt idx="3788">
                  <c:v>1728.4290000000001</c:v>
                </c:pt>
                <c:pt idx="3789">
                  <c:v>1715.578</c:v>
                </c:pt>
                <c:pt idx="3790">
                  <c:v>1694.8219999999999</c:v>
                </c:pt>
                <c:pt idx="3791">
                  <c:v>1748.8119999999999</c:v>
                </c:pt>
                <c:pt idx="3792">
                  <c:v>1660.1709999999998</c:v>
                </c:pt>
                <c:pt idx="3793">
                  <c:v>1779.306</c:v>
                </c:pt>
                <c:pt idx="3794">
                  <c:v>1632.308</c:v>
                </c:pt>
                <c:pt idx="3795">
                  <c:v>1806.2070000000001</c:v>
                </c:pt>
                <c:pt idx="3796">
                  <c:v>1607.395</c:v>
                </c:pt>
                <c:pt idx="3797">
                  <c:v>1826.2349999999999</c:v>
                </c:pt>
                <c:pt idx="3798">
                  <c:v>1590.268</c:v>
                </c:pt>
                <c:pt idx="3799">
                  <c:v>1840.827</c:v>
                </c:pt>
                <c:pt idx="3800">
                  <c:v>1581.8969999999999</c:v>
                </c:pt>
                <c:pt idx="3801">
                  <c:v>1846.6709999999998</c:v>
                </c:pt>
                <c:pt idx="3802">
                  <c:v>1581.251</c:v>
                </c:pt>
                <c:pt idx="3803">
                  <c:v>1844.317</c:v>
                </c:pt>
                <c:pt idx="3804">
                  <c:v>1590.2090000000001</c:v>
                </c:pt>
                <c:pt idx="3805">
                  <c:v>1832.9929999999999</c:v>
                </c:pt>
                <c:pt idx="3806">
                  <c:v>1606.2049999999999</c:v>
                </c:pt>
                <c:pt idx="3807">
                  <c:v>1814.5929999999998</c:v>
                </c:pt>
                <c:pt idx="3808">
                  <c:v>1628.6579999999999</c:v>
                </c:pt>
                <c:pt idx="3809">
                  <c:v>1788.414</c:v>
                </c:pt>
                <c:pt idx="3810">
                  <c:v>1655.8889999999999</c:v>
                </c:pt>
                <c:pt idx="3811">
                  <c:v>1758.521</c:v>
                </c:pt>
                <c:pt idx="3812">
                  <c:v>1687.2280000000001</c:v>
                </c:pt>
                <c:pt idx="3813">
                  <c:v>1723.2909999999999</c:v>
                </c:pt>
                <c:pt idx="3814">
                  <c:v>1720.7160000000001</c:v>
                </c:pt>
                <c:pt idx="3815">
                  <c:v>1689.6639999999998</c:v>
                </c:pt>
                <c:pt idx="3816">
                  <c:v>1960.2049999999999</c:v>
                </c:pt>
                <c:pt idx="3817">
                  <c:v>1863.665</c:v>
                </c:pt>
                <c:pt idx="3818">
                  <c:v>1994.2249999999999</c:v>
                </c:pt>
                <c:pt idx="3819">
                  <c:v>1832.06</c:v>
                </c:pt>
                <c:pt idx="3820">
                  <c:v>2024.3979999999999</c:v>
                </c:pt>
                <c:pt idx="3821">
                  <c:v>1804.0339999999999</c:v>
                </c:pt>
                <c:pt idx="3822">
                  <c:v>2047.6019999999999</c:v>
                </c:pt>
                <c:pt idx="3823">
                  <c:v>1785.9250000000011</c:v>
                </c:pt>
                <c:pt idx="3824">
                  <c:v>2063.623</c:v>
                </c:pt>
                <c:pt idx="3825">
                  <c:v>1775.9570000000001</c:v>
                </c:pt>
                <c:pt idx="3826">
                  <c:v>2070.4490000000001</c:v>
                </c:pt>
                <c:pt idx="3827">
                  <c:v>1775.931</c:v>
                </c:pt>
                <c:pt idx="3828">
                  <c:v>2068.3850000000002</c:v>
                </c:pt>
                <c:pt idx="3829">
                  <c:v>1784.903</c:v>
                </c:pt>
                <c:pt idx="3830">
                  <c:v>2056.1179999999999</c:v>
                </c:pt>
                <c:pt idx="3831">
                  <c:v>1803.2839999999999</c:v>
                </c:pt>
                <c:pt idx="3832">
                  <c:v>1810.924</c:v>
                </c:pt>
                <c:pt idx="3833">
                  <c:v>1632.278</c:v>
                </c:pt>
                <c:pt idx="3834">
                  <c:v>1784.1389999999999</c:v>
                </c:pt>
                <c:pt idx="3835">
                  <c:v>1661.1849999999954</c:v>
                </c:pt>
                <c:pt idx="3836">
                  <c:v>1753.038</c:v>
                </c:pt>
                <c:pt idx="3837">
                  <c:v>1692.3209999999999</c:v>
                </c:pt>
                <c:pt idx="3838">
                  <c:v>1718.7149999999999</c:v>
                </c:pt>
                <c:pt idx="3839">
                  <c:v>1726.4939999999999</c:v>
                </c:pt>
                <c:pt idx="3840">
                  <c:v>1683.4080000000001</c:v>
                </c:pt>
                <c:pt idx="3841">
                  <c:v>1757.575</c:v>
                </c:pt>
                <c:pt idx="3842">
                  <c:v>1651.2929999999999</c:v>
                </c:pt>
                <c:pt idx="3843">
                  <c:v>1787.6189999999999</c:v>
                </c:pt>
                <c:pt idx="3844">
                  <c:v>1623.499</c:v>
                </c:pt>
                <c:pt idx="3845">
                  <c:v>1812.511</c:v>
                </c:pt>
                <c:pt idx="3846">
                  <c:v>1601.375</c:v>
                </c:pt>
                <c:pt idx="3847">
                  <c:v>1831.99</c:v>
                </c:pt>
                <c:pt idx="3848">
                  <c:v>1586.8899999999999</c:v>
                </c:pt>
                <c:pt idx="3849">
                  <c:v>1843.327</c:v>
                </c:pt>
                <c:pt idx="3850">
                  <c:v>1580.6529999999998</c:v>
                </c:pt>
                <c:pt idx="3851">
                  <c:v>1847.1319999999998</c:v>
                </c:pt>
                <c:pt idx="3852">
                  <c:v>1583.3519999999999</c:v>
                </c:pt>
                <c:pt idx="3853">
                  <c:v>1841.8489999999999</c:v>
                </c:pt>
                <c:pt idx="3854">
                  <c:v>1593.606</c:v>
                </c:pt>
                <c:pt idx="3855">
                  <c:v>1828.4660000000001</c:v>
                </c:pt>
                <c:pt idx="3856">
                  <c:v>1612.645</c:v>
                </c:pt>
                <c:pt idx="3857">
                  <c:v>1806.836</c:v>
                </c:pt>
                <c:pt idx="3858">
                  <c:v>1636.8679999999999</c:v>
                </c:pt>
                <c:pt idx="3859">
                  <c:v>1779.6529999999998</c:v>
                </c:pt>
                <c:pt idx="3860">
                  <c:v>1666.0339999999999</c:v>
                </c:pt>
                <c:pt idx="3861">
                  <c:v>1748.03</c:v>
                </c:pt>
                <c:pt idx="3862">
                  <c:v>1698.0409999999999</c:v>
                </c:pt>
                <c:pt idx="3863">
                  <c:v>1714.127</c:v>
                </c:pt>
                <c:pt idx="3864">
                  <c:v>1935.472</c:v>
                </c:pt>
                <c:pt idx="3865">
                  <c:v>1889.8589999999999</c:v>
                </c:pt>
                <c:pt idx="3866">
                  <c:v>1971.2929999999999</c:v>
                </c:pt>
                <c:pt idx="3867">
                  <c:v>1854.6879999999999</c:v>
                </c:pt>
                <c:pt idx="3868">
                  <c:v>2003.5819999999999</c:v>
                </c:pt>
                <c:pt idx="3869">
                  <c:v>1822.3</c:v>
                </c:pt>
                <c:pt idx="3870">
                  <c:v>2032.519</c:v>
                </c:pt>
                <c:pt idx="3871">
                  <c:v>1797.8519999999999</c:v>
                </c:pt>
                <c:pt idx="3872">
                  <c:v>2053.27</c:v>
                </c:pt>
                <c:pt idx="3873">
                  <c:v>1781.7190000000001</c:v>
                </c:pt>
                <c:pt idx="3874">
                  <c:v>2066.7429999999913</c:v>
                </c:pt>
                <c:pt idx="3875">
                  <c:v>1774.8939999999998</c:v>
                </c:pt>
                <c:pt idx="3876">
                  <c:v>2070.7819999999997</c:v>
                </c:pt>
                <c:pt idx="3877">
                  <c:v>1777.6499999999999</c:v>
                </c:pt>
                <c:pt idx="3878">
                  <c:v>2065.201</c:v>
                </c:pt>
                <c:pt idx="3879">
                  <c:v>1789.6609999999998</c:v>
                </c:pt>
                <c:pt idx="3880">
                  <c:v>1826.4050000000011</c:v>
                </c:pt>
                <c:pt idx="3881">
                  <c:v>1615.519</c:v>
                </c:pt>
                <c:pt idx="3882">
                  <c:v>1803.2339999999999</c:v>
                </c:pt>
                <c:pt idx="3883">
                  <c:v>1641.7090000000001</c:v>
                </c:pt>
                <c:pt idx="3884">
                  <c:v>1775.655</c:v>
                </c:pt>
                <c:pt idx="3885">
                  <c:v>1670.8919999999998</c:v>
                </c:pt>
                <c:pt idx="3886">
                  <c:v>1742.4080000000001</c:v>
                </c:pt>
                <c:pt idx="3887">
                  <c:v>1702.587</c:v>
                </c:pt>
                <c:pt idx="3888">
                  <c:v>1708.9349999999999</c:v>
                </c:pt>
                <c:pt idx="3889">
                  <c:v>1734.9960000000001</c:v>
                </c:pt>
                <c:pt idx="3890">
                  <c:v>1673.424</c:v>
                </c:pt>
                <c:pt idx="3891">
                  <c:v>1767.7080000000001</c:v>
                </c:pt>
                <c:pt idx="3892">
                  <c:v>1642.902</c:v>
                </c:pt>
                <c:pt idx="3893">
                  <c:v>1795.1369999999999</c:v>
                </c:pt>
                <c:pt idx="3894">
                  <c:v>1616.473</c:v>
                </c:pt>
                <c:pt idx="3895">
                  <c:v>1819.1519999999998</c:v>
                </c:pt>
                <c:pt idx="3896">
                  <c:v>1596.261</c:v>
                </c:pt>
                <c:pt idx="3897">
                  <c:v>1835.895</c:v>
                </c:pt>
                <c:pt idx="3898">
                  <c:v>1584.261</c:v>
                </c:pt>
                <c:pt idx="3899">
                  <c:v>1845.242</c:v>
                </c:pt>
                <c:pt idx="3900">
                  <c:v>1580.6539999999998</c:v>
                </c:pt>
                <c:pt idx="3901">
                  <c:v>1846.433</c:v>
                </c:pt>
                <c:pt idx="3902">
                  <c:v>1585.5260000000001</c:v>
                </c:pt>
                <c:pt idx="3903">
                  <c:v>1838.836</c:v>
                </c:pt>
                <c:pt idx="3904">
                  <c:v>1598.713</c:v>
                </c:pt>
                <c:pt idx="3905">
                  <c:v>1822.6889999999999</c:v>
                </c:pt>
                <c:pt idx="3906">
                  <c:v>1618.462</c:v>
                </c:pt>
                <c:pt idx="3907">
                  <c:v>1799.7619999999999</c:v>
                </c:pt>
                <c:pt idx="3908">
                  <c:v>1644.499</c:v>
                </c:pt>
                <c:pt idx="3909">
                  <c:v>1770.3639999999998</c:v>
                </c:pt>
                <c:pt idx="3910">
                  <c:v>1674.0809999999999</c:v>
                </c:pt>
                <c:pt idx="3911">
                  <c:v>1737.316</c:v>
                </c:pt>
                <c:pt idx="3912">
                  <c:v>1909.6949999999954</c:v>
                </c:pt>
                <c:pt idx="3913">
                  <c:v>1917.1839999999959</c:v>
                </c:pt>
                <c:pt idx="3914">
                  <c:v>1946.3719999999998</c:v>
                </c:pt>
                <c:pt idx="3915">
                  <c:v>1879.1809999999998</c:v>
                </c:pt>
                <c:pt idx="3916">
                  <c:v>1981.527</c:v>
                </c:pt>
                <c:pt idx="3917">
                  <c:v>1844.222</c:v>
                </c:pt>
                <c:pt idx="3918">
                  <c:v>2013.5609999999999</c:v>
                </c:pt>
                <c:pt idx="3919">
                  <c:v>1814.6519999999998</c:v>
                </c:pt>
                <c:pt idx="3920">
                  <c:v>2039.0139999999999</c:v>
                </c:pt>
                <c:pt idx="3921">
                  <c:v>1791.6439999999998</c:v>
                </c:pt>
                <c:pt idx="3922">
                  <c:v>2058.5630000000001</c:v>
                </c:pt>
                <c:pt idx="3923">
                  <c:v>1778.85</c:v>
                </c:pt>
                <c:pt idx="3924">
                  <c:v>2069.0219999999999</c:v>
                </c:pt>
                <c:pt idx="3925">
                  <c:v>1774.777</c:v>
                </c:pt>
                <c:pt idx="3926">
                  <c:v>2070.3270000000002</c:v>
                </c:pt>
                <c:pt idx="3927">
                  <c:v>1780.1969999999999</c:v>
                </c:pt>
                <c:pt idx="3928">
                  <c:v>1837.0989999999999</c:v>
                </c:pt>
                <c:pt idx="3929">
                  <c:v>1601.3919999999998</c:v>
                </c:pt>
                <c:pt idx="3930">
                  <c:v>1819.319</c:v>
                </c:pt>
                <c:pt idx="3931">
                  <c:v>1622.712</c:v>
                </c:pt>
                <c:pt idx="3932">
                  <c:v>1795.7760000000001</c:v>
                </c:pt>
                <c:pt idx="3933">
                  <c:v>1648.5419999999999</c:v>
                </c:pt>
                <c:pt idx="3934">
                  <c:v>1765.798</c:v>
                </c:pt>
                <c:pt idx="3935">
                  <c:v>1680.2060000000001</c:v>
                </c:pt>
                <c:pt idx="3936">
                  <c:v>1732.787</c:v>
                </c:pt>
                <c:pt idx="3937">
                  <c:v>1712.3619999999999</c:v>
                </c:pt>
                <c:pt idx="3938">
                  <c:v>1697.3839999999998</c:v>
                </c:pt>
                <c:pt idx="3939">
                  <c:v>1745.115</c:v>
                </c:pt>
                <c:pt idx="3940">
                  <c:v>1663.615</c:v>
                </c:pt>
                <c:pt idx="3941">
                  <c:v>1775.422</c:v>
                </c:pt>
                <c:pt idx="3942">
                  <c:v>1634.4160000000011</c:v>
                </c:pt>
                <c:pt idx="3943">
                  <c:v>1803.796</c:v>
                </c:pt>
                <c:pt idx="3944">
                  <c:v>1609.2329999999999</c:v>
                </c:pt>
                <c:pt idx="3945">
                  <c:v>1824.6129999999998</c:v>
                </c:pt>
                <c:pt idx="3946">
                  <c:v>1591.712</c:v>
                </c:pt>
                <c:pt idx="3947">
                  <c:v>1839.704</c:v>
                </c:pt>
                <c:pt idx="3948">
                  <c:v>1582.3519999999999</c:v>
                </c:pt>
                <c:pt idx="3949">
                  <c:v>1846.5339999999999</c:v>
                </c:pt>
                <c:pt idx="3950">
                  <c:v>1581.239</c:v>
                </c:pt>
                <c:pt idx="3951">
                  <c:v>1844.741</c:v>
                </c:pt>
                <c:pt idx="3952">
                  <c:v>1588.902</c:v>
                </c:pt>
                <c:pt idx="3953">
                  <c:v>1834.8219999999999</c:v>
                </c:pt>
                <c:pt idx="3954">
                  <c:v>1604.078</c:v>
                </c:pt>
                <c:pt idx="3955">
                  <c:v>1816.5550000000001</c:v>
                </c:pt>
                <c:pt idx="3956">
                  <c:v>1626.3039999999999</c:v>
                </c:pt>
                <c:pt idx="3957">
                  <c:v>1791.5719999999999</c:v>
                </c:pt>
                <c:pt idx="3958">
                  <c:v>1653.04</c:v>
                </c:pt>
                <c:pt idx="3959">
                  <c:v>1760.9460000000001</c:v>
                </c:pt>
                <c:pt idx="3960">
                  <c:v>1932.712</c:v>
                </c:pt>
                <c:pt idx="3961">
                  <c:v>1996.3709999999999</c:v>
                </c:pt>
                <c:pt idx="3962">
                  <c:v>1970.212</c:v>
                </c:pt>
                <c:pt idx="3963">
                  <c:v>1956.6299999999999</c:v>
                </c:pt>
                <c:pt idx="3964">
                  <c:v>2006.6779999999999</c:v>
                </c:pt>
                <c:pt idx="3965">
                  <c:v>1919.213</c:v>
                </c:pt>
                <c:pt idx="3966">
                  <c:v>2042.377</c:v>
                </c:pt>
                <c:pt idx="3967">
                  <c:v>1883.567</c:v>
                </c:pt>
                <c:pt idx="3968">
                  <c:v>2073.1390000000001</c:v>
                </c:pt>
                <c:pt idx="3969">
                  <c:v>1854.8439999999998</c:v>
                </c:pt>
                <c:pt idx="3970">
                  <c:v>2098.1550000000002</c:v>
                </c:pt>
                <c:pt idx="3971">
                  <c:v>1834.6189999999999</c:v>
                </c:pt>
                <c:pt idx="3972">
                  <c:v>2115.3110000000092</c:v>
                </c:pt>
                <c:pt idx="3973">
                  <c:v>1823.3889999999999</c:v>
                </c:pt>
                <c:pt idx="3974">
                  <c:v>2124.1379999999999</c:v>
                </c:pt>
                <c:pt idx="3975">
                  <c:v>1821.9680000000001</c:v>
                </c:pt>
                <c:pt idx="3976">
                  <c:v>1844.037</c:v>
                </c:pt>
                <c:pt idx="3977">
                  <c:v>1590.722</c:v>
                </c:pt>
                <c:pt idx="3978">
                  <c:v>1832.3689999999999</c:v>
                </c:pt>
                <c:pt idx="3979">
                  <c:v>1607.105</c:v>
                </c:pt>
                <c:pt idx="3980">
                  <c:v>1813.6139999999998</c:v>
                </c:pt>
                <c:pt idx="3981">
                  <c:v>1630.2919999999999</c:v>
                </c:pt>
                <c:pt idx="3982">
                  <c:v>1786.7360000000001</c:v>
                </c:pt>
                <c:pt idx="3983">
                  <c:v>1658.7739999999999</c:v>
                </c:pt>
                <c:pt idx="3984">
                  <c:v>1756.07</c:v>
                </c:pt>
                <c:pt idx="3985">
                  <c:v>1689.7839999999999</c:v>
                </c:pt>
                <c:pt idx="3986">
                  <c:v>1721.92</c:v>
                </c:pt>
                <c:pt idx="3987">
                  <c:v>1723.317</c:v>
                </c:pt>
                <c:pt idx="3988">
                  <c:v>1687.1379999999999</c:v>
                </c:pt>
                <c:pt idx="3989">
                  <c:v>1753.933</c:v>
                </c:pt>
                <c:pt idx="3990">
                  <c:v>1655.36</c:v>
                </c:pt>
                <c:pt idx="3991">
                  <c:v>1784.9070000000011</c:v>
                </c:pt>
                <c:pt idx="3992">
                  <c:v>1625.6559999999999</c:v>
                </c:pt>
                <c:pt idx="3993">
                  <c:v>1809.9780000000001</c:v>
                </c:pt>
                <c:pt idx="3994">
                  <c:v>1603.1929999999998</c:v>
                </c:pt>
                <c:pt idx="3995">
                  <c:v>1829.921</c:v>
                </c:pt>
                <c:pt idx="3996">
                  <c:v>1588.078</c:v>
                </c:pt>
                <c:pt idx="3997">
                  <c:v>1842.6829999999998</c:v>
                </c:pt>
                <c:pt idx="3998">
                  <c:v>1581.0889999999999</c:v>
                </c:pt>
                <c:pt idx="3999">
                  <c:v>1847.0219999999999</c:v>
                </c:pt>
                <c:pt idx="4000">
                  <c:v>1582.7380000000001</c:v>
                </c:pt>
                <c:pt idx="4001">
                  <c:v>1842.845</c:v>
                </c:pt>
                <c:pt idx="4002">
                  <c:v>1592.6329999999998</c:v>
                </c:pt>
                <c:pt idx="4003">
                  <c:v>1829.8039999999999</c:v>
                </c:pt>
                <c:pt idx="4004">
                  <c:v>1610.021</c:v>
                </c:pt>
                <c:pt idx="4005">
                  <c:v>1810.019</c:v>
                </c:pt>
                <c:pt idx="4006">
                  <c:v>1633.7249999999999</c:v>
                </c:pt>
                <c:pt idx="4007">
                  <c:v>1783.0050000000001</c:v>
                </c:pt>
                <c:pt idx="4008">
                  <c:v>1909.1289999999999</c:v>
                </c:pt>
                <c:pt idx="4009">
                  <c:v>2023.107</c:v>
                </c:pt>
                <c:pt idx="4010">
                  <c:v>1943.377</c:v>
                </c:pt>
                <c:pt idx="4011">
                  <c:v>1984.83</c:v>
                </c:pt>
                <c:pt idx="4012">
                  <c:v>1980.605</c:v>
                </c:pt>
                <c:pt idx="4013">
                  <c:v>1944.62</c:v>
                </c:pt>
                <c:pt idx="4014">
                  <c:v>2017.93</c:v>
                </c:pt>
                <c:pt idx="4015">
                  <c:v>1907.2850000000001</c:v>
                </c:pt>
                <c:pt idx="4016">
                  <c:v>2051.7550000000001</c:v>
                </c:pt>
                <c:pt idx="4017">
                  <c:v>1874.106</c:v>
                </c:pt>
                <c:pt idx="4018">
                  <c:v>2081.1550000000002</c:v>
                </c:pt>
                <c:pt idx="4019">
                  <c:v>1848.098</c:v>
                </c:pt>
                <c:pt idx="4020">
                  <c:v>2104.3710000000083</c:v>
                </c:pt>
                <c:pt idx="4021">
                  <c:v>1830.3809999999999</c:v>
                </c:pt>
                <c:pt idx="4022">
                  <c:v>2119.3170000000077</c:v>
                </c:pt>
                <c:pt idx="4023">
                  <c:v>1821.7439999999999</c:v>
                </c:pt>
                <c:pt idx="4024">
                  <c:v>1846.8989999999999</c:v>
                </c:pt>
                <c:pt idx="4025">
                  <c:v>1583.806</c:v>
                </c:pt>
                <c:pt idx="4026">
                  <c:v>1840.998</c:v>
                </c:pt>
                <c:pt idx="4027">
                  <c:v>1594.7360000000001</c:v>
                </c:pt>
                <c:pt idx="4028">
                  <c:v>1827.748</c:v>
                </c:pt>
                <c:pt idx="4029">
                  <c:v>1613.3939999999998</c:v>
                </c:pt>
                <c:pt idx="4030">
                  <c:v>1806.288</c:v>
                </c:pt>
                <c:pt idx="4031">
                  <c:v>1637.808</c:v>
                </c:pt>
                <c:pt idx="4032">
                  <c:v>1778.508</c:v>
                </c:pt>
                <c:pt idx="4033">
                  <c:v>1667.3229999999999</c:v>
                </c:pt>
                <c:pt idx="4034">
                  <c:v>1744.9460000000001</c:v>
                </c:pt>
                <c:pt idx="4035">
                  <c:v>1699.4260000000011</c:v>
                </c:pt>
                <c:pt idx="4036">
                  <c:v>1712.098</c:v>
                </c:pt>
                <c:pt idx="4037">
                  <c:v>1732.4180000000001</c:v>
                </c:pt>
                <c:pt idx="4038">
                  <c:v>1677.1499999999999</c:v>
                </c:pt>
                <c:pt idx="4039">
                  <c:v>1764.135</c:v>
                </c:pt>
                <c:pt idx="4040">
                  <c:v>1645.616</c:v>
                </c:pt>
                <c:pt idx="4041">
                  <c:v>1793.037</c:v>
                </c:pt>
                <c:pt idx="4042">
                  <c:v>1618.2939999999999</c:v>
                </c:pt>
                <c:pt idx="4043">
                  <c:v>1816.7190000000001</c:v>
                </c:pt>
                <c:pt idx="4044">
                  <c:v>1597.5550000000001</c:v>
                </c:pt>
                <c:pt idx="4045">
                  <c:v>1834.7360000000001</c:v>
                </c:pt>
                <c:pt idx="4046">
                  <c:v>1585.1129999999998</c:v>
                </c:pt>
                <c:pt idx="4047">
                  <c:v>1844.615</c:v>
                </c:pt>
                <c:pt idx="4048">
                  <c:v>1580.5989999999999</c:v>
                </c:pt>
                <c:pt idx="4049">
                  <c:v>1846.829</c:v>
                </c:pt>
                <c:pt idx="4050">
                  <c:v>1584.6329999999998</c:v>
                </c:pt>
                <c:pt idx="4051">
                  <c:v>1839.7660000000001</c:v>
                </c:pt>
                <c:pt idx="4052">
                  <c:v>1597.3829999999998</c:v>
                </c:pt>
                <c:pt idx="4053">
                  <c:v>1824.546</c:v>
                </c:pt>
                <c:pt idx="4054">
                  <c:v>1616.4050000000011</c:v>
                </c:pt>
                <c:pt idx="4055">
                  <c:v>1801.751</c:v>
                </c:pt>
                <c:pt idx="4056">
                  <c:v>1884.809</c:v>
                </c:pt>
                <c:pt idx="4057">
                  <c:v>2048.2849999999903</c:v>
                </c:pt>
                <c:pt idx="4058">
                  <c:v>1917.9680000000001</c:v>
                </c:pt>
                <c:pt idx="4059">
                  <c:v>2011.9739999999999</c:v>
                </c:pt>
                <c:pt idx="4060">
                  <c:v>1954.8889999999999</c:v>
                </c:pt>
                <c:pt idx="4061">
                  <c:v>1972.6469999999999</c:v>
                </c:pt>
                <c:pt idx="4062">
                  <c:v>1992.2270000000001</c:v>
                </c:pt>
                <c:pt idx="4063">
                  <c:v>1933.807</c:v>
                </c:pt>
                <c:pt idx="4064">
                  <c:v>2028.1949999999954</c:v>
                </c:pt>
                <c:pt idx="4065">
                  <c:v>1896.6629999999998</c:v>
                </c:pt>
                <c:pt idx="4066">
                  <c:v>2061.578</c:v>
                </c:pt>
                <c:pt idx="4067">
                  <c:v>1865.422</c:v>
                </c:pt>
                <c:pt idx="4068">
                  <c:v>2089.134</c:v>
                </c:pt>
                <c:pt idx="4069">
                  <c:v>1842.1539999999998</c:v>
                </c:pt>
                <c:pt idx="4070">
                  <c:v>2109.5369999999998</c:v>
                </c:pt>
                <c:pt idx="4071">
                  <c:v>1826.848</c:v>
                </c:pt>
                <c:pt idx="4072">
                  <c:v>1899.4070000000011</c:v>
                </c:pt>
                <c:pt idx="4073">
                  <c:v>1627.2560000000001</c:v>
                </c:pt>
                <c:pt idx="4074">
                  <c:v>1900.2470000000001</c:v>
                </c:pt>
                <c:pt idx="4075">
                  <c:v>1632.0519999999999</c:v>
                </c:pt>
                <c:pt idx="4076">
                  <c:v>1892.347</c:v>
                </c:pt>
                <c:pt idx="4077">
                  <c:v>1646.4570000000001</c:v>
                </c:pt>
                <c:pt idx="4078">
                  <c:v>1875.6689999999999</c:v>
                </c:pt>
                <c:pt idx="4079">
                  <c:v>1666.6919999999998</c:v>
                </c:pt>
                <c:pt idx="4080">
                  <c:v>1851.886</c:v>
                </c:pt>
                <c:pt idx="4081">
                  <c:v>1693.6109999999999</c:v>
                </c:pt>
                <c:pt idx="4082">
                  <c:v>1821.9490000000001</c:v>
                </c:pt>
                <c:pt idx="4083">
                  <c:v>1724.328</c:v>
                </c:pt>
                <c:pt idx="4084">
                  <c:v>1788.8319999999999</c:v>
                </c:pt>
                <c:pt idx="4085">
                  <c:v>1758.097</c:v>
                </c:pt>
                <c:pt idx="4086">
                  <c:v>1751.6309999999999</c:v>
                </c:pt>
                <c:pt idx="4087">
                  <c:v>1791.5889999999999</c:v>
                </c:pt>
                <c:pt idx="4088">
                  <c:v>1718.6839999999959</c:v>
                </c:pt>
                <c:pt idx="4089">
                  <c:v>1823.982</c:v>
                </c:pt>
                <c:pt idx="4090">
                  <c:v>1685.6</c:v>
                </c:pt>
                <c:pt idx="4091">
                  <c:v>1852.0629999999999</c:v>
                </c:pt>
                <c:pt idx="4092">
                  <c:v>1659.6139999999998</c:v>
                </c:pt>
                <c:pt idx="4093">
                  <c:v>1875.8129999999999</c:v>
                </c:pt>
                <c:pt idx="4094">
                  <c:v>1640.7739999999999</c:v>
                </c:pt>
                <c:pt idx="4095">
                  <c:v>1891.7650000000001</c:v>
                </c:pt>
                <c:pt idx="4096">
                  <c:v>1629.2909999999999</c:v>
                </c:pt>
                <c:pt idx="4097">
                  <c:v>1900.125</c:v>
                </c:pt>
                <c:pt idx="4098">
                  <c:v>1627.48</c:v>
                </c:pt>
                <c:pt idx="4099">
                  <c:v>1899.325</c:v>
                </c:pt>
                <c:pt idx="4100">
                  <c:v>1633.923</c:v>
                </c:pt>
                <c:pt idx="4101">
                  <c:v>1890.8799999999999</c:v>
                </c:pt>
                <c:pt idx="4102">
                  <c:v>1648.51</c:v>
                </c:pt>
                <c:pt idx="4103">
                  <c:v>1872.615</c:v>
                </c:pt>
                <c:pt idx="4104">
                  <c:v>1865.6889999999999</c:v>
                </c:pt>
                <c:pt idx="4105">
                  <c:v>2071.5509999999999</c:v>
                </c:pt>
                <c:pt idx="4106">
                  <c:v>1895.3209999999999</c:v>
                </c:pt>
                <c:pt idx="4107">
                  <c:v>2037.8029999999999</c:v>
                </c:pt>
                <c:pt idx="4108">
                  <c:v>1929.6499999999999</c:v>
                </c:pt>
                <c:pt idx="4109">
                  <c:v>2000.748</c:v>
                </c:pt>
                <c:pt idx="4110">
                  <c:v>1965.231</c:v>
                </c:pt>
                <c:pt idx="4111">
                  <c:v>1960.4490000000001</c:v>
                </c:pt>
                <c:pt idx="4112">
                  <c:v>2003.56</c:v>
                </c:pt>
                <c:pt idx="4113">
                  <c:v>1922.1839999999959</c:v>
                </c:pt>
                <c:pt idx="4114">
                  <c:v>2037.8939999999998</c:v>
                </c:pt>
                <c:pt idx="4115">
                  <c:v>1886.0939999999998</c:v>
                </c:pt>
                <c:pt idx="4116">
                  <c:v>2070.7079999999987</c:v>
                </c:pt>
                <c:pt idx="4117">
                  <c:v>1857.7670000000001</c:v>
                </c:pt>
                <c:pt idx="4118">
                  <c:v>2095.9830000000002</c:v>
                </c:pt>
                <c:pt idx="4119">
                  <c:v>1836.1469999999999</c:v>
                </c:pt>
                <c:pt idx="4120">
                  <c:v>1893.346</c:v>
                </c:pt>
                <c:pt idx="4121">
                  <c:v>1628.6279999999999</c:v>
                </c:pt>
                <c:pt idx="4122">
                  <c:v>1900.6439999999998</c:v>
                </c:pt>
                <c:pt idx="4123">
                  <c:v>1627.73</c:v>
                </c:pt>
                <c:pt idx="4124">
                  <c:v>1898.931</c:v>
                </c:pt>
                <c:pt idx="4125">
                  <c:v>1635.81</c:v>
                </c:pt>
                <c:pt idx="4126">
                  <c:v>1888.059</c:v>
                </c:pt>
                <c:pt idx="4127">
                  <c:v>1651.2280000000001</c:v>
                </c:pt>
                <c:pt idx="4128">
                  <c:v>1869.6629999999998</c:v>
                </c:pt>
                <c:pt idx="4129">
                  <c:v>1674.6509999999998</c:v>
                </c:pt>
                <c:pt idx="4130">
                  <c:v>1843.0250000000001</c:v>
                </c:pt>
                <c:pt idx="4131">
                  <c:v>1703.2249999999999</c:v>
                </c:pt>
                <c:pt idx="4132">
                  <c:v>1812.432</c:v>
                </c:pt>
                <c:pt idx="4133">
                  <c:v>1734.9560000000001</c:v>
                </c:pt>
                <c:pt idx="4134">
                  <c:v>1777.355</c:v>
                </c:pt>
                <c:pt idx="4135">
                  <c:v>1767.875</c:v>
                </c:pt>
                <c:pt idx="4136">
                  <c:v>1742.4939999999999</c:v>
                </c:pt>
                <c:pt idx="4137">
                  <c:v>1801.6669999999999</c:v>
                </c:pt>
                <c:pt idx="4138">
                  <c:v>1707.4060000000011</c:v>
                </c:pt>
                <c:pt idx="4139">
                  <c:v>1833.078</c:v>
                </c:pt>
                <c:pt idx="4140">
                  <c:v>1677.56</c:v>
                </c:pt>
                <c:pt idx="4141">
                  <c:v>1860.2939999999999</c:v>
                </c:pt>
                <c:pt idx="4142">
                  <c:v>1652.9970000000001</c:v>
                </c:pt>
                <c:pt idx="4143">
                  <c:v>1880.8839999999998</c:v>
                </c:pt>
                <c:pt idx="4144">
                  <c:v>1636.229</c:v>
                </c:pt>
                <c:pt idx="4145">
                  <c:v>1895.43</c:v>
                </c:pt>
                <c:pt idx="4146">
                  <c:v>1627.9939999999999</c:v>
                </c:pt>
                <c:pt idx="4147">
                  <c:v>1900.8529999999998</c:v>
                </c:pt>
                <c:pt idx="4148">
                  <c:v>1628.268</c:v>
                </c:pt>
                <c:pt idx="4149">
                  <c:v>1898.039</c:v>
                </c:pt>
                <c:pt idx="4150">
                  <c:v>1637.721</c:v>
                </c:pt>
                <c:pt idx="4151">
                  <c:v>1885.7</c:v>
                </c:pt>
                <c:pt idx="4152">
                  <c:v>1848.2149999999999</c:v>
                </c:pt>
                <c:pt idx="4153">
                  <c:v>2090.9110000000082</c:v>
                </c:pt>
                <c:pt idx="4154">
                  <c:v>1873.317</c:v>
                </c:pt>
                <c:pt idx="4155">
                  <c:v>2062.0549999999998</c:v>
                </c:pt>
                <c:pt idx="4156">
                  <c:v>1904.5739999999998</c:v>
                </c:pt>
                <c:pt idx="4157">
                  <c:v>2027.829</c:v>
                </c:pt>
                <c:pt idx="4158">
                  <c:v>1939.6859999999999</c:v>
                </c:pt>
                <c:pt idx="4159">
                  <c:v>1987.998</c:v>
                </c:pt>
                <c:pt idx="4160">
                  <c:v>1977.421</c:v>
                </c:pt>
                <c:pt idx="4161">
                  <c:v>1949.4849999999999</c:v>
                </c:pt>
                <c:pt idx="4162">
                  <c:v>2014.3219999999999</c:v>
                </c:pt>
                <c:pt idx="4163">
                  <c:v>1910.2470000000001</c:v>
                </c:pt>
                <c:pt idx="4164">
                  <c:v>2049.0230000000001</c:v>
                </c:pt>
                <c:pt idx="4165">
                  <c:v>1876.9360000000001</c:v>
                </c:pt>
                <c:pt idx="4166">
                  <c:v>2078.5070000000001</c:v>
                </c:pt>
                <c:pt idx="4167">
                  <c:v>1850.079</c:v>
                </c:pt>
                <c:pt idx="4168">
                  <c:v>1883.5819999999999</c:v>
                </c:pt>
                <c:pt idx="4169">
                  <c:v>1634.558</c:v>
                </c:pt>
                <c:pt idx="4170">
                  <c:v>1896.616</c:v>
                </c:pt>
                <c:pt idx="4171">
                  <c:v>1627.588</c:v>
                </c:pt>
                <c:pt idx="4172">
                  <c:v>1900.7380000000001</c:v>
                </c:pt>
                <c:pt idx="4173">
                  <c:v>1629.325</c:v>
                </c:pt>
                <c:pt idx="4174">
                  <c:v>1896.5419999999999</c:v>
                </c:pt>
                <c:pt idx="4175">
                  <c:v>1639.453</c:v>
                </c:pt>
                <c:pt idx="4176">
                  <c:v>1883.3709999999999</c:v>
                </c:pt>
                <c:pt idx="4177">
                  <c:v>1657.9449999999999</c:v>
                </c:pt>
                <c:pt idx="4178">
                  <c:v>1862.5409999999999</c:v>
                </c:pt>
                <c:pt idx="4179">
                  <c:v>1681.6889999999999</c:v>
                </c:pt>
                <c:pt idx="4180">
                  <c:v>1834.489</c:v>
                </c:pt>
                <c:pt idx="4181">
                  <c:v>1711.537</c:v>
                </c:pt>
                <c:pt idx="4182">
                  <c:v>1801.424</c:v>
                </c:pt>
                <c:pt idx="4183">
                  <c:v>1743.9929999999999</c:v>
                </c:pt>
                <c:pt idx="4184">
                  <c:v>1766.9929999999999</c:v>
                </c:pt>
                <c:pt idx="4185">
                  <c:v>1778.7950000000001</c:v>
                </c:pt>
                <c:pt idx="4186">
                  <c:v>1731.1479999999999</c:v>
                </c:pt>
                <c:pt idx="4187">
                  <c:v>1810.9349999999999</c:v>
                </c:pt>
                <c:pt idx="4188">
                  <c:v>1698.0619999999999</c:v>
                </c:pt>
                <c:pt idx="4189">
                  <c:v>1841.8819999999998</c:v>
                </c:pt>
                <c:pt idx="4190">
                  <c:v>1669.472</c:v>
                </c:pt>
                <c:pt idx="4191">
                  <c:v>1866.818</c:v>
                </c:pt>
                <c:pt idx="4192">
                  <c:v>1647.6919999999998</c:v>
                </c:pt>
                <c:pt idx="4193">
                  <c:v>1886.402</c:v>
                </c:pt>
                <c:pt idx="4194">
                  <c:v>1633.059</c:v>
                </c:pt>
                <c:pt idx="4195">
                  <c:v>1897.6659999999999</c:v>
                </c:pt>
                <c:pt idx="4196">
                  <c:v>1627.1629999999998</c:v>
                </c:pt>
                <c:pt idx="4197">
                  <c:v>1901.1959999999999</c:v>
                </c:pt>
                <c:pt idx="4198">
                  <c:v>1630.4110000000001</c:v>
                </c:pt>
                <c:pt idx="4199">
                  <c:v>1894.979</c:v>
                </c:pt>
                <c:pt idx="4200">
                  <c:v>1835.079</c:v>
                </c:pt>
                <c:pt idx="4201">
                  <c:v>2106.2930000000001</c:v>
                </c:pt>
                <c:pt idx="4202">
                  <c:v>1855.471</c:v>
                </c:pt>
                <c:pt idx="4203">
                  <c:v>2082.3900000000012</c:v>
                </c:pt>
                <c:pt idx="4204">
                  <c:v>1882.1989999999998</c:v>
                </c:pt>
                <c:pt idx="4205">
                  <c:v>2052.4769999999999</c:v>
                </c:pt>
                <c:pt idx="4206">
                  <c:v>1915.079</c:v>
                </c:pt>
                <c:pt idx="4207">
                  <c:v>2015.6679999999999</c:v>
                </c:pt>
                <c:pt idx="4208">
                  <c:v>1951.704</c:v>
                </c:pt>
                <c:pt idx="4209">
                  <c:v>1975.846</c:v>
                </c:pt>
                <c:pt idx="4210">
                  <c:v>1987.818</c:v>
                </c:pt>
                <c:pt idx="4211">
                  <c:v>1936.9270000000001</c:v>
                </c:pt>
                <c:pt idx="4212">
                  <c:v>2024.6919999999998</c:v>
                </c:pt>
                <c:pt idx="4213">
                  <c:v>1899.8109999999999</c:v>
                </c:pt>
                <c:pt idx="4214">
                  <c:v>2057.92</c:v>
                </c:pt>
                <c:pt idx="4215">
                  <c:v>1868.7850000000001</c:v>
                </c:pt>
                <c:pt idx="4216">
                  <c:v>1870.4639999999999</c:v>
                </c:pt>
                <c:pt idx="4217">
                  <c:v>1644.443</c:v>
                </c:pt>
                <c:pt idx="4218">
                  <c:v>1888.5309999999999</c:v>
                </c:pt>
                <c:pt idx="4219">
                  <c:v>1631.607</c:v>
                </c:pt>
                <c:pt idx="4220">
                  <c:v>1898.7909999999999</c:v>
                </c:pt>
                <c:pt idx="4221">
                  <c:v>1627.1769999999999</c:v>
                </c:pt>
                <c:pt idx="4222">
                  <c:v>1900.6539999999998</c:v>
                </c:pt>
                <c:pt idx="4223">
                  <c:v>1631.5239999999999</c:v>
                </c:pt>
                <c:pt idx="4224">
                  <c:v>1893.366</c:v>
                </c:pt>
                <c:pt idx="4225">
                  <c:v>1644.498</c:v>
                </c:pt>
                <c:pt idx="4226">
                  <c:v>1878.027</c:v>
                </c:pt>
                <c:pt idx="4227">
                  <c:v>1664.4480000000001</c:v>
                </c:pt>
                <c:pt idx="4228">
                  <c:v>1854.442</c:v>
                </c:pt>
                <c:pt idx="4229">
                  <c:v>1691.3779999999999</c:v>
                </c:pt>
                <c:pt idx="4230">
                  <c:v>1824.809</c:v>
                </c:pt>
                <c:pt idx="4231">
                  <c:v>1721.268</c:v>
                </c:pt>
                <c:pt idx="4232">
                  <c:v>1791.971</c:v>
                </c:pt>
                <c:pt idx="4233">
                  <c:v>1755.492</c:v>
                </c:pt>
                <c:pt idx="4234">
                  <c:v>1755.4290000000001</c:v>
                </c:pt>
                <c:pt idx="4235">
                  <c:v>1788.4680000000001</c:v>
                </c:pt>
                <c:pt idx="4236">
                  <c:v>1721.1609999999998</c:v>
                </c:pt>
                <c:pt idx="4237">
                  <c:v>1821.6629999999998</c:v>
                </c:pt>
                <c:pt idx="4238">
                  <c:v>1688.6009999999999</c:v>
                </c:pt>
                <c:pt idx="4239">
                  <c:v>1849.6419999999998</c:v>
                </c:pt>
                <c:pt idx="4240">
                  <c:v>1662.6709999999998</c:v>
                </c:pt>
                <c:pt idx="4241">
                  <c:v>1873.4670000000001</c:v>
                </c:pt>
                <c:pt idx="4242">
                  <c:v>1642.1429999999998</c:v>
                </c:pt>
                <c:pt idx="4243">
                  <c:v>1890.3139999999999</c:v>
                </c:pt>
                <c:pt idx="4244">
                  <c:v>1630.1859999999999</c:v>
                </c:pt>
                <c:pt idx="4245">
                  <c:v>1899.511</c:v>
                </c:pt>
                <c:pt idx="4246">
                  <c:v>1627.3819999999998</c:v>
                </c:pt>
                <c:pt idx="4247">
                  <c:v>1899.998</c:v>
                </c:pt>
                <c:pt idx="4248">
                  <c:v>1826.2839999999999</c:v>
                </c:pt>
                <c:pt idx="4249">
                  <c:v>2116.9720000000002</c:v>
                </c:pt>
                <c:pt idx="4250">
                  <c:v>1840.338</c:v>
                </c:pt>
                <c:pt idx="4251">
                  <c:v>2099.6889999999903</c:v>
                </c:pt>
                <c:pt idx="4252">
                  <c:v>1862.348</c:v>
                </c:pt>
                <c:pt idx="4253">
                  <c:v>2074.4450000000002</c:v>
                </c:pt>
                <c:pt idx="4254">
                  <c:v>1892.6959999999999</c:v>
                </c:pt>
                <c:pt idx="4255">
                  <c:v>2041.289</c:v>
                </c:pt>
                <c:pt idx="4256">
                  <c:v>1926.01</c:v>
                </c:pt>
                <c:pt idx="4257">
                  <c:v>2004.441</c:v>
                </c:pt>
                <c:pt idx="4258">
                  <c:v>1962.049</c:v>
                </c:pt>
                <c:pt idx="4259">
                  <c:v>1964.856</c:v>
                </c:pt>
                <c:pt idx="4260">
                  <c:v>1999.886</c:v>
                </c:pt>
                <c:pt idx="4261">
                  <c:v>1925.1579999999999</c:v>
                </c:pt>
                <c:pt idx="4262">
                  <c:v>2034.9390000000001</c:v>
                </c:pt>
                <c:pt idx="4263">
                  <c:v>1890.433</c:v>
                </c:pt>
                <c:pt idx="4264">
                  <c:v>2067.692</c:v>
                </c:pt>
                <c:pt idx="4265">
                  <c:v>1860.595</c:v>
                </c:pt>
                <c:pt idx="4266">
                  <c:v>2093.808</c:v>
                </c:pt>
                <c:pt idx="4267">
                  <c:v>1837.519</c:v>
                </c:pt>
                <c:pt idx="4268">
                  <c:v>1951.4110000000001</c:v>
                </c:pt>
                <c:pt idx="4269">
                  <c:v>1682.1969999999999</c:v>
                </c:pt>
                <c:pt idx="4270">
                  <c:v>1960.4360000000001</c:v>
                </c:pt>
                <c:pt idx="4271">
                  <c:v>1679.8899999999999</c:v>
                </c:pt>
                <c:pt idx="4272">
                  <c:v>1959.5929999999998</c:v>
                </c:pt>
                <c:pt idx="4273">
                  <c:v>1686.992</c:v>
                </c:pt>
                <c:pt idx="4274">
                  <c:v>1950.2260000000001</c:v>
                </c:pt>
                <c:pt idx="4275">
                  <c:v>1701.6309999999999</c:v>
                </c:pt>
                <c:pt idx="4276">
                  <c:v>1931.7280000000001</c:v>
                </c:pt>
                <c:pt idx="4277">
                  <c:v>1724.6189999999999</c:v>
                </c:pt>
                <c:pt idx="4278">
                  <c:v>1906.4150000000011</c:v>
                </c:pt>
                <c:pt idx="4279">
                  <c:v>1752.556</c:v>
                </c:pt>
                <c:pt idx="4280">
                  <c:v>1874.7560000000001</c:v>
                </c:pt>
                <c:pt idx="4281">
                  <c:v>1785.04</c:v>
                </c:pt>
                <c:pt idx="4282">
                  <c:v>1838.7750000000001</c:v>
                </c:pt>
                <c:pt idx="4283">
                  <c:v>1819.6179999999999</c:v>
                </c:pt>
                <c:pt idx="4284">
                  <c:v>1802.7139999999999</c:v>
                </c:pt>
                <c:pt idx="4285">
                  <c:v>1854.1599999999999</c:v>
                </c:pt>
                <c:pt idx="4286">
                  <c:v>1766.722</c:v>
                </c:pt>
                <c:pt idx="4287">
                  <c:v>1886.626</c:v>
                </c:pt>
                <c:pt idx="4288">
                  <c:v>1736.32</c:v>
                </c:pt>
                <c:pt idx="4289">
                  <c:v>1915.432</c:v>
                </c:pt>
                <c:pt idx="4290">
                  <c:v>1709.1179999999999</c:v>
                </c:pt>
                <c:pt idx="4291">
                  <c:v>1937.7439999999999</c:v>
                </c:pt>
                <c:pt idx="4292">
                  <c:v>1691.0129999999999</c:v>
                </c:pt>
                <c:pt idx="4293">
                  <c:v>1953.3050000000001</c:v>
                </c:pt>
                <c:pt idx="4294">
                  <c:v>1681.221</c:v>
                </c:pt>
                <c:pt idx="4295">
                  <c:v>1960.56</c:v>
                </c:pt>
                <c:pt idx="4296">
                  <c:v>1821.4839999999999</c:v>
                </c:pt>
                <c:pt idx="4297">
                  <c:v>2123.1129999999998</c:v>
                </c:pt>
                <c:pt idx="4298">
                  <c:v>1829.8319999999999</c:v>
                </c:pt>
                <c:pt idx="4299">
                  <c:v>2112.7959999999998</c:v>
                </c:pt>
                <c:pt idx="4300">
                  <c:v>1846.07</c:v>
                </c:pt>
                <c:pt idx="4301">
                  <c:v>2093.308</c:v>
                </c:pt>
                <c:pt idx="4302">
                  <c:v>1870.6679999999999</c:v>
                </c:pt>
                <c:pt idx="4303">
                  <c:v>2064.6790000000001</c:v>
                </c:pt>
                <c:pt idx="4304">
                  <c:v>1900.6119999999999</c:v>
                </c:pt>
                <c:pt idx="4305">
                  <c:v>2031.338</c:v>
                </c:pt>
                <c:pt idx="4306">
                  <c:v>1935.9770000000001</c:v>
                </c:pt>
                <c:pt idx="4307">
                  <c:v>1992.376</c:v>
                </c:pt>
                <c:pt idx="4308">
                  <c:v>1973.607</c:v>
                </c:pt>
                <c:pt idx="4309">
                  <c:v>1952.6209999999999</c:v>
                </c:pt>
                <c:pt idx="4310">
                  <c:v>2010.002</c:v>
                </c:pt>
                <c:pt idx="4311">
                  <c:v>1913.8439999999998</c:v>
                </c:pt>
                <c:pt idx="4312">
                  <c:v>2045.288</c:v>
                </c:pt>
                <c:pt idx="4313">
                  <c:v>1880.9690000000001</c:v>
                </c:pt>
                <c:pt idx="4314">
                  <c:v>2076.107</c:v>
                </c:pt>
                <c:pt idx="4315">
                  <c:v>1852.356</c:v>
                </c:pt>
                <c:pt idx="4316">
                  <c:v>1940.6839999999959</c:v>
                </c:pt>
                <c:pt idx="4317">
                  <c:v>1688.729</c:v>
                </c:pt>
                <c:pt idx="4318">
                  <c:v>1955.2539999999999</c:v>
                </c:pt>
                <c:pt idx="4319">
                  <c:v>1680.6009999999999</c:v>
                </c:pt>
                <c:pt idx="4320">
                  <c:v>1960.5709999999999</c:v>
                </c:pt>
                <c:pt idx="4321">
                  <c:v>1680.9660000000001</c:v>
                </c:pt>
                <c:pt idx="4322">
                  <c:v>1958.0119999999999</c:v>
                </c:pt>
                <c:pt idx="4323">
                  <c:v>1690.453</c:v>
                </c:pt>
                <c:pt idx="4324">
                  <c:v>1945.444</c:v>
                </c:pt>
                <c:pt idx="4325">
                  <c:v>1708.5919999999999</c:v>
                </c:pt>
                <c:pt idx="4326">
                  <c:v>1924.787</c:v>
                </c:pt>
                <c:pt idx="4327">
                  <c:v>1732.2329999999999</c:v>
                </c:pt>
                <c:pt idx="4328">
                  <c:v>1897.3329999999999</c:v>
                </c:pt>
                <c:pt idx="4329">
                  <c:v>1762.4390000000001</c:v>
                </c:pt>
                <c:pt idx="4330">
                  <c:v>1864.4829999999999</c:v>
                </c:pt>
                <c:pt idx="4331">
                  <c:v>1795.1539999999998</c:v>
                </c:pt>
                <c:pt idx="4332">
                  <c:v>1827.8929999999998</c:v>
                </c:pt>
                <c:pt idx="4333">
                  <c:v>1830.5739999999998</c:v>
                </c:pt>
                <c:pt idx="4334">
                  <c:v>1791.8989999999999</c:v>
                </c:pt>
                <c:pt idx="4335">
                  <c:v>1863.58</c:v>
                </c:pt>
                <c:pt idx="4336">
                  <c:v>1757.1689999999999</c:v>
                </c:pt>
                <c:pt idx="4337">
                  <c:v>1895.59</c:v>
                </c:pt>
                <c:pt idx="4338">
                  <c:v>1726.9050000000011</c:v>
                </c:pt>
                <c:pt idx="4339">
                  <c:v>1922.443</c:v>
                </c:pt>
                <c:pt idx="4340">
                  <c:v>1703.088</c:v>
                </c:pt>
                <c:pt idx="4341">
                  <c:v>1943.5129999999999</c:v>
                </c:pt>
                <c:pt idx="4342">
                  <c:v>1687.1569999999999</c:v>
                </c:pt>
                <c:pt idx="4343">
                  <c:v>1956.607</c:v>
                </c:pt>
                <c:pt idx="4344">
                  <c:v>1775.4360000000001</c:v>
                </c:pt>
                <c:pt idx="4345">
                  <c:v>2070.902</c:v>
                </c:pt>
                <c:pt idx="4346">
                  <c:v>1776.7829999999999</c:v>
                </c:pt>
                <c:pt idx="4347">
                  <c:v>2067.0050000000001</c:v>
                </c:pt>
                <c:pt idx="4348">
                  <c:v>1786.9090000000001</c:v>
                </c:pt>
                <c:pt idx="4349">
                  <c:v>2053.634</c:v>
                </c:pt>
                <c:pt idx="4350">
                  <c:v>1806.982</c:v>
                </c:pt>
                <c:pt idx="4351">
                  <c:v>2031.038</c:v>
                </c:pt>
                <c:pt idx="4352">
                  <c:v>1832.6789999999999</c:v>
                </c:pt>
                <c:pt idx="4353">
                  <c:v>2001.94</c:v>
                </c:pt>
                <c:pt idx="4354">
                  <c:v>1864.8609999999999</c:v>
                </c:pt>
                <c:pt idx="4355">
                  <c:v>1967.0639999999999</c:v>
                </c:pt>
                <c:pt idx="4356">
                  <c:v>1898.9680000000001</c:v>
                </c:pt>
                <c:pt idx="4357">
                  <c:v>1928.6129999999998</c:v>
                </c:pt>
                <c:pt idx="4358">
                  <c:v>1935.6699999999998</c:v>
                </c:pt>
                <c:pt idx="4359">
                  <c:v>1889.6659999999999</c:v>
                </c:pt>
                <c:pt idx="4360">
                  <c:v>1971.4739999999999</c:v>
                </c:pt>
                <c:pt idx="4361">
                  <c:v>1854.5150000000001</c:v>
                </c:pt>
                <c:pt idx="4362">
                  <c:v>2003.7380000000001</c:v>
                </c:pt>
                <c:pt idx="4363">
                  <c:v>1822.1489999999999</c:v>
                </c:pt>
                <c:pt idx="4364">
                  <c:v>1926.3329999999999</c:v>
                </c:pt>
                <c:pt idx="4365">
                  <c:v>1699.944</c:v>
                </c:pt>
                <c:pt idx="4366">
                  <c:v>1945.8969999999999</c:v>
                </c:pt>
                <c:pt idx="4367">
                  <c:v>1685.665</c:v>
                </c:pt>
                <c:pt idx="4368">
                  <c:v>1957.5519999999999</c:v>
                </c:pt>
                <c:pt idx="4369">
                  <c:v>1679.5650000000001</c:v>
                </c:pt>
                <c:pt idx="4370">
                  <c:v>1960.8709999999999</c:v>
                </c:pt>
                <c:pt idx="4371">
                  <c:v>1683.0350000000001</c:v>
                </c:pt>
                <c:pt idx="4372">
                  <c:v>1954.585</c:v>
                </c:pt>
                <c:pt idx="4373">
                  <c:v>1695.117</c:v>
                </c:pt>
                <c:pt idx="4374">
                  <c:v>1940.701</c:v>
                </c:pt>
                <c:pt idx="4375">
                  <c:v>1714.8609999999999</c:v>
                </c:pt>
                <c:pt idx="4376">
                  <c:v>1917.357</c:v>
                </c:pt>
                <c:pt idx="4377">
                  <c:v>1742.0719999999999</c:v>
                </c:pt>
                <c:pt idx="4378">
                  <c:v>1888.07</c:v>
                </c:pt>
                <c:pt idx="4379">
                  <c:v>1772.079</c:v>
                </c:pt>
                <c:pt idx="4380">
                  <c:v>1853.307</c:v>
                </c:pt>
                <c:pt idx="4381">
                  <c:v>1805.453</c:v>
                </c:pt>
                <c:pt idx="4382">
                  <c:v>1818.075</c:v>
                </c:pt>
                <c:pt idx="4383">
                  <c:v>1840.308</c:v>
                </c:pt>
                <c:pt idx="4384">
                  <c:v>1780.0219999999999</c:v>
                </c:pt>
                <c:pt idx="4385">
                  <c:v>1874.3609999999999</c:v>
                </c:pt>
                <c:pt idx="4386">
                  <c:v>1748.1559999999999</c:v>
                </c:pt>
                <c:pt idx="4387">
                  <c:v>1904.346</c:v>
                </c:pt>
                <c:pt idx="4388">
                  <c:v>1767.4160000000011</c:v>
                </c:pt>
                <c:pt idx="4389">
                  <c:v>1981.749</c:v>
                </c:pt>
                <c:pt idx="4390">
                  <c:v>1744.904</c:v>
                </c:pt>
                <c:pt idx="4391">
                  <c:v>2001.557</c:v>
                </c:pt>
                <c:pt idx="4392">
                  <c:v>1731.1979999999999</c:v>
                </c:pt>
                <c:pt idx="4393">
                  <c:v>2012.1299999999999</c:v>
                </c:pt>
                <c:pt idx="4394">
                  <c:v>1726.1209999999999</c:v>
                </c:pt>
                <c:pt idx="4395">
                  <c:v>2014.902</c:v>
                </c:pt>
                <c:pt idx="4396">
                  <c:v>1730.45</c:v>
                </c:pt>
                <c:pt idx="4397">
                  <c:v>2007.6179999999999</c:v>
                </c:pt>
                <c:pt idx="4398">
                  <c:v>1744.0139999999999</c:v>
                </c:pt>
                <c:pt idx="4399">
                  <c:v>1991.1659999999999</c:v>
                </c:pt>
                <c:pt idx="4400">
                  <c:v>1764.87</c:v>
                </c:pt>
                <c:pt idx="4401">
                  <c:v>1967.2829999999999</c:v>
                </c:pt>
                <c:pt idx="4402">
                  <c:v>1792.567</c:v>
                </c:pt>
                <c:pt idx="4403">
                  <c:v>1936.0509999999999</c:v>
                </c:pt>
                <c:pt idx="4404">
                  <c:v>1824.2429999999999</c:v>
                </c:pt>
                <c:pt idx="4405">
                  <c:v>1899.95</c:v>
                </c:pt>
                <c:pt idx="4406">
                  <c:v>1860.1629999999998</c:v>
                </c:pt>
                <c:pt idx="4407">
                  <c:v>1863.335</c:v>
                </c:pt>
                <c:pt idx="4408">
                  <c:v>1894.982</c:v>
                </c:pt>
                <c:pt idx="4409">
                  <c:v>1826.6279999999999</c:v>
                </c:pt>
                <c:pt idx="4410">
                  <c:v>1929.4570000000001</c:v>
                </c:pt>
                <c:pt idx="4411">
                  <c:v>1792.3689999999999</c:v>
                </c:pt>
                <c:pt idx="4412">
                  <c:v>1960.1839999999959</c:v>
                </c:pt>
                <c:pt idx="4413">
                  <c:v>1764.068</c:v>
                </c:pt>
                <c:pt idx="4414">
                  <c:v>1984.9690000000001</c:v>
                </c:pt>
                <c:pt idx="4415">
                  <c:v>1742.1489999999999</c:v>
                </c:pt>
                <c:pt idx="4416">
                  <c:v>2003.43</c:v>
                </c:pt>
                <c:pt idx="4417">
                  <c:v>1729.818</c:v>
                </c:pt>
                <c:pt idx="4418">
                  <c:v>2013.434</c:v>
                </c:pt>
                <c:pt idx="4419">
                  <c:v>1726.3319999999999</c:v>
                </c:pt>
                <c:pt idx="4420">
                  <c:v>2014.1529999999998</c:v>
                </c:pt>
                <c:pt idx="4421">
                  <c:v>1731.9380000000001</c:v>
                </c:pt>
                <c:pt idx="4422">
                  <c:v>2005.9090000000001</c:v>
                </c:pt>
                <c:pt idx="4423">
                  <c:v>1746.6969999999999</c:v>
                </c:pt>
                <c:pt idx="4424">
                  <c:v>1988.069</c:v>
                </c:pt>
                <c:pt idx="4425">
                  <c:v>1768.59</c:v>
                </c:pt>
                <c:pt idx="4426">
                  <c:v>1963.1379999999999</c:v>
                </c:pt>
                <c:pt idx="4427">
                  <c:v>1796.6139999999998</c:v>
                </c:pt>
                <c:pt idx="4428">
                  <c:v>1931.463</c:v>
                </c:pt>
                <c:pt idx="4429">
                  <c:v>1829.778</c:v>
                </c:pt>
                <c:pt idx="4430">
                  <c:v>1895.3919999999998</c:v>
                </c:pt>
                <c:pt idx="4431">
                  <c:v>1865.335</c:v>
                </c:pt>
                <c:pt idx="4432">
                  <c:v>1748.258</c:v>
                </c:pt>
                <c:pt idx="4433">
                  <c:v>1795.4549999999999</c:v>
                </c:pt>
                <c:pt idx="4434">
                  <c:v>1714.3489999999999</c:v>
                </c:pt>
                <c:pt idx="4435">
                  <c:v>1826.4660000000001</c:v>
                </c:pt>
                <c:pt idx="4436">
                  <c:v>1683.3439999999998</c:v>
                </c:pt>
                <c:pt idx="4437">
                  <c:v>1855.4670000000001</c:v>
                </c:pt>
                <c:pt idx="4438">
                  <c:v>1657.039</c:v>
                </c:pt>
                <c:pt idx="4439">
                  <c:v>1877.4150000000011</c:v>
                </c:pt>
                <c:pt idx="4440">
                  <c:v>1639.039</c:v>
                </c:pt>
                <c:pt idx="4441">
                  <c:v>1892.9680000000001</c:v>
                </c:pt>
                <c:pt idx="4442">
                  <c:v>1628.992</c:v>
                </c:pt>
                <c:pt idx="4443">
                  <c:v>1900.492</c:v>
                </c:pt>
                <c:pt idx="4444">
                  <c:v>1627.6929999999998</c:v>
                </c:pt>
                <c:pt idx="4445">
                  <c:v>1898.8729999999998</c:v>
                </c:pt>
                <c:pt idx="4446">
                  <c:v>1635.1829999999998</c:v>
                </c:pt>
                <c:pt idx="4447">
                  <c:v>1889.0429999999999</c:v>
                </c:pt>
                <c:pt idx="4448">
                  <c:v>1650.5839999999998</c:v>
                </c:pt>
                <c:pt idx="4449">
                  <c:v>1870.635</c:v>
                </c:pt>
                <c:pt idx="4450">
                  <c:v>1673.355</c:v>
                </c:pt>
                <c:pt idx="4451">
                  <c:v>1845.1179999999999</c:v>
                </c:pt>
                <c:pt idx="4452">
                  <c:v>1700.5039999999999</c:v>
                </c:pt>
                <c:pt idx="4453">
                  <c:v>1813.5909999999999</c:v>
                </c:pt>
                <c:pt idx="4454">
                  <c:v>1733.1769999999999</c:v>
                </c:pt>
                <c:pt idx="4455">
                  <c:v>1779.1439999999998</c:v>
                </c:pt>
                <c:pt idx="4456">
                  <c:v>1766.6629999999998</c:v>
                </c:pt>
                <c:pt idx="4457">
                  <c:v>1743.08</c:v>
                </c:pt>
                <c:pt idx="4458">
                  <c:v>1801.1179999999999</c:v>
                </c:pt>
                <c:pt idx="4459">
                  <c:v>1709.6089999999999</c:v>
                </c:pt>
                <c:pt idx="4460">
                  <c:v>1938.7619999999999</c:v>
                </c:pt>
                <c:pt idx="4461">
                  <c:v>1783.268</c:v>
                </c:pt>
                <c:pt idx="4462">
                  <c:v>1968.1599999999999</c:v>
                </c:pt>
                <c:pt idx="4463">
                  <c:v>1755.835</c:v>
                </c:pt>
                <c:pt idx="4464">
                  <c:v>1991.3719999999998</c:v>
                </c:pt>
                <c:pt idx="4465">
                  <c:v>1738.1279999999999</c:v>
                </c:pt>
                <c:pt idx="4466">
                  <c:v>2006.9570000000001</c:v>
                </c:pt>
                <c:pt idx="4467">
                  <c:v>1727.7</c:v>
                </c:pt>
                <c:pt idx="4468">
                  <c:v>2014.5739999999998</c:v>
                </c:pt>
                <c:pt idx="4469">
                  <c:v>1727.1139999999998</c:v>
                </c:pt>
                <c:pt idx="4470">
                  <c:v>2012.6179999999999</c:v>
                </c:pt>
                <c:pt idx="4471">
                  <c:v>1735.712</c:v>
                </c:pt>
                <c:pt idx="4472">
                  <c:v>2001.155</c:v>
                </c:pt>
                <c:pt idx="4473">
                  <c:v>1752.4250000000011</c:v>
                </c:pt>
                <c:pt idx="4474">
                  <c:v>1981.6629999999998</c:v>
                </c:pt>
                <c:pt idx="4475">
                  <c:v>1777.1569999999999</c:v>
                </c:pt>
                <c:pt idx="4476">
                  <c:v>1786.597</c:v>
                </c:pt>
                <c:pt idx="4477">
                  <c:v>1658.9360000000001</c:v>
                </c:pt>
                <c:pt idx="4478">
                  <c:v>1755.9110000000001</c:v>
                </c:pt>
                <c:pt idx="4479">
                  <c:v>1689.954</c:v>
                </c:pt>
                <c:pt idx="4480">
                  <c:v>1721.732</c:v>
                </c:pt>
                <c:pt idx="4481">
                  <c:v>1723.491</c:v>
                </c:pt>
                <c:pt idx="4482">
                  <c:v>1686.9670000000001</c:v>
                </c:pt>
                <c:pt idx="4483">
                  <c:v>1754.097</c:v>
                </c:pt>
                <c:pt idx="4484">
                  <c:v>1655.1979999999999</c:v>
                </c:pt>
                <c:pt idx="4485">
                  <c:v>1785.068</c:v>
                </c:pt>
                <c:pt idx="4486">
                  <c:v>1625.538</c:v>
                </c:pt>
                <c:pt idx="4487">
                  <c:v>1810.105</c:v>
                </c:pt>
                <c:pt idx="4488">
                  <c:v>1603.0829999999999</c:v>
                </c:pt>
                <c:pt idx="4489">
                  <c:v>1830.01</c:v>
                </c:pt>
                <c:pt idx="4490">
                  <c:v>1588.0239999999999</c:v>
                </c:pt>
                <c:pt idx="4491">
                  <c:v>1842.7339999999999</c:v>
                </c:pt>
                <c:pt idx="4492">
                  <c:v>1581.075</c:v>
                </c:pt>
                <c:pt idx="4493">
                  <c:v>1847.0239999999999</c:v>
                </c:pt>
                <c:pt idx="4494">
                  <c:v>1582.7650000000001</c:v>
                </c:pt>
                <c:pt idx="4495">
                  <c:v>1842.7919999999999</c:v>
                </c:pt>
                <c:pt idx="4496">
                  <c:v>1592.703</c:v>
                </c:pt>
                <c:pt idx="4497">
                  <c:v>1829.712</c:v>
                </c:pt>
                <c:pt idx="4498">
                  <c:v>1610.1369999999999</c:v>
                </c:pt>
                <c:pt idx="4499">
                  <c:v>1809.903</c:v>
                </c:pt>
                <c:pt idx="4500">
                  <c:v>1633.867</c:v>
                </c:pt>
                <c:pt idx="4501">
                  <c:v>1782.856</c:v>
                </c:pt>
                <c:pt idx="4502">
                  <c:v>1663.788</c:v>
                </c:pt>
                <c:pt idx="4503">
                  <c:v>1750.9060000000011</c:v>
                </c:pt>
                <c:pt idx="4504">
                  <c:v>1693.8789999999999</c:v>
                </c:pt>
                <c:pt idx="4505">
                  <c:v>1716.528</c:v>
                </c:pt>
                <c:pt idx="4506">
                  <c:v>1727.4280000000001</c:v>
                </c:pt>
                <c:pt idx="4507">
                  <c:v>1680.7249999999999</c:v>
                </c:pt>
                <c:pt idx="4508">
                  <c:v>1968.5050000000001</c:v>
                </c:pt>
                <c:pt idx="4509">
                  <c:v>1857.3839999999998</c:v>
                </c:pt>
                <c:pt idx="4510">
                  <c:v>2001.0060000000001</c:v>
                </c:pt>
                <c:pt idx="4511">
                  <c:v>1824.8939999999998</c:v>
                </c:pt>
                <c:pt idx="4512">
                  <c:v>2029.723</c:v>
                </c:pt>
                <c:pt idx="4513">
                  <c:v>1800.1</c:v>
                </c:pt>
                <c:pt idx="4514">
                  <c:v>2051.7539999999999</c:v>
                </c:pt>
                <c:pt idx="4515">
                  <c:v>1782.923</c:v>
                </c:pt>
                <c:pt idx="4516">
                  <c:v>2066.1439999999998</c:v>
                </c:pt>
                <c:pt idx="4517">
                  <c:v>1775.056</c:v>
                </c:pt>
                <c:pt idx="4518">
                  <c:v>2070.6819999999998</c:v>
                </c:pt>
                <c:pt idx="4519">
                  <c:v>1777.1339999999998</c:v>
                </c:pt>
                <c:pt idx="4520">
                  <c:v>2066.0639999999999</c:v>
                </c:pt>
                <c:pt idx="4521">
                  <c:v>1788.05</c:v>
                </c:pt>
                <c:pt idx="4522">
                  <c:v>2052.721</c:v>
                </c:pt>
                <c:pt idx="4523">
                  <c:v>1807.557</c:v>
                </c:pt>
                <c:pt idx="4524">
                  <c:v>1806.1669999999999</c:v>
                </c:pt>
                <c:pt idx="4525">
                  <c:v>1637.961</c:v>
                </c:pt>
                <c:pt idx="4526">
                  <c:v>1778.3609999999999</c:v>
                </c:pt>
                <c:pt idx="4527">
                  <c:v>1667.48</c:v>
                </c:pt>
                <c:pt idx="4528">
                  <c:v>1744.7829999999999</c:v>
                </c:pt>
                <c:pt idx="4529">
                  <c:v>1699.61</c:v>
                </c:pt>
                <c:pt idx="4530">
                  <c:v>1711.9280000000001</c:v>
                </c:pt>
                <c:pt idx="4531">
                  <c:v>1732.596</c:v>
                </c:pt>
                <c:pt idx="4532">
                  <c:v>1676.9849999999999</c:v>
                </c:pt>
                <c:pt idx="4533">
                  <c:v>1764.3009999999999</c:v>
                </c:pt>
                <c:pt idx="4534">
                  <c:v>1645.471</c:v>
                </c:pt>
                <c:pt idx="4535">
                  <c:v>1793.1719999999998</c:v>
                </c:pt>
                <c:pt idx="4536">
                  <c:v>1618.1729999999998</c:v>
                </c:pt>
                <c:pt idx="4537">
                  <c:v>1816.827</c:v>
                </c:pt>
                <c:pt idx="4538">
                  <c:v>1597.4490000000001</c:v>
                </c:pt>
                <c:pt idx="4539">
                  <c:v>1834.81</c:v>
                </c:pt>
                <c:pt idx="4540">
                  <c:v>1585.0709999999999</c:v>
                </c:pt>
                <c:pt idx="4541">
                  <c:v>1844.6379999999999</c:v>
                </c:pt>
                <c:pt idx="4542">
                  <c:v>1580.598</c:v>
                </c:pt>
                <c:pt idx="4543">
                  <c:v>1846.817</c:v>
                </c:pt>
                <c:pt idx="4544">
                  <c:v>1584.6769999999999</c:v>
                </c:pt>
                <c:pt idx="4545">
                  <c:v>1839.71</c:v>
                </c:pt>
                <c:pt idx="4546">
                  <c:v>1597.4670000000001</c:v>
                </c:pt>
                <c:pt idx="4547">
                  <c:v>1824.4570000000001</c:v>
                </c:pt>
                <c:pt idx="4548">
                  <c:v>1616.52</c:v>
                </c:pt>
                <c:pt idx="4549">
                  <c:v>1801.617</c:v>
                </c:pt>
                <c:pt idx="4550">
                  <c:v>1641.9860000000001</c:v>
                </c:pt>
                <c:pt idx="4551">
                  <c:v>1773.6839999999959</c:v>
                </c:pt>
                <c:pt idx="4552">
                  <c:v>1671.202</c:v>
                </c:pt>
                <c:pt idx="4553">
                  <c:v>1740.3050000000001</c:v>
                </c:pt>
                <c:pt idx="4554">
                  <c:v>1704.7550000000001</c:v>
                </c:pt>
                <c:pt idx="4555">
                  <c:v>1705.56</c:v>
                </c:pt>
                <c:pt idx="4556">
                  <c:v>1943.451</c:v>
                </c:pt>
                <c:pt idx="4557">
                  <c:v>1882.6279999999999</c:v>
                </c:pt>
                <c:pt idx="4558">
                  <c:v>1978.1429999999998</c:v>
                </c:pt>
                <c:pt idx="4559">
                  <c:v>1846.7929999999999</c:v>
                </c:pt>
                <c:pt idx="4560">
                  <c:v>2010.82</c:v>
                </c:pt>
                <c:pt idx="4561">
                  <c:v>1816.8219999999999</c:v>
                </c:pt>
                <c:pt idx="4562">
                  <c:v>2037.095</c:v>
                </c:pt>
                <c:pt idx="4563">
                  <c:v>1794.175</c:v>
                </c:pt>
                <c:pt idx="4564">
                  <c:v>2056.8960000000002</c:v>
                </c:pt>
                <c:pt idx="4565">
                  <c:v>1779.8139999999999</c:v>
                </c:pt>
                <c:pt idx="4566">
                  <c:v>2068.3170000000077</c:v>
                </c:pt>
                <c:pt idx="4567">
                  <c:v>1774.798</c:v>
                </c:pt>
                <c:pt idx="4568">
                  <c:v>2070.732</c:v>
                </c:pt>
                <c:pt idx="4569">
                  <c:v>1779.0709999999999</c:v>
                </c:pt>
                <c:pt idx="4570">
                  <c:v>2063.2249999999913</c:v>
                </c:pt>
                <c:pt idx="4571">
                  <c:v>1793.576</c:v>
                </c:pt>
                <c:pt idx="4572">
                  <c:v>1821.3589999999999</c:v>
                </c:pt>
                <c:pt idx="4573">
                  <c:v>1620.4949999999999</c:v>
                </c:pt>
                <c:pt idx="4574">
                  <c:v>1798.627</c:v>
                </c:pt>
                <c:pt idx="4575">
                  <c:v>1646.4680000000001</c:v>
                </c:pt>
                <c:pt idx="4576">
                  <c:v>1768.5060000000001</c:v>
                </c:pt>
                <c:pt idx="4577">
                  <c:v>1676.7060000000001</c:v>
                </c:pt>
                <c:pt idx="4578">
                  <c:v>1736.3779999999999</c:v>
                </c:pt>
                <c:pt idx="4579">
                  <c:v>1709.338</c:v>
                </c:pt>
                <c:pt idx="4580">
                  <c:v>1700.4070000000011</c:v>
                </c:pt>
                <c:pt idx="4581">
                  <c:v>1742.1779999999999</c:v>
                </c:pt>
                <c:pt idx="4582">
                  <c:v>1668.1339999999998</c:v>
                </c:pt>
                <c:pt idx="4583">
                  <c:v>1773.259</c:v>
                </c:pt>
                <c:pt idx="4584">
                  <c:v>1636.3799999999999</c:v>
                </c:pt>
                <c:pt idx="4585">
                  <c:v>1800.6579999999999</c:v>
                </c:pt>
                <c:pt idx="4586">
                  <c:v>1611.04</c:v>
                </c:pt>
                <c:pt idx="4587">
                  <c:v>1823.2180000000001</c:v>
                </c:pt>
                <c:pt idx="4588">
                  <c:v>1593.2839999999999</c:v>
                </c:pt>
                <c:pt idx="4589">
                  <c:v>1838.6209999999999</c:v>
                </c:pt>
                <c:pt idx="4590">
                  <c:v>1582.5739999999998</c:v>
                </c:pt>
                <c:pt idx="4591">
                  <c:v>1846.2180000000001</c:v>
                </c:pt>
                <c:pt idx="4592">
                  <c:v>1581.046</c:v>
                </c:pt>
                <c:pt idx="4593">
                  <c:v>1845.1229999999998</c:v>
                </c:pt>
                <c:pt idx="4594">
                  <c:v>1587.6639999999998</c:v>
                </c:pt>
                <c:pt idx="4595">
                  <c:v>1836.51</c:v>
                </c:pt>
                <c:pt idx="4596">
                  <c:v>1602.2090000000001</c:v>
                </c:pt>
                <c:pt idx="4597">
                  <c:v>1818.316</c:v>
                </c:pt>
                <c:pt idx="4598">
                  <c:v>1624.461</c:v>
                </c:pt>
                <c:pt idx="4599">
                  <c:v>1794.3989999999999</c:v>
                </c:pt>
                <c:pt idx="4600">
                  <c:v>1650.9470000000001</c:v>
                </c:pt>
                <c:pt idx="4601">
                  <c:v>1763.1929999999998</c:v>
                </c:pt>
                <c:pt idx="4602">
                  <c:v>1682.317</c:v>
                </c:pt>
                <c:pt idx="4603">
                  <c:v>1730.665</c:v>
                </c:pt>
                <c:pt idx="4604">
                  <c:v>1917.06</c:v>
                </c:pt>
                <c:pt idx="4605">
                  <c:v>1908.607</c:v>
                </c:pt>
                <c:pt idx="4606">
                  <c:v>1954.1629999999998</c:v>
                </c:pt>
                <c:pt idx="4607">
                  <c:v>1871.636</c:v>
                </c:pt>
                <c:pt idx="4608">
                  <c:v>1987.806</c:v>
                </c:pt>
                <c:pt idx="4609">
                  <c:v>1836.856</c:v>
                </c:pt>
                <c:pt idx="4610">
                  <c:v>2018.731</c:v>
                </c:pt>
                <c:pt idx="4611">
                  <c:v>1809.204</c:v>
                </c:pt>
                <c:pt idx="4612">
                  <c:v>2043.9180000000001</c:v>
                </c:pt>
                <c:pt idx="4613">
                  <c:v>1788.6569999999999</c:v>
                </c:pt>
                <c:pt idx="4614">
                  <c:v>2061.0390000000002</c:v>
                </c:pt>
                <c:pt idx="4615">
                  <c:v>1777.1469999999999</c:v>
                </c:pt>
                <c:pt idx="4616">
                  <c:v>2070.1689999999903</c:v>
                </c:pt>
                <c:pt idx="4617">
                  <c:v>1775.1</c:v>
                </c:pt>
                <c:pt idx="4618">
                  <c:v>2069.3960000000002</c:v>
                </c:pt>
                <c:pt idx="4619">
                  <c:v>1782.8039999999999</c:v>
                </c:pt>
                <c:pt idx="4620">
                  <c:v>1833.6939999999954</c:v>
                </c:pt>
                <c:pt idx="4621">
                  <c:v>1604.9160000000011</c:v>
                </c:pt>
                <c:pt idx="4622">
                  <c:v>1815.1849999999954</c:v>
                </c:pt>
                <c:pt idx="4623">
                  <c:v>1627.8819999999998</c:v>
                </c:pt>
                <c:pt idx="4624">
                  <c:v>1789.1989999999998</c:v>
                </c:pt>
                <c:pt idx="4625">
                  <c:v>1656.076</c:v>
                </c:pt>
                <c:pt idx="4626">
                  <c:v>1759.4580000000001</c:v>
                </c:pt>
                <c:pt idx="4627">
                  <c:v>1686.817</c:v>
                </c:pt>
                <c:pt idx="4628">
                  <c:v>1724.93</c:v>
                </c:pt>
                <c:pt idx="4629">
                  <c:v>1719.106</c:v>
                </c:pt>
                <c:pt idx="4630">
                  <c:v>1691.2929999999999</c:v>
                </c:pt>
                <c:pt idx="4631">
                  <c:v>1751.6219999999998</c:v>
                </c:pt>
                <c:pt idx="4632">
                  <c:v>1657.518</c:v>
                </c:pt>
                <c:pt idx="4633">
                  <c:v>1782.3339999999998</c:v>
                </c:pt>
                <c:pt idx="4634">
                  <c:v>1628.3539999999998</c:v>
                </c:pt>
                <c:pt idx="4635">
                  <c:v>1808.277</c:v>
                </c:pt>
                <c:pt idx="4636">
                  <c:v>1604.9829999999999</c:v>
                </c:pt>
                <c:pt idx="4637">
                  <c:v>1828.268</c:v>
                </c:pt>
                <c:pt idx="4638">
                  <c:v>1588.768</c:v>
                </c:pt>
                <c:pt idx="4639">
                  <c:v>1841.8789999999999</c:v>
                </c:pt>
                <c:pt idx="4640">
                  <c:v>1581.309</c:v>
                </c:pt>
                <c:pt idx="4641">
                  <c:v>1846.9170000000001</c:v>
                </c:pt>
                <c:pt idx="4642">
                  <c:v>1581.9739999999999</c:v>
                </c:pt>
                <c:pt idx="4643">
                  <c:v>1843.7170000000001</c:v>
                </c:pt>
                <c:pt idx="4644">
                  <c:v>1591.473</c:v>
                </c:pt>
                <c:pt idx="4645">
                  <c:v>1831.32</c:v>
                </c:pt>
                <c:pt idx="4646">
                  <c:v>1608.0929999999998</c:v>
                </c:pt>
                <c:pt idx="4647">
                  <c:v>1812.1519999999998</c:v>
                </c:pt>
                <c:pt idx="4648">
                  <c:v>1631.3579999999999</c:v>
                </c:pt>
                <c:pt idx="4649">
                  <c:v>1785.079</c:v>
                </c:pt>
                <c:pt idx="4650">
                  <c:v>1660.202</c:v>
                </c:pt>
                <c:pt idx="4651">
                  <c:v>1754.5829999999999</c:v>
                </c:pt>
                <c:pt idx="4652">
                  <c:v>1892.066</c:v>
                </c:pt>
                <c:pt idx="4653">
                  <c:v>1935.56</c:v>
                </c:pt>
                <c:pt idx="4654">
                  <c:v>1928.6689999999999</c:v>
                </c:pt>
                <c:pt idx="4655">
                  <c:v>1898.2729999999999</c:v>
                </c:pt>
                <c:pt idx="4656">
                  <c:v>1964.9090000000001</c:v>
                </c:pt>
                <c:pt idx="4657">
                  <c:v>1859.7160000000001</c:v>
                </c:pt>
                <c:pt idx="4658">
                  <c:v>1998.287</c:v>
                </c:pt>
                <c:pt idx="4659">
                  <c:v>1827.722</c:v>
                </c:pt>
                <c:pt idx="4660">
                  <c:v>2027.0889999999999</c:v>
                </c:pt>
                <c:pt idx="4661">
                  <c:v>1802.058</c:v>
                </c:pt>
                <c:pt idx="4662">
                  <c:v>2049.8200000000002</c:v>
                </c:pt>
                <c:pt idx="4663">
                  <c:v>1784.277</c:v>
                </c:pt>
                <c:pt idx="4664">
                  <c:v>2064.7950000000001</c:v>
                </c:pt>
                <c:pt idx="4665">
                  <c:v>1775.579</c:v>
                </c:pt>
                <c:pt idx="4666">
                  <c:v>2070.5720000000001</c:v>
                </c:pt>
                <c:pt idx="4667">
                  <c:v>1776.4570000000001</c:v>
                </c:pt>
                <c:pt idx="4668">
                  <c:v>1842.2249999999999</c:v>
                </c:pt>
                <c:pt idx="4669">
                  <c:v>1593.2270000000001</c:v>
                </c:pt>
                <c:pt idx="4670">
                  <c:v>1828.9939999999999</c:v>
                </c:pt>
                <c:pt idx="4671">
                  <c:v>1611.46</c:v>
                </c:pt>
                <c:pt idx="4672">
                  <c:v>1808.4280000000001</c:v>
                </c:pt>
                <c:pt idx="4673">
                  <c:v>1634.9260000000011</c:v>
                </c:pt>
                <c:pt idx="4674">
                  <c:v>1781.0509999999999</c:v>
                </c:pt>
                <c:pt idx="4675">
                  <c:v>1663.9180000000001</c:v>
                </c:pt>
                <c:pt idx="4676">
                  <c:v>1748.4480000000001</c:v>
                </c:pt>
                <c:pt idx="4677">
                  <c:v>1695.825</c:v>
                </c:pt>
                <c:pt idx="4678">
                  <c:v>1715.1519999999998</c:v>
                </c:pt>
                <c:pt idx="4679">
                  <c:v>1729.4060000000011</c:v>
                </c:pt>
                <c:pt idx="4680">
                  <c:v>1680.5809999999999</c:v>
                </c:pt>
                <c:pt idx="4681">
                  <c:v>1760.8609999999999</c:v>
                </c:pt>
                <c:pt idx="4682">
                  <c:v>1648.202</c:v>
                </c:pt>
                <c:pt idx="4683">
                  <c:v>1791.0839999999998</c:v>
                </c:pt>
                <c:pt idx="4684">
                  <c:v>1620.876</c:v>
                </c:pt>
                <c:pt idx="4685">
                  <c:v>1814.7909999999999</c:v>
                </c:pt>
                <c:pt idx="4686">
                  <c:v>1599.7070000000001</c:v>
                </c:pt>
                <c:pt idx="4687">
                  <c:v>1833.29</c:v>
                </c:pt>
                <c:pt idx="4688">
                  <c:v>1586.019</c:v>
                </c:pt>
                <c:pt idx="4689">
                  <c:v>1844.079</c:v>
                </c:pt>
                <c:pt idx="4690">
                  <c:v>1580.492</c:v>
                </c:pt>
                <c:pt idx="4691">
                  <c:v>1846.9449999999999</c:v>
                </c:pt>
                <c:pt idx="4692">
                  <c:v>1584.146</c:v>
                </c:pt>
                <c:pt idx="4693">
                  <c:v>1840.837</c:v>
                </c:pt>
                <c:pt idx="4694">
                  <c:v>1595.5229999999999</c:v>
                </c:pt>
                <c:pt idx="4695">
                  <c:v>1826.6709999999998</c:v>
                </c:pt>
                <c:pt idx="4696">
                  <c:v>1614.55</c:v>
                </c:pt>
                <c:pt idx="4697">
                  <c:v>1804.328</c:v>
                </c:pt>
                <c:pt idx="4698">
                  <c:v>1639.7619999999999</c:v>
                </c:pt>
                <c:pt idx="4699">
                  <c:v>1777.1239999999998</c:v>
                </c:pt>
                <c:pt idx="4700">
                  <c:v>1915.2570000000001</c:v>
                </c:pt>
                <c:pt idx="4701">
                  <c:v>2015.4839999999999</c:v>
                </c:pt>
                <c:pt idx="4702">
                  <c:v>1951.8939999999998</c:v>
                </c:pt>
                <c:pt idx="4703">
                  <c:v>1975.645</c:v>
                </c:pt>
                <c:pt idx="4704">
                  <c:v>1988.0150000000001</c:v>
                </c:pt>
                <c:pt idx="4705">
                  <c:v>1936.729</c:v>
                </c:pt>
                <c:pt idx="4706">
                  <c:v>2024.8839999999998</c:v>
                </c:pt>
                <c:pt idx="4707">
                  <c:v>1899.635</c:v>
                </c:pt>
                <c:pt idx="4708">
                  <c:v>2058.08</c:v>
                </c:pt>
                <c:pt idx="4709">
                  <c:v>1868.6399999999999</c:v>
                </c:pt>
                <c:pt idx="4710">
                  <c:v>2087.2109999999998</c:v>
                </c:pt>
                <c:pt idx="4711">
                  <c:v>1843.9060000000011</c:v>
                </c:pt>
                <c:pt idx="4712">
                  <c:v>2107.9940000000001</c:v>
                </c:pt>
                <c:pt idx="4713">
                  <c:v>1827.5229999999999</c:v>
                </c:pt>
                <c:pt idx="4714">
                  <c:v>2121.09</c:v>
                </c:pt>
                <c:pt idx="4715">
                  <c:v>1821.5989999999999</c:v>
                </c:pt>
                <c:pt idx="4716">
                  <c:v>1846.4780000000001</c:v>
                </c:pt>
                <c:pt idx="4717">
                  <c:v>1585.249</c:v>
                </c:pt>
                <c:pt idx="4718">
                  <c:v>1839.037</c:v>
                </c:pt>
                <c:pt idx="4719">
                  <c:v>1598.1819999999998</c:v>
                </c:pt>
                <c:pt idx="4720">
                  <c:v>1823.9280000000001</c:v>
                </c:pt>
                <c:pt idx="4721">
                  <c:v>1617.9560000000001</c:v>
                </c:pt>
                <c:pt idx="4722">
                  <c:v>1800.6119999999999</c:v>
                </c:pt>
                <c:pt idx="4723">
                  <c:v>1644.2339999999999</c:v>
                </c:pt>
                <c:pt idx="4724">
                  <c:v>1771.3709999999999</c:v>
                </c:pt>
                <c:pt idx="4725">
                  <c:v>1673.6399999999999</c:v>
                </c:pt>
                <c:pt idx="4726">
                  <c:v>1738.932</c:v>
                </c:pt>
                <c:pt idx="4727">
                  <c:v>1706.742</c:v>
                </c:pt>
                <c:pt idx="4728">
                  <c:v>1703.6039999999998</c:v>
                </c:pt>
                <c:pt idx="4729">
                  <c:v>1738.4449999999999</c:v>
                </c:pt>
                <c:pt idx="4730">
                  <c:v>1670.6039999999998</c:v>
                </c:pt>
                <c:pt idx="4731">
                  <c:v>1770.356</c:v>
                </c:pt>
                <c:pt idx="4732">
                  <c:v>1638.896</c:v>
                </c:pt>
                <c:pt idx="4733">
                  <c:v>1798.242</c:v>
                </c:pt>
                <c:pt idx="4734">
                  <c:v>1614.088</c:v>
                </c:pt>
                <c:pt idx="4735">
                  <c:v>1821.4080000000001</c:v>
                </c:pt>
                <c:pt idx="4736">
                  <c:v>1594.6429999999998</c:v>
                </c:pt>
                <c:pt idx="4737">
                  <c:v>1837.1779999999999</c:v>
                </c:pt>
                <c:pt idx="4738">
                  <c:v>1583.1239999999998</c:v>
                </c:pt>
                <c:pt idx="4739">
                  <c:v>1845.9080000000001</c:v>
                </c:pt>
                <c:pt idx="4740">
                  <c:v>1580.952</c:v>
                </c:pt>
                <c:pt idx="4741">
                  <c:v>1845.816</c:v>
                </c:pt>
                <c:pt idx="4742">
                  <c:v>1586.548</c:v>
                </c:pt>
                <c:pt idx="4743">
                  <c:v>1837.4849999999999</c:v>
                </c:pt>
                <c:pt idx="4744">
                  <c:v>1600.498</c:v>
                </c:pt>
                <c:pt idx="4745">
                  <c:v>1820.6219999999998</c:v>
                </c:pt>
                <c:pt idx="4746">
                  <c:v>1621.422</c:v>
                </c:pt>
                <c:pt idx="4747">
                  <c:v>1796.9960000000001</c:v>
                </c:pt>
                <c:pt idx="4748">
                  <c:v>1892.8789999999999</c:v>
                </c:pt>
                <c:pt idx="4749">
                  <c:v>2041.1119999999999</c:v>
                </c:pt>
                <c:pt idx="4750">
                  <c:v>1926.204</c:v>
                </c:pt>
                <c:pt idx="4751">
                  <c:v>2004.2470000000001</c:v>
                </c:pt>
                <c:pt idx="4752">
                  <c:v>1962.251</c:v>
                </c:pt>
                <c:pt idx="4753">
                  <c:v>1964.6529999999998</c:v>
                </c:pt>
                <c:pt idx="4754">
                  <c:v>2000.0809999999999</c:v>
                </c:pt>
                <c:pt idx="4755">
                  <c:v>1924.973</c:v>
                </c:pt>
                <c:pt idx="4756">
                  <c:v>2035.1139999999998</c:v>
                </c:pt>
                <c:pt idx="4757">
                  <c:v>1890.2809999999999</c:v>
                </c:pt>
                <c:pt idx="4758">
                  <c:v>2067.8589999999999</c:v>
                </c:pt>
                <c:pt idx="4759">
                  <c:v>1860.4590000000001</c:v>
                </c:pt>
                <c:pt idx="4760">
                  <c:v>2093.9250000000002</c:v>
                </c:pt>
                <c:pt idx="4761">
                  <c:v>1837.431</c:v>
                </c:pt>
                <c:pt idx="4762">
                  <c:v>2113.1089999999913</c:v>
                </c:pt>
                <c:pt idx="4763">
                  <c:v>1825.096</c:v>
                </c:pt>
                <c:pt idx="4764">
                  <c:v>1900.527</c:v>
                </c:pt>
                <c:pt idx="4765">
                  <c:v>1627.6409999999998</c:v>
                </c:pt>
                <c:pt idx="4766">
                  <c:v>1899.3219999999999</c:v>
                </c:pt>
                <c:pt idx="4767">
                  <c:v>1634.7380000000001</c:v>
                </c:pt>
                <c:pt idx="4768">
                  <c:v>1889.6739999999998</c:v>
                </c:pt>
                <c:pt idx="4769">
                  <c:v>1649.6129999999998</c:v>
                </c:pt>
                <c:pt idx="4770">
                  <c:v>1871.4270000000001</c:v>
                </c:pt>
                <c:pt idx="4771">
                  <c:v>1671.8439999999998</c:v>
                </c:pt>
                <c:pt idx="4772">
                  <c:v>1846.579</c:v>
                </c:pt>
                <c:pt idx="4773">
                  <c:v>1699.365</c:v>
                </c:pt>
                <c:pt idx="4774">
                  <c:v>1814.6929999999998</c:v>
                </c:pt>
                <c:pt idx="4775">
                  <c:v>1731.414</c:v>
                </c:pt>
                <c:pt idx="4776">
                  <c:v>1780.3419999999999</c:v>
                </c:pt>
                <c:pt idx="4777">
                  <c:v>1764.24</c:v>
                </c:pt>
                <c:pt idx="4778">
                  <c:v>1745.4960000000001</c:v>
                </c:pt>
                <c:pt idx="4779">
                  <c:v>1799.3629999999998</c:v>
                </c:pt>
                <c:pt idx="4780">
                  <c:v>1709.585</c:v>
                </c:pt>
                <c:pt idx="4781">
                  <c:v>1830.5029999999999</c:v>
                </c:pt>
                <c:pt idx="4782">
                  <c:v>1679.99</c:v>
                </c:pt>
                <c:pt idx="4783">
                  <c:v>1858.01</c:v>
                </c:pt>
                <c:pt idx="4784">
                  <c:v>1655.1029999999998</c:v>
                </c:pt>
                <c:pt idx="4785">
                  <c:v>1879.1379999999999</c:v>
                </c:pt>
                <c:pt idx="4786">
                  <c:v>1637.548</c:v>
                </c:pt>
                <c:pt idx="4787">
                  <c:v>1894.1539999999998</c:v>
                </c:pt>
                <c:pt idx="4788">
                  <c:v>1628.5309999999999</c:v>
                </c:pt>
                <c:pt idx="4789">
                  <c:v>1900.627</c:v>
                </c:pt>
                <c:pt idx="4790">
                  <c:v>1627.739</c:v>
                </c:pt>
                <c:pt idx="4791">
                  <c:v>1898.5319999999999</c:v>
                </c:pt>
                <c:pt idx="4792">
                  <c:v>1636.6539999999998</c:v>
                </c:pt>
                <c:pt idx="4793">
                  <c:v>1887.5609999999999</c:v>
                </c:pt>
                <c:pt idx="4794">
                  <c:v>1652.828</c:v>
                </c:pt>
                <c:pt idx="4795">
                  <c:v>1868.6289999999999</c:v>
                </c:pt>
                <c:pt idx="4796">
                  <c:v>1870.81</c:v>
                </c:pt>
                <c:pt idx="4797">
                  <c:v>2064.5110000000022</c:v>
                </c:pt>
                <c:pt idx="4798">
                  <c:v>1900.7950000000001</c:v>
                </c:pt>
                <c:pt idx="4799">
                  <c:v>2031.1389999999999</c:v>
                </c:pt>
                <c:pt idx="4800">
                  <c:v>1936.1699999999998</c:v>
                </c:pt>
                <c:pt idx="4801">
                  <c:v>1992.1699999999998</c:v>
                </c:pt>
                <c:pt idx="4802">
                  <c:v>1973.81</c:v>
                </c:pt>
                <c:pt idx="4803">
                  <c:v>1952.4260000000011</c:v>
                </c:pt>
                <c:pt idx="4804">
                  <c:v>2010.1909999999998</c:v>
                </c:pt>
                <c:pt idx="4805">
                  <c:v>1913.6539999999998</c:v>
                </c:pt>
                <c:pt idx="4806">
                  <c:v>2045.4570000000001</c:v>
                </c:pt>
                <c:pt idx="4807">
                  <c:v>1880.8009999999999</c:v>
                </c:pt>
                <c:pt idx="4808">
                  <c:v>2076.2459999999987</c:v>
                </c:pt>
                <c:pt idx="4809">
                  <c:v>1852.232</c:v>
                </c:pt>
                <c:pt idx="4810">
                  <c:v>2100.5259999999998</c:v>
                </c:pt>
                <c:pt idx="4811">
                  <c:v>1833.1709999999998</c:v>
                </c:pt>
                <c:pt idx="4812">
                  <c:v>1895.6939999999954</c:v>
                </c:pt>
                <c:pt idx="4813">
                  <c:v>1627.912</c:v>
                </c:pt>
                <c:pt idx="4814">
                  <c:v>1900.635</c:v>
                </c:pt>
                <c:pt idx="4815">
                  <c:v>1628.6579999999999</c:v>
                </c:pt>
                <c:pt idx="4816">
                  <c:v>1897.6939999999954</c:v>
                </c:pt>
                <c:pt idx="4817">
                  <c:v>1638.2149999999999</c:v>
                </c:pt>
                <c:pt idx="4818">
                  <c:v>1885.08</c:v>
                </c:pt>
                <c:pt idx="4819">
                  <c:v>1656.0989999999999</c:v>
                </c:pt>
                <c:pt idx="4820">
                  <c:v>1864.6669999999999</c:v>
                </c:pt>
                <c:pt idx="4821">
                  <c:v>1679.4649999999999</c:v>
                </c:pt>
                <c:pt idx="4822">
                  <c:v>1837.1369999999999</c:v>
                </c:pt>
                <c:pt idx="4823">
                  <c:v>1709.2950000000001</c:v>
                </c:pt>
                <c:pt idx="4824">
                  <c:v>1805.4960000000001</c:v>
                </c:pt>
                <c:pt idx="4825">
                  <c:v>1740.9960000000001</c:v>
                </c:pt>
                <c:pt idx="4826">
                  <c:v>1770.0360000000001</c:v>
                </c:pt>
                <c:pt idx="4827">
                  <c:v>1775.7939999999999</c:v>
                </c:pt>
                <c:pt idx="4828">
                  <c:v>1734.0839999999998</c:v>
                </c:pt>
                <c:pt idx="4829">
                  <c:v>1808.136</c:v>
                </c:pt>
                <c:pt idx="4830">
                  <c:v>1700.71</c:v>
                </c:pt>
                <c:pt idx="4831">
                  <c:v>1838.835</c:v>
                </c:pt>
                <c:pt idx="4832">
                  <c:v>1671.7190000000001</c:v>
                </c:pt>
                <c:pt idx="4833">
                  <c:v>1864.9</c:v>
                </c:pt>
                <c:pt idx="4834">
                  <c:v>1649.086</c:v>
                </c:pt>
                <c:pt idx="4835">
                  <c:v>1884.877</c:v>
                </c:pt>
                <c:pt idx="4836">
                  <c:v>1633.7809999999999</c:v>
                </c:pt>
                <c:pt idx="4837">
                  <c:v>1897.037</c:v>
                </c:pt>
                <c:pt idx="4838">
                  <c:v>1627.2950000000001</c:v>
                </c:pt>
                <c:pt idx="4839">
                  <c:v>1901.0939999999998</c:v>
                </c:pt>
                <c:pt idx="4840">
                  <c:v>1629.7380000000001</c:v>
                </c:pt>
                <c:pt idx="4841">
                  <c:v>1896.0319999999999</c:v>
                </c:pt>
                <c:pt idx="4842">
                  <c:v>1640.0650000000001</c:v>
                </c:pt>
                <c:pt idx="4843">
                  <c:v>1882.4780000000001</c:v>
                </c:pt>
                <c:pt idx="4844">
                  <c:v>1853.52</c:v>
                </c:pt>
                <c:pt idx="4845">
                  <c:v>2084.8829999999998</c:v>
                </c:pt>
                <c:pt idx="4846">
                  <c:v>1879.7449999999999</c:v>
                </c:pt>
                <c:pt idx="4847">
                  <c:v>2054.9290000000001</c:v>
                </c:pt>
                <c:pt idx="4848">
                  <c:v>1912.3739999999998</c:v>
                </c:pt>
                <c:pt idx="4849">
                  <c:v>2019.0609999999999</c:v>
                </c:pt>
                <c:pt idx="4850">
                  <c:v>1947.51</c:v>
                </c:pt>
                <c:pt idx="4851">
                  <c:v>1980.6469999999999</c:v>
                </c:pt>
                <c:pt idx="4852">
                  <c:v>1984.8239999999998</c:v>
                </c:pt>
                <c:pt idx="4853">
                  <c:v>1940.4780000000001</c:v>
                </c:pt>
                <c:pt idx="4854">
                  <c:v>2021.9060000000011</c:v>
                </c:pt>
                <c:pt idx="4855">
                  <c:v>1904.047</c:v>
                </c:pt>
                <c:pt idx="4856">
                  <c:v>2054.8340000000012</c:v>
                </c:pt>
                <c:pt idx="4857">
                  <c:v>1871.0529999999999</c:v>
                </c:pt>
                <c:pt idx="4858">
                  <c:v>2084.9229999999998</c:v>
                </c:pt>
                <c:pt idx="4859">
                  <c:v>1845.538</c:v>
                </c:pt>
                <c:pt idx="4860">
                  <c:v>1887.2650000000001</c:v>
                </c:pt>
                <c:pt idx="4861">
                  <c:v>1632.318</c:v>
                </c:pt>
                <c:pt idx="4862">
                  <c:v>1898.1889999999999</c:v>
                </c:pt>
                <c:pt idx="4863">
                  <c:v>1626.896</c:v>
                </c:pt>
                <c:pt idx="4864">
                  <c:v>1900.923</c:v>
                </c:pt>
                <c:pt idx="4865">
                  <c:v>1630.83</c:v>
                </c:pt>
                <c:pt idx="4866">
                  <c:v>1894.242</c:v>
                </c:pt>
                <c:pt idx="4867">
                  <c:v>1642.8989999999999</c:v>
                </c:pt>
                <c:pt idx="4868">
                  <c:v>1880.4060000000011</c:v>
                </c:pt>
                <c:pt idx="4869">
                  <c:v>1662.37</c:v>
                </c:pt>
                <c:pt idx="4870">
                  <c:v>1856.95</c:v>
                </c:pt>
                <c:pt idx="4871">
                  <c:v>1689.3029999999999</c:v>
                </c:pt>
                <c:pt idx="4872">
                  <c:v>1828.6309999999999</c:v>
                </c:pt>
                <c:pt idx="4873">
                  <c:v>1719.0219999999999</c:v>
                </c:pt>
                <c:pt idx="4874">
                  <c:v>1794.338</c:v>
                </c:pt>
                <c:pt idx="4875">
                  <c:v>1751.9160000000011</c:v>
                </c:pt>
                <c:pt idx="4876">
                  <c:v>1760.2349999999999</c:v>
                </c:pt>
                <c:pt idx="4877">
                  <c:v>1784.9180000000001</c:v>
                </c:pt>
                <c:pt idx="4878">
                  <c:v>1723.4680000000001</c:v>
                </c:pt>
                <c:pt idx="4879">
                  <c:v>1818.278</c:v>
                </c:pt>
                <c:pt idx="4880">
                  <c:v>1692.2819999999999</c:v>
                </c:pt>
                <c:pt idx="4881">
                  <c:v>1846.9570000000001</c:v>
                </c:pt>
                <c:pt idx="4882">
                  <c:v>1664.366</c:v>
                </c:pt>
                <c:pt idx="4883">
                  <c:v>1871.539</c:v>
                </c:pt>
                <c:pt idx="4884">
                  <c:v>1643.5039999999999</c:v>
                </c:pt>
                <c:pt idx="4885">
                  <c:v>1889.2280000000001</c:v>
                </c:pt>
                <c:pt idx="4886">
                  <c:v>1631.165</c:v>
                </c:pt>
                <c:pt idx="4887">
                  <c:v>1898.9250000000011</c:v>
                </c:pt>
                <c:pt idx="4888">
                  <c:v>1627.1089999999999</c:v>
                </c:pt>
                <c:pt idx="4889">
                  <c:v>1900.566</c:v>
                </c:pt>
                <c:pt idx="4890">
                  <c:v>1631.952</c:v>
                </c:pt>
                <c:pt idx="4891">
                  <c:v>1892.9960000000001</c:v>
                </c:pt>
                <c:pt idx="4892">
                  <c:v>1838.7160000000001</c:v>
                </c:pt>
                <c:pt idx="4893">
                  <c:v>2101.5419999999999</c:v>
                </c:pt>
                <c:pt idx="4894">
                  <c:v>1859.848</c:v>
                </c:pt>
                <c:pt idx="4895">
                  <c:v>2077.0889999999913</c:v>
                </c:pt>
                <c:pt idx="4896">
                  <c:v>1888.1219999999998</c:v>
                </c:pt>
                <c:pt idx="4897">
                  <c:v>2044.4380000000001</c:v>
                </c:pt>
                <c:pt idx="4898">
                  <c:v>1922.0070000000001</c:v>
                </c:pt>
                <c:pt idx="4899">
                  <c:v>2007.3329999999999</c:v>
                </c:pt>
                <c:pt idx="4900">
                  <c:v>1959.0809999999999</c:v>
                </c:pt>
                <c:pt idx="4901">
                  <c:v>1968.4349999999999</c:v>
                </c:pt>
                <c:pt idx="4902">
                  <c:v>1996.35</c:v>
                </c:pt>
                <c:pt idx="4903">
                  <c:v>1929.1829999999998</c:v>
                </c:pt>
                <c:pt idx="4904">
                  <c:v>2032.1529999999998</c:v>
                </c:pt>
                <c:pt idx="4905">
                  <c:v>1893.5839999999998</c:v>
                </c:pt>
                <c:pt idx="4906">
                  <c:v>2065.4259999999999</c:v>
                </c:pt>
                <c:pt idx="4907">
                  <c:v>1862.845</c:v>
                </c:pt>
                <c:pt idx="4908">
                  <c:v>1875.2060000000001</c:v>
                </c:pt>
                <c:pt idx="4909">
                  <c:v>1641.2349999999999</c:v>
                </c:pt>
                <c:pt idx="4910">
                  <c:v>1891.097</c:v>
                </c:pt>
                <c:pt idx="4911">
                  <c:v>1629.799</c:v>
                </c:pt>
                <c:pt idx="4912">
                  <c:v>1900.203</c:v>
                </c:pt>
                <c:pt idx="4913">
                  <c:v>1627.3339999999998</c:v>
                </c:pt>
                <c:pt idx="4914">
                  <c:v>1899.817</c:v>
                </c:pt>
                <c:pt idx="4915">
                  <c:v>1633.44</c:v>
                </c:pt>
                <c:pt idx="4916">
                  <c:v>1891.2639999999999</c:v>
                </c:pt>
                <c:pt idx="4917">
                  <c:v>1647.9829999999999</c:v>
                </c:pt>
                <c:pt idx="4918">
                  <c:v>1873.3039999999999</c:v>
                </c:pt>
                <c:pt idx="4919">
                  <c:v>1669.8689999999999</c:v>
                </c:pt>
                <c:pt idx="4920">
                  <c:v>1849.175</c:v>
                </c:pt>
                <c:pt idx="4921">
                  <c:v>1696.1639999999998</c:v>
                </c:pt>
                <c:pt idx="4922">
                  <c:v>1818.749</c:v>
                </c:pt>
                <c:pt idx="4923">
                  <c:v>1728.348</c:v>
                </c:pt>
                <c:pt idx="4924">
                  <c:v>1784.115</c:v>
                </c:pt>
                <c:pt idx="4925">
                  <c:v>1761.6609999999998</c:v>
                </c:pt>
                <c:pt idx="4926">
                  <c:v>1748.069</c:v>
                </c:pt>
                <c:pt idx="4927">
                  <c:v>1795.627</c:v>
                </c:pt>
                <c:pt idx="4928">
                  <c:v>1714.1759999999999</c:v>
                </c:pt>
                <c:pt idx="4929">
                  <c:v>1826.6399999999999</c:v>
                </c:pt>
                <c:pt idx="4930">
                  <c:v>1683.213</c:v>
                </c:pt>
                <c:pt idx="4931">
                  <c:v>1855.605</c:v>
                </c:pt>
                <c:pt idx="4932">
                  <c:v>1656.92</c:v>
                </c:pt>
                <c:pt idx="4933">
                  <c:v>1877.511</c:v>
                </c:pt>
                <c:pt idx="4934">
                  <c:v>1638.9690000000001</c:v>
                </c:pt>
                <c:pt idx="4935">
                  <c:v>1893.0229999999999</c:v>
                </c:pt>
                <c:pt idx="4936">
                  <c:v>1628.9639999999999</c:v>
                </c:pt>
                <c:pt idx="4937">
                  <c:v>1900.5060000000001</c:v>
                </c:pt>
                <c:pt idx="4938">
                  <c:v>1627.713</c:v>
                </c:pt>
                <c:pt idx="4939">
                  <c:v>1898.8439999999998</c:v>
                </c:pt>
                <c:pt idx="4940">
                  <c:v>1828.5050000000001</c:v>
                </c:pt>
                <c:pt idx="4941">
                  <c:v>2114.1219999999998</c:v>
                </c:pt>
                <c:pt idx="4942">
                  <c:v>1844.32</c:v>
                </c:pt>
                <c:pt idx="4943">
                  <c:v>2095.2669999999903</c:v>
                </c:pt>
                <c:pt idx="4944">
                  <c:v>1868.2460000000001</c:v>
                </c:pt>
                <c:pt idx="4945">
                  <c:v>2067.6839999999997</c:v>
                </c:pt>
                <c:pt idx="4946">
                  <c:v>1897.9170000000001</c:v>
                </c:pt>
                <c:pt idx="4947">
                  <c:v>2034.0350000000001</c:v>
                </c:pt>
                <c:pt idx="4948">
                  <c:v>1933.1039999999998</c:v>
                </c:pt>
                <c:pt idx="4949">
                  <c:v>1995.9580000000001</c:v>
                </c:pt>
                <c:pt idx="4950">
                  <c:v>1970.6179999999999</c:v>
                </c:pt>
                <c:pt idx="4951">
                  <c:v>1956.2249999999999</c:v>
                </c:pt>
                <c:pt idx="4952">
                  <c:v>2007.06</c:v>
                </c:pt>
                <c:pt idx="4953">
                  <c:v>1918.8329999999999</c:v>
                </c:pt>
                <c:pt idx="4954">
                  <c:v>2042.7260000000001</c:v>
                </c:pt>
                <c:pt idx="4955">
                  <c:v>1883.241</c:v>
                </c:pt>
                <c:pt idx="4956">
                  <c:v>1859.1769999999999</c:v>
                </c:pt>
                <c:pt idx="4957">
                  <c:v>1653.9160000000011</c:v>
                </c:pt>
                <c:pt idx="4958">
                  <c:v>1880.453</c:v>
                </c:pt>
                <c:pt idx="4959">
                  <c:v>1636.855</c:v>
                </c:pt>
                <c:pt idx="4960">
                  <c:v>1894.971</c:v>
                </c:pt>
                <c:pt idx="4961">
                  <c:v>1628.3439999999998</c:v>
                </c:pt>
                <c:pt idx="4962">
                  <c:v>1900.711</c:v>
                </c:pt>
                <c:pt idx="4963">
                  <c:v>1628.2619999999999</c:v>
                </c:pt>
                <c:pt idx="4964">
                  <c:v>1898.24</c:v>
                </c:pt>
                <c:pt idx="4965">
                  <c:v>1637.1619999999998</c:v>
                </c:pt>
                <c:pt idx="4966">
                  <c:v>1886.498</c:v>
                </c:pt>
                <c:pt idx="4967">
                  <c:v>1653.723</c:v>
                </c:pt>
                <c:pt idx="4968">
                  <c:v>1867.366</c:v>
                </c:pt>
                <c:pt idx="4969">
                  <c:v>1677.472</c:v>
                </c:pt>
                <c:pt idx="4970">
                  <c:v>1840.117</c:v>
                </c:pt>
                <c:pt idx="4971">
                  <c:v>1706.42</c:v>
                </c:pt>
                <c:pt idx="4972">
                  <c:v>1808.55</c:v>
                </c:pt>
                <c:pt idx="4973">
                  <c:v>1738.473</c:v>
                </c:pt>
                <c:pt idx="4974">
                  <c:v>1773.2349999999999</c:v>
                </c:pt>
                <c:pt idx="4975">
                  <c:v>1772.6129999999998</c:v>
                </c:pt>
                <c:pt idx="4976">
                  <c:v>1737.8150000000001</c:v>
                </c:pt>
                <c:pt idx="4977">
                  <c:v>1804.5070000000001</c:v>
                </c:pt>
                <c:pt idx="4978">
                  <c:v>1704.7619999999999</c:v>
                </c:pt>
                <c:pt idx="4979">
                  <c:v>1836.1129999999998</c:v>
                </c:pt>
                <c:pt idx="4980">
                  <c:v>1674.46</c:v>
                </c:pt>
                <c:pt idx="4981">
                  <c:v>1862.3739999999998</c:v>
                </c:pt>
                <c:pt idx="4982">
                  <c:v>1650.8929999999998</c:v>
                </c:pt>
                <c:pt idx="4983">
                  <c:v>1883.2760000000001</c:v>
                </c:pt>
                <c:pt idx="4984">
                  <c:v>1785.1439999999998</c:v>
                </c:pt>
                <c:pt idx="4985">
                  <c:v>2064.4459999999999</c:v>
                </c:pt>
                <c:pt idx="4986">
                  <c:v>1775.7239999999999</c:v>
                </c:pt>
                <c:pt idx="4987">
                  <c:v>2070.6879999999987</c:v>
                </c:pt>
                <c:pt idx="4988">
                  <c:v>1776.318</c:v>
                </c:pt>
                <c:pt idx="4989">
                  <c:v>2067.7530000000002</c:v>
                </c:pt>
                <c:pt idx="4990">
                  <c:v>1786.021</c:v>
                </c:pt>
                <c:pt idx="4991">
                  <c:v>2054.9690000000001</c:v>
                </c:pt>
                <c:pt idx="4992">
                  <c:v>1804.269</c:v>
                </c:pt>
                <c:pt idx="4993">
                  <c:v>2033.731</c:v>
                </c:pt>
                <c:pt idx="4994">
                  <c:v>1829.222</c:v>
                </c:pt>
                <c:pt idx="4995">
                  <c:v>2004.9970000000001</c:v>
                </c:pt>
                <c:pt idx="4996">
                  <c:v>1862.1639999999998</c:v>
                </c:pt>
                <c:pt idx="4997">
                  <c:v>1969.932</c:v>
                </c:pt>
                <c:pt idx="4998">
                  <c:v>1895.433</c:v>
                </c:pt>
                <c:pt idx="4999">
                  <c:v>1932.1919999999998</c:v>
                </c:pt>
                <c:pt idx="5000">
                  <c:v>1932.0509999999999</c:v>
                </c:pt>
                <c:pt idx="5001">
                  <c:v>1893.2239999999999</c:v>
                </c:pt>
                <c:pt idx="5002">
                  <c:v>1968.6929999999998</c:v>
                </c:pt>
                <c:pt idx="5003">
                  <c:v>1857.2160000000001</c:v>
                </c:pt>
                <c:pt idx="5004">
                  <c:v>1897.348</c:v>
                </c:pt>
                <c:pt idx="5005">
                  <c:v>1724.6579999999999</c:v>
                </c:pt>
                <c:pt idx="5006">
                  <c:v>1924.088</c:v>
                </c:pt>
                <c:pt idx="5007">
                  <c:v>1702.1949999999954</c:v>
                </c:pt>
                <c:pt idx="5008">
                  <c:v>1944.077</c:v>
                </c:pt>
                <c:pt idx="5009">
                  <c:v>1686.482</c:v>
                </c:pt>
                <c:pt idx="5010">
                  <c:v>1956.963</c:v>
                </c:pt>
                <c:pt idx="5011">
                  <c:v>1679.7139999999999</c:v>
                </c:pt>
                <c:pt idx="5012">
                  <c:v>1960.7729999999999</c:v>
                </c:pt>
                <c:pt idx="5013">
                  <c:v>1682.5260000000001</c:v>
                </c:pt>
                <c:pt idx="5014">
                  <c:v>1955.453</c:v>
                </c:pt>
                <c:pt idx="5015">
                  <c:v>1693.502</c:v>
                </c:pt>
                <c:pt idx="5016">
                  <c:v>1942.0529999999999</c:v>
                </c:pt>
                <c:pt idx="5017">
                  <c:v>1712.4749999999999</c:v>
                </c:pt>
                <c:pt idx="5018">
                  <c:v>1919.9960000000001</c:v>
                </c:pt>
                <c:pt idx="5019">
                  <c:v>1737.491</c:v>
                </c:pt>
                <c:pt idx="5020">
                  <c:v>1890.7750000000001</c:v>
                </c:pt>
                <c:pt idx="5021">
                  <c:v>1768.6929999999998</c:v>
                </c:pt>
                <c:pt idx="5022">
                  <c:v>1856.1869999999999</c:v>
                </c:pt>
                <c:pt idx="5023">
                  <c:v>1802.4780000000001</c:v>
                </c:pt>
                <c:pt idx="5024">
                  <c:v>1763.4150000000011</c:v>
                </c:pt>
                <c:pt idx="5025">
                  <c:v>1781.7260000000001</c:v>
                </c:pt>
                <c:pt idx="5026">
                  <c:v>1727.1849999999954</c:v>
                </c:pt>
                <c:pt idx="5027">
                  <c:v>1814.8529999999998</c:v>
                </c:pt>
                <c:pt idx="5028">
                  <c:v>1695.019</c:v>
                </c:pt>
                <c:pt idx="5029">
                  <c:v>1844.85</c:v>
                </c:pt>
                <c:pt idx="5030">
                  <c:v>1666.5060000000001</c:v>
                </c:pt>
                <c:pt idx="5031">
                  <c:v>1869.5</c:v>
                </c:pt>
                <c:pt idx="5032">
                  <c:v>1645.1849999999954</c:v>
                </c:pt>
                <c:pt idx="5033">
                  <c:v>1888.088</c:v>
                </c:pt>
                <c:pt idx="5034">
                  <c:v>1632.011</c:v>
                </c:pt>
                <c:pt idx="5035">
                  <c:v>1898.2909999999999</c:v>
                </c:pt>
                <c:pt idx="5036">
                  <c:v>1627.048</c:v>
                </c:pt>
                <c:pt idx="5037">
                  <c:v>1900.9690000000001</c:v>
                </c:pt>
                <c:pt idx="5038">
                  <c:v>1631.039</c:v>
                </c:pt>
                <c:pt idx="5039">
                  <c:v>1893.934</c:v>
                </c:pt>
                <c:pt idx="5040">
                  <c:v>1643.953</c:v>
                </c:pt>
                <c:pt idx="5041">
                  <c:v>1878.913</c:v>
                </c:pt>
                <c:pt idx="5042">
                  <c:v>1663.2629999999999</c:v>
                </c:pt>
                <c:pt idx="5043">
                  <c:v>1855.462</c:v>
                </c:pt>
                <c:pt idx="5044">
                  <c:v>1689.4349999999999</c:v>
                </c:pt>
                <c:pt idx="5045">
                  <c:v>1826.8229999999999</c:v>
                </c:pt>
                <c:pt idx="5046">
                  <c:v>1719.1619999999998</c:v>
                </c:pt>
                <c:pt idx="5047">
                  <c:v>1792.3889999999999</c:v>
                </c:pt>
                <c:pt idx="5048">
                  <c:v>1753.8509999999999</c:v>
                </c:pt>
                <c:pt idx="5049">
                  <c:v>1757.0250000000001</c:v>
                </c:pt>
                <c:pt idx="5050">
                  <c:v>1786.8899999999999</c:v>
                </c:pt>
                <c:pt idx="5051">
                  <c:v>1723.3209999999999</c:v>
                </c:pt>
                <c:pt idx="5052">
                  <c:v>1926.0639999999999</c:v>
                </c:pt>
                <c:pt idx="5053">
                  <c:v>1794.93</c:v>
                </c:pt>
                <c:pt idx="5054">
                  <c:v>1957.4280000000001</c:v>
                </c:pt>
                <c:pt idx="5055">
                  <c:v>1765.7660000000001</c:v>
                </c:pt>
                <c:pt idx="5056">
                  <c:v>1983.048</c:v>
                </c:pt>
                <c:pt idx="5057">
                  <c:v>1744.1909999999998</c:v>
                </c:pt>
                <c:pt idx="5058">
                  <c:v>2002.239</c:v>
                </c:pt>
                <c:pt idx="5059">
                  <c:v>1730.549</c:v>
                </c:pt>
                <c:pt idx="5060">
                  <c:v>2012.7249999999999</c:v>
                </c:pt>
                <c:pt idx="5061">
                  <c:v>1726.1559999999999</c:v>
                </c:pt>
                <c:pt idx="5062">
                  <c:v>2014.55</c:v>
                </c:pt>
                <c:pt idx="5063">
                  <c:v>1730.798</c:v>
                </c:pt>
                <c:pt idx="5064">
                  <c:v>2006.8739999999998</c:v>
                </c:pt>
                <c:pt idx="5065">
                  <c:v>1745.2570000000001</c:v>
                </c:pt>
                <c:pt idx="5066">
                  <c:v>1989.836</c:v>
                </c:pt>
                <c:pt idx="5067">
                  <c:v>1766.1689999999999</c:v>
                </c:pt>
                <c:pt idx="5068">
                  <c:v>1798.4870000000001</c:v>
                </c:pt>
                <c:pt idx="5069">
                  <c:v>1646.6039999999998</c:v>
                </c:pt>
                <c:pt idx="5070">
                  <c:v>1768.345</c:v>
                </c:pt>
                <c:pt idx="5071">
                  <c:v>1676.8679999999999</c:v>
                </c:pt>
                <c:pt idx="5072">
                  <c:v>1736.212</c:v>
                </c:pt>
                <c:pt idx="5073">
                  <c:v>1709.508</c:v>
                </c:pt>
                <c:pt idx="5074">
                  <c:v>1700.2370000000001</c:v>
                </c:pt>
                <c:pt idx="5075">
                  <c:v>1742.3539999999998</c:v>
                </c:pt>
                <c:pt idx="5076">
                  <c:v>1667.97</c:v>
                </c:pt>
                <c:pt idx="5077">
                  <c:v>1773.4150000000011</c:v>
                </c:pt>
                <c:pt idx="5078">
                  <c:v>1636.2360000000001</c:v>
                </c:pt>
                <c:pt idx="5079">
                  <c:v>1800.799</c:v>
                </c:pt>
                <c:pt idx="5080">
                  <c:v>1610.93</c:v>
                </c:pt>
                <c:pt idx="5081">
                  <c:v>1823.3209999999999</c:v>
                </c:pt>
                <c:pt idx="5082">
                  <c:v>1593.2190000000001</c:v>
                </c:pt>
                <c:pt idx="5083">
                  <c:v>1838.6899999999998</c:v>
                </c:pt>
                <c:pt idx="5084">
                  <c:v>1582.5439999999999</c:v>
                </c:pt>
                <c:pt idx="5085">
                  <c:v>1846.23</c:v>
                </c:pt>
                <c:pt idx="5086">
                  <c:v>1581.0719999999999</c:v>
                </c:pt>
                <c:pt idx="5087">
                  <c:v>1845.0989999999999</c:v>
                </c:pt>
                <c:pt idx="5088">
                  <c:v>1587.72</c:v>
                </c:pt>
                <c:pt idx="5089">
                  <c:v>1836.452</c:v>
                </c:pt>
                <c:pt idx="5090">
                  <c:v>1602.3029999999999</c:v>
                </c:pt>
                <c:pt idx="5091">
                  <c:v>1818.203</c:v>
                </c:pt>
                <c:pt idx="5092">
                  <c:v>1624.6009999999999</c:v>
                </c:pt>
                <c:pt idx="5093">
                  <c:v>1794.2639999999999</c:v>
                </c:pt>
                <c:pt idx="5094">
                  <c:v>1651.098</c:v>
                </c:pt>
                <c:pt idx="5095">
                  <c:v>1763.037</c:v>
                </c:pt>
                <c:pt idx="5096">
                  <c:v>1682.4829999999999</c:v>
                </c:pt>
                <c:pt idx="5097">
                  <c:v>1730.4970000000001</c:v>
                </c:pt>
                <c:pt idx="5098">
                  <c:v>1714.116</c:v>
                </c:pt>
                <c:pt idx="5099">
                  <c:v>1695.6949999999954</c:v>
                </c:pt>
                <c:pt idx="5100">
                  <c:v>1954.3489999999999</c:v>
                </c:pt>
                <c:pt idx="5101">
                  <c:v>1871.4480000000001</c:v>
                </c:pt>
                <c:pt idx="5102">
                  <c:v>1987.981</c:v>
                </c:pt>
                <c:pt idx="5103">
                  <c:v>1836.6949999999954</c:v>
                </c:pt>
                <c:pt idx="5104">
                  <c:v>2018.876</c:v>
                </c:pt>
                <c:pt idx="5105">
                  <c:v>1809.0739999999998</c:v>
                </c:pt>
                <c:pt idx="5106">
                  <c:v>2044.0319999999999</c:v>
                </c:pt>
                <c:pt idx="5107">
                  <c:v>1788.567</c:v>
                </c:pt>
                <c:pt idx="5108">
                  <c:v>2061.1079999999997</c:v>
                </c:pt>
                <c:pt idx="5109">
                  <c:v>1777.1219999999998</c:v>
                </c:pt>
                <c:pt idx="5110">
                  <c:v>2070.1770000000001</c:v>
                </c:pt>
                <c:pt idx="5111">
                  <c:v>1775.105</c:v>
                </c:pt>
                <c:pt idx="5112">
                  <c:v>2069.3700000000022</c:v>
                </c:pt>
                <c:pt idx="5113">
                  <c:v>1782.87</c:v>
                </c:pt>
                <c:pt idx="5114">
                  <c:v>2058.9650000000001</c:v>
                </c:pt>
                <c:pt idx="5115">
                  <c:v>1798.6569999999999</c:v>
                </c:pt>
                <c:pt idx="5116">
                  <c:v>1815.068</c:v>
                </c:pt>
                <c:pt idx="5117">
                  <c:v>1628.0139999999999</c:v>
                </c:pt>
                <c:pt idx="5118">
                  <c:v>1789.0509999999999</c:v>
                </c:pt>
                <c:pt idx="5119">
                  <c:v>1656.2360000000001</c:v>
                </c:pt>
                <c:pt idx="5120">
                  <c:v>1759.3</c:v>
                </c:pt>
                <c:pt idx="5121">
                  <c:v>1686.982</c:v>
                </c:pt>
                <c:pt idx="5122">
                  <c:v>1724.76</c:v>
                </c:pt>
                <c:pt idx="5123">
                  <c:v>1719.2829999999999</c:v>
                </c:pt>
                <c:pt idx="5124">
                  <c:v>1691.116</c:v>
                </c:pt>
                <c:pt idx="5125">
                  <c:v>1751.798</c:v>
                </c:pt>
                <c:pt idx="5126">
                  <c:v>1657.3679999999999</c:v>
                </c:pt>
                <c:pt idx="5127">
                  <c:v>1782.4870000000001</c:v>
                </c:pt>
                <c:pt idx="5128">
                  <c:v>1628.2260000000001</c:v>
                </c:pt>
                <c:pt idx="5129">
                  <c:v>1808.4080000000001</c:v>
                </c:pt>
                <c:pt idx="5130">
                  <c:v>1604.886</c:v>
                </c:pt>
                <c:pt idx="5131">
                  <c:v>1828.3529999999998</c:v>
                </c:pt>
                <c:pt idx="5132">
                  <c:v>1588.71</c:v>
                </c:pt>
                <c:pt idx="5133">
                  <c:v>1841.933</c:v>
                </c:pt>
                <c:pt idx="5134">
                  <c:v>1581.2819999999999</c:v>
                </c:pt>
                <c:pt idx="5135">
                  <c:v>1846.93</c:v>
                </c:pt>
                <c:pt idx="5136">
                  <c:v>1582.0029999999999</c:v>
                </c:pt>
                <c:pt idx="5137">
                  <c:v>1843.6719999999998</c:v>
                </c:pt>
                <c:pt idx="5138">
                  <c:v>1591.547</c:v>
                </c:pt>
                <c:pt idx="5139">
                  <c:v>1831.2329999999999</c:v>
                </c:pt>
                <c:pt idx="5140">
                  <c:v>1608.1989999999998</c:v>
                </c:pt>
                <c:pt idx="5141">
                  <c:v>1812.047</c:v>
                </c:pt>
                <c:pt idx="5142">
                  <c:v>1631.4939999999999</c:v>
                </c:pt>
                <c:pt idx="5143">
                  <c:v>1784.92</c:v>
                </c:pt>
                <c:pt idx="5144">
                  <c:v>1660.365</c:v>
                </c:pt>
                <c:pt idx="5145">
                  <c:v>1754.4080000000001</c:v>
                </c:pt>
                <c:pt idx="5146">
                  <c:v>1690.9</c:v>
                </c:pt>
                <c:pt idx="5147">
                  <c:v>1719.558</c:v>
                </c:pt>
                <c:pt idx="5148">
                  <c:v>1928.866</c:v>
                </c:pt>
                <c:pt idx="5149">
                  <c:v>1898.0829999999999</c:v>
                </c:pt>
                <c:pt idx="5150">
                  <c:v>1965.0919999999999</c:v>
                </c:pt>
                <c:pt idx="5151">
                  <c:v>1859.54</c:v>
                </c:pt>
                <c:pt idx="5152">
                  <c:v>1998.454</c:v>
                </c:pt>
                <c:pt idx="5153">
                  <c:v>1827.58</c:v>
                </c:pt>
                <c:pt idx="5154">
                  <c:v>2027.22</c:v>
                </c:pt>
                <c:pt idx="5155">
                  <c:v>1801.9449999999999</c:v>
                </c:pt>
                <c:pt idx="5156">
                  <c:v>2049.9290000000001</c:v>
                </c:pt>
                <c:pt idx="5157">
                  <c:v>1784.2190000000001</c:v>
                </c:pt>
                <c:pt idx="5158">
                  <c:v>2064.8570000000022</c:v>
                </c:pt>
                <c:pt idx="5159">
                  <c:v>1775.557</c:v>
                </c:pt>
                <c:pt idx="5160">
                  <c:v>2070.5859999999998</c:v>
                </c:pt>
                <c:pt idx="5161">
                  <c:v>1776.489</c:v>
                </c:pt>
                <c:pt idx="5162">
                  <c:v>2067.192</c:v>
                </c:pt>
                <c:pt idx="5163">
                  <c:v>1786.537</c:v>
                </c:pt>
                <c:pt idx="5164">
                  <c:v>1828.9010000000001</c:v>
                </c:pt>
                <c:pt idx="5165">
                  <c:v>1611.5729999999999</c:v>
                </c:pt>
                <c:pt idx="5166">
                  <c:v>1808.31</c:v>
                </c:pt>
                <c:pt idx="5167">
                  <c:v>1635.069</c:v>
                </c:pt>
                <c:pt idx="5168">
                  <c:v>1780.8939999999998</c:v>
                </c:pt>
                <c:pt idx="5169">
                  <c:v>1664.0819999999999</c:v>
                </c:pt>
                <c:pt idx="5170">
                  <c:v>1748.279</c:v>
                </c:pt>
                <c:pt idx="5171">
                  <c:v>1695.9949999999999</c:v>
                </c:pt>
                <c:pt idx="5172">
                  <c:v>1714.9749999999999</c:v>
                </c:pt>
                <c:pt idx="5173">
                  <c:v>1729.5909999999999</c:v>
                </c:pt>
                <c:pt idx="5174">
                  <c:v>1680.4150000000011</c:v>
                </c:pt>
                <c:pt idx="5175">
                  <c:v>1761.0150000000001</c:v>
                </c:pt>
                <c:pt idx="5176">
                  <c:v>1648.04</c:v>
                </c:pt>
                <c:pt idx="5177">
                  <c:v>1791.221</c:v>
                </c:pt>
                <c:pt idx="5178">
                  <c:v>1620.7470000000001</c:v>
                </c:pt>
                <c:pt idx="5179">
                  <c:v>1814.91</c:v>
                </c:pt>
                <c:pt idx="5180">
                  <c:v>1599.6209999999999</c:v>
                </c:pt>
                <c:pt idx="5181">
                  <c:v>1833.366</c:v>
                </c:pt>
                <c:pt idx="5182">
                  <c:v>1585.9690000000001</c:v>
                </c:pt>
                <c:pt idx="5183">
                  <c:v>1844.12</c:v>
                </c:pt>
                <c:pt idx="5184">
                  <c:v>1580.4949999999999</c:v>
                </c:pt>
                <c:pt idx="5185">
                  <c:v>1846.9380000000001</c:v>
                </c:pt>
                <c:pt idx="5186">
                  <c:v>1584.1829999999998</c:v>
                </c:pt>
                <c:pt idx="5187">
                  <c:v>1840.77</c:v>
                </c:pt>
                <c:pt idx="5188">
                  <c:v>1595.6019999999999</c:v>
                </c:pt>
                <c:pt idx="5189">
                  <c:v>1826.579</c:v>
                </c:pt>
                <c:pt idx="5190">
                  <c:v>1614.6679999999999</c:v>
                </c:pt>
                <c:pt idx="5191">
                  <c:v>1804.1969999999999</c:v>
                </c:pt>
                <c:pt idx="5192">
                  <c:v>1639.9</c:v>
                </c:pt>
                <c:pt idx="5193">
                  <c:v>1776.9570000000001</c:v>
                </c:pt>
                <c:pt idx="5194">
                  <c:v>1668.954</c:v>
                </c:pt>
                <c:pt idx="5195">
                  <c:v>1743.8629999999998</c:v>
                </c:pt>
                <c:pt idx="5196">
                  <c:v>1903.739</c:v>
                </c:pt>
                <c:pt idx="5197">
                  <c:v>1923.789</c:v>
                </c:pt>
                <c:pt idx="5198">
                  <c:v>1939.2380000000001</c:v>
                </c:pt>
                <c:pt idx="5199">
                  <c:v>1886.1659999999999</c:v>
                </c:pt>
                <c:pt idx="5200">
                  <c:v>1974.8129999999999</c:v>
                </c:pt>
                <c:pt idx="5201">
                  <c:v>1849.78</c:v>
                </c:pt>
                <c:pt idx="5202">
                  <c:v>2006.7839999999999</c:v>
                </c:pt>
                <c:pt idx="5203">
                  <c:v>1819.454</c:v>
                </c:pt>
                <c:pt idx="5204">
                  <c:v>2035.1719999999998</c:v>
                </c:pt>
                <c:pt idx="5205">
                  <c:v>1795.91</c:v>
                </c:pt>
                <c:pt idx="5206">
                  <c:v>2055.3570000000022</c:v>
                </c:pt>
                <c:pt idx="5207">
                  <c:v>1780.471</c:v>
                </c:pt>
                <c:pt idx="5208">
                  <c:v>2067.5079999999998</c:v>
                </c:pt>
                <c:pt idx="5209">
                  <c:v>1774.933</c:v>
                </c:pt>
                <c:pt idx="5210">
                  <c:v>2070.7939999999999</c:v>
                </c:pt>
                <c:pt idx="5211">
                  <c:v>1778.5839999999998</c:v>
                </c:pt>
                <c:pt idx="5212">
                  <c:v>1838.982</c:v>
                </c:pt>
                <c:pt idx="5213">
                  <c:v>1598.2760000000001</c:v>
                </c:pt>
                <c:pt idx="5214">
                  <c:v>1823.8319999999999</c:v>
                </c:pt>
                <c:pt idx="5215">
                  <c:v>1618.08</c:v>
                </c:pt>
                <c:pt idx="5216">
                  <c:v>1800.491</c:v>
                </c:pt>
                <c:pt idx="5217">
                  <c:v>1644.3819999999998</c:v>
                </c:pt>
                <c:pt idx="5218">
                  <c:v>1771.204</c:v>
                </c:pt>
                <c:pt idx="5219">
                  <c:v>1673.816</c:v>
                </c:pt>
                <c:pt idx="5220">
                  <c:v>1738.7619999999999</c:v>
                </c:pt>
                <c:pt idx="5221">
                  <c:v>1706.92</c:v>
                </c:pt>
                <c:pt idx="5222">
                  <c:v>1703.4270000000001</c:v>
                </c:pt>
                <c:pt idx="5223">
                  <c:v>1738.615</c:v>
                </c:pt>
                <c:pt idx="5224">
                  <c:v>1670.4490000000001</c:v>
                </c:pt>
                <c:pt idx="5225">
                  <c:v>1770.5160000000001</c:v>
                </c:pt>
                <c:pt idx="5226">
                  <c:v>1638.749</c:v>
                </c:pt>
                <c:pt idx="5227">
                  <c:v>1798.3779999999999</c:v>
                </c:pt>
                <c:pt idx="5228">
                  <c:v>1613.9739999999999</c:v>
                </c:pt>
                <c:pt idx="5229">
                  <c:v>1821.5070000000001</c:v>
                </c:pt>
                <c:pt idx="5230">
                  <c:v>1594.5650000000001</c:v>
                </c:pt>
                <c:pt idx="5231">
                  <c:v>1837.242</c:v>
                </c:pt>
                <c:pt idx="5232">
                  <c:v>1583.09</c:v>
                </c:pt>
                <c:pt idx="5233">
                  <c:v>1845.93</c:v>
                </c:pt>
                <c:pt idx="5234">
                  <c:v>1580.9570000000001</c:v>
                </c:pt>
                <c:pt idx="5235">
                  <c:v>1845.79</c:v>
                </c:pt>
                <c:pt idx="5236">
                  <c:v>1586.6</c:v>
                </c:pt>
                <c:pt idx="5237">
                  <c:v>1837.4180000000001</c:v>
                </c:pt>
                <c:pt idx="5238">
                  <c:v>1600.597</c:v>
                </c:pt>
                <c:pt idx="5239">
                  <c:v>1820.521</c:v>
                </c:pt>
                <c:pt idx="5240">
                  <c:v>1621.55</c:v>
                </c:pt>
                <c:pt idx="5241">
                  <c:v>1796.8579999999999</c:v>
                </c:pt>
                <c:pt idx="5242">
                  <c:v>1648.876</c:v>
                </c:pt>
                <c:pt idx="5243">
                  <c:v>1766.566</c:v>
                </c:pt>
                <c:pt idx="5244">
                  <c:v>1926.402</c:v>
                </c:pt>
                <c:pt idx="5245">
                  <c:v>2004.06</c:v>
                </c:pt>
                <c:pt idx="5246">
                  <c:v>1962.452</c:v>
                </c:pt>
                <c:pt idx="5247">
                  <c:v>1964.4580000000001</c:v>
                </c:pt>
                <c:pt idx="5248">
                  <c:v>2000.2819999999999</c:v>
                </c:pt>
                <c:pt idx="5249">
                  <c:v>1924.779</c:v>
                </c:pt>
                <c:pt idx="5250">
                  <c:v>2035.2909999999999</c:v>
                </c:pt>
                <c:pt idx="5251">
                  <c:v>1890.1019999999999</c:v>
                </c:pt>
                <c:pt idx="5252">
                  <c:v>2068.0160000000001</c:v>
                </c:pt>
                <c:pt idx="5253">
                  <c:v>1860.3339999999998</c:v>
                </c:pt>
                <c:pt idx="5254">
                  <c:v>2094.06</c:v>
                </c:pt>
                <c:pt idx="5255">
                  <c:v>1837.3429999999998</c:v>
                </c:pt>
                <c:pt idx="5256">
                  <c:v>2113.1790000000001</c:v>
                </c:pt>
                <c:pt idx="5257">
                  <c:v>1825.0609999999999</c:v>
                </c:pt>
                <c:pt idx="5258">
                  <c:v>2123.3890000000001</c:v>
                </c:pt>
                <c:pt idx="5259">
                  <c:v>1821.4050000000011</c:v>
                </c:pt>
                <c:pt idx="5260">
                  <c:v>1845.1989999999998</c:v>
                </c:pt>
                <c:pt idx="5261">
                  <c:v>1588.4949999999999</c:v>
                </c:pt>
                <c:pt idx="5262">
                  <c:v>1835.3139999999999</c:v>
                </c:pt>
                <c:pt idx="5263">
                  <c:v>1603.2950000000001</c:v>
                </c:pt>
                <c:pt idx="5264">
                  <c:v>1817.1319999999998</c:v>
                </c:pt>
                <c:pt idx="5265">
                  <c:v>1625.08</c:v>
                </c:pt>
                <c:pt idx="5266">
                  <c:v>1792.7560000000001</c:v>
                </c:pt>
                <c:pt idx="5267">
                  <c:v>1652.2539999999999</c:v>
                </c:pt>
                <c:pt idx="5268">
                  <c:v>1762.328</c:v>
                </c:pt>
                <c:pt idx="5269">
                  <c:v>1683.261</c:v>
                </c:pt>
                <c:pt idx="5270">
                  <c:v>1727.913</c:v>
                </c:pt>
                <c:pt idx="5271">
                  <c:v>1716.1029999999998</c:v>
                </c:pt>
                <c:pt idx="5272">
                  <c:v>1694.298</c:v>
                </c:pt>
                <c:pt idx="5273">
                  <c:v>1749.3129999999999</c:v>
                </c:pt>
                <c:pt idx="5274">
                  <c:v>1659.6969999999999</c:v>
                </c:pt>
                <c:pt idx="5275">
                  <c:v>1779.7619999999999</c:v>
                </c:pt>
                <c:pt idx="5276">
                  <c:v>1630.7919999999999</c:v>
                </c:pt>
                <c:pt idx="5277">
                  <c:v>1806.5839999999998</c:v>
                </c:pt>
                <c:pt idx="5278">
                  <c:v>1607.0819999999999</c:v>
                </c:pt>
                <c:pt idx="5279">
                  <c:v>1826.509</c:v>
                </c:pt>
                <c:pt idx="5280">
                  <c:v>1590.066</c:v>
                </c:pt>
                <c:pt idx="5281">
                  <c:v>1840.9829999999999</c:v>
                </c:pt>
                <c:pt idx="5282">
                  <c:v>1581.829</c:v>
                </c:pt>
                <c:pt idx="5283">
                  <c:v>1846.7049999999999</c:v>
                </c:pt>
                <c:pt idx="5284">
                  <c:v>1581.308</c:v>
                </c:pt>
                <c:pt idx="5285">
                  <c:v>1844.2060000000001</c:v>
                </c:pt>
                <c:pt idx="5286">
                  <c:v>1590.402</c:v>
                </c:pt>
                <c:pt idx="5287">
                  <c:v>1832.758</c:v>
                </c:pt>
                <c:pt idx="5288">
                  <c:v>1606.5239999999999</c:v>
                </c:pt>
                <c:pt idx="5289">
                  <c:v>1814.2429999999999</c:v>
                </c:pt>
                <c:pt idx="5290">
                  <c:v>1629.0629999999999</c:v>
                </c:pt>
                <c:pt idx="5291">
                  <c:v>1787.5350000000001</c:v>
                </c:pt>
                <c:pt idx="5292">
                  <c:v>1900.9680000000001</c:v>
                </c:pt>
                <c:pt idx="5293">
                  <c:v>2030.961</c:v>
                </c:pt>
                <c:pt idx="5294">
                  <c:v>1936.365</c:v>
                </c:pt>
                <c:pt idx="5295">
                  <c:v>1991.9639999999999</c:v>
                </c:pt>
                <c:pt idx="5296">
                  <c:v>1974.0129999999999</c:v>
                </c:pt>
                <c:pt idx="5297">
                  <c:v>1952.2160000000001</c:v>
                </c:pt>
                <c:pt idx="5298">
                  <c:v>2010.3829999999998</c:v>
                </c:pt>
                <c:pt idx="5299">
                  <c:v>1913.47</c:v>
                </c:pt>
                <c:pt idx="5300">
                  <c:v>2045.6469999999999</c:v>
                </c:pt>
                <c:pt idx="5301">
                  <c:v>1880.6399999999999</c:v>
                </c:pt>
                <c:pt idx="5302">
                  <c:v>2076.386</c:v>
                </c:pt>
                <c:pt idx="5303">
                  <c:v>1852.1029999999998</c:v>
                </c:pt>
                <c:pt idx="5304">
                  <c:v>2100.6419999999998</c:v>
                </c:pt>
                <c:pt idx="5305">
                  <c:v>1833.0989999999999</c:v>
                </c:pt>
                <c:pt idx="5306">
                  <c:v>2117.0369999999998</c:v>
                </c:pt>
                <c:pt idx="5307">
                  <c:v>1822.5409999999999</c:v>
                </c:pt>
                <c:pt idx="5308">
                  <c:v>1846.704</c:v>
                </c:pt>
                <c:pt idx="5309">
                  <c:v>1582.375</c:v>
                </c:pt>
                <c:pt idx="5310">
                  <c:v>1843.3689999999999</c:v>
                </c:pt>
                <c:pt idx="5311">
                  <c:v>1591.9760000000001</c:v>
                </c:pt>
                <c:pt idx="5312">
                  <c:v>1830.7</c:v>
                </c:pt>
                <c:pt idx="5313">
                  <c:v>1609.6129999999998</c:v>
                </c:pt>
                <c:pt idx="5314">
                  <c:v>1810.5650000000001</c:v>
                </c:pt>
                <c:pt idx="5315">
                  <c:v>1632.6909999999998</c:v>
                </c:pt>
                <c:pt idx="5316">
                  <c:v>1783.6859999999999</c:v>
                </c:pt>
                <c:pt idx="5317">
                  <c:v>1661.6839999999959</c:v>
                </c:pt>
                <c:pt idx="5318">
                  <c:v>1752.5329999999999</c:v>
                </c:pt>
                <c:pt idx="5319">
                  <c:v>1692.8409999999999</c:v>
                </c:pt>
                <c:pt idx="5320">
                  <c:v>1717.55</c:v>
                </c:pt>
                <c:pt idx="5321">
                  <c:v>1727.0150000000001</c:v>
                </c:pt>
                <c:pt idx="5322">
                  <c:v>1682.902</c:v>
                </c:pt>
                <c:pt idx="5323">
                  <c:v>1758.0619999999999</c:v>
                </c:pt>
                <c:pt idx="5324">
                  <c:v>1650.83</c:v>
                </c:pt>
                <c:pt idx="5325">
                  <c:v>1788.0609999999999</c:v>
                </c:pt>
                <c:pt idx="5326">
                  <c:v>1623.1079999999999</c:v>
                </c:pt>
                <c:pt idx="5327">
                  <c:v>1812.8619999999999</c:v>
                </c:pt>
                <c:pt idx="5328">
                  <c:v>1601.098</c:v>
                </c:pt>
                <c:pt idx="5329">
                  <c:v>1832.24</c:v>
                </c:pt>
                <c:pt idx="5330">
                  <c:v>1586.7349999999999</c:v>
                </c:pt>
                <c:pt idx="5331">
                  <c:v>1843.46</c:v>
                </c:pt>
                <c:pt idx="5332">
                  <c:v>1580.62</c:v>
                </c:pt>
                <c:pt idx="5333">
                  <c:v>1847.11</c:v>
                </c:pt>
                <c:pt idx="5334">
                  <c:v>1583.454</c:v>
                </c:pt>
                <c:pt idx="5335">
                  <c:v>1841.6979999999999</c:v>
                </c:pt>
                <c:pt idx="5336">
                  <c:v>1593.8389999999999</c:v>
                </c:pt>
                <c:pt idx="5337">
                  <c:v>1828.1959999999999</c:v>
                </c:pt>
                <c:pt idx="5338">
                  <c:v>1612.9929999999999</c:v>
                </c:pt>
                <c:pt idx="5339">
                  <c:v>1806.471</c:v>
                </c:pt>
                <c:pt idx="5340">
                  <c:v>1879.912</c:v>
                </c:pt>
                <c:pt idx="5341">
                  <c:v>2054.7710000000002</c:v>
                </c:pt>
                <c:pt idx="5342">
                  <c:v>1912.559</c:v>
                </c:pt>
                <c:pt idx="5343">
                  <c:v>2018.8719999999998</c:v>
                </c:pt>
                <c:pt idx="5344">
                  <c:v>1947.721</c:v>
                </c:pt>
                <c:pt idx="5345">
                  <c:v>1980.444</c:v>
                </c:pt>
                <c:pt idx="5346">
                  <c:v>1985.0339999999999</c:v>
                </c:pt>
                <c:pt idx="5347">
                  <c:v>1940.287</c:v>
                </c:pt>
                <c:pt idx="5348">
                  <c:v>2022.0989999999999</c:v>
                </c:pt>
                <c:pt idx="5349">
                  <c:v>1903.8689999999999</c:v>
                </c:pt>
                <c:pt idx="5350">
                  <c:v>2055.0030000000002</c:v>
                </c:pt>
                <c:pt idx="5351">
                  <c:v>1870.913</c:v>
                </c:pt>
                <c:pt idx="5352">
                  <c:v>2085.0749999999998</c:v>
                </c:pt>
                <c:pt idx="5353">
                  <c:v>1845.422</c:v>
                </c:pt>
                <c:pt idx="5354">
                  <c:v>2106.2719999999999</c:v>
                </c:pt>
                <c:pt idx="5355">
                  <c:v>1828.537</c:v>
                </c:pt>
                <c:pt idx="5356">
                  <c:v>1898.2170000000001</c:v>
                </c:pt>
                <c:pt idx="5357">
                  <c:v>1626.8979999999999</c:v>
                </c:pt>
                <c:pt idx="5358">
                  <c:v>1900.9090000000001</c:v>
                </c:pt>
                <c:pt idx="5359">
                  <c:v>1630.8729999999998</c:v>
                </c:pt>
                <c:pt idx="5360">
                  <c:v>1894.1909999999998</c:v>
                </c:pt>
                <c:pt idx="5361">
                  <c:v>1642.982</c:v>
                </c:pt>
                <c:pt idx="5362">
                  <c:v>1880.307</c:v>
                </c:pt>
                <c:pt idx="5363">
                  <c:v>1662.4839999999999</c:v>
                </c:pt>
                <c:pt idx="5364">
                  <c:v>1856.8239999999998</c:v>
                </c:pt>
                <c:pt idx="5365">
                  <c:v>1689.454</c:v>
                </c:pt>
                <c:pt idx="5366">
                  <c:v>1828.4670000000001</c:v>
                </c:pt>
                <c:pt idx="5367">
                  <c:v>1719.1929999999998</c:v>
                </c:pt>
                <c:pt idx="5368">
                  <c:v>1794.1629999999998</c:v>
                </c:pt>
                <c:pt idx="5369">
                  <c:v>1752.0909999999999</c:v>
                </c:pt>
                <c:pt idx="5370">
                  <c:v>1760.06</c:v>
                </c:pt>
                <c:pt idx="5371">
                  <c:v>1785.0929999999998</c:v>
                </c:pt>
                <c:pt idx="5372">
                  <c:v>1723.299</c:v>
                </c:pt>
                <c:pt idx="5373">
                  <c:v>1818.4580000000001</c:v>
                </c:pt>
                <c:pt idx="5374">
                  <c:v>1692.135</c:v>
                </c:pt>
                <c:pt idx="5375">
                  <c:v>1847.1019999999999</c:v>
                </c:pt>
                <c:pt idx="5376">
                  <c:v>1664.241</c:v>
                </c:pt>
                <c:pt idx="5377">
                  <c:v>1871.6399999999999</c:v>
                </c:pt>
                <c:pt idx="5378">
                  <c:v>1643.4250000000011</c:v>
                </c:pt>
                <c:pt idx="5379">
                  <c:v>1889.307</c:v>
                </c:pt>
                <c:pt idx="5380">
                  <c:v>1631.1229999999998</c:v>
                </c:pt>
                <c:pt idx="5381">
                  <c:v>1898.9470000000001</c:v>
                </c:pt>
                <c:pt idx="5382">
                  <c:v>1627.1179999999999</c:v>
                </c:pt>
                <c:pt idx="5383">
                  <c:v>1900.546</c:v>
                </c:pt>
                <c:pt idx="5384">
                  <c:v>1631.999</c:v>
                </c:pt>
                <c:pt idx="5385">
                  <c:v>1892.93</c:v>
                </c:pt>
                <c:pt idx="5386">
                  <c:v>1645.3779999999999</c:v>
                </c:pt>
                <c:pt idx="5387">
                  <c:v>1876.5739999999998</c:v>
                </c:pt>
                <c:pt idx="5388">
                  <c:v>1859.991</c:v>
                </c:pt>
                <c:pt idx="5389">
                  <c:v>2076.9490000000001</c:v>
                </c:pt>
                <c:pt idx="5390">
                  <c:v>1888.296</c:v>
                </c:pt>
                <c:pt idx="5391">
                  <c:v>2044.2639999999999</c:v>
                </c:pt>
                <c:pt idx="5392">
                  <c:v>1922.1949999999954</c:v>
                </c:pt>
                <c:pt idx="5393">
                  <c:v>2007.125</c:v>
                </c:pt>
                <c:pt idx="5394">
                  <c:v>1959.2760000000001</c:v>
                </c:pt>
                <c:pt idx="5395">
                  <c:v>1968.232</c:v>
                </c:pt>
                <c:pt idx="5396">
                  <c:v>1996.5429999999999</c:v>
                </c:pt>
                <c:pt idx="5397">
                  <c:v>1928.9880000000001</c:v>
                </c:pt>
                <c:pt idx="5398">
                  <c:v>2032.335</c:v>
                </c:pt>
                <c:pt idx="5399">
                  <c:v>1893.413</c:v>
                </c:pt>
                <c:pt idx="5400">
                  <c:v>2065.5790000000002</c:v>
                </c:pt>
                <c:pt idx="5401">
                  <c:v>1862.7080000000001</c:v>
                </c:pt>
                <c:pt idx="5402">
                  <c:v>2091.5549999999998</c:v>
                </c:pt>
                <c:pt idx="5403">
                  <c:v>1839.251</c:v>
                </c:pt>
                <c:pt idx="5404">
                  <c:v>1891.1679999999999</c:v>
                </c:pt>
                <c:pt idx="5405">
                  <c:v>1629.7729999999999</c:v>
                </c:pt>
                <c:pt idx="5406">
                  <c:v>1900.2249999999999</c:v>
                </c:pt>
                <c:pt idx="5407">
                  <c:v>1627.3529999999998</c:v>
                </c:pt>
                <c:pt idx="5408">
                  <c:v>1899.79</c:v>
                </c:pt>
                <c:pt idx="5409">
                  <c:v>1633.4870000000001</c:v>
                </c:pt>
                <c:pt idx="5410">
                  <c:v>1891.1929999999998</c:v>
                </c:pt>
                <c:pt idx="5411">
                  <c:v>1648.077</c:v>
                </c:pt>
                <c:pt idx="5412">
                  <c:v>1873.1919999999998</c:v>
                </c:pt>
                <c:pt idx="5413">
                  <c:v>1670.002</c:v>
                </c:pt>
                <c:pt idx="5414">
                  <c:v>1849.0319999999999</c:v>
                </c:pt>
                <c:pt idx="5415">
                  <c:v>1696.3129999999999</c:v>
                </c:pt>
                <c:pt idx="5416">
                  <c:v>1818.5819999999999</c:v>
                </c:pt>
                <c:pt idx="5417">
                  <c:v>1728.5219999999999</c:v>
                </c:pt>
                <c:pt idx="5418">
                  <c:v>1783.94</c:v>
                </c:pt>
                <c:pt idx="5419">
                  <c:v>1761.836</c:v>
                </c:pt>
                <c:pt idx="5420">
                  <c:v>1747.8939999999998</c:v>
                </c:pt>
                <c:pt idx="5421">
                  <c:v>1795.2260000000001</c:v>
                </c:pt>
                <c:pt idx="5422">
                  <c:v>1714.009</c:v>
                </c:pt>
                <c:pt idx="5423">
                  <c:v>1826.7860000000001</c:v>
                </c:pt>
                <c:pt idx="5424">
                  <c:v>1683.066</c:v>
                </c:pt>
                <c:pt idx="5425">
                  <c:v>1855.7470000000001</c:v>
                </c:pt>
                <c:pt idx="5426">
                  <c:v>1656.819</c:v>
                </c:pt>
                <c:pt idx="5427">
                  <c:v>1877.615</c:v>
                </c:pt>
                <c:pt idx="5428">
                  <c:v>1638.9010000000001</c:v>
                </c:pt>
                <c:pt idx="5429">
                  <c:v>1893.08</c:v>
                </c:pt>
                <c:pt idx="5430">
                  <c:v>1628.9360000000001</c:v>
                </c:pt>
                <c:pt idx="5431">
                  <c:v>1900.5229999999999</c:v>
                </c:pt>
                <c:pt idx="5432">
                  <c:v>1627.73</c:v>
                </c:pt>
                <c:pt idx="5433">
                  <c:v>1898.8119999999999</c:v>
                </c:pt>
                <c:pt idx="5434">
                  <c:v>1635.3039999999999</c:v>
                </c:pt>
                <c:pt idx="5435">
                  <c:v>1888.8969999999999</c:v>
                </c:pt>
                <c:pt idx="5436">
                  <c:v>1844.424</c:v>
                </c:pt>
                <c:pt idx="5437">
                  <c:v>2095.1559999999999</c:v>
                </c:pt>
                <c:pt idx="5438">
                  <c:v>1868.3919999999998</c:v>
                </c:pt>
                <c:pt idx="5439">
                  <c:v>2067.5259999999998</c:v>
                </c:pt>
                <c:pt idx="5440">
                  <c:v>1898.0889999999999</c:v>
                </c:pt>
                <c:pt idx="5441">
                  <c:v>2033.8609999999999</c:v>
                </c:pt>
                <c:pt idx="5442">
                  <c:v>1933.3029999999999</c:v>
                </c:pt>
                <c:pt idx="5443">
                  <c:v>1995.769</c:v>
                </c:pt>
                <c:pt idx="5444">
                  <c:v>1970.827</c:v>
                </c:pt>
                <c:pt idx="5445">
                  <c:v>1956.037</c:v>
                </c:pt>
                <c:pt idx="5446">
                  <c:v>2007.2570000000001</c:v>
                </c:pt>
                <c:pt idx="5447">
                  <c:v>1918.6439999999998</c:v>
                </c:pt>
                <c:pt idx="5448">
                  <c:v>2042.9110000000001</c:v>
                </c:pt>
                <c:pt idx="5449">
                  <c:v>1883.078</c:v>
                </c:pt>
                <c:pt idx="5450">
                  <c:v>2073.5810000000001</c:v>
                </c:pt>
                <c:pt idx="5451">
                  <c:v>1854.4670000000001</c:v>
                </c:pt>
                <c:pt idx="5452">
                  <c:v>1880.5509999999999</c:v>
                </c:pt>
                <c:pt idx="5453">
                  <c:v>1636.7829999999999</c:v>
                </c:pt>
                <c:pt idx="5454">
                  <c:v>1895.03</c:v>
                </c:pt>
                <c:pt idx="5455">
                  <c:v>1628.3129999999999</c:v>
                </c:pt>
                <c:pt idx="5456">
                  <c:v>1900.7139999999999</c:v>
                </c:pt>
                <c:pt idx="5457">
                  <c:v>1628.28</c:v>
                </c:pt>
                <c:pt idx="5458">
                  <c:v>1898.2060000000001</c:v>
                </c:pt>
                <c:pt idx="5459">
                  <c:v>1637.2280000000001</c:v>
                </c:pt>
                <c:pt idx="5460">
                  <c:v>1886.42</c:v>
                </c:pt>
                <c:pt idx="5461">
                  <c:v>1653.828</c:v>
                </c:pt>
                <c:pt idx="5462">
                  <c:v>1867.2449999999999</c:v>
                </c:pt>
                <c:pt idx="5463">
                  <c:v>1677.6209999999999</c:v>
                </c:pt>
                <c:pt idx="5464">
                  <c:v>1839.982</c:v>
                </c:pt>
                <c:pt idx="5465">
                  <c:v>1706.578</c:v>
                </c:pt>
                <c:pt idx="5466">
                  <c:v>1808.3869999999999</c:v>
                </c:pt>
                <c:pt idx="5467">
                  <c:v>1738.6429999999998</c:v>
                </c:pt>
                <c:pt idx="5468">
                  <c:v>1773.06</c:v>
                </c:pt>
                <c:pt idx="5469">
                  <c:v>1772.796</c:v>
                </c:pt>
                <c:pt idx="5470">
                  <c:v>1737.6329999999998</c:v>
                </c:pt>
                <c:pt idx="5471">
                  <c:v>1804.6819999999998</c:v>
                </c:pt>
                <c:pt idx="5472">
                  <c:v>1704.6</c:v>
                </c:pt>
                <c:pt idx="5473">
                  <c:v>1836.2670000000001</c:v>
                </c:pt>
                <c:pt idx="5474">
                  <c:v>1674.3129999999999</c:v>
                </c:pt>
                <c:pt idx="5475">
                  <c:v>1862.492</c:v>
                </c:pt>
                <c:pt idx="5476">
                  <c:v>1650.796</c:v>
                </c:pt>
                <c:pt idx="5477">
                  <c:v>1883.3679999999999</c:v>
                </c:pt>
                <c:pt idx="5478">
                  <c:v>1634.9070000000011</c:v>
                </c:pt>
                <c:pt idx="5479">
                  <c:v>1896.4380000000001</c:v>
                </c:pt>
                <c:pt idx="5480">
                  <c:v>1627.7070000000001</c:v>
                </c:pt>
                <c:pt idx="5481">
                  <c:v>1900.9780000000001</c:v>
                </c:pt>
                <c:pt idx="5482">
                  <c:v>1629.1519999999998</c:v>
                </c:pt>
                <c:pt idx="5483">
                  <c:v>1896.9929999999999</c:v>
                </c:pt>
                <c:pt idx="5484">
                  <c:v>1832.4090000000001</c:v>
                </c:pt>
                <c:pt idx="5485">
                  <c:v>2109.17</c:v>
                </c:pt>
                <c:pt idx="5486">
                  <c:v>1850.8029999999999</c:v>
                </c:pt>
                <c:pt idx="5487">
                  <c:v>2087.7819999999997</c:v>
                </c:pt>
                <c:pt idx="5488">
                  <c:v>1876.7360000000001</c:v>
                </c:pt>
                <c:pt idx="5489">
                  <c:v>2058.498</c:v>
                </c:pt>
                <c:pt idx="5490">
                  <c:v>1909.6629999999998</c:v>
                </c:pt>
                <c:pt idx="5491">
                  <c:v>2022.548</c:v>
                </c:pt>
                <c:pt idx="5492">
                  <c:v>1943.962</c:v>
                </c:pt>
                <c:pt idx="5493">
                  <c:v>1984.232</c:v>
                </c:pt>
                <c:pt idx="5494">
                  <c:v>1981.202</c:v>
                </c:pt>
                <c:pt idx="5495">
                  <c:v>1944.0339999999999</c:v>
                </c:pt>
                <c:pt idx="5496">
                  <c:v>2018.5039999999999</c:v>
                </c:pt>
                <c:pt idx="5497">
                  <c:v>1906.7439999999999</c:v>
                </c:pt>
                <c:pt idx="5498">
                  <c:v>2052.2649999999903</c:v>
                </c:pt>
                <c:pt idx="5499">
                  <c:v>1873.6469999999999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282368"/>
        <c:axId val="100283904"/>
      </c:lineChart>
      <c:catAx>
        <c:axId val="100282368"/>
        <c:scaling>
          <c:orientation val="minMax"/>
        </c:scaling>
        <c:delete val="1"/>
        <c:axPos val="b"/>
        <c:majorTickMark val="none"/>
        <c:minorTickMark val="none"/>
        <c:tickLblPos val="nextTo"/>
        <c:crossAx val="100283904"/>
        <c:crosses val="autoZero"/>
        <c:auto val="1"/>
        <c:lblAlgn val="ctr"/>
        <c:lblOffset val="100"/>
        <c:noMultiLvlLbl val="0"/>
      </c:catAx>
      <c:valAx>
        <c:axId val="100283904"/>
        <c:scaling>
          <c:orientation val="minMax"/>
          <c:min val="1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Delay (ps)</a:t>
                </a:r>
                <a:endParaRPr lang="en-US" dirty="0"/>
              </a:p>
            </c:rich>
          </c:tx>
          <c:layout/>
          <c:overlay val="0"/>
        </c:title>
        <c:numFmt formatCode="0.0000" sourceLinked="1"/>
        <c:majorTickMark val="none"/>
        <c:minorTickMark val="none"/>
        <c:tickLblPos val="nextTo"/>
        <c:crossAx val="100282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Only 1MHz Source ON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SDL Delay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val>
            <c:numRef>
              <c:f>'Noise Plots'!$H$3:$H$5502</c:f>
              <c:numCache>
                <c:formatCode>0.0000</c:formatCode>
                <c:ptCount val="5500"/>
                <c:pt idx="0">
                  <c:v>1871.1</c:v>
                </c:pt>
                <c:pt idx="1">
                  <c:v>1871.1</c:v>
                </c:pt>
                <c:pt idx="2">
                  <c:v>1871.1</c:v>
                </c:pt>
                <c:pt idx="3">
                  <c:v>1871.1</c:v>
                </c:pt>
                <c:pt idx="4">
                  <c:v>1820.8</c:v>
                </c:pt>
                <c:pt idx="5">
                  <c:v>1820.8</c:v>
                </c:pt>
                <c:pt idx="6">
                  <c:v>1820.8</c:v>
                </c:pt>
                <c:pt idx="7">
                  <c:v>1820.8</c:v>
                </c:pt>
                <c:pt idx="8">
                  <c:v>1820.8</c:v>
                </c:pt>
                <c:pt idx="9">
                  <c:v>1820.8</c:v>
                </c:pt>
                <c:pt idx="10">
                  <c:v>1820.8</c:v>
                </c:pt>
                <c:pt idx="11">
                  <c:v>1820.8</c:v>
                </c:pt>
                <c:pt idx="12">
                  <c:v>1820.8</c:v>
                </c:pt>
                <c:pt idx="13">
                  <c:v>1820.8</c:v>
                </c:pt>
                <c:pt idx="14">
                  <c:v>1820.8</c:v>
                </c:pt>
                <c:pt idx="15">
                  <c:v>1820.8</c:v>
                </c:pt>
                <c:pt idx="16">
                  <c:v>1820.8</c:v>
                </c:pt>
                <c:pt idx="17">
                  <c:v>1820.8</c:v>
                </c:pt>
                <c:pt idx="18">
                  <c:v>1820.8</c:v>
                </c:pt>
                <c:pt idx="19">
                  <c:v>1820.8</c:v>
                </c:pt>
                <c:pt idx="20">
                  <c:v>1820.8</c:v>
                </c:pt>
                <c:pt idx="21">
                  <c:v>1820.8</c:v>
                </c:pt>
                <c:pt idx="22">
                  <c:v>1820.8</c:v>
                </c:pt>
                <c:pt idx="23">
                  <c:v>1820.8</c:v>
                </c:pt>
                <c:pt idx="24">
                  <c:v>1820.8</c:v>
                </c:pt>
                <c:pt idx="25">
                  <c:v>1820.8</c:v>
                </c:pt>
                <c:pt idx="26">
                  <c:v>1820.8</c:v>
                </c:pt>
                <c:pt idx="27">
                  <c:v>1820.8</c:v>
                </c:pt>
                <c:pt idx="28">
                  <c:v>1820.8</c:v>
                </c:pt>
                <c:pt idx="29">
                  <c:v>1820.8</c:v>
                </c:pt>
                <c:pt idx="30">
                  <c:v>1820.8</c:v>
                </c:pt>
                <c:pt idx="31">
                  <c:v>1820.8</c:v>
                </c:pt>
                <c:pt idx="32">
                  <c:v>1820.8</c:v>
                </c:pt>
                <c:pt idx="33">
                  <c:v>1820.8</c:v>
                </c:pt>
                <c:pt idx="34">
                  <c:v>1820.8</c:v>
                </c:pt>
                <c:pt idx="35">
                  <c:v>1820.8</c:v>
                </c:pt>
                <c:pt idx="36">
                  <c:v>1820.8</c:v>
                </c:pt>
                <c:pt idx="37">
                  <c:v>1820.8</c:v>
                </c:pt>
                <c:pt idx="38">
                  <c:v>1820.8</c:v>
                </c:pt>
                <c:pt idx="39">
                  <c:v>1820.8</c:v>
                </c:pt>
                <c:pt idx="40">
                  <c:v>1820.8</c:v>
                </c:pt>
                <c:pt idx="41">
                  <c:v>1820.8</c:v>
                </c:pt>
                <c:pt idx="42">
                  <c:v>1820.8</c:v>
                </c:pt>
                <c:pt idx="43">
                  <c:v>1820.8</c:v>
                </c:pt>
                <c:pt idx="44">
                  <c:v>1820.8</c:v>
                </c:pt>
                <c:pt idx="45">
                  <c:v>1820.8</c:v>
                </c:pt>
                <c:pt idx="46">
                  <c:v>1820.8</c:v>
                </c:pt>
                <c:pt idx="47">
                  <c:v>1820.8</c:v>
                </c:pt>
                <c:pt idx="48">
                  <c:v>1820.8</c:v>
                </c:pt>
                <c:pt idx="49">
                  <c:v>1820.8</c:v>
                </c:pt>
                <c:pt idx="50">
                  <c:v>1820.8</c:v>
                </c:pt>
                <c:pt idx="51">
                  <c:v>1820.8</c:v>
                </c:pt>
                <c:pt idx="52">
                  <c:v>1820.8</c:v>
                </c:pt>
                <c:pt idx="53">
                  <c:v>1820.8</c:v>
                </c:pt>
                <c:pt idx="54">
                  <c:v>1820.8</c:v>
                </c:pt>
                <c:pt idx="55">
                  <c:v>1820.8</c:v>
                </c:pt>
                <c:pt idx="56">
                  <c:v>1820.8</c:v>
                </c:pt>
                <c:pt idx="57">
                  <c:v>1820.8</c:v>
                </c:pt>
                <c:pt idx="58">
                  <c:v>1820.8</c:v>
                </c:pt>
                <c:pt idx="59">
                  <c:v>1820.8</c:v>
                </c:pt>
                <c:pt idx="60">
                  <c:v>1820.8</c:v>
                </c:pt>
                <c:pt idx="61">
                  <c:v>1820.8</c:v>
                </c:pt>
                <c:pt idx="62">
                  <c:v>1820.8</c:v>
                </c:pt>
                <c:pt idx="63">
                  <c:v>1820.8</c:v>
                </c:pt>
                <c:pt idx="64">
                  <c:v>1820.8</c:v>
                </c:pt>
                <c:pt idx="65">
                  <c:v>1820.8</c:v>
                </c:pt>
                <c:pt idx="66">
                  <c:v>1820.8</c:v>
                </c:pt>
                <c:pt idx="67">
                  <c:v>1820.8</c:v>
                </c:pt>
                <c:pt idx="68">
                  <c:v>1820.8</c:v>
                </c:pt>
                <c:pt idx="69">
                  <c:v>1820.8</c:v>
                </c:pt>
                <c:pt idx="70">
                  <c:v>1820.8</c:v>
                </c:pt>
                <c:pt idx="71">
                  <c:v>1820.8</c:v>
                </c:pt>
                <c:pt idx="72">
                  <c:v>1820.8</c:v>
                </c:pt>
                <c:pt idx="73">
                  <c:v>1820.8</c:v>
                </c:pt>
                <c:pt idx="74">
                  <c:v>1820.8</c:v>
                </c:pt>
                <c:pt idx="75">
                  <c:v>1820.8</c:v>
                </c:pt>
                <c:pt idx="76">
                  <c:v>1820.8</c:v>
                </c:pt>
                <c:pt idx="77">
                  <c:v>1820.8</c:v>
                </c:pt>
                <c:pt idx="78">
                  <c:v>1820.8</c:v>
                </c:pt>
                <c:pt idx="79">
                  <c:v>1820.8</c:v>
                </c:pt>
                <c:pt idx="80">
                  <c:v>1820.8</c:v>
                </c:pt>
                <c:pt idx="81">
                  <c:v>1820.8</c:v>
                </c:pt>
                <c:pt idx="82">
                  <c:v>1820.8</c:v>
                </c:pt>
                <c:pt idx="83">
                  <c:v>1820.8</c:v>
                </c:pt>
                <c:pt idx="84">
                  <c:v>1820.8</c:v>
                </c:pt>
                <c:pt idx="85">
                  <c:v>1820.8</c:v>
                </c:pt>
                <c:pt idx="86">
                  <c:v>1820.8</c:v>
                </c:pt>
                <c:pt idx="87">
                  <c:v>1820.8</c:v>
                </c:pt>
                <c:pt idx="88">
                  <c:v>1820.8</c:v>
                </c:pt>
                <c:pt idx="89">
                  <c:v>1820.8</c:v>
                </c:pt>
                <c:pt idx="90">
                  <c:v>1820.8</c:v>
                </c:pt>
                <c:pt idx="91">
                  <c:v>1820.8</c:v>
                </c:pt>
                <c:pt idx="92">
                  <c:v>1820.8</c:v>
                </c:pt>
                <c:pt idx="93">
                  <c:v>1820.8</c:v>
                </c:pt>
                <c:pt idx="94">
                  <c:v>1820.8</c:v>
                </c:pt>
                <c:pt idx="95">
                  <c:v>1820.8</c:v>
                </c:pt>
                <c:pt idx="96">
                  <c:v>1820.8</c:v>
                </c:pt>
                <c:pt idx="97">
                  <c:v>1820.8</c:v>
                </c:pt>
                <c:pt idx="98">
                  <c:v>1820.8</c:v>
                </c:pt>
                <c:pt idx="99">
                  <c:v>1820.8</c:v>
                </c:pt>
                <c:pt idx="100">
                  <c:v>1820.8</c:v>
                </c:pt>
                <c:pt idx="101">
                  <c:v>1820.8</c:v>
                </c:pt>
                <c:pt idx="102">
                  <c:v>1820.8</c:v>
                </c:pt>
                <c:pt idx="103">
                  <c:v>1820.8</c:v>
                </c:pt>
                <c:pt idx="104">
                  <c:v>1820.8</c:v>
                </c:pt>
                <c:pt idx="105">
                  <c:v>1820.8</c:v>
                </c:pt>
                <c:pt idx="106">
                  <c:v>1820.8</c:v>
                </c:pt>
                <c:pt idx="107">
                  <c:v>1820.8</c:v>
                </c:pt>
                <c:pt idx="108">
                  <c:v>1820.8</c:v>
                </c:pt>
                <c:pt idx="109">
                  <c:v>1820.8</c:v>
                </c:pt>
                <c:pt idx="110">
                  <c:v>1820.8</c:v>
                </c:pt>
                <c:pt idx="111">
                  <c:v>1820.8</c:v>
                </c:pt>
                <c:pt idx="112">
                  <c:v>1820.8</c:v>
                </c:pt>
                <c:pt idx="113">
                  <c:v>1820.8</c:v>
                </c:pt>
                <c:pt idx="114">
                  <c:v>1820.8</c:v>
                </c:pt>
                <c:pt idx="115">
                  <c:v>1820.8</c:v>
                </c:pt>
                <c:pt idx="116">
                  <c:v>1820.8</c:v>
                </c:pt>
                <c:pt idx="117">
                  <c:v>1820.8</c:v>
                </c:pt>
                <c:pt idx="118">
                  <c:v>1820.8</c:v>
                </c:pt>
                <c:pt idx="119">
                  <c:v>1820.8</c:v>
                </c:pt>
                <c:pt idx="120">
                  <c:v>1820.8</c:v>
                </c:pt>
                <c:pt idx="121">
                  <c:v>1820.8</c:v>
                </c:pt>
                <c:pt idx="122">
                  <c:v>1820.8</c:v>
                </c:pt>
                <c:pt idx="123">
                  <c:v>1820.8</c:v>
                </c:pt>
                <c:pt idx="124">
                  <c:v>1820.8</c:v>
                </c:pt>
                <c:pt idx="125">
                  <c:v>1820.8</c:v>
                </c:pt>
                <c:pt idx="126">
                  <c:v>1820.8</c:v>
                </c:pt>
                <c:pt idx="127">
                  <c:v>1820.8</c:v>
                </c:pt>
                <c:pt idx="128">
                  <c:v>1820.8</c:v>
                </c:pt>
                <c:pt idx="129">
                  <c:v>1820.8</c:v>
                </c:pt>
                <c:pt idx="130">
                  <c:v>1820.8</c:v>
                </c:pt>
                <c:pt idx="131">
                  <c:v>1820.8</c:v>
                </c:pt>
                <c:pt idx="132">
                  <c:v>1820.8</c:v>
                </c:pt>
                <c:pt idx="133">
                  <c:v>1820.8</c:v>
                </c:pt>
                <c:pt idx="134">
                  <c:v>1820.8</c:v>
                </c:pt>
                <c:pt idx="135">
                  <c:v>1820.8</c:v>
                </c:pt>
                <c:pt idx="136">
                  <c:v>1820.8</c:v>
                </c:pt>
                <c:pt idx="137">
                  <c:v>1820.8</c:v>
                </c:pt>
                <c:pt idx="138">
                  <c:v>1820.8</c:v>
                </c:pt>
                <c:pt idx="139">
                  <c:v>1820.8</c:v>
                </c:pt>
                <c:pt idx="140">
                  <c:v>1820.8</c:v>
                </c:pt>
                <c:pt idx="141">
                  <c:v>1820.8</c:v>
                </c:pt>
                <c:pt idx="142">
                  <c:v>1820.8</c:v>
                </c:pt>
                <c:pt idx="143">
                  <c:v>1820.8</c:v>
                </c:pt>
                <c:pt idx="144">
                  <c:v>1820.8</c:v>
                </c:pt>
                <c:pt idx="145">
                  <c:v>1820.8</c:v>
                </c:pt>
                <c:pt idx="146">
                  <c:v>1820.8</c:v>
                </c:pt>
                <c:pt idx="147">
                  <c:v>1820.8</c:v>
                </c:pt>
                <c:pt idx="148">
                  <c:v>1820.8</c:v>
                </c:pt>
                <c:pt idx="149">
                  <c:v>1820.8</c:v>
                </c:pt>
                <c:pt idx="150">
                  <c:v>1820.8</c:v>
                </c:pt>
                <c:pt idx="151">
                  <c:v>1820.8</c:v>
                </c:pt>
                <c:pt idx="152">
                  <c:v>1820.8</c:v>
                </c:pt>
                <c:pt idx="153">
                  <c:v>1820.8</c:v>
                </c:pt>
                <c:pt idx="154">
                  <c:v>1820.8</c:v>
                </c:pt>
                <c:pt idx="155">
                  <c:v>1820.8</c:v>
                </c:pt>
                <c:pt idx="156">
                  <c:v>1820.8</c:v>
                </c:pt>
                <c:pt idx="157">
                  <c:v>1820.8</c:v>
                </c:pt>
                <c:pt idx="158">
                  <c:v>1820.8</c:v>
                </c:pt>
                <c:pt idx="159">
                  <c:v>1820.8</c:v>
                </c:pt>
                <c:pt idx="160">
                  <c:v>1820.8</c:v>
                </c:pt>
                <c:pt idx="161">
                  <c:v>1820.8</c:v>
                </c:pt>
                <c:pt idx="162">
                  <c:v>1820.8</c:v>
                </c:pt>
                <c:pt idx="163">
                  <c:v>1820.8</c:v>
                </c:pt>
                <c:pt idx="164">
                  <c:v>1820.8</c:v>
                </c:pt>
                <c:pt idx="165">
                  <c:v>1820.8</c:v>
                </c:pt>
                <c:pt idx="166">
                  <c:v>1820.8</c:v>
                </c:pt>
                <c:pt idx="167">
                  <c:v>1820.8</c:v>
                </c:pt>
                <c:pt idx="168">
                  <c:v>1820.8</c:v>
                </c:pt>
                <c:pt idx="169">
                  <c:v>1820.8</c:v>
                </c:pt>
                <c:pt idx="170">
                  <c:v>1820.8</c:v>
                </c:pt>
                <c:pt idx="171">
                  <c:v>1820.8</c:v>
                </c:pt>
                <c:pt idx="172">
                  <c:v>1820.8</c:v>
                </c:pt>
                <c:pt idx="173">
                  <c:v>1820.8</c:v>
                </c:pt>
                <c:pt idx="174">
                  <c:v>1820.8</c:v>
                </c:pt>
                <c:pt idx="175">
                  <c:v>1820.8</c:v>
                </c:pt>
                <c:pt idx="176">
                  <c:v>1820.8</c:v>
                </c:pt>
                <c:pt idx="177">
                  <c:v>1820.8</c:v>
                </c:pt>
                <c:pt idx="178">
                  <c:v>1820.8</c:v>
                </c:pt>
                <c:pt idx="179">
                  <c:v>1820.8</c:v>
                </c:pt>
                <c:pt idx="180">
                  <c:v>1820.8</c:v>
                </c:pt>
                <c:pt idx="181">
                  <c:v>1820.8</c:v>
                </c:pt>
                <c:pt idx="182">
                  <c:v>1820.8</c:v>
                </c:pt>
                <c:pt idx="183">
                  <c:v>1820.8</c:v>
                </c:pt>
                <c:pt idx="184">
                  <c:v>1820.8</c:v>
                </c:pt>
                <c:pt idx="185">
                  <c:v>1820.8</c:v>
                </c:pt>
                <c:pt idx="186">
                  <c:v>1820.8</c:v>
                </c:pt>
                <c:pt idx="187">
                  <c:v>1820.8</c:v>
                </c:pt>
                <c:pt idx="188">
                  <c:v>1820.8</c:v>
                </c:pt>
                <c:pt idx="189">
                  <c:v>1820.8</c:v>
                </c:pt>
                <c:pt idx="190">
                  <c:v>1820.8</c:v>
                </c:pt>
                <c:pt idx="191">
                  <c:v>1820.8</c:v>
                </c:pt>
                <c:pt idx="192">
                  <c:v>1820.8</c:v>
                </c:pt>
                <c:pt idx="193">
                  <c:v>1820.8</c:v>
                </c:pt>
                <c:pt idx="194">
                  <c:v>1820.8</c:v>
                </c:pt>
                <c:pt idx="195">
                  <c:v>1820.8</c:v>
                </c:pt>
                <c:pt idx="196">
                  <c:v>1820.8</c:v>
                </c:pt>
                <c:pt idx="197">
                  <c:v>1820.8</c:v>
                </c:pt>
                <c:pt idx="198">
                  <c:v>1820.8</c:v>
                </c:pt>
                <c:pt idx="199">
                  <c:v>1820.8</c:v>
                </c:pt>
                <c:pt idx="200">
                  <c:v>1820.8</c:v>
                </c:pt>
                <c:pt idx="201">
                  <c:v>1820.8</c:v>
                </c:pt>
                <c:pt idx="202">
                  <c:v>1820.8</c:v>
                </c:pt>
                <c:pt idx="203">
                  <c:v>1820.8</c:v>
                </c:pt>
                <c:pt idx="204">
                  <c:v>1820.8</c:v>
                </c:pt>
                <c:pt idx="205">
                  <c:v>1820.8</c:v>
                </c:pt>
                <c:pt idx="206">
                  <c:v>1820.8</c:v>
                </c:pt>
                <c:pt idx="207">
                  <c:v>1820.8</c:v>
                </c:pt>
                <c:pt idx="208">
                  <c:v>1820.8</c:v>
                </c:pt>
                <c:pt idx="209">
                  <c:v>1820.8</c:v>
                </c:pt>
                <c:pt idx="210">
                  <c:v>1820.8</c:v>
                </c:pt>
                <c:pt idx="211">
                  <c:v>1820.8</c:v>
                </c:pt>
                <c:pt idx="212">
                  <c:v>1820.8</c:v>
                </c:pt>
                <c:pt idx="213">
                  <c:v>1820.8</c:v>
                </c:pt>
                <c:pt idx="214">
                  <c:v>1820.8</c:v>
                </c:pt>
                <c:pt idx="215">
                  <c:v>1820.8</c:v>
                </c:pt>
                <c:pt idx="216">
                  <c:v>1820.8</c:v>
                </c:pt>
                <c:pt idx="217">
                  <c:v>1820.8</c:v>
                </c:pt>
                <c:pt idx="218">
                  <c:v>1820.8</c:v>
                </c:pt>
                <c:pt idx="219">
                  <c:v>1820.8</c:v>
                </c:pt>
                <c:pt idx="220">
                  <c:v>1820.8</c:v>
                </c:pt>
                <c:pt idx="221">
                  <c:v>1820.8</c:v>
                </c:pt>
                <c:pt idx="222">
                  <c:v>1820.8</c:v>
                </c:pt>
                <c:pt idx="223">
                  <c:v>1820.8</c:v>
                </c:pt>
                <c:pt idx="224">
                  <c:v>1820.8</c:v>
                </c:pt>
                <c:pt idx="225">
                  <c:v>1820.8</c:v>
                </c:pt>
                <c:pt idx="226">
                  <c:v>1820.8</c:v>
                </c:pt>
                <c:pt idx="227">
                  <c:v>1820.8</c:v>
                </c:pt>
                <c:pt idx="228">
                  <c:v>1820.8</c:v>
                </c:pt>
                <c:pt idx="229">
                  <c:v>1820.8</c:v>
                </c:pt>
                <c:pt idx="230">
                  <c:v>1820.8</c:v>
                </c:pt>
                <c:pt idx="231">
                  <c:v>1820.8</c:v>
                </c:pt>
                <c:pt idx="232">
                  <c:v>1820.8</c:v>
                </c:pt>
                <c:pt idx="233">
                  <c:v>1820.8</c:v>
                </c:pt>
                <c:pt idx="234">
                  <c:v>1820.8</c:v>
                </c:pt>
                <c:pt idx="235">
                  <c:v>1820.8</c:v>
                </c:pt>
                <c:pt idx="236">
                  <c:v>1820.8</c:v>
                </c:pt>
                <c:pt idx="237">
                  <c:v>1820.8</c:v>
                </c:pt>
                <c:pt idx="238">
                  <c:v>1820.8</c:v>
                </c:pt>
                <c:pt idx="239">
                  <c:v>1820.8</c:v>
                </c:pt>
                <c:pt idx="240">
                  <c:v>1820.8</c:v>
                </c:pt>
                <c:pt idx="241">
                  <c:v>1820.8</c:v>
                </c:pt>
                <c:pt idx="242">
                  <c:v>1820.8</c:v>
                </c:pt>
                <c:pt idx="243">
                  <c:v>1820.8</c:v>
                </c:pt>
                <c:pt idx="244">
                  <c:v>1820.8</c:v>
                </c:pt>
                <c:pt idx="245">
                  <c:v>1820.8</c:v>
                </c:pt>
                <c:pt idx="246">
                  <c:v>1820.8</c:v>
                </c:pt>
                <c:pt idx="247">
                  <c:v>1820.8</c:v>
                </c:pt>
                <c:pt idx="248">
                  <c:v>1820.8</c:v>
                </c:pt>
                <c:pt idx="249">
                  <c:v>1820.8</c:v>
                </c:pt>
                <c:pt idx="250">
                  <c:v>1820.8</c:v>
                </c:pt>
                <c:pt idx="251">
                  <c:v>1820.8</c:v>
                </c:pt>
                <c:pt idx="252">
                  <c:v>1820.8</c:v>
                </c:pt>
                <c:pt idx="253">
                  <c:v>1820.8</c:v>
                </c:pt>
                <c:pt idx="254">
                  <c:v>1820.8</c:v>
                </c:pt>
                <c:pt idx="255">
                  <c:v>1820.8</c:v>
                </c:pt>
                <c:pt idx="256">
                  <c:v>1820.8</c:v>
                </c:pt>
                <c:pt idx="257">
                  <c:v>1820.8</c:v>
                </c:pt>
                <c:pt idx="258">
                  <c:v>1820.8</c:v>
                </c:pt>
                <c:pt idx="259">
                  <c:v>1820.8</c:v>
                </c:pt>
                <c:pt idx="260">
                  <c:v>1820.8</c:v>
                </c:pt>
                <c:pt idx="261">
                  <c:v>1820.8</c:v>
                </c:pt>
                <c:pt idx="262">
                  <c:v>1820.8</c:v>
                </c:pt>
                <c:pt idx="263">
                  <c:v>1820.8</c:v>
                </c:pt>
                <c:pt idx="264">
                  <c:v>1820.8</c:v>
                </c:pt>
                <c:pt idx="265">
                  <c:v>1820.8</c:v>
                </c:pt>
                <c:pt idx="266">
                  <c:v>1820.8</c:v>
                </c:pt>
                <c:pt idx="267">
                  <c:v>1820.8</c:v>
                </c:pt>
                <c:pt idx="268">
                  <c:v>1820.8</c:v>
                </c:pt>
                <c:pt idx="269">
                  <c:v>1820.8</c:v>
                </c:pt>
                <c:pt idx="270">
                  <c:v>1820.8</c:v>
                </c:pt>
                <c:pt idx="271">
                  <c:v>1820.8</c:v>
                </c:pt>
                <c:pt idx="272">
                  <c:v>1820.8</c:v>
                </c:pt>
                <c:pt idx="273">
                  <c:v>1820.8</c:v>
                </c:pt>
                <c:pt idx="274">
                  <c:v>1820.8</c:v>
                </c:pt>
                <c:pt idx="275">
                  <c:v>1820.8</c:v>
                </c:pt>
                <c:pt idx="276">
                  <c:v>1820.8</c:v>
                </c:pt>
                <c:pt idx="277">
                  <c:v>1820.8</c:v>
                </c:pt>
                <c:pt idx="278">
                  <c:v>1820.8</c:v>
                </c:pt>
                <c:pt idx="279">
                  <c:v>1820.8</c:v>
                </c:pt>
                <c:pt idx="280">
                  <c:v>1820.8</c:v>
                </c:pt>
                <c:pt idx="281">
                  <c:v>1820.8</c:v>
                </c:pt>
                <c:pt idx="282">
                  <c:v>1820.8</c:v>
                </c:pt>
                <c:pt idx="283">
                  <c:v>1820.8</c:v>
                </c:pt>
                <c:pt idx="284">
                  <c:v>1820.8</c:v>
                </c:pt>
                <c:pt idx="285">
                  <c:v>1820.8</c:v>
                </c:pt>
                <c:pt idx="286">
                  <c:v>1820.8</c:v>
                </c:pt>
                <c:pt idx="287">
                  <c:v>1820.8</c:v>
                </c:pt>
                <c:pt idx="288">
                  <c:v>1820.8</c:v>
                </c:pt>
                <c:pt idx="289">
                  <c:v>1820.8</c:v>
                </c:pt>
                <c:pt idx="290">
                  <c:v>1820.8</c:v>
                </c:pt>
                <c:pt idx="291">
                  <c:v>1820.8</c:v>
                </c:pt>
                <c:pt idx="292">
                  <c:v>1820.8</c:v>
                </c:pt>
                <c:pt idx="293">
                  <c:v>1820.8</c:v>
                </c:pt>
                <c:pt idx="294">
                  <c:v>1820.8</c:v>
                </c:pt>
                <c:pt idx="295">
                  <c:v>1820.8</c:v>
                </c:pt>
                <c:pt idx="296">
                  <c:v>1820.8</c:v>
                </c:pt>
                <c:pt idx="297">
                  <c:v>1820.8</c:v>
                </c:pt>
                <c:pt idx="298">
                  <c:v>1820.8</c:v>
                </c:pt>
                <c:pt idx="299">
                  <c:v>1820.8</c:v>
                </c:pt>
                <c:pt idx="300">
                  <c:v>1820.8</c:v>
                </c:pt>
                <c:pt idx="301">
                  <c:v>1820.8</c:v>
                </c:pt>
                <c:pt idx="302">
                  <c:v>1820.8</c:v>
                </c:pt>
                <c:pt idx="303">
                  <c:v>1820.8</c:v>
                </c:pt>
                <c:pt idx="304">
                  <c:v>1820.8</c:v>
                </c:pt>
                <c:pt idx="305">
                  <c:v>1820.8</c:v>
                </c:pt>
                <c:pt idx="306">
                  <c:v>1820.8</c:v>
                </c:pt>
                <c:pt idx="307">
                  <c:v>1820.8</c:v>
                </c:pt>
                <c:pt idx="308">
                  <c:v>1820.8</c:v>
                </c:pt>
                <c:pt idx="309">
                  <c:v>1820.8</c:v>
                </c:pt>
                <c:pt idx="310">
                  <c:v>1820.8</c:v>
                </c:pt>
                <c:pt idx="311">
                  <c:v>1820.8</c:v>
                </c:pt>
                <c:pt idx="312">
                  <c:v>1820.8</c:v>
                </c:pt>
                <c:pt idx="313">
                  <c:v>1820.8</c:v>
                </c:pt>
                <c:pt idx="314">
                  <c:v>1820.8</c:v>
                </c:pt>
                <c:pt idx="315">
                  <c:v>1820.8</c:v>
                </c:pt>
                <c:pt idx="316">
                  <c:v>1820.8</c:v>
                </c:pt>
                <c:pt idx="317">
                  <c:v>1820.8</c:v>
                </c:pt>
                <c:pt idx="318">
                  <c:v>1820.8</c:v>
                </c:pt>
                <c:pt idx="319">
                  <c:v>1820.8</c:v>
                </c:pt>
                <c:pt idx="320">
                  <c:v>1820.8</c:v>
                </c:pt>
                <c:pt idx="321">
                  <c:v>1820.8</c:v>
                </c:pt>
                <c:pt idx="322">
                  <c:v>1820.8</c:v>
                </c:pt>
                <c:pt idx="323">
                  <c:v>1820.8</c:v>
                </c:pt>
                <c:pt idx="324">
                  <c:v>1820.8</c:v>
                </c:pt>
                <c:pt idx="325">
                  <c:v>1820.8</c:v>
                </c:pt>
                <c:pt idx="326">
                  <c:v>1820.8</c:v>
                </c:pt>
                <c:pt idx="327">
                  <c:v>1820.8</c:v>
                </c:pt>
                <c:pt idx="328">
                  <c:v>1820.8</c:v>
                </c:pt>
                <c:pt idx="329">
                  <c:v>1820.8</c:v>
                </c:pt>
                <c:pt idx="330">
                  <c:v>1820.8</c:v>
                </c:pt>
                <c:pt idx="331">
                  <c:v>1820.8</c:v>
                </c:pt>
                <c:pt idx="332">
                  <c:v>1820.8</c:v>
                </c:pt>
                <c:pt idx="333">
                  <c:v>1820.8</c:v>
                </c:pt>
                <c:pt idx="334">
                  <c:v>1820.8</c:v>
                </c:pt>
                <c:pt idx="335">
                  <c:v>1820.8</c:v>
                </c:pt>
                <c:pt idx="336">
                  <c:v>1820.8</c:v>
                </c:pt>
                <c:pt idx="337">
                  <c:v>1820.8</c:v>
                </c:pt>
                <c:pt idx="338">
                  <c:v>1820.8</c:v>
                </c:pt>
                <c:pt idx="339">
                  <c:v>1820.8</c:v>
                </c:pt>
                <c:pt idx="340">
                  <c:v>1820.8</c:v>
                </c:pt>
                <c:pt idx="341">
                  <c:v>1820.8</c:v>
                </c:pt>
                <c:pt idx="342">
                  <c:v>1820.8</c:v>
                </c:pt>
                <c:pt idx="343">
                  <c:v>1820.8</c:v>
                </c:pt>
                <c:pt idx="344">
                  <c:v>1820.8</c:v>
                </c:pt>
                <c:pt idx="345">
                  <c:v>1820.8</c:v>
                </c:pt>
                <c:pt idx="346">
                  <c:v>1820.8</c:v>
                </c:pt>
                <c:pt idx="347">
                  <c:v>1820.8</c:v>
                </c:pt>
                <c:pt idx="348">
                  <c:v>1820.8</c:v>
                </c:pt>
                <c:pt idx="349">
                  <c:v>1820.8</c:v>
                </c:pt>
                <c:pt idx="350">
                  <c:v>1820.8</c:v>
                </c:pt>
                <c:pt idx="351">
                  <c:v>1820.8</c:v>
                </c:pt>
                <c:pt idx="352">
                  <c:v>1820.8</c:v>
                </c:pt>
                <c:pt idx="353">
                  <c:v>1820.8</c:v>
                </c:pt>
                <c:pt idx="354">
                  <c:v>1820.8</c:v>
                </c:pt>
                <c:pt idx="355">
                  <c:v>1820.8</c:v>
                </c:pt>
                <c:pt idx="356">
                  <c:v>1820.8</c:v>
                </c:pt>
                <c:pt idx="357">
                  <c:v>1820.8</c:v>
                </c:pt>
                <c:pt idx="358">
                  <c:v>1820.8</c:v>
                </c:pt>
                <c:pt idx="359">
                  <c:v>1820.8</c:v>
                </c:pt>
                <c:pt idx="360">
                  <c:v>1820.8</c:v>
                </c:pt>
                <c:pt idx="361">
                  <c:v>1820.8</c:v>
                </c:pt>
                <c:pt idx="362">
                  <c:v>1820.8</c:v>
                </c:pt>
                <c:pt idx="363">
                  <c:v>1820.8</c:v>
                </c:pt>
                <c:pt idx="364">
                  <c:v>1820.8</c:v>
                </c:pt>
                <c:pt idx="365">
                  <c:v>1820.8</c:v>
                </c:pt>
                <c:pt idx="366">
                  <c:v>1820.8</c:v>
                </c:pt>
                <c:pt idx="367">
                  <c:v>1820.8</c:v>
                </c:pt>
                <c:pt idx="368">
                  <c:v>1820.8</c:v>
                </c:pt>
                <c:pt idx="369">
                  <c:v>1820.8</c:v>
                </c:pt>
                <c:pt idx="370">
                  <c:v>1820.8</c:v>
                </c:pt>
                <c:pt idx="371">
                  <c:v>1820.8</c:v>
                </c:pt>
                <c:pt idx="372">
                  <c:v>1820.8</c:v>
                </c:pt>
                <c:pt idx="373">
                  <c:v>1820.8</c:v>
                </c:pt>
                <c:pt idx="374">
                  <c:v>1820.8</c:v>
                </c:pt>
                <c:pt idx="375">
                  <c:v>1820.8</c:v>
                </c:pt>
                <c:pt idx="376">
                  <c:v>1820.8</c:v>
                </c:pt>
                <c:pt idx="377">
                  <c:v>1820.8</c:v>
                </c:pt>
                <c:pt idx="378">
                  <c:v>1820.8</c:v>
                </c:pt>
                <c:pt idx="379">
                  <c:v>1820.8</c:v>
                </c:pt>
                <c:pt idx="380">
                  <c:v>1820.8</c:v>
                </c:pt>
                <c:pt idx="381">
                  <c:v>1820.8</c:v>
                </c:pt>
                <c:pt idx="382">
                  <c:v>1820.8</c:v>
                </c:pt>
                <c:pt idx="383">
                  <c:v>1820.8</c:v>
                </c:pt>
                <c:pt idx="384">
                  <c:v>1820.8</c:v>
                </c:pt>
                <c:pt idx="385">
                  <c:v>1820.8</c:v>
                </c:pt>
                <c:pt idx="386">
                  <c:v>1820.8</c:v>
                </c:pt>
                <c:pt idx="387">
                  <c:v>1820.8</c:v>
                </c:pt>
                <c:pt idx="388">
                  <c:v>1820.8</c:v>
                </c:pt>
                <c:pt idx="389">
                  <c:v>1820.8</c:v>
                </c:pt>
                <c:pt idx="390">
                  <c:v>1820.8</c:v>
                </c:pt>
                <c:pt idx="391">
                  <c:v>1820.8</c:v>
                </c:pt>
                <c:pt idx="392">
                  <c:v>1820.8</c:v>
                </c:pt>
                <c:pt idx="393">
                  <c:v>1820.8</c:v>
                </c:pt>
                <c:pt idx="394">
                  <c:v>1820.8</c:v>
                </c:pt>
                <c:pt idx="395">
                  <c:v>1820.8</c:v>
                </c:pt>
                <c:pt idx="396">
                  <c:v>1820.8</c:v>
                </c:pt>
                <c:pt idx="397">
                  <c:v>1820.8</c:v>
                </c:pt>
                <c:pt idx="398">
                  <c:v>1820.8</c:v>
                </c:pt>
                <c:pt idx="399">
                  <c:v>1820.8</c:v>
                </c:pt>
                <c:pt idx="400">
                  <c:v>1820.8</c:v>
                </c:pt>
                <c:pt idx="401">
                  <c:v>1820.8</c:v>
                </c:pt>
                <c:pt idx="402">
                  <c:v>1820.8</c:v>
                </c:pt>
                <c:pt idx="403">
                  <c:v>1820.8</c:v>
                </c:pt>
                <c:pt idx="404">
                  <c:v>1820.8</c:v>
                </c:pt>
                <c:pt idx="405">
                  <c:v>1820.8</c:v>
                </c:pt>
                <c:pt idx="406">
                  <c:v>1820.8</c:v>
                </c:pt>
                <c:pt idx="407">
                  <c:v>1820.8</c:v>
                </c:pt>
                <c:pt idx="408">
                  <c:v>1820.8</c:v>
                </c:pt>
                <c:pt idx="409">
                  <c:v>1820.8</c:v>
                </c:pt>
                <c:pt idx="410">
                  <c:v>1820.8</c:v>
                </c:pt>
                <c:pt idx="411">
                  <c:v>1820.8</c:v>
                </c:pt>
                <c:pt idx="412">
                  <c:v>1820.8</c:v>
                </c:pt>
                <c:pt idx="413">
                  <c:v>1820.8</c:v>
                </c:pt>
                <c:pt idx="414">
                  <c:v>1820.8</c:v>
                </c:pt>
                <c:pt idx="415">
                  <c:v>1820.8</c:v>
                </c:pt>
                <c:pt idx="416">
                  <c:v>1820.8</c:v>
                </c:pt>
                <c:pt idx="417">
                  <c:v>1820.8</c:v>
                </c:pt>
                <c:pt idx="418">
                  <c:v>1820.8</c:v>
                </c:pt>
                <c:pt idx="419">
                  <c:v>1820.8</c:v>
                </c:pt>
                <c:pt idx="420">
                  <c:v>1820.8</c:v>
                </c:pt>
                <c:pt idx="421">
                  <c:v>1820.8</c:v>
                </c:pt>
                <c:pt idx="422">
                  <c:v>1820.8</c:v>
                </c:pt>
                <c:pt idx="423">
                  <c:v>1820.8</c:v>
                </c:pt>
                <c:pt idx="424">
                  <c:v>1820.8</c:v>
                </c:pt>
                <c:pt idx="425">
                  <c:v>1820.8</c:v>
                </c:pt>
                <c:pt idx="426">
                  <c:v>1820.8</c:v>
                </c:pt>
                <c:pt idx="427">
                  <c:v>1820.8</c:v>
                </c:pt>
                <c:pt idx="428">
                  <c:v>1820.8</c:v>
                </c:pt>
                <c:pt idx="429">
                  <c:v>1820.8</c:v>
                </c:pt>
                <c:pt idx="430">
                  <c:v>1820.8</c:v>
                </c:pt>
                <c:pt idx="431">
                  <c:v>1820.8</c:v>
                </c:pt>
                <c:pt idx="432">
                  <c:v>1820.8</c:v>
                </c:pt>
                <c:pt idx="433">
                  <c:v>1820.8</c:v>
                </c:pt>
                <c:pt idx="434">
                  <c:v>1820.8</c:v>
                </c:pt>
                <c:pt idx="435">
                  <c:v>1820.8</c:v>
                </c:pt>
                <c:pt idx="436">
                  <c:v>1820.8</c:v>
                </c:pt>
                <c:pt idx="437">
                  <c:v>1820.8</c:v>
                </c:pt>
                <c:pt idx="438">
                  <c:v>1820.8</c:v>
                </c:pt>
                <c:pt idx="439">
                  <c:v>1820.8</c:v>
                </c:pt>
                <c:pt idx="440">
                  <c:v>1820.8</c:v>
                </c:pt>
                <c:pt idx="441">
                  <c:v>1820.8</c:v>
                </c:pt>
                <c:pt idx="442">
                  <c:v>1820.8</c:v>
                </c:pt>
                <c:pt idx="443">
                  <c:v>1820.8</c:v>
                </c:pt>
                <c:pt idx="444">
                  <c:v>1820.8</c:v>
                </c:pt>
                <c:pt idx="445">
                  <c:v>1820.8</c:v>
                </c:pt>
                <c:pt idx="446">
                  <c:v>1820.8</c:v>
                </c:pt>
                <c:pt idx="447">
                  <c:v>1820.8</c:v>
                </c:pt>
                <c:pt idx="448">
                  <c:v>1820.8</c:v>
                </c:pt>
                <c:pt idx="449">
                  <c:v>1820.8</c:v>
                </c:pt>
                <c:pt idx="450">
                  <c:v>1820.8</c:v>
                </c:pt>
                <c:pt idx="451">
                  <c:v>1820.8</c:v>
                </c:pt>
                <c:pt idx="452">
                  <c:v>1820.8</c:v>
                </c:pt>
                <c:pt idx="453">
                  <c:v>1820.8</c:v>
                </c:pt>
                <c:pt idx="454">
                  <c:v>1820.8</c:v>
                </c:pt>
                <c:pt idx="455">
                  <c:v>1820.8</c:v>
                </c:pt>
                <c:pt idx="456">
                  <c:v>1820.8</c:v>
                </c:pt>
                <c:pt idx="457">
                  <c:v>1820.8</c:v>
                </c:pt>
                <c:pt idx="458">
                  <c:v>1820.8</c:v>
                </c:pt>
                <c:pt idx="459">
                  <c:v>1820.8</c:v>
                </c:pt>
                <c:pt idx="460">
                  <c:v>1820.8</c:v>
                </c:pt>
                <c:pt idx="461">
                  <c:v>1820.8</c:v>
                </c:pt>
                <c:pt idx="462">
                  <c:v>1820.8</c:v>
                </c:pt>
                <c:pt idx="463">
                  <c:v>1820.8</c:v>
                </c:pt>
                <c:pt idx="464">
                  <c:v>1820.8</c:v>
                </c:pt>
                <c:pt idx="465">
                  <c:v>1820.8</c:v>
                </c:pt>
                <c:pt idx="466">
                  <c:v>1820.8</c:v>
                </c:pt>
                <c:pt idx="467">
                  <c:v>1820.8</c:v>
                </c:pt>
                <c:pt idx="468">
                  <c:v>1820.8</c:v>
                </c:pt>
                <c:pt idx="469">
                  <c:v>1820.8</c:v>
                </c:pt>
                <c:pt idx="470">
                  <c:v>1820.8</c:v>
                </c:pt>
                <c:pt idx="471">
                  <c:v>1820.8</c:v>
                </c:pt>
                <c:pt idx="472">
                  <c:v>1820.8</c:v>
                </c:pt>
                <c:pt idx="473">
                  <c:v>1820.8</c:v>
                </c:pt>
                <c:pt idx="474">
                  <c:v>1820.8</c:v>
                </c:pt>
                <c:pt idx="475">
                  <c:v>1820.8</c:v>
                </c:pt>
                <c:pt idx="476">
                  <c:v>1820.8</c:v>
                </c:pt>
                <c:pt idx="477">
                  <c:v>1820.8</c:v>
                </c:pt>
                <c:pt idx="478">
                  <c:v>1820.8</c:v>
                </c:pt>
                <c:pt idx="479">
                  <c:v>1820.8</c:v>
                </c:pt>
                <c:pt idx="480">
                  <c:v>1820.8</c:v>
                </c:pt>
                <c:pt idx="481">
                  <c:v>1820.8</c:v>
                </c:pt>
                <c:pt idx="482">
                  <c:v>1820.8</c:v>
                </c:pt>
                <c:pt idx="483">
                  <c:v>1820.8</c:v>
                </c:pt>
                <c:pt idx="484">
                  <c:v>1820.8</c:v>
                </c:pt>
                <c:pt idx="485">
                  <c:v>1820.8</c:v>
                </c:pt>
                <c:pt idx="486">
                  <c:v>1820.8</c:v>
                </c:pt>
                <c:pt idx="487">
                  <c:v>1820.8</c:v>
                </c:pt>
                <c:pt idx="488">
                  <c:v>1820.8</c:v>
                </c:pt>
                <c:pt idx="489">
                  <c:v>1820.8</c:v>
                </c:pt>
                <c:pt idx="490">
                  <c:v>1820.8</c:v>
                </c:pt>
                <c:pt idx="491">
                  <c:v>1820.8</c:v>
                </c:pt>
                <c:pt idx="492">
                  <c:v>1820.8</c:v>
                </c:pt>
                <c:pt idx="493">
                  <c:v>1820.8</c:v>
                </c:pt>
                <c:pt idx="494">
                  <c:v>1820.8</c:v>
                </c:pt>
                <c:pt idx="495">
                  <c:v>1820.8</c:v>
                </c:pt>
                <c:pt idx="496">
                  <c:v>1820.8</c:v>
                </c:pt>
                <c:pt idx="497">
                  <c:v>1820.8</c:v>
                </c:pt>
                <c:pt idx="498">
                  <c:v>1820.8</c:v>
                </c:pt>
                <c:pt idx="499">
                  <c:v>1820.8</c:v>
                </c:pt>
                <c:pt idx="500">
                  <c:v>1820.8</c:v>
                </c:pt>
                <c:pt idx="501">
                  <c:v>1820.8</c:v>
                </c:pt>
                <c:pt idx="502">
                  <c:v>1820.8</c:v>
                </c:pt>
                <c:pt idx="503">
                  <c:v>1790.749</c:v>
                </c:pt>
                <c:pt idx="504">
                  <c:v>1700.596</c:v>
                </c:pt>
                <c:pt idx="505">
                  <c:v>1700.596</c:v>
                </c:pt>
                <c:pt idx="506">
                  <c:v>1700.596</c:v>
                </c:pt>
                <c:pt idx="507">
                  <c:v>1689.6879999999999</c:v>
                </c:pt>
                <c:pt idx="508">
                  <c:v>1689.6879999999999</c:v>
                </c:pt>
                <c:pt idx="509">
                  <c:v>1689.6879999999999</c:v>
                </c:pt>
                <c:pt idx="510">
                  <c:v>1681.9839999999999</c:v>
                </c:pt>
                <c:pt idx="511">
                  <c:v>1681.9839999999999</c:v>
                </c:pt>
                <c:pt idx="512">
                  <c:v>1681.9839999999999</c:v>
                </c:pt>
                <c:pt idx="513">
                  <c:v>1681.1509999999998</c:v>
                </c:pt>
                <c:pt idx="514">
                  <c:v>1677.7</c:v>
                </c:pt>
                <c:pt idx="515">
                  <c:v>1677.7</c:v>
                </c:pt>
                <c:pt idx="516">
                  <c:v>1677.7</c:v>
                </c:pt>
                <c:pt idx="517">
                  <c:v>1676.944</c:v>
                </c:pt>
                <c:pt idx="518">
                  <c:v>1676.944</c:v>
                </c:pt>
                <c:pt idx="519">
                  <c:v>1676.944</c:v>
                </c:pt>
                <c:pt idx="520">
                  <c:v>1679.7160000000001</c:v>
                </c:pt>
                <c:pt idx="521">
                  <c:v>1679.7160000000001</c:v>
                </c:pt>
                <c:pt idx="522">
                  <c:v>1679.7160000000001</c:v>
                </c:pt>
                <c:pt idx="523">
                  <c:v>1680.934</c:v>
                </c:pt>
                <c:pt idx="524">
                  <c:v>1685.98</c:v>
                </c:pt>
                <c:pt idx="525">
                  <c:v>1685.98</c:v>
                </c:pt>
                <c:pt idx="526">
                  <c:v>1685.98</c:v>
                </c:pt>
                <c:pt idx="527">
                  <c:v>1695.556</c:v>
                </c:pt>
                <c:pt idx="528">
                  <c:v>1695.556</c:v>
                </c:pt>
                <c:pt idx="529">
                  <c:v>1695.556</c:v>
                </c:pt>
                <c:pt idx="530">
                  <c:v>1708.1919999999998</c:v>
                </c:pt>
                <c:pt idx="531">
                  <c:v>1708.1919999999998</c:v>
                </c:pt>
                <c:pt idx="532">
                  <c:v>1708.1919999999998</c:v>
                </c:pt>
                <c:pt idx="533">
                  <c:v>1711.616</c:v>
                </c:pt>
                <c:pt idx="534">
                  <c:v>1723.6</c:v>
                </c:pt>
                <c:pt idx="535">
                  <c:v>1723.6</c:v>
                </c:pt>
                <c:pt idx="536">
                  <c:v>1868.4</c:v>
                </c:pt>
                <c:pt idx="537">
                  <c:v>1887.7049999999999</c:v>
                </c:pt>
                <c:pt idx="538">
                  <c:v>1887.7049999999999</c:v>
                </c:pt>
                <c:pt idx="539">
                  <c:v>1887.7049999999999</c:v>
                </c:pt>
                <c:pt idx="540">
                  <c:v>1909.116</c:v>
                </c:pt>
                <c:pt idx="541">
                  <c:v>1909.116</c:v>
                </c:pt>
                <c:pt idx="542">
                  <c:v>1909.116</c:v>
                </c:pt>
                <c:pt idx="543">
                  <c:v>1916.1839999999959</c:v>
                </c:pt>
                <c:pt idx="544">
                  <c:v>1932.087</c:v>
                </c:pt>
                <c:pt idx="545">
                  <c:v>1932.087</c:v>
                </c:pt>
                <c:pt idx="546">
                  <c:v>1932.087</c:v>
                </c:pt>
                <c:pt idx="547">
                  <c:v>1956.1109999999999</c:v>
                </c:pt>
                <c:pt idx="548">
                  <c:v>1956.1109999999999</c:v>
                </c:pt>
                <c:pt idx="549">
                  <c:v>1956.1109999999999</c:v>
                </c:pt>
                <c:pt idx="550">
                  <c:v>1980.5639999999999</c:v>
                </c:pt>
                <c:pt idx="551">
                  <c:v>1980.5639999999999</c:v>
                </c:pt>
                <c:pt idx="552">
                  <c:v>1980.5639999999999</c:v>
                </c:pt>
                <c:pt idx="553">
                  <c:v>1988.6629999999998</c:v>
                </c:pt>
                <c:pt idx="554">
                  <c:v>2004.8609999999999</c:v>
                </c:pt>
                <c:pt idx="555">
                  <c:v>2004.8609999999999</c:v>
                </c:pt>
                <c:pt idx="556">
                  <c:v>1900.6629999999998</c:v>
                </c:pt>
                <c:pt idx="557">
                  <c:v>1922.9739999999999</c:v>
                </c:pt>
                <c:pt idx="558">
                  <c:v>1922.9739999999999</c:v>
                </c:pt>
                <c:pt idx="559">
                  <c:v>1922.9739999999999</c:v>
                </c:pt>
                <c:pt idx="560">
                  <c:v>1943.99</c:v>
                </c:pt>
                <c:pt idx="561">
                  <c:v>1943.99</c:v>
                </c:pt>
                <c:pt idx="562">
                  <c:v>1943.99</c:v>
                </c:pt>
                <c:pt idx="563">
                  <c:v>1949.721</c:v>
                </c:pt>
                <c:pt idx="564">
                  <c:v>1963.2670000000001</c:v>
                </c:pt>
                <c:pt idx="565">
                  <c:v>1963.2670000000001</c:v>
                </c:pt>
                <c:pt idx="566">
                  <c:v>1963.2670000000001</c:v>
                </c:pt>
                <c:pt idx="567">
                  <c:v>1980.213</c:v>
                </c:pt>
                <c:pt idx="568">
                  <c:v>1980.213</c:v>
                </c:pt>
                <c:pt idx="569">
                  <c:v>1980.213</c:v>
                </c:pt>
                <c:pt idx="570">
                  <c:v>1994.5319999999999</c:v>
                </c:pt>
                <c:pt idx="571">
                  <c:v>1994.5319999999999</c:v>
                </c:pt>
                <c:pt idx="572">
                  <c:v>1994.5319999999999</c:v>
                </c:pt>
                <c:pt idx="573">
                  <c:v>1998.1799999999998</c:v>
                </c:pt>
                <c:pt idx="574">
                  <c:v>2005.78</c:v>
                </c:pt>
                <c:pt idx="575">
                  <c:v>2005.78</c:v>
                </c:pt>
                <c:pt idx="576">
                  <c:v>1891.9</c:v>
                </c:pt>
                <c:pt idx="577">
                  <c:v>1899.3899999999999</c:v>
                </c:pt>
                <c:pt idx="578">
                  <c:v>1899.3899999999999</c:v>
                </c:pt>
                <c:pt idx="579">
                  <c:v>1899.3899999999999</c:v>
                </c:pt>
                <c:pt idx="580">
                  <c:v>1903.59</c:v>
                </c:pt>
                <c:pt idx="581">
                  <c:v>1903.59</c:v>
                </c:pt>
                <c:pt idx="582">
                  <c:v>1903.59</c:v>
                </c:pt>
                <c:pt idx="583">
                  <c:v>1903.81</c:v>
                </c:pt>
                <c:pt idx="584">
                  <c:v>1904.36</c:v>
                </c:pt>
                <c:pt idx="585">
                  <c:v>1904.36</c:v>
                </c:pt>
                <c:pt idx="586">
                  <c:v>1904.36</c:v>
                </c:pt>
                <c:pt idx="587">
                  <c:v>1901.7</c:v>
                </c:pt>
                <c:pt idx="588">
                  <c:v>1901.7</c:v>
                </c:pt>
                <c:pt idx="589">
                  <c:v>1901.7</c:v>
                </c:pt>
                <c:pt idx="590">
                  <c:v>1895.645</c:v>
                </c:pt>
                <c:pt idx="591">
                  <c:v>1895.645</c:v>
                </c:pt>
                <c:pt idx="592">
                  <c:v>1895.645</c:v>
                </c:pt>
                <c:pt idx="593">
                  <c:v>1893.0050000000001</c:v>
                </c:pt>
                <c:pt idx="594">
                  <c:v>1886.4050000000011</c:v>
                </c:pt>
                <c:pt idx="595">
                  <c:v>1886.4050000000011</c:v>
                </c:pt>
                <c:pt idx="596">
                  <c:v>1832.6219999999998</c:v>
                </c:pt>
                <c:pt idx="597">
                  <c:v>1820.6879999999999</c:v>
                </c:pt>
                <c:pt idx="598">
                  <c:v>1820.6879999999999</c:v>
                </c:pt>
                <c:pt idx="599">
                  <c:v>1820.6879999999999</c:v>
                </c:pt>
                <c:pt idx="600">
                  <c:v>1806.1699999999998</c:v>
                </c:pt>
                <c:pt idx="601">
                  <c:v>1806.1699999999998</c:v>
                </c:pt>
                <c:pt idx="602">
                  <c:v>1806.1699999999998</c:v>
                </c:pt>
                <c:pt idx="603">
                  <c:v>1801.7149999999999</c:v>
                </c:pt>
                <c:pt idx="604">
                  <c:v>1789.34</c:v>
                </c:pt>
                <c:pt idx="605">
                  <c:v>1789.34</c:v>
                </c:pt>
                <c:pt idx="606">
                  <c:v>1789.34</c:v>
                </c:pt>
                <c:pt idx="607">
                  <c:v>1770.7080000000001</c:v>
                </c:pt>
                <c:pt idx="608">
                  <c:v>1770.7080000000001</c:v>
                </c:pt>
                <c:pt idx="609">
                  <c:v>1770.7080000000001</c:v>
                </c:pt>
                <c:pt idx="610">
                  <c:v>1750.6819999999998</c:v>
                </c:pt>
                <c:pt idx="611">
                  <c:v>1750.6819999999998</c:v>
                </c:pt>
                <c:pt idx="612">
                  <c:v>1750.6819999999998</c:v>
                </c:pt>
                <c:pt idx="613">
                  <c:v>1745.7539999999999</c:v>
                </c:pt>
                <c:pt idx="614">
                  <c:v>1729.7380000000001</c:v>
                </c:pt>
                <c:pt idx="615">
                  <c:v>1729.7380000000001</c:v>
                </c:pt>
                <c:pt idx="616">
                  <c:v>1729.7380000000001</c:v>
                </c:pt>
                <c:pt idx="617">
                  <c:v>1708.42</c:v>
                </c:pt>
                <c:pt idx="618">
                  <c:v>1708.42</c:v>
                </c:pt>
                <c:pt idx="619">
                  <c:v>1708.42</c:v>
                </c:pt>
                <c:pt idx="620">
                  <c:v>1687.2380000000001</c:v>
                </c:pt>
                <c:pt idx="621">
                  <c:v>1687.2380000000001</c:v>
                </c:pt>
                <c:pt idx="622">
                  <c:v>1687.2380000000001</c:v>
                </c:pt>
                <c:pt idx="623">
                  <c:v>1683.0170000000001</c:v>
                </c:pt>
                <c:pt idx="624">
                  <c:v>1770.5439999999999</c:v>
                </c:pt>
                <c:pt idx="625">
                  <c:v>1770.5439999999999</c:v>
                </c:pt>
                <c:pt idx="626">
                  <c:v>1770.5439999999999</c:v>
                </c:pt>
                <c:pt idx="627">
                  <c:v>1750.06</c:v>
                </c:pt>
                <c:pt idx="628">
                  <c:v>1750.06</c:v>
                </c:pt>
                <c:pt idx="629">
                  <c:v>1750.06</c:v>
                </c:pt>
                <c:pt idx="630">
                  <c:v>1731.3039999999999</c:v>
                </c:pt>
                <c:pt idx="631">
                  <c:v>1731.3039999999999</c:v>
                </c:pt>
                <c:pt idx="632">
                  <c:v>1731.3039999999999</c:v>
                </c:pt>
                <c:pt idx="633">
                  <c:v>1727.6319999999998</c:v>
                </c:pt>
                <c:pt idx="634">
                  <c:v>1714.78</c:v>
                </c:pt>
                <c:pt idx="635">
                  <c:v>1714.78</c:v>
                </c:pt>
                <c:pt idx="636">
                  <c:v>1714.78</c:v>
                </c:pt>
                <c:pt idx="637">
                  <c:v>1700.848</c:v>
                </c:pt>
                <c:pt idx="638">
                  <c:v>1700.848</c:v>
                </c:pt>
                <c:pt idx="639">
                  <c:v>1700.848</c:v>
                </c:pt>
                <c:pt idx="640">
                  <c:v>1689.8679999999999</c:v>
                </c:pt>
                <c:pt idx="641">
                  <c:v>1689.8679999999999</c:v>
                </c:pt>
                <c:pt idx="642">
                  <c:v>1689.8679999999999</c:v>
                </c:pt>
                <c:pt idx="643">
                  <c:v>1688.356</c:v>
                </c:pt>
                <c:pt idx="644">
                  <c:v>1682.0919999999999</c:v>
                </c:pt>
                <c:pt idx="645">
                  <c:v>1682.0919999999999</c:v>
                </c:pt>
                <c:pt idx="646">
                  <c:v>1682.0919999999999</c:v>
                </c:pt>
                <c:pt idx="647">
                  <c:v>1677.7719999999999</c:v>
                </c:pt>
                <c:pt idx="648">
                  <c:v>1677.7719999999999</c:v>
                </c:pt>
                <c:pt idx="649">
                  <c:v>1677.7719999999999</c:v>
                </c:pt>
                <c:pt idx="650">
                  <c:v>1676.9080000000001</c:v>
                </c:pt>
                <c:pt idx="651">
                  <c:v>1676.9080000000001</c:v>
                </c:pt>
                <c:pt idx="652">
                  <c:v>1817.817</c:v>
                </c:pt>
                <c:pt idx="653">
                  <c:v>1818.577</c:v>
                </c:pt>
                <c:pt idx="654">
                  <c:v>1820.7809999999999</c:v>
                </c:pt>
                <c:pt idx="655">
                  <c:v>1820.7809999999999</c:v>
                </c:pt>
                <c:pt idx="656">
                  <c:v>1820.7809999999999</c:v>
                </c:pt>
                <c:pt idx="657">
                  <c:v>1827.45</c:v>
                </c:pt>
                <c:pt idx="658">
                  <c:v>1827.45</c:v>
                </c:pt>
                <c:pt idx="659">
                  <c:v>1827.45</c:v>
                </c:pt>
                <c:pt idx="660">
                  <c:v>1837.7460000000001</c:v>
                </c:pt>
                <c:pt idx="661">
                  <c:v>1837.7460000000001</c:v>
                </c:pt>
                <c:pt idx="662">
                  <c:v>1837.7460000000001</c:v>
                </c:pt>
                <c:pt idx="663">
                  <c:v>1841.596</c:v>
                </c:pt>
                <c:pt idx="664">
                  <c:v>1851.396</c:v>
                </c:pt>
                <c:pt idx="665">
                  <c:v>1851.396</c:v>
                </c:pt>
                <c:pt idx="666">
                  <c:v>1851.396</c:v>
                </c:pt>
                <c:pt idx="667">
                  <c:v>1868.049</c:v>
                </c:pt>
                <c:pt idx="668">
                  <c:v>1868.049</c:v>
                </c:pt>
                <c:pt idx="669">
                  <c:v>1868.049</c:v>
                </c:pt>
                <c:pt idx="670">
                  <c:v>1887.2760000000001</c:v>
                </c:pt>
                <c:pt idx="671">
                  <c:v>1887.2760000000001</c:v>
                </c:pt>
                <c:pt idx="672">
                  <c:v>1887.2760000000001</c:v>
                </c:pt>
                <c:pt idx="673">
                  <c:v>1893.3039999999999</c:v>
                </c:pt>
                <c:pt idx="674">
                  <c:v>1908.6479999999999</c:v>
                </c:pt>
                <c:pt idx="675">
                  <c:v>1908.6479999999999</c:v>
                </c:pt>
                <c:pt idx="676">
                  <c:v>1860.0160000000001</c:v>
                </c:pt>
                <c:pt idx="677">
                  <c:v>1882.3979999999999</c:v>
                </c:pt>
                <c:pt idx="678">
                  <c:v>1882.3979999999999</c:v>
                </c:pt>
                <c:pt idx="679">
                  <c:v>1882.3979999999999</c:v>
                </c:pt>
                <c:pt idx="680">
                  <c:v>1905.806</c:v>
                </c:pt>
                <c:pt idx="681">
                  <c:v>1905.806</c:v>
                </c:pt>
                <c:pt idx="682">
                  <c:v>1905.806</c:v>
                </c:pt>
                <c:pt idx="683">
                  <c:v>1912.703</c:v>
                </c:pt>
                <c:pt idx="684">
                  <c:v>1929.6319999999998</c:v>
                </c:pt>
                <c:pt idx="685">
                  <c:v>1929.6319999999998</c:v>
                </c:pt>
                <c:pt idx="686">
                  <c:v>1929.6319999999998</c:v>
                </c:pt>
                <c:pt idx="687">
                  <c:v>1953.268</c:v>
                </c:pt>
                <c:pt idx="688">
                  <c:v>1953.268</c:v>
                </c:pt>
                <c:pt idx="689">
                  <c:v>1953.268</c:v>
                </c:pt>
                <c:pt idx="690">
                  <c:v>1976.22</c:v>
                </c:pt>
                <c:pt idx="691">
                  <c:v>1976.22</c:v>
                </c:pt>
                <c:pt idx="692">
                  <c:v>1976.22</c:v>
                </c:pt>
                <c:pt idx="693">
                  <c:v>1983.048</c:v>
                </c:pt>
                <c:pt idx="694">
                  <c:v>1997.8419999999999</c:v>
                </c:pt>
                <c:pt idx="695">
                  <c:v>1997.8419999999999</c:v>
                </c:pt>
                <c:pt idx="696">
                  <c:v>1891.3239999999998</c:v>
                </c:pt>
                <c:pt idx="697">
                  <c:v>1910.116</c:v>
                </c:pt>
                <c:pt idx="698">
                  <c:v>1910.116</c:v>
                </c:pt>
                <c:pt idx="699">
                  <c:v>1910.116</c:v>
                </c:pt>
                <c:pt idx="700">
                  <c:v>1926.6759999999999</c:v>
                </c:pt>
                <c:pt idx="701">
                  <c:v>1926.6759999999999</c:v>
                </c:pt>
                <c:pt idx="702">
                  <c:v>1926.6759999999999</c:v>
                </c:pt>
                <c:pt idx="703">
                  <c:v>1930.933</c:v>
                </c:pt>
                <c:pt idx="704">
                  <c:v>1940.6079999999999</c:v>
                </c:pt>
                <c:pt idx="705">
                  <c:v>1940.6079999999999</c:v>
                </c:pt>
                <c:pt idx="706">
                  <c:v>1940.6079999999999</c:v>
                </c:pt>
                <c:pt idx="707">
                  <c:v>1951.6239999999998</c:v>
                </c:pt>
                <c:pt idx="708">
                  <c:v>1951.6239999999998</c:v>
                </c:pt>
                <c:pt idx="709">
                  <c:v>1951.6239999999998</c:v>
                </c:pt>
                <c:pt idx="710">
                  <c:v>1959.4360000000001</c:v>
                </c:pt>
                <c:pt idx="711">
                  <c:v>1959.4360000000001</c:v>
                </c:pt>
                <c:pt idx="712">
                  <c:v>1959.4360000000001</c:v>
                </c:pt>
                <c:pt idx="713">
                  <c:v>1960.778</c:v>
                </c:pt>
                <c:pt idx="714">
                  <c:v>1963.828</c:v>
                </c:pt>
                <c:pt idx="715">
                  <c:v>1963.828</c:v>
                </c:pt>
                <c:pt idx="716">
                  <c:v>1849.2819999999999</c:v>
                </c:pt>
                <c:pt idx="717">
                  <c:v>1850.098</c:v>
                </c:pt>
                <c:pt idx="718">
                  <c:v>1850.098</c:v>
                </c:pt>
                <c:pt idx="719">
                  <c:v>1850.098</c:v>
                </c:pt>
                <c:pt idx="720">
                  <c:v>1847.5819999999999</c:v>
                </c:pt>
                <c:pt idx="721">
                  <c:v>1847.5819999999999</c:v>
                </c:pt>
                <c:pt idx="722">
                  <c:v>1847.5819999999999</c:v>
                </c:pt>
                <c:pt idx="723">
                  <c:v>1846.0429999999999</c:v>
                </c:pt>
                <c:pt idx="724">
                  <c:v>1841.768</c:v>
                </c:pt>
                <c:pt idx="725">
                  <c:v>1841.768</c:v>
                </c:pt>
                <c:pt idx="726">
                  <c:v>1841.768</c:v>
                </c:pt>
                <c:pt idx="727">
                  <c:v>1832.826</c:v>
                </c:pt>
                <c:pt idx="728">
                  <c:v>1832.826</c:v>
                </c:pt>
                <c:pt idx="729">
                  <c:v>1832.826</c:v>
                </c:pt>
                <c:pt idx="730">
                  <c:v>1820.96</c:v>
                </c:pt>
                <c:pt idx="731">
                  <c:v>1820.96</c:v>
                </c:pt>
                <c:pt idx="732">
                  <c:v>1820.96</c:v>
                </c:pt>
                <c:pt idx="733">
                  <c:v>1817.126</c:v>
                </c:pt>
                <c:pt idx="734">
                  <c:v>1806.4760000000001</c:v>
                </c:pt>
                <c:pt idx="735">
                  <c:v>1806.4760000000001</c:v>
                </c:pt>
                <c:pt idx="736">
                  <c:v>1806.4760000000001</c:v>
                </c:pt>
                <c:pt idx="737">
                  <c:v>1789.7139999999999</c:v>
                </c:pt>
                <c:pt idx="738">
                  <c:v>1789.7139999999999</c:v>
                </c:pt>
                <c:pt idx="739">
                  <c:v>1789.7139999999999</c:v>
                </c:pt>
                <c:pt idx="740">
                  <c:v>1771.116</c:v>
                </c:pt>
                <c:pt idx="741">
                  <c:v>1771.116</c:v>
                </c:pt>
                <c:pt idx="742">
                  <c:v>1771.116</c:v>
                </c:pt>
                <c:pt idx="743">
                  <c:v>1766.404</c:v>
                </c:pt>
                <c:pt idx="744">
                  <c:v>1751.09</c:v>
                </c:pt>
                <c:pt idx="745">
                  <c:v>1751.09</c:v>
                </c:pt>
                <c:pt idx="746">
                  <c:v>1751.09</c:v>
                </c:pt>
                <c:pt idx="747">
                  <c:v>1730.1799999999998</c:v>
                </c:pt>
                <c:pt idx="748">
                  <c:v>1730.1799999999998</c:v>
                </c:pt>
                <c:pt idx="749">
                  <c:v>1730.1799999999998</c:v>
                </c:pt>
                <c:pt idx="750">
                  <c:v>1708.8619999999999</c:v>
                </c:pt>
                <c:pt idx="751">
                  <c:v>1708.8619999999999</c:v>
                </c:pt>
                <c:pt idx="752">
                  <c:v>1708.8619999999999</c:v>
                </c:pt>
                <c:pt idx="753">
                  <c:v>1704.501</c:v>
                </c:pt>
                <c:pt idx="754">
                  <c:v>1687.6799999999998</c:v>
                </c:pt>
                <c:pt idx="755">
                  <c:v>1687.6799999999998</c:v>
                </c:pt>
                <c:pt idx="756">
                  <c:v>1687.6799999999998</c:v>
                </c:pt>
                <c:pt idx="757">
                  <c:v>1667.1439999999998</c:v>
                </c:pt>
                <c:pt idx="758">
                  <c:v>1667.1439999999998</c:v>
                </c:pt>
                <c:pt idx="759">
                  <c:v>1667.1439999999998</c:v>
                </c:pt>
                <c:pt idx="760">
                  <c:v>1647.7639999999999</c:v>
                </c:pt>
                <c:pt idx="761">
                  <c:v>1647.7639999999999</c:v>
                </c:pt>
                <c:pt idx="762">
                  <c:v>1647.7639999999999</c:v>
                </c:pt>
                <c:pt idx="763">
                  <c:v>1644.6319999999998</c:v>
                </c:pt>
                <c:pt idx="764">
                  <c:v>1630.0160000000001</c:v>
                </c:pt>
                <c:pt idx="765">
                  <c:v>1630.0160000000001</c:v>
                </c:pt>
                <c:pt idx="766">
                  <c:v>1630.0160000000001</c:v>
                </c:pt>
                <c:pt idx="767">
                  <c:v>1614.376</c:v>
                </c:pt>
                <c:pt idx="768">
                  <c:v>1614.376</c:v>
                </c:pt>
                <c:pt idx="769">
                  <c:v>1614.376</c:v>
                </c:pt>
                <c:pt idx="770">
                  <c:v>1601.1499999999999</c:v>
                </c:pt>
                <c:pt idx="771">
                  <c:v>1601.1499999999999</c:v>
                </c:pt>
                <c:pt idx="772">
                  <c:v>1797.05</c:v>
                </c:pt>
                <c:pt idx="773">
                  <c:v>1793.98</c:v>
                </c:pt>
                <c:pt idx="774">
                  <c:v>1785.3839999999998</c:v>
                </c:pt>
                <c:pt idx="775">
                  <c:v>1785.3839999999998</c:v>
                </c:pt>
                <c:pt idx="776">
                  <c:v>1785.3839999999998</c:v>
                </c:pt>
                <c:pt idx="777">
                  <c:v>1777.1379999999999</c:v>
                </c:pt>
                <c:pt idx="778">
                  <c:v>1777.1379999999999</c:v>
                </c:pt>
                <c:pt idx="779">
                  <c:v>1777.1379999999999</c:v>
                </c:pt>
                <c:pt idx="780">
                  <c:v>1772.4639999999999</c:v>
                </c:pt>
                <c:pt idx="781">
                  <c:v>1772.4639999999999</c:v>
                </c:pt>
                <c:pt idx="782">
                  <c:v>1772.4639999999999</c:v>
                </c:pt>
                <c:pt idx="783">
                  <c:v>1772.239</c:v>
                </c:pt>
                <c:pt idx="784">
                  <c:v>1771.5139999999999</c:v>
                </c:pt>
                <c:pt idx="785">
                  <c:v>1771.5139999999999</c:v>
                </c:pt>
                <c:pt idx="786">
                  <c:v>1771.5139999999999</c:v>
                </c:pt>
                <c:pt idx="787">
                  <c:v>1774.288</c:v>
                </c:pt>
                <c:pt idx="788">
                  <c:v>1774.288</c:v>
                </c:pt>
                <c:pt idx="789">
                  <c:v>1774.288</c:v>
                </c:pt>
                <c:pt idx="790">
                  <c:v>1780.748</c:v>
                </c:pt>
                <c:pt idx="791">
                  <c:v>1780.748</c:v>
                </c:pt>
                <c:pt idx="792">
                  <c:v>1780.748</c:v>
                </c:pt>
                <c:pt idx="793">
                  <c:v>1783.106</c:v>
                </c:pt>
                <c:pt idx="794">
                  <c:v>1790.704</c:v>
                </c:pt>
                <c:pt idx="795">
                  <c:v>1790.704</c:v>
                </c:pt>
                <c:pt idx="796">
                  <c:v>1790.704</c:v>
                </c:pt>
                <c:pt idx="797">
                  <c:v>1803.9280000000001</c:v>
                </c:pt>
                <c:pt idx="798">
                  <c:v>1803.9280000000001</c:v>
                </c:pt>
                <c:pt idx="799">
                  <c:v>1803.9280000000001</c:v>
                </c:pt>
                <c:pt idx="800">
                  <c:v>1867.6589999999999</c:v>
                </c:pt>
                <c:pt idx="801">
                  <c:v>1867.6589999999999</c:v>
                </c:pt>
                <c:pt idx="802">
                  <c:v>1867.6589999999999</c:v>
                </c:pt>
                <c:pt idx="803">
                  <c:v>1873.0819999999999</c:v>
                </c:pt>
                <c:pt idx="804">
                  <c:v>1886.886</c:v>
                </c:pt>
                <c:pt idx="805">
                  <c:v>1886.886</c:v>
                </c:pt>
                <c:pt idx="806">
                  <c:v>1886.886</c:v>
                </c:pt>
                <c:pt idx="807">
                  <c:v>1908.2190000000001</c:v>
                </c:pt>
                <c:pt idx="808">
                  <c:v>1908.2190000000001</c:v>
                </c:pt>
                <c:pt idx="809">
                  <c:v>1908.2190000000001</c:v>
                </c:pt>
                <c:pt idx="810">
                  <c:v>1931.1509999999998</c:v>
                </c:pt>
                <c:pt idx="811">
                  <c:v>1931.1509999999998</c:v>
                </c:pt>
                <c:pt idx="812">
                  <c:v>1931.1509999999998</c:v>
                </c:pt>
                <c:pt idx="813">
                  <c:v>1938.5309999999999</c:v>
                </c:pt>
                <c:pt idx="814">
                  <c:v>1955.136</c:v>
                </c:pt>
                <c:pt idx="815">
                  <c:v>1955.136</c:v>
                </c:pt>
                <c:pt idx="816">
                  <c:v>1955.136</c:v>
                </c:pt>
                <c:pt idx="817">
                  <c:v>1979.5889999999999</c:v>
                </c:pt>
                <c:pt idx="818">
                  <c:v>1979.5889999999999</c:v>
                </c:pt>
                <c:pt idx="819">
                  <c:v>1979.5889999999999</c:v>
                </c:pt>
                <c:pt idx="820">
                  <c:v>1899.7380000000001</c:v>
                </c:pt>
                <c:pt idx="821">
                  <c:v>1899.7380000000001</c:v>
                </c:pt>
                <c:pt idx="822">
                  <c:v>1899.7380000000001</c:v>
                </c:pt>
                <c:pt idx="823">
                  <c:v>1906.3819999999998</c:v>
                </c:pt>
                <c:pt idx="824">
                  <c:v>1922.086</c:v>
                </c:pt>
                <c:pt idx="825">
                  <c:v>1922.086</c:v>
                </c:pt>
                <c:pt idx="826">
                  <c:v>1922.086</c:v>
                </c:pt>
                <c:pt idx="827">
                  <c:v>1943.1759999999999</c:v>
                </c:pt>
                <c:pt idx="828">
                  <c:v>1943.1759999999999</c:v>
                </c:pt>
                <c:pt idx="829">
                  <c:v>1943.1759999999999</c:v>
                </c:pt>
                <c:pt idx="830">
                  <c:v>1962.527</c:v>
                </c:pt>
                <c:pt idx="831">
                  <c:v>1962.527</c:v>
                </c:pt>
                <c:pt idx="832">
                  <c:v>1962.527</c:v>
                </c:pt>
                <c:pt idx="833">
                  <c:v>1968.059</c:v>
                </c:pt>
                <c:pt idx="834">
                  <c:v>1979.5839999999998</c:v>
                </c:pt>
                <c:pt idx="835">
                  <c:v>1979.5839999999998</c:v>
                </c:pt>
                <c:pt idx="836">
                  <c:v>1979.5839999999998</c:v>
                </c:pt>
                <c:pt idx="837">
                  <c:v>1993.9770000000001</c:v>
                </c:pt>
                <c:pt idx="838">
                  <c:v>1993.9770000000001</c:v>
                </c:pt>
                <c:pt idx="839">
                  <c:v>1993.9770000000001</c:v>
                </c:pt>
                <c:pt idx="840">
                  <c:v>1891.5150000000001</c:v>
                </c:pt>
                <c:pt idx="841">
                  <c:v>1891.5150000000001</c:v>
                </c:pt>
                <c:pt idx="842">
                  <c:v>1891.5150000000001</c:v>
                </c:pt>
                <c:pt idx="843">
                  <c:v>1893.6949999999954</c:v>
                </c:pt>
                <c:pt idx="844">
                  <c:v>1899.145</c:v>
                </c:pt>
                <c:pt idx="845">
                  <c:v>1899.145</c:v>
                </c:pt>
                <c:pt idx="846">
                  <c:v>1899.145</c:v>
                </c:pt>
                <c:pt idx="847">
                  <c:v>1903.4849999999999</c:v>
                </c:pt>
                <c:pt idx="848">
                  <c:v>1903.4849999999999</c:v>
                </c:pt>
                <c:pt idx="849">
                  <c:v>1903.4849999999999</c:v>
                </c:pt>
                <c:pt idx="850">
                  <c:v>1904.395</c:v>
                </c:pt>
                <c:pt idx="851">
                  <c:v>1904.395</c:v>
                </c:pt>
                <c:pt idx="852">
                  <c:v>1904.395</c:v>
                </c:pt>
                <c:pt idx="853">
                  <c:v>1903.675</c:v>
                </c:pt>
                <c:pt idx="854">
                  <c:v>1901.875</c:v>
                </c:pt>
                <c:pt idx="855">
                  <c:v>1901.875</c:v>
                </c:pt>
                <c:pt idx="856">
                  <c:v>1901.875</c:v>
                </c:pt>
                <c:pt idx="857">
                  <c:v>1895.96</c:v>
                </c:pt>
                <c:pt idx="858">
                  <c:v>1895.96</c:v>
                </c:pt>
                <c:pt idx="859">
                  <c:v>1895.96</c:v>
                </c:pt>
                <c:pt idx="860">
                  <c:v>1833.03</c:v>
                </c:pt>
                <c:pt idx="861">
                  <c:v>1833.03</c:v>
                </c:pt>
                <c:pt idx="862">
                  <c:v>1833.03</c:v>
                </c:pt>
                <c:pt idx="863">
                  <c:v>1829.9070000000011</c:v>
                </c:pt>
                <c:pt idx="864">
                  <c:v>1821.232</c:v>
                </c:pt>
                <c:pt idx="865">
                  <c:v>1821.232</c:v>
                </c:pt>
                <c:pt idx="866">
                  <c:v>1821.232</c:v>
                </c:pt>
                <c:pt idx="867">
                  <c:v>1806.7819999999999</c:v>
                </c:pt>
                <c:pt idx="868">
                  <c:v>1806.7819999999999</c:v>
                </c:pt>
                <c:pt idx="869">
                  <c:v>1806.7819999999999</c:v>
                </c:pt>
                <c:pt idx="870">
                  <c:v>1790.088</c:v>
                </c:pt>
                <c:pt idx="871">
                  <c:v>1790.088</c:v>
                </c:pt>
                <c:pt idx="872">
                  <c:v>1790.088</c:v>
                </c:pt>
                <c:pt idx="873">
                  <c:v>1785.712</c:v>
                </c:pt>
                <c:pt idx="874">
                  <c:v>1771.49</c:v>
                </c:pt>
                <c:pt idx="875">
                  <c:v>1771.49</c:v>
                </c:pt>
                <c:pt idx="876">
                  <c:v>1771.49</c:v>
                </c:pt>
                <c:pt idx="877">
                  <c:v>1751.498</c:v>
                </c:pt>
                <c:pt idx="878">
                  <c:v>1751.498</c:v>
                </c:pt>
                <c:pt idx="879">
                  <c:v>1751.498</c:v>
                </c:pt>
                <c:pt idx="880">
                  <c:v>1730.588</c:v>
                </c:pt>
                <c:pt idx="881">
                  <c:v>1730.588</c:v>
                </c:pt>
                <c:pt idx="882">
                  <c:v>1730.588</c:v>
                </c:pt>
                <c:pt idx="883">
                  <c:v>1725.5719999999999</c:v>
                </c:pt>
                <c:pt idx="884">
                  <c:v>1709.27</c:v>
                </c:pt>
                <c:pt idx="885">
                  <c:v>1709.27</c:v>
                </c:pt>
                <c:pt idx="886">
                  <c:v>1709.27</c:v>
                </c:pt>
                <c:pt idx="887">
                  <c:v>1688.088</c:v>
                </c:pt>
                <c:pt idx="888">
                  <c:v>1793.1519999999998</c:v>
                </c:pt>
                <c:pt idx="889">
                  <c:v>1793.1519999999998</c:v>
                </c:pt>
                <c:pt idx="890">
                  <c:v>1771.4080000000001</c:v>
                </c:pt>
                <c:pt idx="891">
                  <c:v>1771.4080000000001</c:v>
                </c:pt>
                <c:pt idx="892">
                  <c:v>1771.4080000000001</c:v>
                </c:pt>
                <c:pt idx="893">
                  <c:v>1766.269</c:v>
                </c:pt>
                <c:pt idx="894">
                  <c:v>1750.8519999999999</c:v>
                </c:pt>
                <c:pt idx="895">
                  <c:v>1750.8519999999999</c:v>
                </c:pt>
                <c:pt idx="896">
                  <c:v>1750.8519999999999</c:v>
                </c:pt>
                <c:pt idx="897">
                  <c:v>1732.0239999999999</c:v>
                </c:pt>
                <c:pt idx="898">
                  <c:v>1732.0239999999999</c:v>
                </c:pt>
                <c:pt idx="899">
                  <c:v>1732.0239999999999</c:v>
                </c:pt>
                <c:pt idx="900">
                  <c:v>1715.3919999999998</c:v>
                </c:pt>
                <c:pt idx="901">
                  <c:v>1715.3919999999998</c:v>
                </c:pt>
                <c:pt idx="902">
                  <c:v>1715.3919999999998</c:v>
                </c:pt>
                <c:pt idx="903">
                  <c:v>1712.2719999999999</c:v>
                </c:pt>
                <c:pt idx="904">
                  <c:v>1701.3519999999999</c:v>
                </c:pt>
                <c:pt idx="905">
                  <c:v>1701.3519999999999</c:v>
                </c:pt>
                <c:pt idx="906">
                  <c:v>1701.3519999999999</c:v>
                </c:pt>
                <c:pt idx="907">
                  <c:v>1690.2639999999999</c:v>
                </c:pt>
                <c:pt idx="908">
                  <c:v>1690.2639999999999</c:v>
                </c:pt>
                <c:pt idx="909">
                  <c:v>1690.2639999999999</c:v>
                </c:pt>
                <c:pt idx="910">
                  <c:v>1682.3439999999998</c:v>
                </c:pt>
                <c:pt idx="911">
                  <c:v>1682.3439999999998</c:v>
                </c:pt>
                <c:pt idx="912">
                  <c:v>1682.3439999999998</c:v>
                </c:pt>
                <c:pt idx="913">
                  <c:v>1681.4760000000001</c:v>
                </c:pt>
                <c:pt idx="914">
                  <c:v>1677.8799999999999</c:v>
                </c:pt>
                <c:pt idx="915">
                  <c:v>1677.8799999999999</c:v>
                </c:pt>
                <c:pt idx="916">
                  <c:v>1818.87</c:v>
                </c:pt>
                <c:pt idx="917">
                  <c:v>1817.778</c:v>
                </c:pt>
                <c:pt idx="918">
                  <c:v>1817.778</c:v>
                </c:pt>
                <c:pt idx="919">
                  <c:v>1817.778</c:v>
                </c:pt>
                <c:pt idx="920">
                  <c:v>1820.586</c:v>
                </c:pt>
                <c:pt idx="921">
                  <c:v>1820.586</c:v>
                </c:pt>
                <c:pt idx="922">
                  <c:v>1820.586</c:v>
                </c:pt>
                <c:pt idx="923">
                  <c:v>1822.2660000000001</c:v>
                </c:pt>
                <c:pt idx="924">
                  <c:v>1827.1379999999999</c:v>
                </c:pt>
                <c:pt idx="925">
                  <c:v>1827.1379999999999</c:v>
                </c:pt>
                <c:pt idx="926">
                  <c:v>1827.1379999999999</c:v>
                </c:pt>
                <c:pt idx="927">
                  <c:v>1837.278</c:v>
                </c:pt>
                <c:pt idx="928">
                  <c:v>1837.278</c:v>
                </c:pt>
                <c:pt idx="929">
                  <c:v>1837.278</c:v>
                </c:pt>
                <c:pt idx="930">
                  <c:v>1850.7719999999999</c:v>
                </c:pt>
                <c:pt idx="931">
                  <c:v>1850.7719999999999</c:v>
                </c:pt>
                <c:pt idx="932">
                  <c:v>1850.7719999999999</c:v>
                </c:pt>
                <c:pt idx="933">
                  <c:v>1855.4360000000001</c:v>
                </c:pt>
                <c:pt idx="934">
                  <c:v>1867.308</c:v>
                </c:pt>
                <c:pt idx="935">
                  <c:v>1867.308</c:v>
                </c:pt>
                <c:pt idx="936">
                  <c:v>1867.308</c:v>
                </c:pt>
                <c:pt idx="937">
                  <c:v>1886.4570000000001</c:v>
                </c:pt>
                <c:pt idx="938">
                  <c:v>1886.4570000000001</c:v>
                </c:pt>
                <c:pt idx="939">
                  <c:v>1886.4570000000001</c:v>
                </c:pt>
                <c:pt idx="940">
                  <c:v>1907.751</c:v>
                </c:pt>
                <c:pt idx="941">
                  <c:v>1907.751</c:v>
                </c:pt>
                <c:pt idx="942">
                  <c:v>1907.751</c:v>
                </c:pt>
                <c:pt idx="943">
                  <c:v>1914.807</c:v>
                </c:pt>
                <c:pt idx="944">
                  <c:v>1930.6829999999998</c:v>
                </c:pt>
                <c:pt idx="945">
                  <c:v>1930.6829999999998</c:v>
                </c:pt>
                <c:pt idx="946">
                  <c:v>1930.6829999999998</c:v>
                </c:pt>
                <c:pt idx="947">
                  <c:v>1954.6289999999999</c:v>
                </c:pt>
                <c:pt idx="948">
                  <c:v>1954.6289999999999</c:v>
                </c:pt>
                <c:pt idx="949">
                  <c:v>1954.6289999999999</c:v>
                </c:pt>
                <c:pt idx="950">
                  <c:v>1979.0819999999999</c:v>
                </c:pt>
                <c:pt idx="951">
                  <c:v>1979.0819999999999</c:v>
                </c:pt>
                <c:pt idx="952">
                  <c:v>1979.0819999999999</c:v>
                </c:pt>
                <c:pt idx="953">
                  <c:v>1987.1809999999998</c:v>
                </c:pt>
                <c:pt idx="954">
                  <c:v>2003.3789999999999</c:v>
                </c:pt>
                <c:pt idx="955">
                  <c:v>2003.3789999999999</c:v>
                </c:pt>
                <c:pt idx="956">
                  <c:v>2003.3789999999999</c:v>
                </c:pt>
                <c:pt idx="957">
                  <c:v>2026.9739999999999</c:v>
                </c:pt>
                <c:pt idx="958">
                  <c:v>2026.9739999999999</c:v>
                </c:pt>
                <c:pt idx="959">
                  <c:v>2026.9739999999999</c:v>
                </c:pt>
                <c:pt idx="960">
                  <c:v>1890.5319999999999</c:v>
                </c:pt>
                <c:pt idx="961">
                  <c:v>1890.5319999999999</c:v>
                </c:pt>
                <c:pt idx="962">
                  <c:v>1890.5319999999999</c:v>
                </c:pt>
                <c:pt idx="963">
                  <c:v>1895.7619999999999</c:v>
                </c:pt>
                <c:pt idx="964">
                  <c:v>1909.36</c:v>
                </c:pt>
                <c:pt idx="965">
                  <c:v>1909.36</c:v>
                </c:pt>
                <c:pt idx="966">
                  <c:v>1909.36</c:v>
                </c:pt>
                <c:pt idx="967">
                  <c:v>1926.028</c:v>
                </c:pt>
                <c:pt idx="968">
                  <c:v>1926.028</c:v>
                </c:pt>
                <c:pt idx="969">
                  <c:v>1926.028</c:v>
                </c:pt>
                <c:pt idx="970">
                  <c:v>1940.1039999999998</c:v>
                </c:pt>
                <c:pt idx="971">
                  <c:v>1940.1039999999998</c:v>
                </c:pt>
                <c:pt idx="972">
                  <c:v>1940.1039999999998</c:v>
                </c:pt>
                <c:pt idx="973">
                  <c:v>1943.5139999999999</c:v>
                </c:pt>
                <c:pt idx="974">
                  <c:v>1951.2639999999999</c:v>
                </c:pt>
                <c:pt idx="975">
                  <c:v>1951.2639999999999</c:v>
                </c:pt>
                <c:pt idx="976">
                  <c:v>1951.2639999999999</c:v>
                </c:pt>
                <c:pt idx="977">
                  <c:v>1959.1839999999959</c:v>
                </c:pt>
                <c:pt idx="978">
                  <c:v>1959.1839999999959</c:v>
                </c:pt>
                <c:pt idx="979">
                  <c:v>1959.1839999999959</c:v>
                </c:pt>
                <c:pt idx="980">
                  <c:v>1849.1799999999998</c:v>
                </c:pt>
                <c:pt idx="981">
                  <c:v>1849.1799999999998</c:v>
                </c:pt>
                <c:pt idx="982">
                  <c:v>1849.1799999999998</c:v>
                </c:pt>
                <c:pt idx="983">
                  <c:v>1849.432</c:v>
                </c:pt>
                <c:pt idx="984">
                  <c:v>1850.1319999999998</c:v>
                </c:pt>
                <c:pt idx="985">
                  <c:v>1850.1319999999998</c:v>
                </c:pt>
                <c:pt idx="986">
                  <c:v>1850.1319999999998</c:v>
                </c:pt>
                <c:pt idx="987">
                  <c:v>1847.7180000000001</c:v>
                </c:pt>
                <c:pt idx="988">
                  <c:v>1847.7180000000001</c:v>
                </c:pt>
                <c:pt idx="989">
                  <c:v>1847.7180000000001</c:v>
                </c:pt>
                <c:pt idx="990">
                  <c:v>1842.0739999999998</c:v>
                </c:pt>
                <c:pt idx="991">
                  <c:v>1842.0739999999998</c:v>
                </c:pt>
                <c:pt idx="992">
                  <c:v>1842.0739999999998</c:v>
                </c:pt>
                <c:pt idx="993">
                  <c:v>1839.7339999999999</c:v>
                </c:pt>
                <c:pt idx="994">
                  <c:v>1833.2339999999999</c:v>
                </c:pt>
                <c:pt idx="995">
                  <c:v>1833.2339999999999</c:v>
                </c:pt>
                <c:pt idx="996">
                  <c:v>1833.2339999999999</c:v>
                </c:pt>
                <c:pt idx="997">
                  <c:v>1821.5039999999999</c:v>
                </c:pt>
                <c:pt idx="998">
                  <c:v>1821.5039999999999</c:v>
                </c:pt>
                <c:pt idx="999">
                  <c:v>1821.5039999999999</c:v>
                </c:pt>
                <c:pt idx="1000">
                  <c:v>1807.1219999999998</c:v>
                </c:pt>
                <c:pt idx="1001">
                  <c:v>1807.1219999999998</c:v>
                </c:pt>
                <c:pt idx="1002">
                  <c:v>1807.1219999999998</c:v>
                </c:pt>
                <c:pt idx="1003">
                  <c:v>1802.703</c:v>
                </c:pt>
                <c:pt idx="1004">
                  <c:v>1790.4280000000001</c:v>
                </c:pt>
                <c:pt idx="1005">
                  <c:v>1790.4280000000001</c:v>
                </c:pt>
                <c:pt idx="1006">
                  <c:v>1790.4280000000001</c:v>
                </c:pt>
                <c:pt idx="1007">
                  <c:v>1771.8979999999999</c:v>
                </c:pt>
                <c:pt idx="1008">
                  <c:v>1771.8979999999999</c:v>
                </c:pt>
                <c:pt idx="1009">
                  <c:v>1771.8979999999999</c:v>
                </c:pt>
                <c:pt idx="1010">
                  <c:v>1751.9060000000011</c:v>
                </c:pt>
                <c:pt idx="1011">
                  <c:v>1751.9060000000011</c:v>
                </c:pt>
                <c:pt idx="1012">
                  <c:v>1751.9060000000011</c:v>
                </c:pt>
                <c:pt idx="1013">
                  <c:v>1746.9939999999999</c:v>
                </c:pt>
                <c:pt idx="1014">
                  <c:v>1731.03</c:v>
                </c:pt>
                <c:pt idx="1015">
                  <c:v>1731.03</c:v>
                </c:pt>
                <c:pt idx="1016">
                  <c:v>1731.03</c:v>
                </c:pt>
                <c:pt idx="1017">
                  <c:v>1709.712</c:v>
                </c:pt>
                <c:pt idx="1018">
                  <c:v>1709.712</c:v>
                </c:pt>
                <c:pt idx="1019">
                  <c:v>1709.712</c:v>
                </c:pt>
                <c:pt idx="1020">
                  <c:v>1688.53</c:v>
                </c:pt>
                <c:pt idx="1021">
                  <c:v>1688.53</c:v>
                </c:pt>
                <c:pt idx="1022">
                  <c:v>1688.53</c:v>
                </c:pt>
                <c:pt idx="1023">
                  <c:v>1684.2950000000001</c:v>
                </c:pt>
                <c:pt idx="1024">
                  <c:v>1667.96</c:v>
                </c:pt>
                <c:pt idx="1025">
                  <c:v>1667.96</c:v>
                </c:pt>
                <c:pt idx="1026">
                  <c:v>1667.96</c:v>
                </c:pt>
                <c:pt idx="1027">
                  <c:v>1648.5119999999999</c:v>
                </c:pt>
                <c:pt idx="1028">
                  <c:v>1648.5119999999999</c:v>
                </c:pt>
                <c:pt idx="1029">
                  <c:v>1648.5119999999999</c:v>
                </c:pt>
                <c:pt idx="1030">
                  <c:v>1630.73</c:v>
                </c:pt>
                <c:pt idx="1031">
                  <c:v>1630.73</c:v>
                </c:pt>
                <c:pt idx="1032">
                  <c:v>1780.2650000000001</c:v>
                </c:pt>
                <c:pt idx="1033">
                  <c:v>1776.0889999999999</c:v>
                </c:pt>
                <c:pt idx="1034">
                  <c:v>1763.097</c:v>
                </c:pt>
                <c:pt idx="1035">
                  <c:v>1763.097</c:v>
                </c:pt>
                <c:pt idx="1036">
                  <c:v>1763.097</c:v>
                </c:pt>
                <c:pt idx="1037">
                  <c:v>1748.5929999999998</c:v>
                </c:pt>
                <c:pt idx="1038">
                  <c:v>1748.5929999999998</c:v>
                </c:pt>
                <c:pt idx="1039">
                  <c:v>1748.5929999999998</c:v>
                </c:pt>
                <c:pt idx="1040">
                  <c:v>1737.1229999999998</c:v>
                </c:pt>
                <c:pt idx="1041">
                  <c:v>1737.1229999999998</c:v>
                </c:pt>
                <c:pt idx="1042">
                  <c:v>1737.1229999999998</c:v>
                </c:pt>
                <c:pt idx="1043">
                  <c:v>1735.355</c:v>
                </c:pt>
                <c:pt idx="1044">
                  <c:v>1728.9460000000001</c:v>
                </c:pt>
                <c:pt idx="1045">
                  <c:v>1728.9460000000001</c:v>
                </c:pt>
                <c:pt idx="1046">
                  <c:v>1728.9460000000001</c:v>
                </c:pt>
                <c:pt idx="1047">
                  <c:v>1724.2470000000001</c:v>
                </c:pt>
                <c:pt idx="1048">
                  <c:v>1724.2470000000001</c:v>
                </c:pt>
                <c:pt idx="1049">
                  <c:v>1724.2470000000001</c:v>
                </c:pt>
                <c:pt idx="1050">
                  <c:v>1723.1739999999998</c:v>
                </c:pt>
                <c:pt idx="1051">
                  <c:v>1723.1739999999998</c:v>
                </c:pt>
                <c:pt idx="1052">
                  <c:v>1723.1739999999998</c:v>
                </c:pt>
                <c:pt idx="1053">
                  <c:v>1723.7260000000001</c:v>
                </c:pt>
                <c:pt idx="1054">
                  <c:v>1725.7270000000001</c:v>
                </c:pt>
                <c:pt idx="1055">
                  <c:v>1725.7270000000001</c:v>
                </c:pt>
                <c:pt idx="1056">
                  <c:v>1725.7270000000001</c:v>
                </c:pt>
                <c:pt idx="1057">
                  <c:v>1731.8689999999999</c:v>
                </c:pt>
                <c:pt idx="1058">
                  <c:v>1731.8689999999999</c:v>
                </c:pt>
                <c:pt idx="1059">
                  <c:v>1731.8689999999999</c:v>
                </c:pt>
                <c:pt idx="1060">
                  <c:v>1891.84</c:v>
                </c:pt>
                <c:pt idx="1061">
                  <c:v>1891.84</c:v>
                </c:pt>
                <c:pt idx="1062">
                  <c:v>1891.84</c:v>
                </c:pt>
                <c:pt idx="1063">
                  <c:v>1895.9680000000001</c:v>
                </c:pt>
                <c:pt idx="1064">
                  <c:v>1905.6</c:v>
                </c:pt>
                <c:pt idx="1065">
                  <c:v>1905.6</c:v>
                </c:pt>
                <c:pt idx="1066">
                  <c:v>1905.6</c:v>
                </c:pt>
                <c:pt idx="1067">
                  <c:v>1922.52</c:v>
                </c:pt>
                <c:pt idx="1068">
                  <c:v>1922.52</c:v>
                </c:pt>
                <c:pt idx="1069">
                  <c:v>1922.52</c:v>
                </c:pt>
                <c:pt idx="1070">
                  <c:v>1942.12</c:v>
                </c:pt>
                <c:pt idx="1071">
                  <c:v>1942.12</c:v>
                </c:pt>
                <c:pt idx="1072">
                  <c:v>1942.12</c:v>
                </c:pt>
                <c:pt idx="1073">
                  <c:v>1949.2049999999999</c:v>
                </c:pt>
                <c:pt idx="1074">
                  <c:v>1963.92</c:v>
                </c:pt>
                <c:pt idx="1075">
                  <c:v>1963.92</c:v>
                </c:pt>
                <c:pt idx="1076">
                  <c:v>1963.92</c:v>
                </c:pt>
                <c:pt idx="1077">
                  <c:v>1987.36</c:v>
                </c:pt>
                <c:pt idx="1078">
                  <c:v>1987.36</c:v>
                </c:pt>
                <c:pt idx="1079">
                  <c:v>1987.36</c:v>
                </c:pt>
                <c:pt idx="1080">
                  <c:v>1904.3619999999999</c:v>
                </c:pt>
                <c:pt idx="1081">
                  <c:v>1904.3619999999999</c:v>
                </c:pt>
                <c:pt idx="1082">
                  <c:v>1904.3619999999999</c:v>
                </c:pt>
                <c:pt idx="1083">
                  <c:v>1911.248</c:v>
                </c:pt>
                <c:pt idx="1084">
                  <c:v>1928.1499999999999</c:v>
                </c:pt>
                <c:pt idx="1085">
                  <c:v>1928.1499999999999</c:v>
                </c:pt>
                <c:pt idx="1086">
                  <c:v>1928.1499999999999</c:v>
                </c:pt>
                <c:pt idx="1087">
                  <c:v>1951.8619999999999</c:v>
                </c:pt>
                <c:pt idx="1088">
                  <c:v>1951.8619999999999</c:v>
                </c:pt>
                <c:pt idx="1089">
                  <c:v>1951.8619999999999</c:v>
                </c:pt>
                <c:pt idx="1090">
                  <c:v>1974.8519999999999</c:v>
                </c:pt>
                <c:pt idx="1091">
                  <c:v>1974.8519999999999</c:v>
                </c:pt>
                <c:pt idx="1092">
                  <c:v>1974.8519999999999</c:v>
                </c:pt>
                <c:pt idx="1093">
                  <c:v>1981.7160000000001</c:v>
                </c:pt>
                <c:pt idx="1094">
                  <c:v>1996.588</c:v>
                </c:pt>
                <c:pt idx="1095">
                  <c:v>1996.588</c:v>
                </c:pt>
                <c:pt idx="1096">
                  <c:v>1996.588</c:v>
                </c:pt>
                <c:pt idx="1097">
                  <c:v>2016.5</c:v>
                </c:pt>
                <c:pt idx="1098">
                  <c:v>2016.5</c:v>
                </c:pt>
                <c:pt idx="1099">
                  <c:v>2016.5</c:v>
                </c:pt>
                <c:pt idx="1100">
                  <c:v>1866.5250000000001</c:v>
                </c:pt>
                <c:pt idx="1101">
                  <c:v>1866.5250000000001</c:v>
                </c:pt>
                <c:pt idx="1102">
                  <c:v>1866.5250000000001</c:v>
                </c:pt>
                <c:pt idx="1103">
                  <c:v>1870.4449999999999</c:v>
                </c:pt>
                <c:pt idx="1104">
                  <c:v>1880.2449999999999</c:v>
                </c:pt>
                <c:pt idx="1105">
                  <c:v>1880.2449999999999</c:v>
                </c:pt>
                <c:pt idx="1106">
                  <c:v>1880.2449999999999</c:v>
                </c:pt>
                <c:pt idx="1107">
                  <c:v>1891.1299999999999</c:v>
                </c:pt>
                <c:pt idx="1108">
                  <c:v>1891.1299999999999</c:v>
                </c:pt>
                <c:pt idx="1109">
                  <c:v>1891.1299999999999</c:v>
                </c:pt>
                <c:pt idx="1110">
                  <c:v>1898.9</c:v>
                </c:pt>
                <c:pt idx="1111">
                  <c:v>1898.9</c:v>
                </c:pt>
                <c:pt idx="1112">
                  <c:v>1898.9</c:v>
                </c:pt>
                <c:pt idx="1113">
                  <c:v>1900.1799999999998</c:v>
                </c:pt>
                <c:pt idx="1114">
                  <c:v>1903.3799999999999</c:v>
                </c:pt>
                <c:pt idx="1115">
                  <c:v>1903.3799999999999</c:v>
                </c:pt>
                <c:pt idx="1116">
                  <c:v>1903.3799999999999</c:v>
                </c:pt>
                <c:pt idx="1117">
                  <c:v>1904.43</c:v>
                </c:pt>
                <c:pt idx="1118">
                  <c:v>1904.43</c:v>
                </c:pt>
                <c:pt idx="1119">
                  <c:v>1904.43</c:v>
                </c:pt>
                <c:pt idx="1120">
                  <c:v>1847.82</c:v>
                </c:pt>
                <c:pt idx="1121">
                  <c:v>1847.82</c:v>
                </c:pt>
                <c:pt idx="1122">
                  <c:v>1847.82</c:v>
                </c:pt>
                <c:pt idx="1123">
                  <c:v>1846.335</c:v>
                </c:pt>
                <c:pt idx="1124">
                  <c:v>1842.21</c:v>
                </c:pt>
                <c:pt idx="1125">
                  <c:v>1842.21</c:v>
                </c:pt>
                <c:pt idx="1126">
                  <c:v>1842.21</c:v>
                </c:pt>
                <c:pt idx="1127">
                  <c:v>1833.4380000000001</c:v>
                </c:pt>
                <c:pt idx="1128">
                  <c:v>1833.4380000000001</c:v>
                </c:pt>
                <c:pt idx="1129">
                  <c:v>1833.4380000000001</c:v>
                </c:pt>
                <c:pt idx="1130">
                  <c:v>1821.7760000000001</c:v>
                </c:pt>
                <c:pt idx="1131">
                  <c:v>1821.7760000000001</c:v>
                </c:pt>
                <c:pt idx="1132">
                  <c:v>1821.7760000000001</c:v>
                </c:pt>
                <c:pt idx="1133">
                  <c:v>1817.9780000000001</c:v>
                </c:pt>
                <c:pt idx="1134">
                  <c:v>1807.4280000000001</c:v>
                </c:pt>
                <c:pt idx="1135">
                  <c:v>1807.4280000000001</c:v>
                </c:pt>
                <c:pt idx="1136">
                  <c:v>1807.4280000000001</c:v>
                </c:pt>
                <c:pt idx="1137">
                  <c:v>1790.8019999999999</c:v>
                </c:pt>
                <c:pt idx="1138">
                  <c:v>1790.8019999999999</c:v>
                </c:pt>
                <c:pt idx="1139">
                  <c:v>1790.8019999999999</c:v>
                </c:pt>
                <c:pt idx="1140">
                  <c:v>1772.2719999999999</c:v>
                </c:pt>
                <c:pt idx="1141">
                  <c:v>1772.2719999999999</c:v>
                </c:pt>
                <c:pt idx="1142">
                  <c:v>1772.2719999999999</c:v>
                </c:pt>
                <c:pt idx="1143">
                  <c:v>1767.5839999999998</c:v>
                </c:pt>
                <c:pt idx="1144">
                  <c:v>1803.77</c:v>
                </c:pt>
                <c:pt idx="1145">
                  <c:v>1803.77</c:v>
                </c:pt>
                <c:pt idx="1146">
                  <c:v>1803.77</c:v>
                </c:pt>
                <c:pt idx="1147">
                  <c:v>1782.28</c:v>
                </c:pt>
                <c:pt idx="1148">
                  <c:v>1782.28</c:v>
                </c:pt>
                <c:pt idx="1149">
                  <c:v>1782.28</c:v>
                </c:pt>
                <c:pt idx="1150">
                  <c:v>1760.335</c:v>
                </c:pt>
                <c:pt idx="1151">
                  <c:v>1760.335</c:v>
                </c:pt>
                <c:pt idx="1152">
                  <c:v>1760.335</c:v>
                </c:pt>
                <c:pt idx="1153">
                  <c:v>1755.3429999999998</c:v>
                </c:pt>
                <c:pt idx="1154">
                  <c:v>1738.4949999999999</c:v>
                </c:pt>
                <c:pt idx="1155">
                  <c:v>1738.4949999999999</c:v>
                </c:pt>
                <c:pt idx="1156">
                  <c:v>1738.4949999999999</c:v>
                </c:pt>
                <c:pt idx="1157">
                  <c:v>1717.32</c:v>
                </c:pt>
                <c:pt idx="1158">
                  <c:v>1717.32</c:v>
                </c:pt>
                <c:pt idx="1159">
                  <c:v>1717.32</c:v>
                </c:pt>
                <c:pt idx="1160">
                  <c:v>1697.3</c:v>
                </c:pt>
                <c:pt idx="1161">
                  <c:v>1697.3</c:v>
                </c:pt>
                <c:pt idx="1162">
                  <c:v>1697.3</c:v>
                </c:pt>
                <c:pt idx="1163">
                  <c:v>1693.625</c:v>
                </c:pt>
                <c:pt idx="1164">
                  <c:v>1678.9250000000011</c:v>
                </c:pt>
                <c:pt idx="1165">
                  <c:v>1678.9250000000011</c:v>
                </c:pt>
                <c:pt idx="1166">
                  <c:v>1678.9250000000011</c:v>
                </c:pt>
                <c:pt idx="1167">
                  <c:v>1662.6499999999999</c:v>
                </c:pt>
                <c:pt idx="1168">
                  <c:v>1662.6499999999999</c:v>
                </c:pt>
                <c:pt idx="1169">
                  <c:v>1662.6499999999999</c:v>
                </c:pt>
                <c:pt idx="1170">
                  <c:v>1648.86</c:v>
                </c:pt>
                <c:pt idx="1171">
                  <c:v>1648.86</c:v>
                </c:pt>
                <c:pt idx="1172">
                  <c:v>1797.848</c:v>
                </c:pt>
                <c:pt idx="1173">
                  <c:v>1794.7280000000001</c:v>
                </c:pt>
                <c:pt idx="1174">
                  <c:v>1785.992</c:v>
                </c:pt>
                <c:pt idx="1175">
                  <c:v>1785.992</c:v>
                </c:pt>
                <c:pt idx="1176">
                  <c:v>1785.992</c:v>
                </c:pt>
                <c:pt idx="1177">
                  <c:v>1777.518</c:v>
                </c:pt>
                <c:pt idx="1178">
                  <c:v>1777.518</c:v>
                </c:pt>
                <c:pt idx="1179">
                  <c:v>1777.518</c:v>
                </c:pt>
                <c:pt idx="1180">
                  <c:v>1772.6539999999998</c:v>
                </c:pt>
                <c:pt idx="1181">
                  <c:v>1772.6539999999998</c:v>
                </c:pt>
                <c:pt idx="1182">
                  <c:v>1772.6539999999998</c:v>
                </c:pt>
                <c:pt idx="1183">
                  <c:v>1772.375</c:v>
                </c:pt>
                <c:pt idx="1184">
                  <c:v>1771.4760000000001</c:v>
                </c:pt>
                <c:pt idx="1185">
                  <c:v>1771.4760000000001</c:v>
                </c:pt>
                <c:pt idx="1186">
                  <c:v>1771.4760000000001</c:v>
                </c:pt>
                <c:pt idx="1187">
                  <c:v>1774.0219999999999</c:v>
                </c:pt>
                <c:pt idx="1188">
                  <c:v>1774.0219999999999</c:v>
                </c:pt>
                <c:pt idx="1189">
                  <c:v>1774.0219999999999</c:v>
                </c:pt>
                <c:pt idx="1190">
                  <c:v>1780.2539999999999</c:v>
                </c:pt>
                <c:pt idx="1191">
                  <c:v>1780.2539999999999</c:v>
                </c:pt>
                <c:pt idx="1192">
                  <c:v>1780.2539999999999</c:v>
                </c:pt>
                <c:pt idx="1193">
                  <c:v>1782.567</c:v>
                </c:pt>
                <c:pt idx="1194">
                  <c:v>1790.02</c:v>
                </c:pt>
                <c:pt idx="1195">
                  <c:v>1790.02</c:v>
                </c:pt>
                <c:pt idx="1196">
                  <c:v>1790.02</c:v>
                </c:pt>
                <c:pt idx="1197">
                  <c:v>1803.0539999999999</c:v>
                </c:pt>
                <c:pt idx="1198">
                  <c:v>1803.0539999999999</c:v>
                </c:pt>
                <c:pt idx="1199">
                  <c:v>1803.0539999999999</c:v>
                </c:pt>
                <c:pt idx="1200">
                  <c:v>1866.606</c:v>
                </c:pt>
                <c:pt idx="1201">
                  <c:v>1866.606</c:v>
                </c:pt>
                <c:pt idx="1202">
                  <c:v>1866.606</c:v>
                </c:pt>
                <c:pt idx="1203">
                  <c:v>1871.9739999999999</c:v>
                </c:pt>
                <c:pt idx="1204">
                  <c:v>1885.6379999999999</c:v>
                </c:pt>
                <c:pt idx="1205">
                  <c:v>1885.6379999999999</c:v>
                </c:pt>
                <c:pt idx="1206">
                  <c:v>1885.6379999999999</c:v>
                </c:pt>
                <c:pt idx="1207">
                  <c:v>1906.8539999999998</c:v>
                </c:pt>
                <c:pt idx="1208">
                  <c:v>1906.8539999999998</c:v>
                </c:pt>
                <c:pt idx="1209">
                  <c:v>1906.8539999999998</c:v>
                </c:pt>
                <c:pt idx="1210">
                  <c:v>1929.7080000000001</c:v>
                </c:pt>
                <c:pt idx="1211">
                  <c:v>1929.7080000000001</c:v>
                </c:pt>
                <c:pt idx="1212">
                  <c:v>1929.7080000000001</c:v>
                </c:pt>
                <c:pt idx="1213">
                  <c:v>1937.076</c:v>
                </c:pt>
                <c:pt idx="1214">
                  <c:v>1953.6539999999998</c:v>
                </c:pt>
                <c:pt idx="1215">
                  <c:v>1953.6539999999998</c:v>
                </c:pt>
                <c:pt idx="1216">
                  <c:v>1953.6539999999998</c:v>
                </c:pt>
                <c:pt idx="1217">
                  <c:v>1978.107</c:v>
                </c:pt>
                <c:pt idx="1218">
                  <c:v>1978.107</c:v>
                </c:pt>
                <c:pt idx="1219">
                  <c:v>1978.107</c:v>
                </c:pt>
                <c:pt idx="1220">
                  <c:v>1898.3319999999999</c:v>
                </c:pt>
                <c:pt idx="1221">
                  <c:v>1898.3319999999999</c:v>
                </c:pt>
                <c:pt idx="1222">
                  <c:v>1898.3319999999999</c:v>
                </c:pt>
                <c:pt idx="1223">
                  <c:v>1904.998</c:v>
                </c:pt>
                <c:pt idx="1224">
                  <c:v>1920.7539999999999</c:v>
                </c:pt>
                <c:pt idx="1225">
                  <c:v>1920.7539999999999</c:v>
                </c:pt>
                <c:pt idx="1226">
                  <c:v>1920.7539999999999</c:v>
                </c:pt>
                <c:pt idx="1227">
                  <c:v>1941.9549999999999</c:v>
                </c:pt>
                <c:pt idx="1228">
                  <c:v>1941.9549999999999</c:v>
                </c:pt>
                <c:pt idx="1229">
                  <c:v>1941.9549999999999</c:v>
                </c:pt>
                <c:pt idx="1230">
                  <c:v>1961.3799999999999</c:v>
                </c:pt>
                <c:pt idx="1231">
                  <c:v>1961.3799999999999</c:v>
                </c:pt>
                <c:pt idx="1232">
                  <c:v>1961.3799999999999</c:v>
                </c:pt>
                <c:pt idx="1233">
                  <c:v>1966.972</c:v>
                </c:pt>
                <c:pt idx="1234">
                  <c:v>1978.6219999999998</c:v>
                </c:pt>
                <c:pt idx="1235">
                  <c:v>1978.6219999999998</c:v>
                </c:pt>
                <c:pt idx="1236">
                  <c:v>1978.6219999999998</c:v>
                </c:pt>
                <c:pt idx="1237">
                  <c:v>1993.2</c:v>
                </c:pt>
                <c:pt idx="1238">
                  <c:v>1993.2</c:v>
                </c:pt>
                <c:pt idx="1239">
                  <c:v>1993.2</c:v>
                </c:pt>
                <c:pt idx="1240">
                  <c:v>1890.9549999999999</c:v>
                </c:pt>
                <c:pt idx="1241">
                  <c:v>1890.9549999999999</c:v>
                </c:pt>
                <c:pt idx="1242">
                  <c:v>1890.9549999999999</c:v>
                </c:pt>
                <c:pt idx="1243">
                  <c:v>1893.1949999999954</c:v>
                </c:pt>
                <c:pt idx="1244">
                  <c:v>1898.7950000000001</c:v>
                </c:pt>
                <c:pt idx="1245">
                  <c:v>1898.7950000000001</c:v>
                </c:pt>
                <c:pt idx="1246">
                  <c:v>1898.7950000000001</c:v>
                </c:pt>
                <c:pt idx="1247">
                  <c:v>1903.31</c:v>
                </c:pt>
                <c:pt idx="1248">
                  <c:v>1903.31</c:v>
                </c:pt>
                <c:pt idx="1249">
                  <c:v>1903.31</c:v>
                </c:pt>
                <c:pt idx="1250">
                  <c:v>1904.4649999999999</c:v>
                </c:pt>
                <c:pt idx="1251">
                  <c:v>1904.4649999999999</c:v>
                </c:pt>
                <c:pt idx="1252">
                  <c:v>1904.4649999999999</c:v>
                </c:pt>
                <c:pt idx="1253">
                  <c:v>1903.7950000000001</c:v>
                </c:pt>
                <c:pt idx="1254">
                  <c:v>1902.12</c:v>
                </c:pt>
                <c:pt idx="1255">
                  <c:v>1902.12</c:v>
                </c:pt>
                <c:pt idx="1256">
                  <c:v>1902.12</c:v>
                </c:pt>
                <c:pt idx="1257">
                  <c:v>1896.4150000000011</c:v>
                </c:pt>
                <c:pt idx="1258">
                  <c:v>1896.4150000000011</c:v>
                </c:pt>
                <c:pt idx="1259">
                  <c:v>1896.4150000000011</c:v>
                </c:pt>
                <c:pt idx="1260">
                  <c:v>1833.6419999999998</c:v>
                </c:pt>
                <c:pt idx="1261">
                  <c:v>1833.6419999999998</c:v>
                </c:pt>
                <c:pt idx="1262">
                  <c:v>1833.6419999999998</c:v>
                </c:pt>
                <c:pt idx="1263">
                  <c:v>1830.5639999999999</c:v>
                </c:pt>
                <c:pt idx="1264">
                  <c:v>1822.0139999999999</c:v>
                </c:pt>
                <c:pt idx="1265">
                  <c:v>1822.0139999999999</c:v>
                </c:pt>
                <c:pt idx="1266">
                  <c:v>1822.0139999999999</c:v>
                </c:pt>
                <c:pt idx="1267">
                  <c:v>1807.7339999999999</c:v>
                </c:pt>
                <c:pt idx="1268">
                  <c:v>1807.7339999999999</c:v>
                </c:pt>
                <c:pt idx="1269">
                  <c:v>1807.7339999999999</c:v>
                </c:pt>
                <c:pt idx="1270">
                  <c:v>1791.1419999999998</c:v>
                </c:pt>
                <c:pt idx="1271">
                  <c:v>1791.1419999999998</c:v>
                </c:pt>
                <c:pt idx="1272">
                  <c:v>1791.1419999999998</c:v>
                </c:pt>
                <c:pt idx="1273">
                  <c:v>1786.2550000000001</c:v>
                </c:pt>
                <c:pt idx="1274">
                  <c:v>1772.6799999999998</c:v>
                </c:pt>
                <c:pt idx="1275">
                  <c:v>1772.6799999999998</c:v>
                </c:pt>
                <c:pt idx="1276">
                  <c:v>1772.6799999999998</c:v>
                </c:pt>
                <c:pt idx="1277">
                  <c:v>1752.7560000000001</c:v>
                </c:pt>
                <c:pt idx="1278">
                  <c:v>1752.7560000000001</c:v>
                </c:pt>
                <c:pt idx="1279">
                  <c:v>1752.7560000000001</c:v>
                </c:pt>
                <c:pt idx="1280">
                  <c:v>1731.8799999999999</c:v>
                </c:pt>
                <c:pt idx="1281">
                  <c:v>1731.8799999999999</c:v>
                </c:pt>
                <c:pt idx="1282">
                  <c:v>1731.8799999999999</c:v>
                </c:pt>
                <c:pt idx="1283">
                  <c:v>1726.8719999999998</c:v>
                </c:pt>
                <c:pt idx="1284">
                  <c:v>1710.596</c:v>
                </c:pt>
                <c:pt idx="1285">
                  <c:v>1710.596</c:v>
                </c:pt>
                <c:pt idx="1286">
                  <c:v>1710.596</c:v>
                </c:pt>
                <c:pt idx="1287">
                  <c:v>1689.3799999999999</c:v>
                </c:pt>
                <c:pt idx="1288">
                  <c:v>1794.52</c:v>
                </c:pt>
                <c:pt idx="1289">
                  <c:v>1794.52</c:v>
                </c:pt>
                <c:pt idx="1290">
                  <c:v>1772.704</c:v>
                </c:pt>
                <c:pt idx="1291">
                  <c:v>1772.704</c:v>
                </c:pt>
                <c:pt idx="1292">
                  <c:v>1772.704</c:v>
                </c:pt>
                <c:pt idx="1293">
                  <c:v>1767.547</c:v>
                </c:pt>
                <c:pt idx="1294">
                  <c:v>1752.076</c:v>
                </c:pt>
                <c:pt idx="1295">
                  <c:v>1752.076</c:v>
                </c:pt>
                <c:pt idx="1296">
                  <c:v>1752.076</c:v>
                </c:pt>
                <c:pt idx="1297">
                  <c:v>1733.1399999999999</c:v>
                </c:pt>
                <c:pt idx="1298">
                  <c:v>1733.1399999999999</c:v>
                </c:pt>
                <c:pt idx="1299">
                  <c:v>1733.1399999999999</c:v>
                </c:pt>
                <c:pt idx="1300">
                  <c:v>1716.3639999999998</c:v>
                </c:pt>
                <c:pt idx="1301">
                  <c:v>1716.3639999999998</c:v>
                </c:pt>
                <c:pt idx="1302">
                  <c:v>1716.3639999999998</c:v>
                </c:pt>
                <c:pt idx="1303">
                  <c:v>1713.204</c:v>
                </c:pt>
                <c:pt idx="1304">
                  <c:v>1702.1439999999998</c:v>
                </c:pt>
                <c:pt idx="1305">
                  <c:v>1702.1439999999998</c:v>
                </c:pt>
                <c:pt idx="1306">
                  <c:v>1702.1439999999998</c:v>
                </c:pt>
                <c:pt idx="1307">
                  <c:v>1690.84</c:v>
                </c:pt>
                <c:pt idx="1308">
                  <c:v>1690.84</c:v>
                </c:pt>
                <c:pt idx="1309">
                  <c:v>1690.84</c:v>
                </c:pt>
                <c:pt idx="1310">
                  <c:v>1682.74</c:v>
                </c:pt>
                <c:pt idx="1311">
                  <c:v>1682.74</c:v>
                </c:pt>
                <c:pt idx="1312">
                  <c:v>1682.74</c:v>
                </c:pt>
                <c:pt idx="1313">
                  <c:v>1681.8229999999999</c:v>
                </c:pt>
                <c:pt idx="1314">
                  <c:v>1678.0239999999999</c:v>
                </c:pt>
                <c:pt idx="1315">
                  <c:v>1678.0239999999999</c:v>
                </c:pt>
                <c:pt idx="1316">
                  <c:v>1819.0260000000001</c:v>
                </c:pt>
                <c:pt idx="1317">
                  <c:v>1817.739</c:v>
                </c:pt>
                <c:pt idx="1318">
                  <c:v>1817.739</c:v>
                </c:pt>
                <c:pt idx="1319">
                  <c:v>1817.739</c:v>
                </c:pt>
                <c:pt idx="1320">
                  <c:v>1820.3129999999999</c:v>
                </c:pt>
                <c:pt idx="1321">
                  <c:v>1820.3129999999999</c:v>
                </c:pt>
                <c:pt idx="1322">
                  <c:v>1820.3129999999999</c:v>
                </c:pt>
                <c:pt idx="1323">
                  <c:v>1821.933</c:v>
                </c:pt>
                <c:pt idx="1324">
                  <c:v>1826.6309999999999</c:v>
                </c:pt>
                <c:pt idx="1325">
                  <c:v>1826.6309999999999</c:v>
                </c:pt>
                <c:pt idx="1326">
                  <c:v>1826.6309999999999</c:v>
                </c:pt>
                <c:pt idx="1327">
                  <c:v>1836.576</c:v>
                </c:pt>
                <c:pt idx="1328">
                  <c:v>1836.576</c:v>
                </c:pt>
                <c:pt idx="1329">
                  <c:v>1836.576</c:v>
                </c:pt>
                <c:pt idx="1330">
                  <c:v>1849.875</c:v>
                </c:pt>
                <c:pt idx="1331">
                  <c:v>1849.875</c:v>
                </c:pt>
                <c:pt idx="1332">
                  <c:v>1849.875</c:v>
                </c:pt>
                <c:pt idx="1333">
                  <c:v>1854.4839999999999</c:v>
                </c:pt>
                <c:pt idx="1334">
                  <c:v>1866.2160000000001</c:v>
                </c:pt>
                <c:pt idx="1335">
                  <c:v>1866.2160000000001</c:v>
                </c:pt>
                <c:pt idx="1336">
                  <c:v>1866.2160000000001</c:v>
                </c:pt>
                <c:pt idx="1337">
                  <c:v>1885.2090000000001</c:v>
                </c:pt>
                <c:pt idx="1338">
                  <c:v>1885.2090000000001</c:v>
                </c:pt>
                <c:pt idx="1339">
                  <c:v>1885.2090000000001</c:v>
                </c:pt>
                <c:pt idx="1340">
                  <c:v>1906.4250000000011</c:v>
                </c:pt>
                <c:pt idx="1341">
                  <c:v>1906.4250000000011</c:v>
                </c:pt>
                <c:pt idx="1342">
                  <c:v>1906.4250000000011</c:v>
                </c:pt>
                <c:pt idx="1343">
                  <c:v>1913.4449999999999</c:v>
                </c:pt>
                <c:pt idx="1344">
                  <c:v>1929.24</c:v>
                </c:pt>
                <c:pt idx="1345">
                  <c:v>1929.24</c:v>
                </c:pt>
                <c:pt idx="1346">
                  <c:v>1929.24</c:v>
                </c:pt>
                <c:pt idx="1347">
                  <c:v>1953.1469999999999</c:v>
                </c:pt>
                <c:pt idx="1348">
                  <c:v>1953.1469999999999</c:v>
                </c:pt>
                <c:pt idx="1349">
                  <c:v>1953.1469999999999</c:v>
                </c:pt>
                <c:pt idx="1350">
                  <c:v>1977.6</c:v>
                </c:pt>
                <c:pt idx="1351">
                  <c:v>1977.6</c:v>
                </c:pt>
                <c:pt idx="1352">
                  <c:v>1977.6</c:v>
                </c:pt>
                <c:pt idx="1353">
                  <c:v>1985.712</c:v>
                </c:pt>
                <c:pt idx="1354">
                  <c:v>2001.9360000000001</c:v>
                </c:pt>
                <c:pt idx="1355">
                  <c:v>2001.9360000000001</c:v>
                </c:pt>
                <c:pt idx="1356">
                  <c:v>2001.9360000000001</c:v>
                </c:pt>
                <c:pt idx="1357">
                  <c:v>2025.57</c:v>
                </c:pt>
                <c:pt idx="1358">
                  <c:v>2025.57</c:v>
                </c:pt>
                <c:pt idx="1359">
                  <c:v>2025.57</c:v>
                </c:pt>
                <c:pt idx="1360">
                  <c:v>1889.3439999999998</c:v>
                </c:pt>
                <c:pt idx="1361">
                  <c:v>1889.3439999999998</c:v>
                </c:pt>
                <c:pt idx="1362">
                  <c:v>1889.3439999999998</c:v>
                </c:pt>
                <c:pt idx="1363">
                  <c:v>1894.6039999999998</c:v>
                </c:pt>
                <c:pt idx="1364">
                  <c:v>1908.28</c:v>
                </c:pt>
                <c:pt idx="1365">
                  <c:v>1908.28</c:v>
                </c:pt>
                <c:pt idx="1366">
                  <c:v>1908.28</c:v>
                </c:pt>
                <c:pt idx="1367">
                  <c:v>1925.0919999999999</c:v>
                </c:pt>
                <c:pt idx="1368">
                  <c:v>1925.0919999999999</c:v>
                </c:pt>
                <c:pt idx="1369">
                  <c:v>1925.0919999999999</c:v>
                </c:pt>
                <c:pt idx="1370">
                  <c:v>1939.348</c:v>
                </c:pt>
                <c:pt idx="1371">
                  <c:v>1939.348</c:v>
                </c:pt>
                <c:pt idx="1372">
                  <c:v>1939.348</c:v>
                </c:pt>
                <c:pt idx="1373">
                  <c:v>1942.8019999999999</c:v>
                </c:pt>
                <c:pt idx="1374">
                  <c:v>1950.6519999999998</c:v>
                </c:pt>
                <c:pt idx="1375">
                  <c:v>1950.6519999999998</c:v>
                </c:pt>
                <c:pt idx="1376">
                  <c:v>1950.6519999999998</c:v>
                </c:pt>
                <c:pt idx="1377">
                  <c:v>1958.788</c:v>
                </c:pt>
                <c:pt idx="1378">
                  <c:v>1958.788</c:v>
                </c:pt>
                <c:pt idx="1379">
                  <c:v>1958.788</c:v>
                </c:pt>
                <c:pt idx="1380">
                  <c:v>1849.01</c:v>
                </c:pt>
                <c:pt idx="1381">
                  <c:v>1849.01</c:v>
                </c:pt>
                <c:pt idx="1382">
                  <c:v>1849.01</c:v>
                </c:pt>
                <c:pt idx="1383">
                  <c:v>1849.316</c:v>
                </c:pt>
                <c:pt idx="1384">
                  <c:v>1850.1659999999999</c:v>
                </c:pt>
                <c:pt idx="1385">
                  <c:v>1850.1659999999999</c:v>
                </c:pt>
                <c:pt idx="1386">
                  <c:v>1850.1659999999999</c:v>
                </c:pt>
                <c:pt idx="1387">
                  <c:v>1847.99</c:v>
                </c:pt>
                <c:pt idx="1388">
                  <c:v>1847.99</c:v>
                </c:pt>
                <c:pt idx="1389">
                  <c:v>1847.99</c:v>
                </c:pt>
                <c:pt idx="1390">
                  <c:v>1842.482</c:v>
                </c:pt>
                <c:pt idx="1391">
                  <c:v>1842.482</c:v>
                </c:pt>
                <c:pt idx="1392">
                  <c:v>1842.482</c:v>
                </c:pt>
                <c:pt idx="1393">
                  <c:v>1840.2049999999999</c:v>
                </c:pt>
                <c:pt idx="1394">
                  <c:v>1833.8799999999999</c:v>
                </c:pt>
                <c:pt idx="1395">
                  <c:v>1833.8799999999999</c:v>
                </c:pt>
                <c:pt idx="1396">
                  <c:v>1833.8799999999999</c:v>
                </c:pt>
                <c:pt idx="1397">
                  <c:v>1822.2860000000001</c:v>
                </c:pt>
                <c:pt idx="1398">
                  <c:v>1822.2860000000001</c:v>
                </c:pt>
                <c:pt idx="1399">
                  <c:v>1822.2860000000001</c:v>
                </c:pt>
                <c:pt idx="1400">
                  <c:v>1808.04</c:v>
                </c:pt>
                <c:pt idx="1401">
                  <c:v>1808.04</c:v>
                </c:pt>
                <c:pt idx="1402">
                  <c:v>1808.04</c:v>
                </c:pt>
                <c:pt idx="1403">
                  <c:v>1803.6659999999999</c:v>
                </c:pt>
                <c:pt idx="1404">
                  <c:v>1791.5160000000001</c:v>
                </c:pt>
                <c:pt idx="1405">
                  <c:v>1791.5160000000001</c:v>
                </c:pt>
                <c:pt idx="1406">
                  <c:v>1791.5160000000001</c:v>
                </c:pt>
                <c:pt idx="1407">
                  <c:v>1773.0539999999999</c:v>
                </c:pt>
                <c:pt idx="1408">
                  <c:v>1773.0539999999999</c:v>
                </c:pt>
                <c:pt idx="1409">
                  <c:v>1773.0539999999999</c:v>
                </c:pt>
                <c:pt idx="1410">
                  <c:v>1753.1639999999998</c:v>
                </c:pt>
                <c:pt idx="1411">
                  <c:v>1753.1639999999998</c:v>
                </c:pt>
                <c:pt idx="1412">
                  <c:v>1753.1639999999998</c:v>
                </c:pt>
                <c:pt idx="1413">
                  <c:v>1748.26</c:v>
                </c:pt>
                <c:pt idx="1414">
                  <c:v>1732.3219999999999</c:v>
                </c:pt>
                <c:pt idx="1415">
                  <c:v>1732.3219999999999</c:v>
                </c:pt>
                <c:pt idx="1416">
                  <c:v>1732.3219999999999</c:v>
                </c:pt>
                <c:pt idx="1417">
                  <c:v>1711.0039999999999</c:v>
                </c:pt>
                <c:pt idx="1418">
                  <c:v>1711.0039999999999</c:v>
                </c:pt>
                <c:pt idx="1419">
                  <c:v>1711.0039999999999</c:v>
                </c:pt>
                <c:pt idx="1420">
                  <c:v>1689.788</c:v>
                </c:pt>
                <c:pt idx="1421">
                  <c:v>1689.788</c:v>
                </c:pt>
                <c:pt idx="1422">
                  <c:v>1689.788</c:v>
                </c:pt>
                <c:pt idx="1423">
                  <c:v>1685.546</c:v>
                </c:pt>
                <c:pt idx="1424">
                  <c:v>1669.1839999999959</c:v>
                </c:pt>
                <c:pt idx="1425">
                  <c:v>1669.1839999999959</c:v>
                </c:pt>
                <c:pt idx="1426">
                  <c:v>1669.1839999999959</c:v>
                </c:pt>
                <c:pt idx="1427">
                  <c:v>1649.6679999999999</c:v>
                </c:pt>
                <c:pt idx="1428">
                  <c:v>1649.6679999999999</c:v>
                </c:pt>
                <c:pt idx="1429">
                  <c:v>1649.6679999999999</c:v>
                </c:pt>
                <c:pt idx="1430">
                  <c:v>1631.75</c:v>
                </c:pt>
                <c:pt idx="1431">
                  <c:v>1631.75</c:v>
                </c:pt>
                <c:pt idx="1432">
                  <c:v>1781.375</c:v>
                </c:pt>
                <c:pt idx="1433">
                  <c:v>1777.1629999999998</c:v>
                </c:pt>
                <c:pt idx="1434">
                  <c:v>1764.059</c:v>
                </c:pt>
                <c:pt idx="1435">
                  <c:v>1764.059</c:v>
                </c:pt>
                <c:pt idx="1436">
                  <c:v>1764.059</c:v>
                </c:pt>
                <c:pt idx="1437">
                  <c:v>1749.4070000000011</c:v>
                </c:pt>
                <c:pt idx="1438">
                  <c:v>1749.4070000000011</c:v>
                </c:pt>
                <c:pt idx="1439">
                  <c:v>1749.4070000000011</c:v>
                </c:pt>
                <c:pt idx="1440">
                  <c:v>1737.7149999999999</c:v>
                </c:pt>
                <c:pt idx="1441">
                  <c:v>1737.7149999999999</c:v>
                </c:pt>
                <c:pt idx="1442">
                  <c:v>1737.7149999999999</c:v>
                </c:pt>
                <c:pt idx="1443">
                  <c:v>1735.9070000000011</c:v>
                </c:pt>
                <c:pt idx="1444">
                  <c:v>1729.3529999999998</c:v>
                </c:pt>
                <c:pt idx="1445">
                  <c:v>1729.3529999999998</c:v>
                </c:pt>
                <c:pt idx="1446">
                  <c:v>1729.3529999999998</c:v>
                </c:pt>
                <c:pt idx="1447">
                  <c:v>1724.432</c:v>
                </c:pt>
                <c:pt idx="1448">
                  <c:v>1724.432</c:v>
                </c:pt>
                <c:pt idx="1449">
                  <c:v>1724.432</c:v>
                </c:pt>
                <c:pt idx="1450">
                  <c:v>1723.1369999999999</c:v>
                </c:pt>
                <c:pt idx="1451">
                  <c:v>1723.1369999999999</c:v>
                </c:pt>
                <c:pt idx="1452">
                  <c:v>1723.1369999999999</c:v>
                </c:pt>
                <c:pt idx="1453">
                  <c:v>1723.6409999999998</c:v>
                </c:pt>
                <c:pt idx="1454">
                  <c:v>1725.4680000000001</c:v>
                </c:pt>
                <c:pt idx="1455">
                  <c:v>1725.4680000000001</c:v>
                </c:pt>
                <c:pt idx="1456">
                  <c:v>1725.4680000000001</c:v>
                </c:pt>
                <c:pt idx="1457">
                  <c:v>1731.3879999999999</c:v>
                </c:pt>
                <c:pt idx="1458">
                  <c:v>1731.3879999999999</c:v>
                </c:pt>
                <c:pt idx="1459">
                  <c:v>1731.3879999999999</c:v>
                </c:pt>
                <c:pt idx="1460">
                  <c:v>1891.08</c:v>
                </c:pt>
                <c:pt idx="1461">
                  <c:v>1891.08</c:v>
                </c:pt>
                <c:pt idx="1462">
                  <c:v>1891.08</c:v>
                </c:pt>
                <c:pt idx="1463">
                  <c:v>1895.1599999999999</c:v>
                </c:pt>
                <c:pt idx="1464">
                  <c:v>1904.6799999999998</c:v>
                </c:pt>
                <c:pt idx="1465">
                  <c:v>1904.6799999999998</c:v>
                </c:pt>
                <c:pt idx="1466">
                  <c:v>1904.6799999999998</c:v>
                </c:pt>
                <c:pt idx="1467">
                  <c:v>1921.4</c:v>
                </c:pt>
                <c:pt idx="1468">
                  <c:v>1921.4</c:v>
                </c:pt>
                <c:pt idx="1469">
                  <c:v>1921.4</c:v>
                </c:pt>
                <c:pt idx="1470">
                  <c:v>1940.84</c:v>
                </c:pt>
                <c:pt idx="1471">
                  <c:v>1940.84</c:v>
                </c:pt>
                <c:pt idx="1472">
                  <c:v>1940.84</c:v>
                </c:pt>
                <c:pt idx="1473">
                  <c:v>1947.886</c:v>
                </c:pt>
                <c:pt idx="1474">
                  <c:v>1962.52</c:v>
                </c:pt>
                <c:pt idx="1475">
                  <c:v>1962.52</c:v>
                </c:pt>
                <c:pt idx="1476">
                  <c:v>1962.52</c:v>
                </c:pt>
                <c:pt idx="1477">
                  <c:v>1985.92</c:v>
                </c:pt>
                <c:pt idx="1478">
                  <c:v>1985.92</c:v>
                </c:pt>
                <c:pt idx="1479">
                  <c:v>1985.92</c:v>
                </c:pt>
                <c:pt idx="1480">
                  <c:v>1902.9180000000001</c:v>
                </c:pt>
                <c:pt idx="1481">
                  <c:v>1902.9180000000001</c:v>
                </c:pt>
                <c:pt idx="1482">
                  <c:v>1902.9180000000001</c:v>
                </c:pt>
                <c:pt idx="1483">
                  <c:v>1909.8039999999999</c:v>
                </c:pt>
                <c:pt idx="1484">
                  <c:v>1926.7060000000001</c:v>
                </c:pt>
                <c:pt idx="1485">
                  <c:v>1926.7060000000001</c:v>
                </c:pt>
                <c:pt idx="1486">
                  <c:v>1926.7060000000001</c:v>
                </c:pt>
                <c:pt idx="1487">
                  <c:v>1950.4180000000001</c:v>
                </c:pt>
                <c:pt idx="1488">
                  <c:v>1950.4180000000001</c:v>
                </c:pt>
                <c:pt idx="1489">
                  <c:v>1950.4180000000001</c:v>
                </c:pt>
                <c:pt idx="1490">
                  <c:v>1973.4839999999999</c:v>
                </c:pt>
                <c:pt idx="1491">
                  <c:v>1973.4839999999999</c:v>
                </c:pt>
                <c:pt idx="1492">
                  <c:v>1973.4839999999999</c:v>
                </c:pt>
                <c:pt idx="1493">
                  <c:v>1980.3719999999998</c:v>
                </c:pt>
                <c:pt idx="1494">
                  <c:v>1995.296</c:v>
                </c:pt>
                <c:pt idx="1495">
                  <c:v>1995.296</c:v>
                </c:pt>
                <c:pt idx="1496">
                  <c:v>1995.296</c:v>
                </c:pt>
                <c:pt idx="1497">
                  <c:v>2015.36</c:v>
                </c:pt>
                <c:pt idx="1498">
                  <c:v>2015.36</c:v>
                </c:pt>
                <c:pt idx="1499">
                  <c:v>2015.36</c:v>
                </c:pt>
                <c:pt idx="1500">
                  <c:v>1865.58</c:v>
                </c:pt>
                <c:pt idx="1501">
                  <c:v>1865.58</c:v>
                </c:pt>
                <c:pt idx="1502">
                  <c:v>1865.58</c:v>
                </c:pt>
                <c:pt idx="1503">
                  <c:v>1869.55</c:v>
                </c:pt>
                <c:pt idx="1504">
                  <c:v>1879.4749999999999</c:v>
                </c:pt>
                <c:pt idx="1505">
                  <c:v>1879.4749999999999</c:v>
                </c:pt>
                <c:pt idx="1506">
                  <c:v>1879.4749999999999</c:v>
                </c:pt>
                <c:pt idx="1507">
                  <c:v>1890.57</c:v>
                </c:pt>
                <c:pt idx="1508">
                  <c:v>1890.57</c:v>
                </c:pt>
                <c:pt idx="1509">
                  <c:v>1890.57</c:v>
                </c:pt>
                <c:pt idx="1510">
                  <c:v>1898.55</c:v>
                </c:pt>
                <c:pt idx="1511">
                  <c:v>1898.55</c:v>
                </c:pt>
                <c:pt idx="1512">
                  <c:v>1898.55</c:v>
                </c:pt>
                <c:pt idx="1513">
                  <c:v>1899.8799999999999</c:v>
                </c:pt>
                <c:pt idx="1514">
                  <c:v>1903.2049999999999</c:v>
                </c:pt>
                <c:pt idx="1515">
                  <c:v>1903.2049999999999</c:v>
                </c:pt>
                <c:pt idx="1516">
                  <c:v>1903.2049999999999</c:v>
                </c:pt>
                <c:pt idx="1517">
                  <c:v>1904.4649999999999</c:v>
                </c:pt>
                <c:pt idx="1518">
                  <c:v>1904.4649999999999</c:v>
                </c:pt>
                <c:pt idx="1519">
                  <c:v>1904.4649999999999</c:v>
                </c:pt>
                <c:pt idx="1520">
                  <c:v>1848.058</c:v>
                </c:pt>
                <c:pt idx="1521">
                  <c:v>1848.058</c:v>
                </c:pt>
                <c:pt idx="1522">
                  <c:v>1848.058</c:v>
                </c:pt>
                <c:pt idx="1523">
                  <c:v>1846.627</c:v>
                </c:pt>
                <c:pt idx="1524">
                  <c:v>1842.6519999999998</c:v>
                </c:pt>
                <c:pt idx="1525">
                  <c:v>1842.6519999999998</c:v>
                </c:pt>
                <c:pt idx="1526">
                  <c:v>1842.6519999999998</c:v>
                </c:pt>
                <c:pt idx="1527">
                  <c:v>1834.0839999999998</c:v>
                </c:pt>
                <c:pt idx="1528">
                  <c:v>1834.0839999999998</c:v>
                </c:pt>
                <c:pt idx="1529">
                  <c:v>1834.0839999999998</c:v>
                </c:pt>
                <c:pt idx="1530">
                  <c:v>1822.558</c:v>
                </c:pt>
                <c:pt idx="1531">
                  <c:v>1822.558</c:v>
                </c:pt>
                <c:pt idx="1532">
                  <c:v>1822.558</c:v>
                </c:pt>
                <c:pt idx="1533">
                  <c:v>1818.8050000000001</c:v>
                </c:pt>
                <c:pt idx="1534">
                  <c:v>1808.3799999999999</c:v>
                </c:pt>
                <c:pt idx="1535">
                  <c:v>1808.3799999999999</c:v>
                </c:pt>
                <c:pt idx="1536">
                  <c:v>1808.3799999999999</c:v>
                </c:pt>
                <c:pt idx="1537">
                  <c:v>1791.856</c:v>
                </c:pt>
                <c:pt idx="1538">
                  <c:v>1791.856</c:v>
                </c:pt>
                <c:pt idx="1539">
                  <c:v>1791.856</c:v>
                </c:pt>
                <c:pt idx="1540">
                  <c:v>1773.462</c:v>
                </c:pt>
                <c:pt idx="1541">
                  <c:v>1773.462</c:v>
                </c:pt>
                <c:pt idx="1542">
                  <c:v>1773.462</c:v>
                </c:pt>
                <c:pt idx="1543">
                  <c:v>1768.7819999999999</c:v>
                </c:pt>
                <c:pt idx="1544">
                  <c:v>1805.03</c:v>
                </c:pt>
                <c:pt idx="1545">
                  <c:v>1805.03</c:v>
                </c:pt>
                <c:pt idx="1546">
                  <c:v>1805.03</c:v>
                </c:pt>
                <c:pt idx="1547">
                  <c:v>1783.575</c:v>
                </c:pt>
                <c:pt idx="1548">
                  <c:v>1783.575</c:v>
                </c:pt>
                <c:pt idx="1549">
                  <c:v>1783.575</c:v>
                </c:pt>
                <c:pt idx="1550">
                  <c:v>1761.665</c:v>
                </c:pt>
                <c:pt idx="1551">
                  <c:v>1761.665</c:v>
                </c:pt>
                <c:pt idx="1552">
                  <c:v>1761.665</c:v>
                </c:pt>
                <c:pt idx="1553">
                  <c:v>1756.6729999999998</c:v>
                </c:pt>
                <c:pt idx="1554">
                  <c:v>1739.825</c:v>
                </c:pt>
                <c:pt idx="1555">
                  <c:v>1739.825</c:v>
                </c:pt>
                <c:pt idx="1556">
                  <c:v>1739.825</c:v>
                </c:pt>
                <c:pt idx="1557">
                  <c:v>1718.58</c:v>
                </c:pt>
                <c:pt idx="1558">
                  <c:v>1718.58</c:v>
                </c:pt>
                <c:pt idx="1559">
                  <c:v>1718.58</c:v>
                </c:pt>
                <c:pt idx="1560">
                  <c:v>1698.4549999999999</c:v>
                </c:pt>
                <c:pt idx="1561">
                  <c:v>1698.4549999999999</c:v>
                </c:pt>
                <c:pt idx="1562">
                  <c:v>1698.4549999999999</c:v>
                </c:pt>
                <c:pt idx="1563">
                  <c:v>1694.759</c:v>
                </c:pt>
                <c:pt idx="1564">
                  <c:v>1679.9749999999999</c:v>
                </c:pt>
                <c:pt idx="1565">
                  <c:v>1679.9749999999999</c:v>
                </c:pt>
                <c:pt idx="1566">
                  <c:v>1679.9749999999999</c:v>
                </c:pt>
                <c:pt idx="1567">
                  <c:v>1663.56</c:v>
                </c:pt>
                <c:pt idx="1568">
                  <c:v>1663.56</c:v>
                </c:pt>
                <c:pt idx="1569">
                  <c:v>1663.56</c:v>
                </c:pt>
                <c:pt idx="1570">
                  <c:v>1649.6299999999999</c:v>
                </c:pt>
                <c:pt idx="1571">
                  <c:v>1649.6299999999999</c:v>
                </c:pt>
                <c:pt idx="1572">
                  <c:v>1798.6839999999959</c:v>
                </c:pt>
                <c:pt idx="1573">
                  <c:v>1795.5139999999999</c:v>
                </c:pt>
                <c:pt idx="1574">
                  <c:v>1786.6379999999999</c:v>
                </c:pt>
                <c:pt idx="1575">
                  <c:v>1786.6379999999999</c:v>
                </c:pt>
                <c:pt idx="1576">
                  <c:v>1786.6379999999999</c:v>
                </c:pt>
                <c:pt idx="1577">
                  <c:v>1777.9360000000001</c:v>
                </c:pt>
                <c:pt idx="1578">
                  <c:v>1777.9360000000001</c:v>
                </c:pt>
                <c:pt idx="1579">
                  <c:v>1777.9360000000001</c:v>
                </c:pt>
                <c:pt idx="1580">
                  <c:v>1772.8439999999998</c:v>
                </c:pt>
                <c:pt idx="1581">
                  <c:v>1772.8439999999998</c:v>
                </c:pt>
                <c:pt idx="1582">
                  <c:v>1772.8439999999998</c:v>
                </c:pt>
                <c:pt idx="1583">
                  <c:v>1772.511</c:v>
                </c:pt>
                <c:pt idx="1584">
                  <c:v>1771.4380000000001</c:v>
                </c:pt>
                <c:pt idx="1585">
                  <c:v>1771.4380000000001</c:v>
                </c:pt>
                <c:pt idx="1586">
                  <c:v>1771.4380000000001</c:v>
                </c:pt>
                <c:pt idx="1587">
                  <c:v>1773.7560000000001</c:v>
                </c:pt>
                <c:pt idx="1588">
                  <c:v>1773.7560000000001</c:v>
                </c:pt>
                <c:pt idx="1589">
                  <c:v>1773.7560000000001</c:v>
                </c:pt>
                <c:pt idx="1590">
                  <c:v>1779.76</c:v>
                </c:pt>
                <c:pt idx="1591">
                  <c:v>1779.76</c:v>
                </c:pt>
                <c:pt idx="1592">
                  <c:v>1779.76</c:v>
                </c:pt>
                <c:pt idx="1593">
                  <c:v>1782.019</c:v>
                </c:pt>
                <c:pt idx="1594">
                  <c:v>1789.298</c:v>
                </c:pt>
                <c:pt idx="1595">
                  <c:v>1789.298</c:v>
                </c:pt>
                <c:pt idx="1596">
                  <c:v>1789.298</c:v>
                </c:pt>
                <c:pt idx="1597">
                  <c:v>1802.1419999999998</c:v>
                </c:pt>
                <c:pt idx="1598">
                  <c:v>1802.1419999999998</c:v>
                </c:pt>
                <c:pt idx="1599">
                  <c:v>1802.1419999999998</c:v>
                </c:pt>
                <c:pt idx="1600">
                  <c:v>1865.5139999999999</c:v>
                </c:pt>
                <c:pt idx="1601">
                  <c:v>1865.5139999999999</c:v>
                </c:pt>
                <c:pt idx="1602">
                  <c:v>1865.5139999999999</c:v>
                </c:pt>
                <c:pt idx="1603">
                  <c:v>1870.8489999999999</c:v>
                </c:pt>
                <c:pt idx="1604">
                  <c:v>1884.4290000000001</c:v>
                </c:pt>
                <c:pt idx="1605">
                  <c:v>1884.4290000000001</c:v>
                </c:pt>
                <c:pt idx="1606">
                  <c:v>1884.4290000000001</c:v>
                </c:pt>
                <c:pt idx="1607">
                  <c:v>1905.528</c:v>
                </c:pt>
                <c:pt idx="1608">
                  <c:v>1905.528</c:v>
                </c:pt>
                <c:pt idx="1609">
                  <c:v>1905.528</c:v>
                </c:pt>
                <c:pt idx="1610">
                  <c:v>1928.3039999999999</c:v>
                </c:pt>
                <c:pt idx="1611">
                  <c:v>1928.3039999999999</c:v>
                </c:pt>
                <c:pt idx="1612">
                  <c:v>1928.3039999999999</c:v>
                </c:pt>
                <c:pt idx="1613">
                  <c:v>1935.6479999999999</c:v>
                </c:pt>
                <c:pt idx="1614">
                  <c:v>1952.1719999999998</c:v>
                </c:pt>
                <c:pt idx="1615">
                  <c:v>1952.1719999999998</c:v>
                </c:pt>
                <c:pt idx="1616">
                  <c:v>1952.1719999999998</c:v>
                </c:pt>
                <c:pt idx="1617">
                  <c:v>1976.586</c:v>
                </c:pt>
                <c:pt idx="1618">
                  <c:v>1976.586</c:v>
                </c:pt>
                <c:pt idx="1619">
                  <c:v>1976.586</c:v>
                </c:pt>
                <c:pt idx="1620">
                  <c:v>1896.963</c:v>
                </c:pt>
                <c:pt idx="1621">
                  <c:v>1896.963</c:v>
                </c:pt>
                <c:pt idx="1622">
                  <c:v>1896.963</c:v>
                </c:pt>
                <c:pt idx="1623">
                  <c:v>1903.6399999999999</c:v>
                </c:pt>
                <c:pt idx="1624">
                  <c:v>1919.422</c:v>
                </c:pt>
                <c:pt idx="1625">
                  <c:v>1919.422</c:v>
                </c:pt>
                <c:pt idx="1626">
                  <c:v>1919.422</c:v>
                </c:pt>
                <c:pt idx="1627">
                  <c:v>1940.6969999999999</c:v>
                </c:pt>
                <c:pt idx="1628">
                  <c:v>1940.6969999999999</c:v>
                </c:pt>
                <c:pt idx="1629">
                  <c:v>1940.6969999999999</c:v>
                </c:pt>
                <c:pt idx="1630">
                  <c:v>1960.27</c:v>
                </c:pt>
                <c:pt idx="1631">
                  <c:v>1960.27</c:v>
                </c:pt>
                <c:pt idx="1632">
                  <c:v>1960.27</c:v>
                </c:pt>
                <c:pt idx="1633">
                  <c:v>1965.8979999999999</c:v>
                </c:pt>
                <c:pt idx="1634">
                  <c:v>1977.6229999999998</c:v>
                </c:pt>
                <c:pt idx="1635">
                  <c:v>1977.6229999999998</c:v>
                </c:pt>
                <c:pt idx="1636">
                  <c:v>1977.6229999999998</c:v>
                </c:pt>
                <c:pt idx="1637">
                  <c:v>1992.386</c:v>
                </c:pt>
                <c:pt idx="1638">
                  <c:v>1992.386</c:v>
                </c:pt>
                <c:pt idx="1639">
                  <c:v>1992.386</c:v>
                </c:pt>
                <c:pt idx="1640">
                  <c:v>1890.36</c:v>
                </c:pt>
                <c:pt idx="1641">
                  <c:v>1890.36</c:v>
                </c:pt>
                <c:pt idx="1642">
                  <c:v>1890.36</c:v>
                </c:pt>
                <c:pt idx="1643">
                  <c:v>1892.6599999999999</c:v>
                </c:pt>
                <c:pt idx="1644">
                  <c:v>1898.41</c:v>
                </c:pt>
                <c:pt idx="1645">
                  <c:v>1898.41</c:v>
                </c:pt>
                <c:pt idx="1646">
                  <c:v>1898.41</c:v>
                </c:pt>
                <c:pt idx="1647">
                  <c:v>1903.135</c:v>
                </c:pt>
                <c:pt idx="1648">
                  <c:v>1903.135</c:v>
                </c:pt>
                <c:pt idx="1649">
                  <c:v>1903.135</c:v>
                </c:pt>
                <c:pt idx="1650">
                  <c:v>1904.4649999999999</c:v>
                </c:pt>
                <c:pt idx="1651">
                  <c:v>1904.4649999999999</c:v>
                </c:pt>
                <c:pt idx="1652">
                  <c:v>1904.4649999999999</c:v>
                </c:pt>
                <c:pt idx="1653">
                  <c:v>1903.865</c:v>
                </c:pt>
                <c:pt idx="1654">
                  <c:v>1902.365</c:v>
                </c:pt>
                <c:pt idx="1655">
                  <c:v>1902.365</c:v>
                </c:pt>
                <c:pt idx="1656">
                  <c:v>1902.365</c:v>
                </c:pt>
                <c:pt idx="1657">
                  <c:v>1896.87</c:v>
                </c:pt>
                <c:pt idx="1658">
                  <c:v>1896.87</c:v>
                </c:pt>
                <c:pt idx="1659">
                  <c:v>1896.87</c:v>
                </c:pt>
                <c:pt idx="1660">
                  <c:v>1834.288</c:v>
                </c:pt>
                <c:pt idx="1661">
                  <c:v>1834.288</c:v>
                </c:pt>
                <c:pt idx="1662">
                  <c:v>1834.288</c:v>
                </c:pt>
                <c:pt idx="1663">
                  <c:v>1831.2460000000001</c:v>
                </c:pt>
                <c:pt idx="1664">
                  <c:v>1822.796</c:v>
                </c:pt>
                <c:pt idx="1665">
                  <c:v>1822.796</c:v>
                </c:pt>
                <c:pt idx="1666">
                  <c:v>1822.796</c:v>
                </c:pt>
                <c:pt idx="1667">
                  <c:v>1808.6859999999999</c:v>
                </c:pt>
                <c:pt idx="1668">
                  <c:v>1808.6859999999999</c:v>
                </c:pt>
                <c:pt idx="1669">
                  <c:v>1808.6859999999999</c:v>
                </c:pt>
                <c:pt idx="1670">
                  <c:v>1792.23</c:v>
                </c:pt>
                <c:pt idx="1671">
                  <c:v>1792.23</c:v>
                </c:pt>
                <c:pt idx="1672">
                  <c:v>1792.23</c:v>
                </c:pt>
                <c:pt idx="1673">
                  <c:v>1787.3609999999999</c:v>
                </c:pt>
                <c:pt idx="1674">
                  <c:v>1773.836</c:v>
                </c:pt>
                <c:pt idx="1675">
                  <c:v>1773.836</c:v>
                </c:pt>
                <c:pt idx="1676">
                  <c:v>1773.836</c:v>
                </c:pt>
                <c:pt idx="1677">
                  <c:v>1754.0139999999999</c:v>
                </c:pt>
                <c:pt idx="1678">
                  <c:v>1754.0139999999999</c:v>
                </c:pt>
                <c:pt idx="1679">
                  <c:v>1754.0139999999999</c:v>
                </c:pt>
                <c:pt idx="1680">
                  <c:v>1733.1719999999998</c:v>
                </c:pt>
                <c:pt idx="1681">
                  <c:v>1733.1719999999998</c:v>
                </c:pt>
                <c:pt idx="1682">
                  <c:v>1733.1719999999998</c:v>
                </c:pt>
                <c:pt idx="1683">
                  <c:v>1728.1639999999998</c:v>
                </c:pt>
                <c:pt idx="1684">
                  <c:v>1711.8879999999999</c:v>
                </c:pt>
                <c:pt idx="1685">
                  <c:v>1711.8879999999999</c:v>
                </c:pt>
                <c:pt idx="1686">
                  <c:v>1711.8879999999999</c:v>
                </c:pt>
                <c:pt idx="1687">
                  <c:v>1690.6379999999999</c:v>
                </c:pt>
                <c:pt idx="1688">
                  <c:v>1795.8519999999999</c:v>
                </c:pt>
                <c:pt idx="1689">
                  <c:v>1795.8519999999999</c:v>
                </c:pt>
                <c:pt idx="1690">
                  <c:v>1774</c:v>
                </c:pt>
                <c:pt idx="1691">
                  <c:v>1774</c:v>
                </c:pt>
                <c:pt idx="1692">
                  <c:v>1774</c:v>
                </c:pt>
                <c:pt idx="1693">
                  <c:v>1768.816</c:v>
                </c:pt>
                <c:pt idx="1694">
                  <c:v>1753.2639999999999</c:v>
                </c:pt>
                <c:pt idx="1695">
                  <c:v>1753.2639999999999</c:v>
                </c:pt>
                <c:pt idx="1696">
                  <c:v>1753.2639999999999</c:v>
                </c:pt>
                <c:pt idx="1697">
                  <c:v>1734.22</c:v>
                </c:pt>
                <c:pt idx="1698">
                  <c:v>1734.22</c:v>
                </c:pt>
                <c:pt idx="1699">
                  <c:v>1734.22</c:v>
                </c:pt>
                <c:pt idx="1700">
                  <c:v>1717.3</c:v>
                </c:pt>
                <c:pt idx="1701">
                  <c:v>1717.3</c:v>
                </c:pt>
                <c:pt idx="1702">
                  <c:v>1717.3</c:v>
                </c:pt>
                <c:pt idx="1703">
                  <c:v>1714.1</c:v>
                </c:pt>
                <c:pt idx="1704">
                  <c:v>1702.9</c:v>
                </c:pt>
                <c:pt idx="1705">
                  <c:v>1702.9</c:v>
                </c:pt>
                <c:pt idx="1706">
                  <c:v>1702.9</c:v>
                </c:pt>
                <c:pt idx="1707">
                  <c:v>1691.452</c:v>
                </c:pt>
                <c:pt idx="1708">
                  <c:v>1691.452</c:v>
                </c:pt>
                <c:pt idx="1709">
                  <c:v>1691.452</c:v>
                </c:pt>
                <c:pt idx="1710">
                  <c:v>1683.136</c:v>
                </c:pt>
                <c:pt idx="1711">
                  <c:v>1683.136</c:v>
                </c:pt>
                <c:pt idx="1712">
                  <c:v>1683.136</c:v>
                </c:pt>
                <c:pt idx="1713">
                  <c:v>1682.1839999999959</c:v>
                </c:pt>
                <c:pt idx="1714">
                  <c:v>1678.24</c:v>
                </c:pt>
                <c:pt idx="1715">
                  <c:v>1678.24</c:v>
                </c:pt>
                <c:pt idx="1716">
                  <c:v>1819.26</c:v>
                </c:pt>
                <c:pt idx="1717">
                  <c:v>1817.739</c:v>
                </c:pt>
                <c:pt idx="1718">
                  <c:v>1817.739</c:v>
                </c:pt>
                <c:pt idx="1719">
                  <c:v>1817.739</c:v>
                </c:pt>
                <c:pt idx="1720">
                  <c:v>1820.04</c:v>
                </c:pt>
                <c:pt idx="1721">
                  <c:v>1820.04</c:v>
                </c:pt>
                <c:pt idx="1722">
                  <c:v>1820.04</c:v>
                </c:pt>
                <c:pt idx="1723">
                  <c:v>1821.6</c:v>
                </c:pt>
                <c:pt idx="1724">
                  <c:v>1826.1239999999998</c:v>
                </c:pt>
                <c:pt idx="1725">
                  <c:v>1826.1239999999998</c:v>
                </c:pt>
                <c:pt idx="1726">
                  <c:v>1826.1239999999998</c:v>
                </c:pt>
                <c:pt idx="1727">
                  <c:v>1835.835</c:v>
                </c:pt>
                <c:pt idx="1728">
                  <c:v>1835.835</c:v>
                </c:pt>
                <c:pt idx="1729">
                  <c:v>1835.835</c:v>
                </c:pt>
                <c:pt idx="1730">
                  <c:v>1848.9780000000001</c:v>
                </c:pt>
                <c:pt idx="1731">
                  <c:v>1848.9780000000001</c:v>
                </c:pt>
                <c:pt idx="1732">
                  <c:v>1848.9780000000001</c:v>
                </c:pt>
                <c:pt idx="1733">
                  <c:v>1853.5429999999999</c:v>
                </c:pt>
                <c:pt idx="1734">
                  <c:v>1865.1629999999998</c:v>
                </c:pt>
                <c:pt idx="1735">
                  <c:v>1865.1629999999998</c:v>
                </c:pt>
                <c:pt idx="1736">
                  <c:v>1865.1629999999998</c:v>
                </c:pt>
                <c:pt idx="1737">
                  <c:v>1884</c:v>
                </c:pt>
                <c:pt idx="1738">
                  <c:v>1884</c:v>
                </c:pt>
                <c:pt idx="1739">
                  <c:v>1884</c:v>
                </c:pt>
                <c:pt idx="1740">
                  <c:v>1905.06</c:v>
                </c:pt>
                <c:pt idx="1741">
                  <c:v>1905.06</c:v>
                </c:pt>
                <c:pt idx="1742">
                  <c:v>1905.06</c:v>
                </c:pt>
                <c:pt idx="1743">
                  <c:v>1912.056</c:v>
                </c:pt>
                <c:pt idx="1744">
                  <c:v>1927.797</c:v>
                </c:pt>
                <c:pt idx="1745">
                  <c:v>1927.797</c:v>
                </c:pt>
                <c:pt idx="1746">
                  <c:v>1927.797</c:v>
                </c:pt>
                <c:pt idx="1747">
                  <c:v>1951.704</c:v>
                </c:pt>
                <c:pt idx="1748">
                  <c:v>1951.704</c:v>
                </c:pt>
                <c:pt idx="1749">
                  <c:v>1951.704</c:v>
                </c:pt>
                <c:pt idx="1750">
                  <c:v>1976.1179999999999</c:v>
                </c:pt>
                <c:pt idx="1751">
                  <c:v>1976.1179999999999</c:v>
                </c:pt>
                <c:pt idx="1752">
                  <c:v>1976.1179999999999</c:v>
                </c:pt>
                <c:pt idx="1753">
                  <c:v>1984.23</c:v>
                </c:pt>
                <c:pt idx="1754">
                  <c:v>2000.454</c:v>
                </c:pt>
                <c:pt idx="1755">
                  <c:v>2000.454</c:v>
                </c:pt>
                <c:pt idx="1756">
                  <c:v>2000.454</c:v>
                </c:pt>
                <c:pt idx="1757">
                  <c:v>2024.1659999999999</c:v>
                </c:pt>
                <c:pt idx="1758">
                  <c:v>2024.1659999999999</c:v>
                </c:pt>
                <c:pt idx="1759">
                  <c:v>2024.1659999999999</c:v>
                </c:pt>
                <c:pt idx="1760">
                  <c:v>1888.12</c:v>
                </c:pt>
                <c:pt idx="1761">
                  <c:v>1888.12</c:v>
                </c:pt>
                <c:pt idx="1762">
                  <c:v>1888.12</c:v>
                </c:pt>
                <c:pt idx="1763">
                  <c:v>1893.42</c:v>
                </c:pt>
                <c:pt idx="1764">
                  <c:v>1907.2</c:v>
                </c:pt>
                <c:pt idx="1765">
                  <c:v>1907.2</c:v>
                </c:pt>
                <c:pt idx="1766">
                  <c:v>1907.2</c:v>
                </c:pt>
                <c:pt idx="1767">
                  <c:v>1924.1559999999999</c:v>
                </c:pt>
                <c:pt idx="1768">
                  <c:v>1924.1559999999999</c:v>
                </c:pt>
                <c:pt idx="1769">
                  <c:v>1924.1559999999999</c:v>
                </c:pt>
                <c:pt idx="1770">
                  <c:v>1938.556</c:v>
                </c:pt>
                <c:pt idx="1771">
                  <c:v>1938.556</c:v>
                </c:pt>
                <c:pt idx="1772">
                  <c:v>1938.556</c:v>
                </c:pt>
                <c:pt idx="1773">
                  <c:v>1942.076</c:v>
                </c:pt>
                <c:pt idx="1774">
                  <c:v>1950.076</c:v>
                </c:pt>
                <c:pt idx="1775">
                  <c:v>1950.076</c:v>
                </c:pt>
                <c:pt idx="1776">
                  <c:v>1950.076</c:v>
                </c:pt>
                <c:pt idx="1777">
                  <c:v>1958.3919999999998</c:v>
                </c:pt>
                <c:pt idx="1778">
                  <c:v>1958.3919999999998</c:v>
                </c:pt>
                <c:pt idx="1779">
                  <c:v>1958.3919999999998</c:v>
                </c:pt>
                <c:pt idx="1780">
                  <c:v>1848.84</c:v>
                </c:pt>
                <c:pt idx="1781">
                  <c:v>1848.84</c:v>
                </c:pt>
                <c:pt idx="1782">
                  <c:v>1848.84</c:v>
                </c:pt>
                <c:pt idx="1783">
                  <c:v>1849.2</c:v>
                </c:pt>
                <c:pt idx="1784">
                  <c:v>1850.2</c:v>
                </c:pt>
                <c:pt idx="1785">
                  <c:v>1850.2</c:v>
                </c:pt>
                <c:pt idx="1786">
                  <c:v>1850.2</c:v>
                </c:pt>
                <c:pt idx="1787">
                  <c:v>1848.1939999999954</c:v>
                </c:pt>
                <c:pt idx="1788">
                  <c:v>1848.1939999999954</c:v>
                </c:pt>
                <c:pt idx="1789">
                  <c:v>1848.1939999999954</c:v>
                </c:pt>
                <c:pt idx="1790">
                  <c:v>1842.924</c:v>
                </c:pt>
                <c:pt idx="1791">
                  <c:v>1842.924</c:v>
                </c:pt>
                <c:pt idx="1792">
                  <c:v>1842.924</c:v>
                </c:pt>
                <c:pt idx="1793">
                  <c:v>1840.6919999999998</c:v>
                </c:pt>
                <c:pt idx="1794">
                  <c:v>1834.492</c:v>
                </c:pt>
                <c:pt idx="1795">
                  <c:v>1834.492</c:v>
                </c:pt>
                <c:pt idx="1796">
                  <c:v>1834.492</c:v>
                </c:pt>
                <c:pt idx="1797">
                  <c:v>1823.068</c:v>
                </c:pt>
                <c:pt idx="1798">
                  <c:v>1823.068</c:v>
                </c:pt>
                <c:pt idx="1799">
                  <c:v>1823.068</c:v>
                </c:pt>
                <c:pt idx="1800">
                  <c:v>1808.992</c:v>
                </c:pt>
                <c:pt idx="1801">
                  <c:v>1808.992</c:v>
                </c:pt>
                <c:pt idx="1802">
                  <c:v>1808.992</c:v>
                </c:pt>
                <c:pt idx="1803">
                  <c:v>1804.645</c:v>
                </c:pt>
                <c:pt idx="1804">
                  <c:v>1792.57</c:v>
                </c:pt>
                <c:pt idx="1805">
                  <c:v>1792.57</c:v>
                </c:pt>
                <c:pt idx="1806">
                  <c:v>1792.57</c:v>
                </c:pt>
                <c:pt idx="1807">
                  <c:v>1774.2439999999999</c:v>
                </c:pt>
                <c:pt idx="1808">
                  <c:v>1774.2439999999999</c:v>
                </c:pt>
                <c:pt idx="1809">
                  <c:v>1774.2439999999999</c:v>
                </c:pt>
                <c:pt idx="1810">
                  <c:v>1754.422</c:v>
                </c:pt>
                <c:pt idx="1811">
                  <c:v>1754.422</c:v>
                </c:pt>
                <c:pt idx="1812">
                  <c:v>1754.422</c:v>
                </c:pt>
                <c:pt idx="1813">
                  <c:v>1749.5260000000001</c:v>
                </c:pt>
                <c:pt idx="1814">
                  <c:v>1733.6139999999998</c:v>
                </c:pt>
                <c:pt idx="1815">
                  <c:v>1733.6139999999998</c:v>
                </c:pt>
                <c:pt idx="1816">
                  <c:v>1733.6139999999998</c:v>
                </c:pt>
                <c:pt idx="1817">
                  <c:v>1712.33</c:v>
                </c:pt>
                <c:pt idx="1818">
                  <c:v>1712.33</c:v>
                </c:pt>
                <c:pt idx="1819">
                  <c:v>1712.33</c:v>
                </c:pt>
                <c:pt idx="1820">
                  <c:v>1691.08</c:v>
                </c:pt>
                <c:pt idx="1821">
                  <c:v>1691.08</c:v>
                </c:pt>
                <c:pt idx="1822">
                  <c:v>1691.08</c:v>
                </c:pt>
                <c:pt idx="1823">
                  <c:v>1686.8239999999998</c:v>
                </c:pt>
                <c:pt idx="1824">
                  <c:v>1670.4080000000001</c:v>
                </c:pt>
                <c:pt idx="1825">
                  <c:v>1670.4080000000001</c:v>
                </c:pt>
                <c:pt idx="1826">
                  <c:v>1670.4080000000001</c:v>
                </c:pt>
                <c:pt idx="1827">
                  <c:v>1650.8239999999998</c:v>
                </c:pt>
                <c:pt idx="1828">
                  <c:v>1650.8239999999998</c:v>
                </c:pt>
                <c:pt idx="1829">
                  <c:v>1650.8239999999998</c:v>
                </c:pt>
                <c:pt idx="1830">
                  <c:v>1632.77</c:v>
                </c:pt>
                <c:pt idx="1831">
                  <c:v>1632.77</c:v>
                </c:pt>
                <c:pt idx="1832">
                  <c:v>1782.4849999999999</c:v>
                </c:pt>
                <c:pt idx="1833">
                  <c:v>1778.2460000000001</c:v>
                </c:pt>
                <c:pt idx="1834">
                  <c:v>1765.058</c:v>
                </c:pt>
                <c:pt idx="1835">
                  <c:v>1765.058</c:v>
                </c:pt>
                <c:pt idx="1836">
                  <c:v>1765.058</c:v>
                </c:pt>
                <c:pt idx="1837">
                  <c:v>1750.221</c:v>
                </c:pt>
                <c:pt idx="1838">
                  <c:v>1750.221</c:v>
                </c:pt>
                <c:pt idx="1839">
                  <c:v>1750.221</c:v>
                </c:pt>
                <c:pt idx="1840">
                  <c:v>1738.3439999999998</c:v>
                </c:pt>
                <c:pt idx="1841">
                  <c:v>1738.3439999999998</c:v>
                </c:pt>
                <c:pt idx="1842">
                  <c:v>1738.3439999999998</c:v>
                </c:pt>
                <c:pt idx="1843">
                  <c:v>1736.4880000000001</c:v>
                </c:pt>
                <c:pt idx="1844">
                  <c:v>1729.76</c:v>
                </c:pt>
                <c:pt idx="1845">
                  <c:v>1729.76</c:v>
                </c:pt>
                <c:pt idx="1846">
                  <c:v>1729.76</c:v>
                </c:pt>
                <c:pt idx="1847">
                  <c:v>1724.617</c:v>
                </c:pt>
                <c:pt idx="1848">
                  <c:v>1724.617</c:v>
                </c:pt>
                <c:pt idx="1849">
                  <c:v>1724.617</c:v>
                </c:pt>
                <c:pt idx="1850">
                  <c:v>1723.1</c:v>
                </c:pt>
                <c:pt idx="1851">
                  <c:v>1723.1</c:v>
                </c:pt>
                <c:pt idx="1852">
                  <c:v>1723.1</c:v>
                </c:pt>
                <c:pt idx="1853">
                  <c:v>1723.5639999999999</c:v>
                </c:pt>
                <c:pt idx="1854">
                  <c:v>1725.2460000000001</c:v>
                </c:pt>
                <c:pt idx="1855">
                  <c:v>1725.2460000000001</c:v>
                </c:pt>
                <c:pt idx="1856">
                  <c:v>1725.2460000000001</c:v>
                </c:pt>
                <c:pt idx="1857">
                  <c:v>1730.944</c:v>
                </c:pt>
                <c:pt idx="1858">
                  <c:v>1730.944</c:v>
                </c:pt>
                <c:pt idx="1859">
                  <c:v>1730.944</c:v>
                </c:pt>
                <c:pt idx="1860">
                  <c:v>1890.4</c:v>
                </c:pt>
                <c:pt idx="1861">
                  <c:v>1890.4</c:v>
                </c:pt>
                <c:pt idx="1862">
                  <c:v>1890.4</c:v>
                </c:pt>
                <c:pt idx="1863">
                  <c:v>1894.4080000000001</c:v>
                </c:pt>
                <c:pt idx="1864">
                  <c:v>1903.76</c:v>
                </c:pt>
                <c:pt idx="1865">
                  <c:v>1903.76</c:v>
                </c:pt>
                <c:pt idx="1866">
                  <c:v>1903.76</c:v>
                </c:pt>
                <c:pt idx="1867">
                  <c:v>1920.32</c:v>
                </c:pt>
                <c:pt idx="1868">
                  <c:v>1920.32</c:v>
                </c:pt>
                <c:pt idx="1869">
                  <c:v>1920.32</c:v>
                </c:pt>
                <c:pt idx="1870">
                  <c:v>1939.6</c:v>
                </c:pt>
                <c:pt idx="1871">
                  <c:v>1939.6</c:v>
                </c:pt>
                <c:pt idx="1872">
                  <c:v>1939.6</c:v>
                </c:pt>
                <c:pt idx="1873">
                  <c:v>1946.068</c:v>
                </c:pt>
                <c:pt idx="1874">
                  <c:v>1961.1599999999999</c:v>
                </c:pt>
                <c:pt idx="1875">
                  <c:v>1961.1599999999999</c:v>
                </c:pt>
                <c:pt idx="1876">
                  <c:v>1961.1599999999999</c:v>
                </c:pt>
                <c:pt idx="1877">
                  <c:v>1984.44</c:v>
                </c:pt>
                <c:pt idx="1878">
                  <c:v>1984.44</c:v>
                </c:pt>
                <c:pt idx="1879">
                  <c:v>1984.44</c:v>
                </c:pt>
                <c:pt idx="1880">
                  <c:v>1901.4739999999999</c:v>
                </c:pt>
                <c:pt idx="1881">
                  <c:v>1901.4739999999999</c:v>
                </c:pt>
                <c:pt idx="1882">
                  <c:v>1901.4739999999999</c:v>
                </c:pt>
                <c:pt idx="1883">
                  <c:v>1908.36</c:v>
                </c:pt>
                <c:pt idx="1884">
                  <c:v>1925.2619999999999</c:v>
                </c:pt>
                <c:pt idx="1885">
                  <c:v>1925.2619999999999</c:v>
                </c:pt>
                <c:pt idx="1886">
                  <c:v>1925.2619999999999</c:v>
                </c:pt>
                <c:pt idx="1887">
                  <c:v>1949.0119999999999</c:v>
                </c:pt>
                <c:pt idx="1888">
                  <c:v>1949.0119999999999</c:v>
                </c:pt>
                <c:pt idx="1889">
                  <c:v>1949.0119999999999</c:v>
                </c:pt>
                <c:pt idx="1890">
                  <c:v>1972.116</c:v>
                </c:pt>
                <c:pt idx="1891">
                  <c:v>1972.116</c:v>
                </c:pt>
                <c:pt idx="1892">
                  <c:v>1972.116</c:v>
                </c:pt>
                <c:pt idx="1893">
                  <c:v>1979.04</c:v>
                </c:pt>
                <c:pt idx="1894">
                  <c:v>1994.0419999999999</c:v>
                </c:pt>
                <c:pt idx="1895">
                  <c:v>1994.0419999999999</c:v>
                </c:pt>
                <c:pt idx="1896">
                  <c:v>1994.0419999999999</c:v>
                </c:pt>
                <c:pt idx="1897">
                  <c:v>2014.22</c:v>
                </c:pt>
                <c:pt idx="1898">
                  <c:v>2014.22</c:v>
                </c:pt>
                <c:pt idx="1899">
                  <c:v>2014.22</c:v>
                </c:pt>
                <c:pt idx="1900">
                  <c:v>1923.8319999999999</c:v>
                </c:pt>
                <c:pt idx="1901">
                  <c:v>1923.8319999999999</c:v>
                </c:pt>
                <c:pt idx="1902">
                  <c:v>1923.8319999999999</c:v>
                </c:pt>
                <c:pt idx="1903">
                  <c:v>1928.2539999999999</c:v>
                </c:pt>
                <c:pt idx="1904">
                  <c:v>1938.3039999999999</c:v>
                </c:pt>
                <c:pt idx="1905">
                  <c:v>1938.3039999999999</c:v>
                </c:pt>
                <c:pt idx="1906">
                  <c:v>1938.3039999999999</c:v>
                </c:pt>
                <c:pt idx="1907">
                  <c:v>1949.86</c:v>
                </c:pt>
                <c:pt idx="1908">
                  <c:v>1949.86</c:v>
                </c:pt>
                <c:pt idx="1909">
                  <c:v>1949.86</c:v>
                </c:pt>
                <c:pt idx="1910">
                  <c:v>1958.248</c:v>
                </c:pt>
                <c:pt idx="1911">
                  <c:v>1958.248</c:v>
                </c:pt>
                <c:pt idx="1912">
                  <c:v>1958.248</c:v>
                </c:pt>
                <c:pt idx="1913">
                  <c:v>1959.788</c:v>
                </c:pt>
                <c:pt idx="1914">
                  <c:v>1963.288</c:v>
                </c:pt>
                <c:pt idx="1915">
                  <c:v>1963.288</c:v>
                </c:pt>
                <c:pt idx="1916">
                  <c:v>1963.288</c:v>
                </c:pt>
                <c:pt idx="1917">
                  <c:v>1964.8</c:v>
                </c:pt>
                <c:pt idx="1918">
                  <c:v>1964.8</c:v>
                </c:pt>
                <c:pt idx="1919">
                  <c:v>1964.8</c:v>
                </c:pt>
                <c:pt idx="1920">
                  <c:v>1848.2619999999999</c:v>
                </c:pt>
                <c:pt idx="1921">
                  <c:v>1848.2619999999999</c:v>
                </c:pt>
                <c:pt idx="1922">
                  <c:v>1848.2619999999999</c:v>
                </c:pt>
                <c:pt idx="1923">
                  <c:v>1846.885</c:v>
                </c:pt>
                <c:pt idx="1924">
                  <c:v>1843.06</c:v>
                </c:pt>
                <c:pt idx="1925">
                  <c:v>1843.06</c:v>
                </c:pt>
                <c:pt idx="1926">
                  <c:v>1843.06</c:v>
                </c:pt>
                <c:pt idx="1927">
                  <c:v>1834.6619999999998</c:v>
                </c:pt>
                <c:pt idx="1928">
                  <c:v>1834.6619999999998</c:v>
                </c:pt>
                <c:pt idx="1929">
                  <c:v>1834.6619999999998</c:v>
                </c:pt>
                <c:pt idx="1930">
                  <c:v>1823.34</c:v>
                </c:pt>
                <c:pt idx="1931">
                  <c:v>1823.34</c:v>
                </c:pt>
                <c:pt idx="1932">
                  <c:v>1823.34</c:v>
                </c:pt>
                <c:pt idx="1933">
                  <c:v>1819.6229999999998</c:v>
                </c:pt>
                <c:pt idx="1934">
                  <c:v>1809.298</c:v>
                </c:pt>
                <c:pt idx="1935">
                  <c:v>1809.298</c:v>
                </c:pt>
                <c:pt idx="1936">
                  <c:v>1809.298</c:v>
                </c:pt>
                <c:pt idx="1937">
                  <c:v>1792.944</c:v>
                </c:pt>
                <c:pt idx="1938">
                  <c:v>1792.944</c:v>
                </c:pt>
                <c:pt idx="1939">
                  <c:v>1792.944</c:v>
                </c:pt>
                <c:pt idx="1940">
                  <c:v>1774.6179999999999</c:v>
                </c:pt>
                <c:pt idx="1941">
                  <c:v>1774.6179999999999</c:v>
                </c:pt>
                <c:pt idx="1942">
                  <c:v>1774.6179999999999</c:v>
                </c:pt>
                <c:pt idx="1943">
                  <c:v>1769.962</c:v>
                </c:pt>
                <c:pt idx="1944">
                  <c:v>1754.83</c:v>
                </c:pt>
                <c:pt idx="1945">
                  <c:v>1754.83</c:v>
                </c:pt>
                <c:pt idx="1946">
                  <c:v>1754.83</c:v>
                </c:pt>
                <c:pt idx="1947">
                  <c:v>1734.0219999999999</c:v>
                </c:pt>
                <c:pt idx="1948">
                  <c:v>1734.0219999999999</c:v>
                </c:pt>
                <c:pt idx="1949">
                  <c:v>1734.0219999999999</c:v>
                </c:pt>
                <c:pt idx="1950">
                  <c:v>1712.7380000000001</c:v>
                </c:pt>
                <c:pt idx="1951">
                  <c:v>1712.7380000000001</c:v>
                </c:pt>
                <c:pt idx="1952">
                  <c:v>1712.7380000000001</c:v>
                </c:pt>
                <c:pt idx="1953">
                  <c:v>1708.37</c:v>
                </c:pt>
                <c:pt idx="1954">
                  <c:v>1691.5219999999999</c:v>
                </c:pt>
                <c:pt idx="1955">
                  <c:v>1691.5219999999999</c:v>
                </c:pt>
                <c:pt idx="1956">
                  <c:v>1691.5219999999999</c:v>
                </c:pt>
                <c:pt idx="1957">
                  <c:v>1670.816</c:v>
                </c:pt>
                <c:pt idx="1958">
                  <c:v>1670.816</c:v>
                </c:pt>
                <c:pt idx="1959">
                  <c:v>1670.816</c:v>
                </c:pt>
                <c:pt idx="1960">
                  <c:v>1651.1979999999999</c:v>
                </c:pt>
                <c:pt idx="1961">
                  <c:v>1651.1979999999999</c:v>
                </c:pt>
                <c:pt idx="1962">
                  <c:v>1651.1979999999999</c:v>
                </c:pt>
                <c:pt idx="1963">
                  <c:v>1648.0119999999999</c:v>
                </c:pt>
                <c:pt idx="1964">
                  <c:v>1633.1439999999998</c:v>
                </c:pt>
                <c:pt idx="1965">
                  <c:v>1633.1439999999998</c:v>
                </c:pt>
                <c:pt idx="1966">
                  <c:v>1633.1439999999998</c:v>
                </c:pt>
                <c:pt idx="1967">
                  <c:v>1617.0619999999999</c:v>
                </c:pt>
                <c:pt idx="1968">
                  <c:v>1617.0619999999999</c:v>
                </c:pt>
                <c:pt idx="1969">
                  <c:v>1617.0619999999999</c:v>
                </c:pt>
                <c:pt idx="1970">
                  <c:v>1603.36</c:v>
                </c:pt>
                <c:pt idx="1971">
                  <c:v>1603.36</c:v>
                </c:pt>
                <c:pt idx="1972">
                  <c:v>1603.36</c:v>
                </c:pt>
                <c:pt idx="1973">
                  <c:v>1601.4280000000001</c:v>
                </c:pt>
                <c:pt idx="1974">
                  <c:v>1592.412</c:v>
                </c:pt>
                <c:pt idx="1975">
                  <c:v>1592.412</c:v>
                </c:pt>
                <c:pt idx="1976">
                  <c:v>1834.002</c:v>
                </c:pt>
                <c:pt idx="1977">
                  <c:v>1824.876</c:v>
                </c:pt>
                <c:pt idx="1978">
                  <c:v>1824.876</c:v>
                </c:pt>
                <c:pt idx="1979">
                  <c:v>1824.876</c:v>
                </c:pt>
                <c:pt idx="1980">
                  <c:v>1819.377</c:v>
                </c:pt>
                <c:pt idx="1981">
                  <c:v>1819.377</c:v>
                </c:pt>
                <c:pt idx="1982">
                  <c:v>1819.377</c:v>
                </c:pt>
                <c:pt idx="1983">
                  <c:v>1818.9470000000001</c:v>
                </c:pt>
                <c:pt idx="1984">
                  <c:v>1817.7</c:v>
                </c:pt>
                <c:pt idx="1985">
                  <c:v>1817.7</c:v>
                </c:pt>
                <c:pt idx="1986">
                  <c:v>1817.7</c:v>
                </c:pt>
                <c:pt idx="1987">
                  <c:v>1819.8839999999998</c:v>
                </c:pt>
                <c:pt idx="1988">
                  <c:v>1819.8839999999998</c:v>
                </c:pt>
                <c:pt idx="1989">
                  <c:v>1819.8839999999998</c:v>
                </c:pt>
                <c:pt idx="1990">
                  <c:v>1825.8119999999999</c:v>
                </c:pt>
                <c:pt idx="1991">
                  <c:v>1825.8119999999999</c:v>
                </c:pt>
                <c:pt idx="1992">
                  <c:v>1825.8119999999999</c:v>
                </c:pt>
                <c:pt idx="1993">
                  <c:v>1828.2719999999999</c:v>
                </c:pt>
                <c:pt idx="1994">
                  <c:v>1835.4060000000011</c:v>
                </c:pt>
                <c:pt idx="1995">
                  <c:v>1835.4060000000011</c:v>
                </c:pt>
                <c:pt idx="1996">
                  <c:v>1835.4060000000011</c:v>
                </c:pt>
                <c:pt idx="1997">
                  <c:v>1848.3539999999998</c:v>
                </c:pt>
                <c:pt idx="1998">
                  <c:v>1848.3539999999998</c:v>
                </c:pt>
                <c:pt idx="1999">
                  <c:v>1848.3539999999998</c:v>
                </c:pt>
                <c:pt idx="2000">
                  <c:v>1864.422</c:v>
                </c:pt>
                <c:pt idx="2001">
                  <c:v>1864.422</c:v>
                </c:pt>
                <c:pt idx="2002">
                  <c:v>1864.422</c:v>
                </c:pt>
                <c:pt idx="2003">
                  <c:v>1869.713</c:v>
                </c:pt>
                <c:pt idx="2004">
                  <c:v>1883.1809999999998</c:v>
                </c:pt>
                <c:pt idx="2005">
                  <c:v>1883.1809999999998</c:v>
                </c:pt>
                <c:pt idx="2006">
                  <c:v>1883.1809999999998</c:v>
                </c:pt>
                <c:pt idx="2007">
                  <c:v>1904.1629999999998</c:v>
                </c:pt>
                <c:pt idx="2008">
                  <c:v>1904.1629999999998</c:v>
                </c:pt>
                <c:pt idx="2009">
                  <c:v>1904.1629999999998</c:v>
                </c:pt>
                <c:pt idx="2010">
                  <c:v>1926.8609999999999</c:v>
                </c:pt>
                <c:pt idx="2011">
                  <c:v>1926.8609999999999</c:v>
                </c:pt>
                <c:pt idx="2012">
                  <c:v>1926.8609999999999</c:v>
                </c:pt>
                <c:pt idx="2013">
                  <c:v>1934.1929999999998</c:v>
                </c:pt>
                <c:pt idx="2014">
                  <c:v>1950.6899999999998</c:v>
                </c:pt>
                <c:pt idx="2015">
                  <c:v>1950.6899999999998</c:v>
                </c:pt>
                <c:pt idx="2016">
                  <c:v>1950.6899999999998</c:v>
                </c:pt>
                <c:pt idx="2017">
                  <c:v>1975.1039999999998</c:v>
                </c:pt>
                <c:pt idx="2018">
                  <c:v>1975.1039999999998</c:v>
                </c:pt>
                <c:pt idx="2019">
                  <c:v>1975.1039999999998</c:v>
                </c:pt>
                <c:pt idx="2020">
                  <c:v>1895.557</c:v>
                </c:pt>
                <c:pt idx="2021">
                  <c:v>1895.557</c:v>
                </c:pt>
                <c:pt idx="2022">
                  <c:v>1895.557</c:v>
                </c:pt>
                <c:pt idx="2023">
                  <c:v>1902.2560000000001</c:v>
                </c:pt>
                <c:pt idx="2024">
                  <c:v>1918.09</c:v>
                </c:pt>
                <c:pt idx="2025">
                  <c:v>1918.09</c:v>
                </c:pt>
                <c:pt idx="2026">
                  <c:v>1918.09</c:v>
                </c:pt>
                <c:pt idx="2027">
                  <c:v>1939.4390000000001</c:v>
                </c:pt>
                <c:pt idx="2028">
                  <c:v>1939.4390000000001</c:v>
                </c:pt>
                <c:pt idx="2029">
                  <c:v>1939.4390000000001</c:v>
                </c:pt>
                <c:pt idx="2030">
                  <c:v>1959.1229999999998</c:v>
                </c:pt>
                <c:pt idx="2031">
                  <c:v>1959.1229999999998</c:v>
                </c:pt>
                <c:pt idx="2032">
                  <c:v>1959.1229999999998</c:v>
                </c:pt>
                <c:pt idx="2033">
                  <c:v>1964.8109999999999</c:v>
                </c:pt>
                <c:pt idx="2034">
                  <c:v>1976.6609999999998</c:v>
                </c:pt>
                <c:pt idx="2035">
                  <c:v>1976.6609999999998</c:v>
                </c:pt>
                <c:pt idx="2036">
                  <c:v>1976.6609999999998</c:v>
                </c:pt>
                <c:pt idx="2037">
                  <c:v>1991.5719999999999</c:v>
                </c:pt>
                <c:pt idx="2038">
                  <c:v>1991.5719999999999</c:v>
                </c:pt>
                <c:pt idx="2039">
                  <c:v>1991.5719999999999</c:v>
                </c:pt>
                <c:pt idx="2040">
                  <c:v>1889.7650000000001</c:v>
                </c:pt>
                <c:pt idx="2041">
                  <c:v>1889.7650000000001</c:v>
                </c:pt>
                <c:pt idx="2042">
                  <c:v>1889.7650000000001</c:v>
                </c:pt>
                <c:pt idx="2043">
                  <c:v>1892.115</c:v>
                </c:pt>
                <c:pt idx="2044">
                  <c:v>1897.99</c:v>
                </c:pt>
                <c:pt idx="2045">
                  <c:v>1897.99</c:v>
                </c:pt>
                <c:pt idx="2046">
                  <c:v>1897.99</c:v>
                </c:pt>
                <c:pt idx="2047">
                  <c:v>1902.96</c:v>
                </c:pt>
                <c:pt idx="2048">
                  <c:v>1902.96</c:v>
                </c:pt>
                <c:pt idx="2049">
                  <c:v>1902.96</c:v>
                </c:pt>
                <c:pt idx="2050">
                  <c:v>1904.5</c:v>
                </c:pt>
                <c:pt idx="2051">
                  <c:v>1904.5</c:v>
                </c:pt>
                <c:pt idx="2052">
                  <c:v>1904.5</c:v>
                </c:pt>
                <c:pt idx="2053">
                  <c:v>1903.96</c:v>
                </c:pt>
                <c:pt idx="2054">
                  <c:v>1902.61</c:v>
                </c:pt>
                <c:pt idx="2055">
                  <c:v>1902.61</c:v>
                </c:pt>
                <c:pt idx="2056">
                  <c:v>1902.61</c:v>
                </c:pt>
                <c:pt idx="2057">
                  <c:v>1897.29</c:v>
                </c:pt>
                <c:pt idx="2058">
                  <c:v>1897.29</c:v>
                </c:pt>
                <c:pt idx="2059">
                  <c:v>1897.29</c:v>
                </c:pt>
                <c:pt idx="2060">
                  <c:v>1834.866</c:v>
                </c:pt>
                <c:pt idx="2061">
                  <c:v>1834.866</c:v>
                </c:pt>
                <c:pt idx="2062">
                  <c:v>1834.866</c:v>
                </c:pt>
                <c:pt idx="2063">
                  <c:v>1831.8779999999999</c:v>
                </c:pt>
                <c:pt idx="2064">
                  <c:v>1823.578</c:v>
                </c:pt>
                <c:pt idx="2065">
                  <c:v>1823.578</c:v>
                </c:pt>
                <c:pt idx="2066">
                  <c:v>1823.578</c:v>
                </c:pt>
                <c:pt idx="2067">
                  <c:v>1809.6039999999998</c:v>
                </c:pt>
                <c:pt idx="2068">
                  <c:v>1809.6039999999998</c:v>
                </c:pt>
                <c:pt idx="2069">
                  <c:v>1809.6039999999998</c:v>
                </c:pt>
                <c:pt idx="2070">
                  <c:v>1793.2839999999999</c:v>
                </c:pt>
                <c:pt idx="2071">
                  <c:v>1793.2839999999999</c:v>
                </c:pt>
                <c:pt idx="2072">
                  <c:v>1793.2839999999999</c:v>
                </c:pt>
                <c:pt idx="2073">
                  <c:v>1788.442</c:v>
                </c:pt>
                <c:pt idx="2074">
                  <c:v>1774.992</c:v>
                </c:pt>
                <c:pt idx="2075">
                  <c:v>1774.992</c:v>
                </c:pt>
                <c:pt idx="2076">
                  <c:v>1774.992</c:v>
                </c:pt>
                <c:pt idx="2077">
                  <c:v>1755.2380000000001</c:v>
                </c:pt>
                <c:pt idx="2078">
                  <c:v>1755.2380000000001</c:v>
                </c:pt>
                <c:pt idx="2079">
                  <c:v>1755.2380000000001</c:v>
                </c:pt>
                <c:pt idx="2080">
                  <c:v>1734.4639999999999</c:v>
                </c:pt>
                <c:pt idx="2081">
                  <c:v>1734.4639999999999</c:v>
                </c:pt>
                <c:pt idx="2082">
                  <c:v>1734.4639999999999</c:v>
                </c:pt>
                <c:pt idx="2083">
                  <c:v>1729.4560000000001</c:v>
                </c:pt>
                <c:pt idx="2084">
                  <c:v>1713.1799999999998</c:v>
                </c:pt>
                <c:pt idx="2085">
                  <c:v>1713.1799999999998</c:v>
                </c:pt>
                <c:pt idx="2086">
                  <c:v>1713.1799999999998</c:v>
                </c:pt>
                <c:pt idx="2087">
                  <c:v>1691.93</c:v>
                </c:pt>
                <c:pt idx="2088">
                  <c:v>1797.22</c:v>
                </c:pt>
                <c:pt idx="2089">
                  <c:v>1797.22</c:v>
                </c:pt>
                <c:pt idx="2090">
                  <c:v>1775.296</c:v>
                </c:pt>
                <c:pt idx="2091">
                  <c:v>1775.296</c:v>
                </c:pt>
                <c:pt idx="2092">
                  <c:v>1775.296</c:v>
                </c:pt>
                <c:pt idx="2093">
                  <c:v>1770.0939999999998</c:v>
                </c:pt>
                <c:pt idx="2094">
                  <c:v>1754.4880000000001</c:v>
                </c:pt>
                <c:pt idx="2095">
                  <c:v>1754.4880000000001</c:v>
                </c:pt>
                <c:pt idx="2096">
                  <c:v>1754.4880000000001</c:v>
                </c:pt>
                <c:pt idx="2097">
                  <c:v>1735.336</c:v>
                </c:pt>
                <c:pt idx="2098">
                  <c:v>1735.336</c:v>
                </c:pt>
                <c:pt idx="2099">
                  <c:v>1735.336</c:v>
                </c:pt>
                <c:pt idx="2100">
                  <c:v>1718.2719999999999</c:v>
                </c:pt>
                <c:pt idx="2101">
                  <c:v>1718.2719999999999</c:v>
                </c:pt>
                <c:pt idx="2102">
                  <c:v>1718.2719999999999</c:v>
                </c:pt>
                <c:pt idx="2103">
                  <c:v>1715.04</c:v>
                </c:pt>
                <c:pt idx="2104">
                  <c:v>1703.7280000000001</c:v>
                </c:pt>
                <c:pt idx="2105">
                  <c:v>1703.7280000000001</c:v>
                </c:pt>
                <c:pt idx="2106">
                  <c:v>1703.7280000000001</c:v>
                </c:pt>
                <c:pt idx="2107">
                  <c:v>1692.0639999999999</c:v>
                </c:pt>
                <c:pt idx="2108">
                  <c:v>1692.0639999999999</c:v>
                </c:pt>
                <c:pt idx="2109">
                  <c:v>1692.0639999999999</c:v>
                </c:pt>
                <c:pt idx="2110">
                  <c:v>1683.5319999999999</c:v>
                </c:pt>
                <c:pt idx="2111">
                  <c:v>1683.5319999999999</c:v>
                </c:pt>
                <c:pt idx="2112">
                  <c:v>1683.5319999999999</c:v>
                </c:pt>
                <c:pt idx="2113">
                  <c:v>1682.538</c:v>
                </c:pt>
                <c:pt idx="2114">
                  <c:v>1678.42</c:v>
                </c:pt>
                <c:pt idx="2115">
                  <c:v>1678.42</c:v>
                </c:pt>
                <c:pt idx="2116">
                  <c:v>1819.4549999999999</c:v>
                </c:pt>
                <c:pt idx="2117">
                  <c:v>1817.7</c:v>
                </c:pt>
                <c:pt idx="2118">
                  <c:v>1817.7</c:v>
                </c:pt>
                <c:pt idx="2119">
                  <c:v>1817.7</c:v>
                </c:pt>
                <c:pt idx="2120">
                  <c:v>1819.7670000000001</c:v>
                </c:pt>
                <c:pt idx="2121">
                  <c:v>1819.7670000000001</c:v>
                </c:pt>
                <c:pt idx="2122">
                  <c:v>1819.7670000000001</c:v>
                </c:pt>
                <c:pt idx="2123">
                  <c:v>1821.277</c:v>
                </c:pt>
                <c:pt idx="2124">
                  <c:v>1825.6559999999999</c:v>
                </c:pt>
                <c:pt idx="2125">
                  <c:v>1825.6559999999999</c:v>
                </c:pt>
                <c:pt idx="2126">
                  <c:v>1825.6559999999999</c:v>
                </c:pt>
                <c:pt idx="2127">
                  <c:v>1835.1719999999998</c:v>
                </c:pt>
                <c:pt idx="2128">
                  <c:v>1835.1719999999998</c:v>
                </c:pt>
                <c:pt idx="2129">
                  <c:v>1835.1719999999998</c:v>
                </c:pt>
                <c:pt idx="2130">
                  <c:v>1848.0809999999999</c:v>
                </c:pt>
                <c:pt idx="2131">
                  <c:v>1848.0809999999999</c:v>
                </c:pt>
                <c:pt idx="2132">
                  <c:v>1848.0809999999999</c:v>
                </c:pt>
                <c:pt idx="2133">
                  <c:v>1852.5909999999999</c:v>
                </c:pt>
                <c:pt idx="2134">
                  <c:v>1864.0709999999999</c:v>
                </c:pt>
                <c:pt idx="2135">
                  <c:v>1864.0709999999999</c:v>
                </c:pt>
                <c:pt idx="2136">
                  <c:v>1864.0709999999999</c:v>
                </c:pt>
                <c:pt idx="2137">
                  <c:v>1882.7909999999999</c:v>
                </c:pt>
                <c:pt idx="2138">
                  <c:v>1882.7909999999999</c:v>
                </c:pt>
                <c:pt idx="2139">
                  <c:v>1882.7909999999999</c:v>
                </c:pt>
                <c:pt idx="2140">
                  <c:v>1903.7339999999999</c:v>
                </c:pt>
                <c:pt idx="2141">
                  <c:v>1903.7339999999999</c:v>
                </c:pt>
                <c:pt idx="2142">
                  <c:v>1903.7339999999999</c:v>
                </c:pt>
                <c:pt idx="2143">
                  <c:v>1910.7060000000001</c:v>
                </c:pt>
                <c:pt idx="2144">
                  <c:v>1926.3929999999998</c:v>
                </c:pt>
                <c:pt idx="2145">
                  <c:v>1926.3929999999998</c:v>
                </c:pt>
                <c:pt idx="2146">
                  <c:v>1926.3929999999998</c:v>
                </c:pt>
                <c:pt idx="2147">
                  <c:v>1950.222</c:v>
                </c:pt>
                <c:pt idx="2148">
                  <c:v>1950.222</c:v>
                </c:pt>
                <c:pt idx="2149">
                  <c:v>1950.222</c:v>
                </c:pt>
                <c:pt idx="2150">
                  <c:v>1974.597</c:v>
                </c:pt>
                <c:pt idx="2151">
                  <c:v>1974.597</c:v>
                </c:pt>
                <c:pt idx="2152">
                  <c:v>1974.597</c:v>
                </c:pt>
                <c:pt idx="2153">
                  <c:v>1982.7349999999999</c:v>
                </c:pt>
                <c:pt idx="2154">
                  <c:v>1999.011</c:v>
                </c:pt>
                <c:pt idx="2155">
                  <c:v>1999.011</c:v>
                </c:pt>
                <c:pt idx="2156">
                  <c:v>1999.011</c:v>
                </c:pt>
                <c:pt idx="2157">
                  <c:v>2022.7619999999999</c:v>
                </c:pt>
                <c:pt idx="2158">
                  <c:v>2022.7619999999999</c:v>
                </c:pt>
                <c:pt idx="2159">
                  <c:v>2022.7619999999999</c:v>
                </c:pt>
                <c:pt idx="2160">
                  <c:v>1886.896</c:v>
                </c:pt>
                <c:pt idx="2161">
                  <c:v>1886.896</c:v>
                </c:pt>
                <c:pt idx="2162">
                  <c:v>1886.896</c:v>
                </c:pt>
                <c:pt idx="2163">
                  <c:v>1892.2260000000001</c:v>
                </c:pt>
                <c:pt idx="2164">
                  <c:v>1906.0839999999998</c:v>
                </c:pt>
                <c:pt idx="2165">
                  <c:v>1906.0839999999998</c:v>
                </c:pt>
                <c:pt idx="2166">
                  <c:v>1906.0839999999998</c:v>
                </c:pt>
                <c:pt idx="2167">
                  <c:v>1923.1839999999959</c:v>
                </c:pt>
                <c:pt idx="2168">
                  <c:v>1923.1839999999959</c:v>
                </c:pt>
                <c:pt idx="2169">
                  <c:v>1923.1839999999959</c:v>
                </c:pt>
                <c:pt idx="2170">
                  <c:v>1937.7639999999999</c:v>
                </c:pt>
                <c:pt idx="2171">
                  <c:v>1937.7639999999999</c:v>
                </c:pt>
                <c:pt idx="2172">
                  <c:v>1937.7639999999999</c:v>
                </c:pt>
                <c:pt idx="2173">
                  <c:v>1941.3389999999999</c:v>
                </c:pt>
                <c:pt idx="2174">
                  <c:v>1949.4639999999999</c:v>
                </c:pt>
                <c:pt idx="2175">
                  <c:v>1949.4639999999999</c:v>
                </c:pt>
                <c:pt idx="2176">
                  <c:v>1949.4639999999999</c:v>
                </c:pt>
                <c:pt idx="2177">
                  <c:v>1957.9960000000001</c:v>
                </c:pt>
                <c:pt idx="2178">
                  <c:v>1957.9960000000001</c:v>
                </c:pt>
                <c:pt idx="2179">
                  <c:v>1957.9960000000001</c:v>
                </c:pt>
                <c:pt idx="2180">
                  <c:v>1848.636</c:v>
                </c:pt>
                <c:pt idx="2181">
                  <c:v>1848.636</c:v>
                </c:pt>
                <c:pt idx="2182">
                  <c:v>1848.636</c:v>
                </c:pt>
                <c:pt idx="2183">
                  <c:v>1849.05</c:v>
                </c:pt>
                <c:pt idx="2184">
                  <c:v>1850.2</c:v>
                </c:pt>
                <c:pt idx="2185">
                  <c:v>1850.2</c:v>
                </c:pt>
                <c:pt idx="2186">
                  <c:v>1850.2</c:v>
                </c:pt>
                <c:pt idx="2187">
                  <c:v>1848.432</c:v>
                </c:pt>
                <c:pt idx="2188">
                  <c:v>1848.432</c:v>
                </c:pt>
                <c:pt idx="2189">
                  <c:v>1848.432</c:v>
                </c:pt>
                <c:pt idx="2190">
                  <c:v>1843.3319999999999</c:v>
                </c:pt>
                <c:pt idx="2191">
                  <c:v>1843.3319999999999</c:v>
                </c:pt>
                <c:pt idx="2192">
                  <c:v>1843.3319999999999</c:v>
                </c:pt>
                <c:pt idx="2193">
                  <c:v>1841.145</c:v>
                </c:pt>
                <c:pt idx="2194">
                  <c:v>1835.07</c:v>
                </c:pt>
                <c:pt idx="2195">
                  <c:v>1835.07</c:v>
                </c:pt>
                <c:pt idx="2196">
                  <c:v>1835.07</c:v>
                </c:pt>
                <c:pt idx="2197">
                  <c:v>1823.85</c:v>
                </c:pt>
                <c:pt idx="2198">
                  <c:v>1823.85</c:v>
                </c:pt>
                <c:pt idx="2199">
                  <c:v>1823.85</c:v>
                </c:pt>
                <c:pt idx="2200">
                  <c:v>1809.91</c:v>
                </c:pt>
                <c:pt idx="2201">
                  <c:v>1809.91</c:v>
                </c:pt>
                <c:pt idx="2202">
                  <c:v>1809.91</c:v>
                </c:pt>
                <c:pt idx="2203">
                  <c:v>1805.5989999999999</c:v>
                </c:pt>
                <c:pt idx="2204">
                  <c:v>1793.6239999999998</c:v>
                </c:pt>
                <c:pt idx="2205">
                  <c:v>1793.6239999999998</c:v>
                </c:pt>
                <c:pt idx="2206">
                  <c:v>1793.6239999999998</c:v>
                </c:pt>
                <c:pt idx="2207">
                  <c:v>1775.4</c:v>
                </c:pt>
                <c:pt idx="2208">
                  <c:v>1775.4</c:v>
                </c:pt>
                <c:pt idx="2209">
                  <c:v>1775.4</c:v>
                </c:pt>
                <c:pt idx="2210">
                  <c:v>1755.646</c:v>
                </c:pt>
                <c:pt idx="2211">
                  <c:v>1755.646</c:v>
                </c:pt>
                <c:pt idx="2212">
                  <c:v>1755.646</c:v>
                </c:pt>
                <c:pt idx="2213">
                  <c:v>1750.7660000000001</c:v>
                </c:pt>
                <c:pt idx="2214">
                  <c:v>1734.9060000000011</c:v>
                </c:pt>
                <c:pt idx="2215">
                  <c:v>1734.9060000000011</c:v>
                </c:pt>
                <c:pt idx="2216">
                  <c:v>1734.9060000000011</c:v>
                </c:pt>
                <c:pt idx="2217">
                  <c:v>1713.6219999999998</c:v>
                </c:pt>
                <c:pt idx="2218">
                  <c:v>1713.6219999999998</c:v>
                </c:pt>
                <c:pt idx="2219">
                  <c:v>1713.6219999999998</c:v>
                </c:pt>
                <c:pt idx="2220">
                  <c:v>1692.3719999999998</c:v>
                </c:pt>
                <c:pt idx="2221">
                  <c:v>1692.3719999999998</c:v>
                </c:pt>
                <c:pt idx="2222">
                  <c:v>1692.3719999999998</c:v>
                </c:pt>
                <c:pt idx="2223">
                  <c:v>1688.1019999999999</c:v>
                </c:pt>
                <c:pt idx="2224">
                  <c:v>1671.6319999999998</c:v>
                </c:pt>
                <c:pt idx="2225">
                  <c:v>1671.6319999999998</c:v>
                </c:pt>
                <c:pt idx="2226">
                  <c:v>1671.6319999999998</c:v>
                </c:pt>
                <c:pt idx="2227">
                  <c:v>1651.98</c:v>
                </c:pt>
                <c:pt idx="2228">
                  <c:v>1651.98</c:v>
                </c:pt>
                <c:pt idx="2229">
                  <c:v>1651.98</c:v>
                </c:pt>
                <c:pt idx="2230">
                  <c:v>1633.8239999999998</c:v>
                </c:pt>
                <c:pt idx="2231">
                  <c:v>1633.8239999999998</c:v>
                </c:pt>
                <c:pt idx="2232">
                  <c:v>1783.6319999999998</c:v>
                </c:pt>
                <c:pt idx="2233">
                  <c:v>1779.357</c:v>
                </c:pt>
                <c:pt idx="2234">
                  <c:v>1766.057</c:v>
                </c:pt>
                <c:pt idx="2235">
                  <c:v>1766.057</c:v>
                </c:pt>
                <c:pt idx="2236">
                  <c:v>1766.057</c:v>
                </c:pt>
                <c:pt idx="2237">
                  <c:v>1751.0350000000001</c:v>
                </c:pt>
                <c:pt idx="2238">
                  <c:v>1751.0350000000001</c:v>
                </c:pt>
                <c:pt idx="2239">
                  <c:v>1751.0350000000001</c:v>
                </c:pt>
                <c:pt idx="2240">
                  <c:v>1738.973</c:v>
                </c:pt>
                <c:pt idx="2241">
                  <c:v>1738.973</c:v>
                </c:pt>
                <c:pt idx="2242">
                  <c:v>1738.973</c:v>
                </c:pt>
                <c:pt idx="2243">
                  <c:v>1736.8309999999999</c:v>
                </c:pt>
                <c:pt idx="2244">
                  <c:v>1730.1669999999999</c:v>
                </c:pt>
                <c:pt idx="2245">
                  <c:v>1730.1669999999999</c:v>
                </c:pt>
                <c:pt idx="2246">
                  <c:v>1730.1669999999999</c:v>
                </c:pt>
                <c:pt idx="2247">
                  <c:v>1724.8389999999999</c:v>
                </c:pt>
                <c:pt idx="2248">
                  <c:v>1724.8389999999999</c:v>
                </c:pt>
                <c:pt idx="2249">
                  <c:v>1724.8389999999999</c:v>
                </c:pt>
                <c:pt idx="2250">
                  <c:v>1723.1</c:v>
                </c:pt>
                <c:pt idx="2251">
                  <c:v>1723.1</c:v>
                </c:pt>
                <c:pt idx="2252">
                  <c:v>1723.1</c:v>
                </c:pt>
                <c:pt idx="2253">
                  <c:v>1723.508</c:v>
                </c:pt>
                <c:pt idx="2254">
                  <c:v>1724.9870000000001</c:v>
                </c:pt>
                <c:pt idx="2255">
                  <c:v>1724.9870000000001</c:v>
                </c:pt>
                <c:pt idx="2256">
                  <c:v>1724.9870000000001</c:v>
                </c:pt>
                <c:pt idx="2257">
                  <c:v>1730.5</c:v>
                </c:pt>
                <c:pt idx="2258">
                  <c:v>1730.5</c:v>
                </c:pt>
                <c:pt idx="2259">
                  <c:v>1730.5</c:v>
                </c:pt>
                <c:pt idx="2260">
                  <c:v>1889.6799999999998</c:v>
                </c:pt>
                <c:pt idx="2261">
                  <c:v>1889.6799999999998</c:v>
                </c:pt>
                <c:pt idx="2262">
                  <c:v>1889.6799999999998</c:v>
                </c:pt>
                <c:pt idx="2263">
                  <c:v>1893.6279999999999</c:v>
                </c:pt>
                <c:pt idx="2264">
                  <c:v>1902.84</c:v>
                </c:pt>
                <c:pt idx="2265">
                  <c:v>1902.84</c:v>
                </c:pt>
                <c:pt idx="2266">
                  <c:v>1902.84</c:v>
                </c:pt>
                <c:pt idx="2267">
                  <c:v>1919.2</c:v>
                </c:pt>
                <c:pt idx="2268">
                  <c:v>1919.2</c:v>
                </c:pt>
                <c:pt idx="2269">
                  <c:v>1919.2</c:v>
                </c:pt>
                <c:pt idx="2270">
                  <c:v>1938.36</c:v>
                </c:pt>
                <c:pt idx="2271">
                  <c:v>1938.36</c:v>
                </c:pt>
                <c:pt idx="2272">
                  <c:v>1938.36</c:v>
                </c:pt>
                <c:pt idx="2273">
                  <c:v>1944.78</c:v>
                </c:pt>
                <c:pt idx="2274">
                  <c:v>1959.76</c:v>
                </c:pt>
                <c:pt idx="2275">
                  <c:v>1959.76</c:v>
                </c:pt>
                <c:pt idx="2276">
                  <c:v>1959.76</c:v>
                </c:pt>
                <c:pt idx="2277">
                  <c:v>1983</c:v>
                </c:pt>
                <c:pt idx="2278">
                  <c:v>1983</c:v>
                </c:pt>
                <c:pt idx="2279">
                  <c:v>1983</c:v>
                </c:pt>
                <c:pt idx="2280">
                  <c:v>1900.03</c:v>
                </c:pt>
                <c:pt idx="2281">
                  <c:v>1900.03</c:v>
                </c:pt>
                <c:pt idx="2282">
                  <c:v>1900.03</c:v>
                </c:pt>
                <c:pt idx="2283">
                  <c:v>1906.9160000000011</c:v>
                </c:pt>
                <c:pt idx="2284">
                  <c:v>1923.818</c:v>
                </c:pt>
                <c:pt idx="2285">
                  <c:v>1923.818</c:v>
                </c:pt>
                <c:pt idx="2286">
                  <c:v>1923.818</c:v>
                </c:pt>
                <c:pt idx="2287">
                  <c:v>1947.568</c:v>
                </c:pt>
                <c:pt idx="2288">
                  <c:v>1947.568</c:v>
                </c:pt>
                <c:pt idx="2289">
                  <c:v>1947.568</c:v>
                </c:pt>
                <c:pt idx="2290">
                  <c:v>1970.748</c:v>
                </c:pt>
                <c:pt idx="2291">
                  <c:v>1970.748</c:v>
                </c:pt>
                <c:pt idx="2292">
                  <c:v>1970.748</c:v>
                </c:pt>
                <c:pt idx="2293">
                  <c:v>1977.6959999999999</c:v>
                </c:pt>
                <c:pt idx="2294">
                  <c:v>1992.75</c:v>
                </c:pt>
                <c:pt idx="2295">
                  <c:v>1992.75</c:v>
                </c:pt>
                <c:pt idx="2296">
                  <c:v>1992.75</c:v>
                </c:pt>
                <c:pt idx="2297">
                  <c:v>2013.0419999999999</c:v>
                </c:pt>
                <c:pt idx="2298">
                  <c:v>2013.0419999999999</c:v>
                </c:pt>
                <c:pt idx="2299">
                  <c:v>2013.0419999999999</c:v>
                </c:pt>
                <c:pt idx="2300">
                  <c:v>1922.86</c:v>
                </c:pt>
                <c:pt idx="2301">
                  <c:v>1922.86</c:v>
                </c:pt>
                <c:pt idx="2302">
                  <c:v>1922.86</c:v>
                </c:pt>
                <c:pt idx="2303">
                  <c:v>1927.326</c:v>
                </c:pt>
                <c:pt idx="2304">
                  <c:v>1937.4760000000001</c:v>
                </c:pt>
                <c:pt idx="2305">
                  <c:v>1937.4760000000001</c:v>
                </c:pt>
                <c:pt idx="2306">
                  <c:v>1937.4760000000001</c:v>
                </c:pt>
                <c:pt idx="2307">
                  <c:v>1949.248</c:v>
                </c:pt>
                <c:pt idx="2308">
                  <c:v>1949.248</c:v>
                </c:pt>
                <c:pt idx="2309">
                  <c:v>1949.248</c:v>
                </c:pt>
                <c:pt idx="2310">
                  <c:v>1957.8519999999999</c:v>
                </c:pt>
                <c:pt idx="2311">
                  <c:v>1957.8519999999999</c:v>
                </c:pt>
                <c:pt idx="2312">
                  <c:v>1957.8519999999999</c:v>
                </c:pt>
                <c:pt idx="2313">
                  <c:v>1959.4470000000001</c:v>
                </c:pt>
                <c:pt idx="2314">
                  <c:v>1963.0719999999999</c:v>
                </c:pt>
                <c:pt idx="2315">
                  <c:v>1963.0719999999999</c:v>
                </c:pt>
                <c:pt idx="2316">
                  <c:v>1963.0719999999999</c:v>
                </c:pt>
                <c:pt idx="2317">
                  <c:v>1964.8</c:v>
                </c:pt>
                <c:pt idx="2318">
                  <c:v>1964.8</c:v>
                </c:pt>
                <c:pt idx="2319">
                  <c:v>1964.8</c:v>
                </c:pt>
                <c:pt idx="2320">
                  <c:v>1848.5</c:v>
                </c:pt>
                <c:pt idx="2321">
                  <c:v>1848.5</c:v>
                </c:pt>
                <c:pt idx="2322">
                  <c:v>1848.5</c:v>
                </c:pt>
                <c:pt idx="2323">
                  <c:v>1847.1679999999999</c:v>
                </c:pt>
                <c:pt idx="2324">
                  <c:v>1843.4680000000001</c:v>
                </c:pt>
                <c:pt idx="2325">
                  <c:v>1843.4680000000001</c:v>
                </c:pt>
                <c:pt idx="2326">
                  <c:v>1843.4680000000001</c:v>
                </c:pt>
                <c:pt idx="2327">
                  <c:v>1835.2739999999999</c:v>
                </c:pt>
                <c:pt idx="2328">
                  <c:v>1835.2739999999999</c:v>
                </c:pt>
                <c:pt idx="2329">
                  <c:v>1835.2739999999999</c:v>
                </c:pt>
                <c:pt idx="2330">
                  <c:v>1824.088</c:v>
                </c:pt>
                <c:pt idx="2331">
                  <c:v>1824.088</c:v>
                </c:pt>
                <c:pt idx="2332">
                  <c:v>1824.088</c:v>
                </c:pt>
                <c:pt idx="2333">
                  <c:v>1820.4160000000011</c:v>
                </c:pt>
                <c:pt idx="2334">
                  <c:v>1810.2160000000001</c:v>
                </c:pt>
                <c:pt idx="2335">
                  <c:v>1810.2160000000001</c:v>
                </c:pt>
                <c:pt idx="2336">
                  <c:v>1810.2160000000001</c:v>
                </c:pt>
                <c:pt idx="2337">
                  <c:v>1793.998</c:v>
                </c:pt>
                <c:pt idx="2338">
                  <c:v>1793.998</c:v>
                </c:pt>
                <c:pt idx="2339">
                  <c:v>1793.998</c:v>
                </c:pt>
                <c:pt idx="2340">
                  <c:v>1775.7739999999999</c:v>
                </c:pt>
                <c:pt idx="2341">
                  <c:v>1775.7739999999999</c:v>
                </c:pt>
                <c:pt idx="2342">
                  <c:v>1775.7739999999999</c:v>
                </c:pt>
                <c:pt idx="2343">
                  <c:v>1771.1339999999998</c:v>
                </c:pt>
                <c:pt idx="2344">
                  <c:v>1756.0539999999999</c:v>
                </c:pt>
                <c:pt idx="2345">
                  <c:v>1756.0539999999999</c:v>
                </c:pt>
                <c:pt idx="2346">
                  <c:v>1756.0539999999999</c:v>
                </c:pt>
                <c:pt idx="2347">
                  <c:v>1735.3139999999999</c:v>
                </c:pt>
                <c:pt idx="2348">
                  <c:v>1735.3139999999999</c:v>
                </c:pt>
                <c:pt idx="2349">
                  <c:v>1735.3139999999999</c:v>
                </c:pt>
                <c:pt idx="2350">
                  <c:v>1714.0639999999999</c:v>
                </c:pt>
                <c:pt idx="2351">
                  <c:v>1714.0639999999999</c:v>
                </c:pt>
                <c:pt idx="2352">
                  <c:v>1714.0639999999999</c:v>
                </c:pt>
                <c:pt idx="2353">
                  <c:v>1709.6819999999998</c:v>
                </c:pt>
                <c:pt idx="2354">
                  <c:v>1692.78</c:v>
                </c:pt>
                <c:pt idx="2355">
                  <c:v>1692.78</c:v>
                </c:pt>
                <c:pt idx="2356">
                  <c:v>1692.78</c:v>
                </c:pt>
                <c:pt idx="2357">
                  <c:v>1672.04</c:v>
                </c:pt>
                <c:pt idx="2358">
                  <c:v>1672.04</c:v>
                </c:pt>
                <c:pt idx="2359">
                  <c:v>1672.04</c:v>
                </c:pt>
                <c:pt idx="2360">
                  <c:v>1652.3539999999998</c:v>
                </c:pt>
                <c:pt idx="2361">
                  <c:v>1652.3539999999998</c:v>
                </c:pt>
                <c:pt idx="2362">
                  <c:v>1652.3539999999998</c:v>
                </c:pt>
                <c:pt idx="2363">
                  <c:v>1649.1439999999998</c:v>
                </c:pt>
                <c:pt idx="2364">
                  <c:v>1634.1639999999998</c:v>
                </c:pt>
                <c:pt idx="2365">
                  <c:v>1634.1639999999998</c:v>
                </c:pt>
                <c:pt idx="2366">
                  <c:v>1634.1639999999998</c:v>
                </c:pt>
                <c:pt idx="2367">
                  <c:v>1617.98</c:v>
                </c:pt>
                <c:pt idx="2368">
                  <c:v>1617.98</c:v>
                </c:pt>
                <c:pt idx="2369">
                  <c:v>1617.98</c:v>
                </c:pt>
                <c:pt idx="2370">
                  <c:v>1604.1079999999999</c:v>
                </c:pt>
                <c:pt idx="2371">
                  <c:v>1604.1079999999999</c:v>
                </c:pt>
                <c:pt idx="2372">
                  <c:v>1604.1079999999999</c:v>
                </c:pt>
                <c:pt idx="2373">
                  <c:v>1602.146</c:v>
                </c:pt>
                <c:pt idx="2374">
                  <c:v>1592.99</c:v>
                </c:pt>
                <c:pt idx="2375">
                  <c:v>1592.99</c:v>
                </c:pt>
                <c:pt idx="2376">
                  <c:v>1834.665</c:v>
                </c:pt>
                <c:pt idx="2377">
                  <c:v>1825.3050000000001</c:v>
                </c:pt>
                <c:pt idx="2378">
                  <c:v>1825.3050000000001</c:v>
                </c:pt>
                <c:pt idx="2379">
                  <c:v>1825.3050000000001</c:v>
                </c:pt>
                <c:pt idx="2380">
                  <c:v>1819.6109999999999</c:v>
                </c:pt>
                <c:pt idx="2381">
                  <c:v>1819.6109999999999</c:v>
                </c:pt>
                <c:pt idx="2382">
                  <c:v>1819.6109999999999</c:v>
                </c:pt>
                <c:pt idx="2383">
                  <c:v>1819.1209999999999</c:v>
                </c:pt>
                <c:pt idx="2384">
                  <c:v>1817.7</c:v>
                </c:pt>
                <c:pt idx="2385">
                  <c:v>1817.7</c:v>
                </c:pt>
                <c:pt idx="2386">
                  <c:v>1817.7</c:v>
                </c:pt>
                <c:pt idx="2387">
                  <c:v>1819.6109999999999</c:v>
                </c:pt>
                <c:pt idx="2388">
                  <c:v>1819.6109999999999</c:v>
                </c:pt>
                <c:pt idx="2389">
                  <c:v>1819.6109999999999</c:v>
                </c:pt>
                <c:pt idx="2390">
                  <c:v>1825.3439999999998</c:v>
                </c:pt>
                <c:pt idx="2391">
                  <c:v>1825.3439999999998</c:v>
                </c:pt>
                <c:pt idx="2392">
                  <c:v>1825.3439999999998</c:v>
                </c:pt>
                <c:pt idx="2393">
                  <c:v>1827.7439999999999</c:v>
                </c:pt>
                <c:pt idx="2394">
                  <c:v>1834.704</c:v>
                </c:pt>
                <c:pt idx="2395">
                  <c:v>1834.704</c:v>
                </c:pt>
                <c:pt idx="2396">
                  <c:v>1834.704</c:v>
                </c:pt>
                <c:pt idx="2397">
                  <c:v>1847.4960000000001</c:v>
                </c:pt>
                <c:pt idx="2398">
                  <c:v>1847.4960000000001</c:v>
                </c:pt>
                <c:pt idx="2399">
                  <c:v>1847.4960000000001</c:v>
                </c:pt>
                <c:pt idx="2400">
                  <c:v>1863.3689999999999</c:v>
                </c:pt>
                <c:pt idx="2401">
                  <c:v>1863.3689999999999</c:v>
                </c:pt>
                <c:pt idx="2402">
                  <c:v>1863.3689999999999</c:v>
                </c:pt>
                <c:pt idx="2403">
                  <c:v>1868.616</c:v>
                </c:pt>
                <c:pt idx="2404">
                  <c:v>1881.972</c:v>
                </c:pt>
                <c:pt idx="2405">
                  <c:v>1881.972</c:v>
                </c:pt>
                <c:pt idx="2406">
                  <c:v>1881.972</c:v>
                </c:pt>
                <c:pt idx="2407">
                  <c:v>1902.837</c:v>
                </c:pt>
                <c:pt idx="2408">
                  <c:v>1902.837</c:v>
                </c:pt>
                <c:pt idx="2409">
                  <c:v>1902.837</c:v>
                </c:pt>
                <c:pt idx="2410">
                  <c:v>1925.4570000000001</c:v>
                </c:pt>
                <c:pt idx="2411">
                  <c:v>1925.4570000000001</c:v>
                </c:pt>
                <c:pt idx="2412">
                  <c:v>1925.4570000000001</c:v>
                </c:pt>
                <c:pt idx="2413">
                  <c:v>1932.777</c:v>
                </c:pt>
                <c:pt idx="2414">
                  <c:v>1949.2470000000001</c:v>
                </c:pt>
                <c:pt idx="2415">
                  <c:v>1949.2470000000001</c:v>
                </c:pt>
                <c:pt idx="2416">
                  <c:v>1949.2470000000001</c:v>
                </c:pt>
                <c:pt idx="2417">
                  <c:v>1973.6219999999998</c:v>
                </c:pt>
                <c:pt idx="2418">
                  <c:v>1973.6219999999998</c:v>
                </c:pt>
                <c:pt idx="2419">
                  <c:v>1973.6219999999998</c:v>
                </c:pt>
                <c:pt idx="2420">
                  <c:v>1894.1509999999998</c:v>
                </c:pt>
                <c:pt idx="2421">
                  <c:v>1894.1509999999998</c:v>
                </c:pt>
                <c:pt idx="2422">
                  <c:v>1894.1509999999998</c:v>
                </c:pt>
                <c:pt idx="2423">
                  <c:v>1900.8719999999998</c:v>
                </c:pt>
                <c:pt idx="2424">
                  <c:v>1916.758</c:v>
                </c:pt>
                <c:pt idx="2425">
                  <c:v>1916.758</c:v>
                </c:pt>
                <c:pt idx="2426">
                  <c:v>1916.758</c:v>
                </c:pt>
                <c:pt idx="2427">
                  <c:v>1938.1809999999998</c:v>
                </c:pt>
                <c:pt idx="2428">
                  <c:v>1938.1809999999998</c:v>
                </c:pt>
                <c:pt idx="2429">
                  <c:v>1938.1809999999998</c:v>
                </c:pt>
                <c:pt idx="2430">
                  <c:v>1957.9760000000001</c:v>
                </c:pt>
                <c:pt idx="2431">
                  <c:v>1957.9760000000001</c:v>
                </c:pt>
                <c:pt idx="2432">
                  <c:v>1957.9760000000001</c:v>
                </c:pt>
                <c:pt idx="2433">
                  <c:v>1963.712</c:v>
                </c:pt>
                <c:pt idx="2434">
                  <c:v>1975.6619999999998</c:v>
                </c:pt>
                <c:pt idx="2435">
                  <c:v>1975.6619999999998</c:v>
                </c:pt>
                <c:pt idx="2436">
                  <c:v>1975.6619999999998</c:v>
                </c:pt>
                <c:pt idx="2437">
                  <c:v>1990.758</c:v>
                </c:pt>
                <c:pt idx="2438">
                  <c:v>1990.758</c:v>
                </c:pt>
                <c:pt idx="2439">
                  <c:v>1990.758</c:v>
                </c:pt>
                <c:pt idx="2440">
                  <c:v>1889.1699999999998</c:v>
                </c:pt>
                <c:pt idx="2441">
                  <c:v>1889.1699999999998</c:v>
                </c:pt>
                <c:pt idx="2442">
                  <c:v>1889.1699999999998</c:v>
                </c:pt>
                <c:pt idx="2443">
                  <c:v>1891.58</c:v>
                </c:pt>
                <c:pt idx="2444">
                  <c:v>1897.605</c:v>
                </c:pt>
                <c:pt idx="2445">
                  <c:v>1897.605</c:v>
                </c:pt>
                <c:pt idx="2446">
                  <c:v>1897.605</c:v>
                </c:pt>
                <c:pt idx="2447">
                  <c:v>1902.75</c:v>
                </c:pt>
                <c:pt idx="2448">
                  <c:v>1902.75</c:v>
                </c:pt>
                <c:pt idx="2449">
                  <c:v>1902.75</c:v>
                </c:pt>
                <c:pt idx="2450">
                  <c:v>1904.5</c:v>
                </c:pt>
                <c:pt idx="2451">
                  <c:v>1904.5</c:v>
                </c:pt>
                <c:pt idx="2452">
                  <c:v>1904.5</c:v>
                </c:pt>
                <c:pt idx="2453">
                  <c:v>1904.02</c:v>
                </c:pt>
                <c:pt idx="2454">
                  <c:v>1902.82</c:v>
                </c:pt>
                <c:pt idx="2455">
                  <c:v>1902.82</c:v>
                </c:pt>
                <c:pt idx="2456">
                  <c:v>1902.82</c:v>
                </c:pt>
                <c:pt idx="2457">
                  <c:v>1897.71</c:v>
                </c:pt>
                <c:pt idx="2458">
                  <c:v>1897.71</c:v>
                </c:pt>
                <c:pt idx="2459">
                  <c:v>1897.71</c:v>
                </c:pt>
                <c:pt idx="2460">
                  <c:v>1835.4780000000001</c:v>
                </c:pt>
                <c:pt idx="2461">
                  <c:v>1835.4780000000001</c:v>
                </c:pt>
                <c:pt idx="2462">
                  <c:v>1835.4780000000001</c:v>
                </c:pt>
                <c:pt idx="2463">
                  <c:v>1832.5350000000001</c:v>
                </c:pt>
                <c:pt idx="2464">
                  <c:v>1824.36</c:v>
                </c:pt>
                <c:pt idx="2465">
                  <c:v>1824.36</c:v>
                </c:pt>
                <c:pt idx="2466">
                  <c:v>1824.36</c:v>
                </c:pt>
                <c:pt idx="2467">
                  <c:v>1810.5219999999999</c:v>
                </c:pt>
                <c:pt idx="2468">
                  <c:v>1810.5219999999999</c:v>
                </c:pt>
                <c:pt idx="2469">
                  <c:v>1810.5219999999999</c:v>
                </c:pt>
                <c:pt idx="2470">
                  <c:v>1794.338</c:v>
                </c:pt>
                <c:pt idx="2471">
                  <c:v>1794.338</c:v>
                </c:pt>
                <c:pt idx="2472">
                  <c:v>1794.338</c:v>
                </c:pt>
                <c:pt idx="2473">
                  <c:v>1789.5319999999999</c:v>
                </c:pt>
                <c:pt idx="2474">
                  <c:v>1776.1819999999998</c:v>
                </c:pt>
                <c:pt idx="2475">
                  <c:v>1776.1819999999998</c:v>
                </c:pt>
                <c:pt idx="2476">
                  <c:v>1776.1819999999998</c:v>
                </c:pt>
                <c:pt idx="2477">
                  <c:v>1756.462</c:v>
                </c:pt>
                <c:pt idx="2478">
                  <c:v>1756.462</c:v>
                </c:pt>
                <c:pt idx="2479">
                  <c:v>1756.462</c:v>
                </c:pt>
                <c:pt idx="2480">
                  <c:v>1735.7560000000001</c:v>
                </c:pt>
                <c:pt idx="2481">
                  <c:v>1735.7560000000001</c:v>
                </c:pt>
                <c:pt idx="2482">
                  <c:v>1735.7560000000001</c:v>
                </c:pt>
                <c:pt idx="2483">
                  <c:v>1730.748</c:v>
                </c:pt>
                <c:pt idx="2484">
                  <c:v>1714.472</c:v>
                </c:pt>
                <c:pt idx="2485">
                  <c:v>1714.472</c:v>
                </c:pt>
                <c:pt idx="2486">
                  <c:v>1714.472</c:v>
                </c:pt>
                <c:pt idx="2487">
                  <c:v>1693.222</c:v>
                </c:pt>
                <c:pt idx="2488">
                  <c:v>1798.588</c:v>
                </c:pt>
                <c:pt idx="2489">
                  <c:v>1798.588</c:v>
                </c:pt>
                <c:pt idx="2490">
                  <c:v>1776.5919999999999</c:v>
                </c:pt>
                <c:pt idx="2491">
                  <c:v>1776.5919999999999</c:v>
                </c:pt>
                <c:pt idx="2492">
                  <c:v>1776.5919999999999</c:v>
                </c:pt>
                <c:pt idx="2493">
                  <c:v>1771.3719999999998</c:v>
                </c:pt>
                <c:pt idx="2494">
                  <c:v>1755.712</c:v>
                </c:pt>
                <c:pt idx="2495">
                  <c:v>1755.712</c:v>
                </c:pt>
                <c:pt idx="2496">
                  <c:v>1755.712</c:v>
                </c:pt>
                <c:pt idx="2497">
                  <c:v>1736.452</c:v>
                </c:pt>
                <c:pt idx="2498">
                  <c:v>1736.452</c:v>
                </c:pt>
                <c:pt idx="2499">
                  <c:v>1736.452</c:v>
                </c:pt>
                <c:pt idx="2500">
                  <c:v>1719.2439999999999</c:v>
                </c:pt>
                <c:pt idx="2501">
                  <c:v>1719.2439999999999</c:v>
                </c:pt>
                <c:pt idx="2502">
                  <c:v>1719.2439999999999</c:v>
                </c:pt>
                <c:pt idx="2503">
                  <c:v>1715.972</c:v>
                </c:pt>
                <c:pt idx="2504">
                  <c:v>1704.52</c:v>
                </c:pt>
                <c:pt idx="2505">
                  <c:v>1704.52</c:v>
                </c:pt>
                <c:pt idx="2506">
                  <c:v>1704.52</c:v>
                </c:pt>
                <c:pt idx="2507">
                  <c:v>1692.6759999999999</c:v>
                </c:pt>
                <c:pt idx="2508">
                  <c:v>1692.6759999999999</c:v>
                </c:pt>
                <c:pt idx="2509">
                  <c:v>1692.6759999999999</c:v>
                </c:pt>
                <c:pt idx="2510">
                  <c:v>1683.9639999999999</c:v>
                </c:pt>
                <c:pt idx="2511">
                  <c:v>1683.9639999999999</c:v>
                </c:pt>
                <c:pt idx="2512">
                  <c:v>1683.9639999999999</c:v>
                </c:pt>
                <c:pt idx="2513">
                  <c:v>1682.9280000000001</c:v>
                </c:pt>
                <c:pt idx="2514">
                  <c:v>1678.636</c:v>
                </c:pt>
                <c:pt idx="2515">
                  <c:v>1678.636</c:v>
                </c:pt>
                <c:pt idx="2516">
                  <c:v>1819.6889999999999</c:v>
                </c:pt>
                <c:pt idx="2517">
                  <c:v>1817.7</c:v>
                </c:pt>
                <c:pt idx="2518">
                  <c:v>1817.7</c:v>
                </c:pt>
                <c:pt idx="2519">
                  <c:v>1817.7</c:v>
                </c:pt>
                <c:pt idx="2520">
                  <c:v>1819.5329999999999</c:v>
                </c:pt>
                <c:pt idx="2521">
                  <c:v>1819.5329999999999</c:v>
                </c:pt>
                <c:pt idx="2522">
                  <c:v>1819.5329999999999</c:v>
                </c:pt>
                <c:pt idx="2523">
                  <c:v>1820.9829999999999</c:v>
                </c:pt>
                <c:pt idx="2524">
                  <c:v>1825.1879999999999</c:v>
                </c:pt>
                <c:pt idx="2525">
                  <c:v>1825.1879999999999</c:v>
                </c:pt>
                <c:pt idx="2526">
                  <c:v>1825.1879999999999</c:v>
                </c:pt>
                <c:pt idx="2527">
                  <c:v>1834.47</c:v>
                </c:pt>
                <c:pt idx="2528">
                  <c:v>1834.47</c:v>
                </c:pt>
                <c:pt idx="2529">
                  <c:v>1834.47</c:v>
                </c:pt>
                <c:pt idx="2530">
                  <c:v>1847.1839999999959</c:v>
                </c:pt>
                <c:pt idx="2531">
                  <c:v>1847.1839999999959</c:v>
                </c:pt>
                <c:pt idx="2532">
                  <c:v>1847.1839999999959</c:v>
                </c:pt>
                <c:pt idx="2533">
                  <c:v>1851.6499999999999</c:v>
                </c:pt>
                <c:pt idx="2534">
                  <c:v>1863.018</c:v>
                </c:pt>
                <c:pt idx="2535">
                  <c:v>1863.018</c:v>
                </c:pt>
                <c:pt idx="2536">
                  <c:v>1863.018</c:v>
                </c:pt>
                <c:pt idx="2537">
                  <c:v>1881.5819999999999</c:v>
                </c:pt>
                <c:pt idx="2538">
                  <c:v>1881.5819999999999</c:v>
                </c:pt>
                <c:pt idx="2539">
                  <c:v>1881.5819999999999</c:v>
                </c:pt>
                <c:pt idx="2540">
                  <c:v>1902.4080000000001</c:v>
                </c:pt>
                <c:pt idx="2541">
                  <c:v>1902.4080000000001</c:v>
                </c:pt>
                <c:pt idx="2542">
                  <c:v>1902.4080000000001</c:v>
                </c:pt>
                <c:pt idx="2543">
                  <c:v>1909.356</c:v>
                </c:pt>
                <c:pt idx="2544">
                  <c:v>1924.989</c:v>
                </c:pt>
                <c:pt idx="2545">
                  <c:v>1924.989</c:v>
                </c:pt>
                <c:pt idx="2546">
                  <c:v>1924.989</c:v>
                </c:pt>
                <c:pt idx="2547">
                  <c:v>1948.74</c:v>
                </c:pt>
                <c:pt idx="2548">
                  <c:v>1948.74</c:v>
                </c:pt>
                <c:pt idx="2549">
                  <c:v>1948.74</c:v>
                </c:pt>
                <c:pt idx="2550">
                  <c:v>1973.115</c:v>
                </c:pt>
                <c:pt idx="2551">
                  <c:v>1973.115</c:v>
                </c:pt>
                <c:pt idx="2552">
                  <c:v>1973.115</c:v>
                </c:pt>
                <c:pt idx="2553">
                  <c:v>1981.2529999999999</c:v>
                </c:pt>
                <c:pt idx="2554">
                  <c:v>1997.529</c:v>
                </c:pt>
                <c:pt idx="2555">
                  <c:v>1997.529</c:v>
                </c:pt>
                <c:pt idx="2556">
                  <c:v>1997.529</c:v>
                </c:pt>
                <c:pt idx="2557">
                  <c:v>2021.319</c:v>
                </c:pt>
                <c:pt idx="2558">
                  <c:v>2021.319</c:v>
                </c:pt>
                <c:pt idx="2559">
                  <c:v>2021.319</c:v>
                </c:pt>
                <c:pt idx="2560">
                  <c:v>1885.6719999999998</c:v>
                </c:pt>
                <c:pt idx="2561">
                  <c:v>1885.6719999999998</c:v>
                </c:pt>
                <c:pt idx="2562">
                  <c:v>1885.6719999999998</c:v>
                </c:pt>
                <c:pt idx="2563">
                  <c:v>1891.0319999999999</c:v>
                </c:pt>
                <c:pt idx="2564">
                  <c:v>1904.9680000000001</c:v>
                </c:pt>
                <c:pt idx="2565">
                  <c:v>1904.9680000000001</c:v>
                </c:pt>
                <c:pt idx="2566">
                  <c:v>1904.9680000000001</c:v>
                </c:pt>
                <c:pt idx="2567">
                  <c:v>1922.212</c:v>
                </c:pt>
                <c:pt idx="2568">
                  <c:v>1922.212</c:v>
                </c:pt>
                <c:pt idx="2569">
                  <c:v>1922.212</c:v>
                </c:pt>
                <c:pt idx="2570">
                  <c:v>1936.9360000000001</c:v>
                </c:pt>
                <c:pt idx="2571">
                  <c:v>1936.9360000000001</c:v>
                </c:pt>
                <c:pt idx="2572">
                  <c:v>1936.9360000000001</c:v>
                </c:pt>
                <c:pt idx="2573">
                  <c:v>1940.566</c:v>
                </c:pt>
                <c:pt idx="2574">
                  <c:v>1948.816</c:v>
                </c:pt>
                <c:pt idx="2575">
                  <c:v>1948.816</c:v>
                </c:pt>
                <c:pt idx="2576">
                  <c:v>1948.816</c:v>
                </c:pt>
                <c:pt idx="2577">
                  <c:v>1957.5639999999999</c:v>
                </c:pt>
                <c:pt idx="2578">
                  <c:v>1957.5639999999999</c:v>
                </c:pt>
                <c:pt idx="2579">
                  <c:v>1957.5639999999999</c:v>
                </c:pt>
                <c:pt idx="2580">
                  <c:v>1848.432</c:v>
                </c:pt>
                <c:pt idx="2581">
                  <c:v>1848.432</c:v>
                </c:pt>
                <c:pt idx="2582">
                  <c:v>1848.432</c:v>
                </c:pt>
                <c:pt idx="2583">
                  <c:v>1848.9</c:v>
                </c:pt>
                <c:pt idx="2584">
                  <c:v>1850.2</c:v>
                </c:pt>
                <c:pt idx="2585">
                  <c:v>1850.2</c:v>
                </c:pt>
                <c:pt idx="2586">
                  <c:v>1850.2</c:v>
                </c:pt>
                <c:pt idx="2587">
                  <c:v>1848.636</c:v>
                </c:pt>
                <c:pt idx="2588">
                  <c:v>1848.636</c:v>
                </c:pt>
                <c:pt idx="2589">
                  <c:v>1848.636</c:v>
                </c:pt>
                <c:pt idx="2590">
                  <c:v>1843.74</c:v>
                </c:pt>
                <c:pt idx="2591">
                  <c:v>1843.74</c:v>
                </c:pt>
                <c:pt idx="2592">
                  <c:v>1843.74</c:v>
                </c:pt>
                <c:pt idx="2593">
                  <c:v>1841.607</c:v>
                </c:pt>
                <c:pt idx="2594">
                  <c:v>1835.6819999999998</c:v>
                </c:pt>
                <c:pt idx="2595">
                  <c:v>1835.6819999999998</c:v>
                </c:pt>
                <c:pt idx="2596">
                  <c:v>1835.6819999999998</c:v>
                </c:pt>
                <c:pt idx="2597">
                  <c:v>1824.598</c:v>
                </c:pt>
                <c:pt idx="2598">
                  <c:v>1824.598</c:v>
                </c:pt>
                <c:pt idx="2599">
                  <c:v>1824.598</c:v>
                </c:pt>
                <c:pt idx="2600">
                  <c:v>1810.828</c:v>
                </c:pt>
                <c:pt idx="2601">
                  <c:v>1810.828</c:v>
                </c:pt>
                <c:pt idx="2602">
                  <c:v>1810.828</c:v>
                </c:pt>
                <c:pt idx="2603">
                  <c:v>1806.5529999999999</c:v>
                </c:pt>
                <c:pt idx="2604">
                  <c:v>1794.6779999999999</c:v>
                </c:pt>
                <c:pt idx="2605">
                  <c:v>1794.6779999999999</c:v>
                </c:pt>
                <c:pt idx="2606">
                  <c:v>1794.6779999999999</c:v>
                </c:pt>
                <c:pt idx="2607">
                  <c:v>1776.556</c:v>
                </c:pt>
                <c:pt idx="2608">
                  <c:v>1776.556</c:v>
                </c:pt>
                <c:pt idx="2609">
                  <c:v>1776.556</c:v>
                </c:pt>
                <c:pt idx="2610">
                  <c:v>1756.904</c:v>
                </c:pt>
                <c:pt idx="2611">
                  <c:v>1756.904</c:v>
                </c:pt>
                <c:pt idx="2612">
                  <c:v>1756.904</c:v>
                </c:pt>
                <c:pt idx="2613">
                  <c:v>1752.0239999999999</c:v>
                </c:pt>
                <c:pt idx="2614">
                  <c:v>1736.1639999999998</c:v>
                </c:pt>
                <c:pt idx="2615">
                  <c:v>1736.1639999999998</c:v>
                </c:pt>
                <c:pt idx="2616">
                  <c:v>1736.1639999999998</c:v>
                </c:pt>
                <c:pt idx="2617">
                  <c:v>1714.914</c:v>
                </c:pt>
                <c:pt idx="2618">
                  <c:v>1714.914</c:v>
                </c:pt>
                <c:pt idx="2619">
                  <c:v>1714.914</c:v>
                </c:pt>
                <c:pt idx="2620">
                  <c:v>1693.6299999999999</c:v>
                </c:pt>
                <c:pt idx="2621">
                  <c:v>1693.6299999999999</c:v>
                </c:pt>
                <c:pt idx="2622">
                  <c:v>1693.6299999999999</c:v>
                </c:pt>
                <c:pt idx="2623">
                  <c:v>1689.36</c:v>
                </c:pt>
                <c:pt idx="2624">
                  <c:v>1672.8899999999999</c:v>
                </c:pt>
                <c:pt idx="2625">
                  <c:v>1672.8899999999999</c:v>
                </c:pt>
                <c:pt idx="2626">
                  <c:v>1672.8899999999999</c:v>
                </c:pt>
                <c:pt idx="2627">
                  <c:v>1653.136</c:v>
                </c:pt>
                <c:pt idx="2628">
                  <c:v>1653.136</c:v>
                </c:pt>
                <c:pt idx="2629">
                  <c:v>1653.136</c:v>
                </c:pt>
                <c:pt idx="2630">
                  <c:v>1634.8779999999999</c:v>
                </c:pt>
                <c:pt idx="2631">
                  <c:v>1634.8779999999999</c:v>
                </c:pt>
                <c:pt idx="2632">
                  <c:v>1784.779</c:v>
                </c:pt>
                <c:pt idx="2633">
                  <c:v>1780.4680000000001</c:v>
                </c:pt>
                <c:pt idx="2634">
                  <c:v>1767.056</c:v>
                </c:pt>
                <c:pt idx="2635">
                  <c:v>1767.056</c:v>
                </c:pt>
                <c:pt idx="2636">
                  <c:v>1767.056</c:v>
                </c:pt>
                <c:pt idx="2637">
                  <c:v>1751.886</c:v>
                </c:pt>
                <c:pt idx="2638">
                  <c:v>1751.886</c:v>
                </c:pt>
                <c:pt idx="2639">
                  <c:v>1751.886</c:v>
                </c:pt>
                <c:pt idx="2640">
                  <c:v>1739.6389999999999</c:v>
                </c:pt>
                <c:pt idx="2641">
                  <c:v>1739.6389999999999</c:v>
                </c:pt>
                <c:pt idx="2642">
                  <c:v>1739.6389999999999</c:v>
                </c:pt>
                <c:pt idx="2643">
                  <c:v>1737.443</c:v>
                </c:pt>
                <c:pt idx="2644">
                  <c:v>1730.6109999999999</c:v>
                </c:pt>
                <c:pt idx="2645">
                  <c:v>1730.6109999999999</c:v>
                </c:pt>
                <c:pt idx="2646">
                  <c:v>1730.6109999999999</c:v>
                </c:pt>
                <c:pt idx="2647">
                  <c:v>1725.0609999999999</c:v>
                </c:pt>
                <c:pt idx="2648">
                  <c:v>1725.0609999999999</c:v>
                </c:pt>
                <c:pt idx="2649">
                  <c:v>1725.0609999999999</c:v>
                </c:pt>
                <c:pt idx="2650">
                  <c:v>1723.1</c:v>
                </c:pt>
                <c:pt idx="2651">
                  <c:v>1723.1</c:v>
                </c:pt>
                <c:pt idx="2652">
                  <c:v>1723.1</c:v>
                </c:pt>
                <c:pt idx="2653">
                  <c:v>1723.46</c:v>
                </c:pt>
                <c:pt idx="2654">
                  <c:v>1724.7650000000001</c:v>
                </c:pt>
                <c:pt idx="2655">
                  <c:v>1724.7650000000001</c:v>
                </c:pt>
                <c:pt idx="2656">
                  <c:v>1724.7650000000001</c:v>
                </c:pt>
                <c:pt idx="2657">
                  <c:v>1730.056</c:v>
                </c:pt>
                <c:pt idx="2658">
                  <c:v>1730.056</c:v>
                </c:pt>
                <c:pt idx="2659">
                  <c:v>1730.056</c:v>
                </c:pt>
                <c:pt idx="2660">
                  <c:v>1889</c:v>
                </c:pt>
                <c:pt idx="2661">
                  <c:v>1889</c:v>
                </c:pt>
                <c:pt idx="2662">
                  <c:v>1889</c:v>
                </c:pt>
                <c:pt idx="2663">
                  <c:v>1892.8879999999999</c:v>
                </c:pt>
                <c:pt idx="2664">
                  <c:v>1901.96</c:v>
                </c:pt>
                <c:pt idx="2665">
                  <c:v>1901.96</c:v>
                </c:pt>
                <c:pt idx="2666">
                  <c:v>1901.96</c:v>
                </c:pt>
                <c:pt idx="2667">
                  <c:v>1918.12</c:v>
                </c:pt>
                <c:pt idx="2668">
                  <c:v>1918.12</c:v>
                </c:pt>
                <c:pt idx="2669">
                  <c:v>1918.12</c:v>
                </c:pt>
                <c:pt idx="2670">
                  <c:v>1937.12</c:v>
                </c:pt>
                <c:pt idx="2671">
                  <c:v>1937.12</c:v>
                </c:pt>
                <c:pt idx="2672">
                  <c:v>1937.12</c:v>
                </c:pt>
                <c:pt idx="2673">
                  <c:v>1943.5039999999999</c:v>
                </c:pt>
                <c:pt idx="2674">
                  <c:v>1958.4</c:v>
                </c:pt>
                <c:pt idx="2675">
                  <c:v>1958.4</c:v>
                </c:pt>
                <c:pt idx="2676">
                  <c:v>1958.4</c:v>
                </c:pt>
                <c:pt idx="2677">
                  <c:v>1981.52</c:v>
                </c:pt>
                <c:pt idx="2678">
                  <c:v>1981.52</c:v>
                </c:pt>
                <c:pt idx="2679">
                  <c:v>1981.52</c:v>
                </c:pt>
                <c:pt idx="2680">
                  <c:v>1898.586</c:v>
                </c:pt>
                <c:pt idx="2681">
                  <c:v>1898.586</c:v>
                </c:pt>
                <c:pt idx="2682">
                  <c:v>1898.586</c:v>
                </c:pt>
                <c:pt idx="2683">
                  <c:v>1905.472</c:v>
                </c:pt>
                <c:pt idx="2684">
                  <c:v>1922.3739999999998</c:v>
                </c:pt>
                <c:pt idx="2685">
                  <c:v>1922.3739999999998</c:v>
                </c:pt>
                <c:pt idx="2686">
                  <c:v>1922.3739999999998</c:v>
                </c:pt>
                <c:pt idx="2687">
                  <c:v>1946.1239999999998</c:v>
                </c:pt>
                <c:pt idx="2688">
                  <c:v>1946.1239999999998</c:v>
                </c:pt>
                <c:pt idx="2689">
                  <c:v>1946.1239999999998</c:v>
                </c:pt>
                <c:pt idx="2690">
                  <c:v>1969.3419999999999</c:v>
                </c:pt>
                <c:pt idx="2691">
                  <c:v>1969.3419999999999</c:v>
                </c:pt>
                <c:pt idx="2692">
                  <c:v>1969.3419999999999</c:v>
                </c:pt>
                <c:pt idx="2693">
                  <c:v>1976.326</c:v>
                </c:pt>
                <c:pt idx="2694">
                  <c:v>1991.4580000000001</c:v>
                </c:pt>
                <c:pt idx="2695">
                  <c:v>1991.4580000000001</c:v>
                </c:pt>
                <c:pt idx="2696">
                  <c:v>1991.4580000000001</c:v>
                </c:pt>
                <c:pt idx="2697">
                  <c:v>2011.8639999999998</c:v>
                </c:pt>
                <c:pt idx="2698">
                  <c:v>2011.8639999999998</c:v>
                </c:pt>
                <c:pt idx="2699">
                  <c:v>2011.8639999999998</c:v>
                </c:pt>
                <c:pt idx="2700">
                  <c:v>1921.8879999999999</c:v>
                </c:pt>
                <c:pt idx="2701">
                  <c:v>1921.8879999999999</c:v>
                </c:pt>
                <c:pt idx="2702">
                  <c:v>1921.8879999999999</c:v>
                </c:pt>
                <c:pt idx="2703">
                  <c:v>1926.4090000000001</c:v>
                </c:pt>
                <c:pt idx="2704">
                  <c:v>1936.6839999999959</c:v>
                </c:pt>
                <c:pt idx="2705">
                  <c:v>1936.6839999999959</c:v>
                </c:pt>
                <c:pt idx="2706">
                  <c:v>1936.6839999999959</c:v>
                </c:pt>
                <c:pt idx="2707">
                  <c:v>1948.6</c:v>
                </c:pt>
                <c:pt idx="2708">
                  <c:v>1948.6</c:v>
                </c:pt>
                <c:pt idx="2709">
                  <c:v>1948.6</c:v>
                </c:pt>
                <c:pt idx="2710">
                  <c:v>1957.42</c:v>
                </c:pt>
                <c:pt idx="2711">
                  <c:v>1957.42</c:v>
                </c:pt>
                <c:pt idx="2712">
                  <c:v>1957.42</c:v>
                </c:pt>
                <c:pt idx="2713">
                  <c:v>1959.0809999999999</c:v>
                </c:pt>
                <c:pt idx="2714">
                  <c:v>1962.856</c:v>
                </c:pt>
                <c:pt idx="2715">
                  <c:v>1962.856</c:v>
                </c:pt>
                <c:pt idx="2716">
                  <c:v>1962.856</c:v>
                </c:pt>
                <c:pt idx="2717">
                  <c:v>1964.8</c:v>
                </c:pt>
                <c:pt idx="2718">
                  <c:v>1964.8</c:v>
                </c:pt>
                <c:pt idx="2719">
                  <c:v>1964.8</c:v>
                </c:pt>
                <c:pt idx="2720">
                  <c:v>1848.6699999999998</c:v>
                </c:pt>
                <c:pt idx="2721">
                  <c:v>1848.6699999999998</c:v>
                </c:pt>
                <c:pt idx="2722">
                  <c:v>1848.6699999999998</c:v>
                </c:pt>
                <c:pt idx="2723">
                  <c:v>1847.4010000000001</c:v>
                </c:pt>
                <c:pt idx="2724">
                  <c:v>1843.876</c:v>
                </c:pt>
                <c:pt idx="2725">
                  <c:v>1843.876</c:v>
                </c:pt>
                <c:pt idx="2726">
                  <c:v>1843.876</c:v>
                </c:pt>
                <c:pt idx="2727">
                  <c:v>1835.8519999999999</c:v>
                </c:pt>
                <c:pt idx="2728">
                  <c:v>1835.8519999999999</c:v>
                </c:pt>
                <c:pt idx="2729">
                  <c:v>1835.8519999999999</c:v>
                </c:pt>
                <c:pt idx="2730">
                  <c:v>1824.87</c:v>
                </c:pt>
                <c:pt idx="2731">
                  <c:v>1824.87</c:v>
                </c:pt>
                <c:pt idx="2732">
                  <c:v>1824.87</c:v>
                </c:pt>
                <c:pt idx="2733">
                  <c:v>1821.2339999999999</c:v>
                </c:pt>
                <c:pt idx="2734">
                  <c:v>1811.1339999999998</c:v>
                </c:pt>
                <c:pt idx="2735">
                  <c:v>1811.1339999999998</c:v>
                </c:pt>
                <c:pt idx="2736">
                  <c:v>1811.1339999999998</c:v>
                </c:pt>
                <c:pt idx="2737">
                  <c:v>1795.018</c:v>
                </c:pt>
                <c:pt idx="2738">
                  <c:v>1795.018</c:v>
                </c:pt>
                <c:pt idx="2739">
                  <c:v>1795.018</c:v>
                </c:pt>
                <c:pt idx="2740">
                  <c:v>1776.93</c:v>
                </c:pt>
                <c:pt idx="2741">
                  <c:v>1776.93</c:v>
                </c:pt>
                <c:pt idx="2742">
                  <c:v>1776.93</c:v>
                </c:pt>
                <c:pt idx="2743">
                  <c:v>1772.3139999999999</c:v>
                </c:pt>
                <c:pt idx="2744">
                  <c:v>1757.3119999999999</c:v>
                </c:pt>
                <c:pt idx="2745">
                  <c:v>1757.3119999999999</c:v>
                </c:pt>
                <c:pt idx="2746">
                  <c:v>1757.3119999999999</c:v>
                </c:pt>
                <c:pt idx="2747">
                  <c:v>1736.606</c:v>
                </c:pt>
                <c:pt idx="2748">
                  <c:v>1736.606</c:v>
                </c:pt>
                <c:pt idx="2749">
                  <c:v>1736.606</c:v>
                </c:pt>
                <c:pt idx="2750">
                  <c:v>1715.356</c:v>
                </c:pt>
                <c:pt idx="2751">
                  <c:v>1715.356</c:v>
                </c:pt>
                <c:pt idx="2752">
                  <c:v>1715.356</c:v>
                </c:pt>
                <c:pt idx="2753">
                  <c:v>1710.9739999999999</c:v>
                </c:pt>
                <c:pt idx="2754">
                  <c:v>1694.0719999999999</c:v>
                </c:pt>
                <c:pt idx="2755">
                  <c:v>1694.0719999999999</c:v>
                </c:pt>
                <c:pt idx="2756">
                  <c:v>1694.0719999999999</c:v>
                </c:pt>
                <c:pt idx="2757">
                  <c:v>1673.298</c:v>
                </c:pt>
                <c:pt idx="2758">
                  <c:v>1673.298</c:v>
                </c:pt>
                <c:pt idx="2759">
                  <c:v>1673.298</c:v>
                </c:pt>
                <c:pt idx="2760">
                  <c:v>1653.51</c:v>
                </c:pt>
                <c:pt idx="2761">
                  <c:v>1653.51</c:v>
                </c:pt>
                <c:pt idx="2762">
                  <c:v>1653.51</c:v>
                </c:pt>
                <c:pt idx="2763">
                  <c:v>1650.2819999999999</c:v>
                </c:pt>
                <c:pt idx="2764">
                  <c:v>1635.2180000000001</c:v>
                </c:pt>
                <c:pt idx="2765">
                  <c:v>1635.2180000000001</c:v>
                </c:pt>
                <c:pt idx="2766">
                  <c:v>1635.2180000000001</c:v>
                </c:pt>
                <c:pt idx="2767">
                  <c:v>1618.8979999999999</c:v>
                </c:pt>
                <c:pt idx="2768">
                  <c:v>1618.8979999999999</c:v>
                </c:pt>
                <c:pt idx="2769">
                  <c:v>1618.8979999999999</c:v>
                </c:pt>
                <c:pt idx="2770">
                  <c:v>1604.8899999999999</c:v>
                </c:pt>
                <c:pt idx="2771">
                  <c:v>1604.8899999999999</c:v>
                </c:pt>
                <c:pt idx="2772">
                  <c:v>1604.8899999999999</c:v>
                </c:pt>
                <c:pt idx="2773">
                  <c:v>1602.8919999999998</c:v>
                </c:pt>
                <c:pt idx="2774">
                  <c:v>1593.568</c:v>
                </c:pt>
                <c:pt idx="2775">
                  <c:v>1593.568</c:v>
                </c:pt>
                <c:pt idx="2776">
                  <c:v>1835.328</c:v>
                </c:pt>
                <c:pt idx="2777">
                  <c:v>1825.7729999999999</c:v>
                </c:pt>
                <c:pt idx="2778">
                  <c:v>1825.7729999999999</c:v>
                </c:pt>
                <c:pt idx="2779">
                  <c:v>1825.7729999999999</c:v>
                </c:pt>
                <c:pt idx="2780">
                  <c:v>1819.845</c:v>
                </c:pt>
                <c:pt idx="2781">
                  <c:v>1819.845</c:v>
                </c:pt>
                <c:pt idx="2782">
                  <c:v>1819.845</c:v>
                </c:pt>
                <c:pt idx="2783">
                  <c:v>1819.2950000000001</c:v>
                </c:pt>
                <c:pt idx="2784">
                  <c:v>1817.7</c:v>
                </c:pt>
                <c:pt idx="2785">
                  <c:v>1817.7</c:v>
                </c:pt>
                <c:pt idx="2786">
                  <c:v>1817.7</c:v>
                </c:pt>
                <c:pt idx="2787">
                  <c:v>1819.4160000000011</c:v>
                </c:pt>
                <c:pt idx="2788">
                  <c:v>1819.4160000000011</c:v>
                </c:pt>
                <c:pt idx="2789">
                  <c:v>1819.4160000000011</c:v>
                </c:pt>
                <c:pt idx="2790">
                  <c:v>1824.876</c:v>
                </c:pt>
                <c:pt idx="2791">
                  <c:v>1824.876</c:v>
                </c:pt>
                <c:pt idx="2792">
                  <c:v>1824.876</c:v>
                </c:pt>
                <c:pt idx="2793">
                  <c:v>1827.2260000000001</c:v>
                </c:pt>
                <c:pt idx="2794">
                  <c:v>1834.0409999999999</c:v>
                </c:pt>
                <c:pt idx="2795">
                  <c:v>1834.0409999999999</c:v>
                </c:pt>
                <c:pt idx="2796">
                  <c:v>1834.0409999999999</c:v>
                </c:pt>
                <c:pt idx="2797">
                  <c:v>1846.6379999999999</c:v>
                </c:pt>
                <c:pt idx="2798">
                  <c:v>1846.6379999999999</c:v>
                </c:pt>
                <c:pt idx="2799">
                  <c:v>1846.6379999999999</c:v>
                </c:pt>
                <c:pt idx="2800">
                  <c:v>1862.316</c:v>
                </c:pt>
                <c:pt idx="2801">
                  <c:v>1862.316</c:v>
                </c:pt>
                <c:pt idx="2802">
                  <c:v>1862.316</c:v>
                </c:pt>
                <c:pt idx="2803">
                  <c:v>1867.519</c:v>
                </c:pt>
                <c:pt idx="2804">
                  <c:v>1880.7629999999999</c:v>
                </c:pt>
                <c:pt idx="2805">
                  <c:v>1880.7629999999999</c:v>
                </c:pt>
                <c:pt idx="2806">
                  <c:v>1880.7629999999999</c:v>
                </c:pt>
                <c:pt idx="2807">
                  <c:v>1901.511</c:v>
                </c:pt>
                <c:pt idx="2808">
                  <c:v>1901.511</c:v>
                </c:pt>
                <c:pt idx="2809">
                  <c:v>1901.511</c:v>
                </c:pt>
                <c:pt idx="2810">
                  <c:v>1924.0139999999999</c:v>
                </c:pt>
                <c:pt idx="2811">
                  <c:v>1924.0139999999999</c:v>
                </c:pt>
                <c:pt idx="2812">
                  <c:v>1924.0139999999999</c:v>
                </c:pt>
                <c:pt idx="2813">
                  <c:v>1931.3219999999999</c:v>
                </c:pt>
                <c:pt idx="2814">
                  <c:v>1947.7650000000001</c:v>
                </c:pt>
                <c:pt idx="2815">
                  <c:v>1947.7650000000001</c:v>
                </c:pt>
                <c:pt idx="2816">
                  <c:v>1947.7650000000001</c:v>
                </c:pt>
                <c:pt idx="2817">
                  <c:v>1972.1399999999999</c:v>
                </c:pt>
                <c:pt idx="2818">
                  <c:v>1972.1399999999999</c:v>
                </c:pt>
                <c:pt idx="2819">
                  <c:v>1972.1399999999999</c:v>
                </c:pt>
                <c:pt idx="2820">
                  <c:v>1892.7819999999999</c:v>
                </c:pt>
                <c:pt idx="2821">
                  <c:v>1892.7819999999999</c:v>
                </c:pt>
                <c:pt idx="2822">
                  <c:v>1892.7819999999999</c:v>
                </c:pt>
                <c:pt idx="2823">
                  <c:v>1899.5029999999999</c:v>
                </c:pt>
                <c:pt idx="2824">
                  <c:v>1915.3889999999999</c:v>
                </c:pt>
                <c:pt idx="2825">
                  <c:v>1915.3889999999999</c:v>
                </c:pt>
                <c:pt idx="2826">
                  <c:v>1915.3889999999999</c:v>
                </c:pt>
                <c:pt idx="2827">
                  <c:v>1936.923</c:v>
                </c:pt>
                <c:pt idx="2828">
                  <c:v>1936.923</c:v>
                </c:pt>
                <c:pt idx="2829">
                  <c:v>1936.923</c:v>
                </c:pt>
                <c:pt idx="2830">
                  <c:v>1956.829</c:v>
                </c:pt>
                <c:pt idx="2831">
                  <c:v>1956.829</c:v>
                </c:pt>
                <c:pt idx="2832">
                  <c:v>1956.829</c:v>
                </c:pt>
                <c:pt idx="2833">
                  <c:v>1962.6129999999998</c:v>
                </c:pt>
                <c:pt idx="2834">
                  <c:v>1974.6629999999998</c:v>
                </c:pt>
                <c:pt idx="2835">
                  <c:v>1974.6629999999998</c:v>
                </c:pt>
                <c:pt idx="2836">
                  <c:v>1974.6629999999998</c:v>
                </c:pt>
                <c:pt idx="2837">
                  <c:v>1989.9070000000011</c:v>
                </c:pt>
                <c:pt idx="2838">
                  <c:v>1989.9070000000011</c:v>
                </c:pt>
                <c:pt idx="2839">
                  <c:v>1989.9070000000011</c:v>
                </c:pt>
                <c:pt idx="2840">
                  <c:v>1888.575</c:v>
                </c:pt>
                <c:pt idx="2841">
                  <c:v>1888.575</c:v>
                </c:pt>
                <c:pt idx="2842">
                  <c:v>1888.575</c:v>
                </c:pt>
                <c:pt idx="2843">
                  <c:v>1891.0350000000001</c:v>
                </c:pt>
                <c:pt idx="2844">
                  <c:v>1897.1849999999954</c:v>
                </c:pt>
                <c:pt idx="2845">
                  <c:v>1897.1849999999954</c:v>
                </c:pt>
                <c:pt idx="2846">
                  <c:v>1897.1849999999954</c:v>
                </c:pt>
                <c:pt idx="2847">
                  <c:v>1902.54</c:v>
                </c:pt>
                <c:pt idx="2848">
                  <c:v>1902.54</c:v>
                </c:pt>
                <c:pt idx="2849">
                  <c:v>1902.54</c:v>
                </c:pt>
                <c:pt idx="2850">
                  <c:v>1904.5</c:v>
                </c:pt>
                <c:pt idx="2851">
                  <c:v>1904.5</c:v>
                </c:pt>
                <c:pt idx="2852">
                  <c:v>1904.5</c:v>
                </c:pt>
                <c:pt idx="2853">
                  <c:v>1904.07</c:v>
                </c:pt>
                <c:pt idx="2854">
                  <c:v>1902.9949999999999</c:v>
                </c:pt>
                <c:pt idx="2855">
                  <c:v>1902.9949999999999</c:v>
                </c:pt>
                <c:pt idx="2856">
                  <c:v>1902.9949999999999</c:v>
                </c:pt>
                <c:pt idx="2857">
                  <c:v>1898.1299999999999</c:v>
                </c:pt>
                <c:pt idx="2858">
                  <c:v>1898.1299999999999</c:v>
                </c:pt>
                <c:pt idx="2859">
                  <c:v>1898.1299999999999</c:v>
                </c:pt>
                <c:pt idx="2860">
                  <c:v>1836.056</c:v>
                </c:pt>
                <c:pt idx="2861">
                  <c:v>1836.056</c:v>
                </c:pt>
                <c:pt idx="2862">
                  <c:v>1836.056</c:v>
                </c:pt>
                <c:pt idx="2863">
                  <c:v>1833.1579999999999</c:v>
                </c:pt>
                <c:pt idx="2864">
                  <c:v>1825.1079999999999</c:v>
                </c:pt>
                <c:pt idx="2865">
                  <c:v>1825.1079999999999</c:v>
                </c:pt>
                <c:pt idx="2866">
                  <c:v>1825.1079999999999</c:v>
                </c:pt>
                <c:pt idx="2867">
                  <c:v>1811.44</c:v>
                </c:pt>
                <c:pt idx="2868">
                  <c:v>1811.44</c:v>
                </c:pt>
                <c:pt idx="2869">
                  <c:v>1811.44</c:v>
                </c:pt>
                <c:pt idx="2870">
                  <c:v>1795.3919999999998</c:v>
                </c:pt>
                <c:pt idx="2871">
                  <c:v>1795.3919999999998</c:v>
                </c:pt>
                <c:pt idx="2872">
                  <c:v>1795.3919999999998</c:v>
                </c:pt>
                <c:pt idx="2873">
                  <c:v>1790.6129999999998</c:v>
                </c:pt>
                <c:pt idx="2874">
                  <c:v>1777.338</c:v>
                </c:pt>
                <c:pt idx="2875">
                  <c:v>1777.338</c:v>
                </c:pt>
                <c:pt idx="2876">
                  <c:v>1777.338</c:v>
                </c:pt>
                <c:pt idx="2877">
                  <c:v>1757.72</c:v>
                </c:pt>
                <c:pt idx="2878">
                  <c:v>1757.72</c:v>
                </c:pt>
                <c:pt idx="2879">
                  <c:v>1757.72</c:v>
                </c:pt>
                <c:pt idx="2880">
                  <c:v>1737.0139999999999</c:v>
                </c:pt>
                <c:pt idx="2881">
                  <c:v>1737.0139999999999</c:v>
                </c:pt>
                <c:pt idx="2882">
                  <c:v>1737.0139999999999</c:v>
                </c:pt>
                <c:pt idx="2883">
                  <c:v>1732.0219999999999</c:v>
                </c:pt>
                <c:pt idx="2884">
                  <c:v>1715.798</c:v>
                </c:pt>
                <c:pt idx="2885">
                  <c:v>1715.798</c:v>
                </c:pt>
                <c:pt idx="2886">
                  <c:v>1715.798</c:v>
                </c:pt>
                <c:pt idx="2887">
                  <c:v>1694.5139999999999</c:v>
                </c:pt>
                <c:pt idx="2888">
                  <c:v>1799.9560000000001</c:v>
                </c:pt>
                <c:pt idx="2889">
                  <c:v>1799.9560000000001</c:v>
                </c:pt>
                <c:pt idx="2890">
                  <c:v>1777.924</c:v>
                </c:pt>
                <c:pt idx="2891">
                  <c:v>1777.924</c:v>
                </c:pt>
                <c:pt idx="2892">
                  <c:v>1777.924</c:v>
                </c:pt>
                <c:pt idx="2893">
                  <c:v>1772.6859999999999</c:v>
                </c:pt>
                <c:pt idx="2894">
                  <c:v>1756.972</c:v>
                </c:pt>
                <c:pt idx="2895">
                  <c:v>1756.972</c:v>
                </c:pt>
                <c:pt idx="2896">
                  <c:v>1756.972</c:v>
                </c:pt>
                <c:pt idx="2897">
                  <c:v>1737.568</c:v>
                </c:pt>
                <c:pt idx="2898">
                  <c:v>1737.568</c:v>
                </c:pt>
                <c:pt idx="2899">
                  <c:v>1737.568</c:v>
                </c:pt>
                <c:pt idx="2900">
                  <c:v>1720.2160000000001</c:v>
                </c:pt>
                <c:pt idx="2901">
                  <c:v>1720.2160000000001</c:v>
                </c:pt>
                <c:pt idx="2902">
                  <c:v>1720.2160000000001</c:v>
                </c:pt>
                <c:pt idx="2903">
                  <c:v>1716.912</c:v>
                </c:pt>
                <c:pt idx="2904">
                  <c:v>1705.348</c:v>
                </c:pt>
                <c:pt idx="2905">
                  <c:v>1705.348</c:v>
                </c:pt>
                <c:pt idx="2906">
                  <c:v>1705.348</c:v>
                </c:pt>
                <c:pt idx="2907">
                  <c:v>1693.288</c:v>
                </c:pt>
                <c:pt idx="2908">
                  <c:v>1693.288</c:v>
                </c:pt>
                <c:pt idx="2909">
                  <c:v>1693.288</c:v>
                </c:pt>
                <c:pt idx="2910">
                  <c:v>1684.396</c:v>
                </c:pt>
                <c:pt idx="2911">
                  <c:v>1684.396</c:v>
                </c:pt>
                <c:pt idx="2912">
                  <c:v>1684.396</c:v>
                </c:pt>
                <c:pt idx="2913">
                  <c:v>1683.318</c:v>
                </c:pt>
                <c:pt idx="2914">
                  <c:v>1678.8519999999999</c:v>
                </c:pt>
                <c:pt idx="2915">
                  <c:v>1678.8519999999999</c:v>
                </c:pt>
                <c:pt idx="2916">
                  <c:v>1819.923</c:v>
                </c:pt>
                <c:pt idx="2917">
                  <c:v>1817.7</c:v>
                </c:pt>
                <c:pt idx="2918">
                  <c:v>1817.7</c:v>
                </c:pt>
                <c:pt idx="2919">
                  <c:v>1817.7</c:v>
                </c:pt>
                <c:pt idx="2920">
                  <c:v>1819.338</c:v>
                </c:pt>
                <c:pt idx="2921">
                  <c:v>1819.338</c:v>
                </c:pt>
                <c:pt idx="2922">
                  <c:v>1819.338</c:v>
                </c:pt>
                <c:pt idx="2923">
                  <c:v>1820.7180000000001</c:v>
                </c:pt>
                <c:pt idx="2924">
                  <c:v>1824.72</c:v>
                </c:pt>
                <c:pt idx="2925">
                  <c:v>1824.72</c:v>
                </c:pt>
                <c:pt idx="2926">
                  <c:v>1824.72</c:v>
                </c:pt>
                <c:pt idx="2927">
                  <c:v>1833.807</c:v>
                </c:pt>
                <c:pt idx="2928">
                  <c:v>1833.807</c:v>
                </c:pt>
                <c:pt idx="2929">
                  <c:v>1833.807</c:v>
                </c:pt>
                <c:pt idx="2930">
                  <c:v>1846.326</c:v>
                </c:pt>
                <c:pt idx="2931">
                  <c:v>1846.326</c:v>
                </c:pt>
                <c:pt idx="2932">
                  <c:v>1846.326</c:v>
                </c:pt>
                <c:pt idx="2933">
                  <c:v>1850.7370000000001</c:v>
                </c:pt>
                <c:pt idx="2934">
                  <c:v>1861.9649999999999</c:v>
                </c:pt>
                <c:pt idx="2935">
                  <c:v>1861.9649999999999</c:v>
                </c:pt>
                <c:pt idx="2936">
                  <c:v>1861.9649999999999</c:v>
                </c:pt>
                <c:pt idx="2937">
                  <c:v>1880.3729999999998</c:v>
                </c:pt>
                <c:pt idx="2938">
                  <c:v>1880.3729999999998</c:v>
                </c:pt>
                <c:pt idx="2939">
                  <c:v>1880.3729999999998</c:v>
                </c:pt>
                <c:pt idx="2940">
                  <c:v>1901.0819999999999</c:v>
                </c:pt>
                <c:pt idx="2941">
                  <c:v>1901.0819999999999</c:v>
                </c:pt>
                <c:pt idx="2942">
                  <c:v>1901.0819999999999</c:v>
                </c:pt>
                <c:pt idx="2943">
                  <c:v>1907.9939999999999</c:v>
                </c:pt>
                <c:pt idx="2944">
                  <c:v>1923.546</c:v>
                </c:pt>
                <c:pt idx="2945">
                  <c:v>1923.546</c:v>
                </c:pt>
                <c:pt idx="2946">
                  <c:v>1923.546</c:v>
                </c:pt>
                <c:pt idx="2947">
                  <c:v>1947.258</c:v>
                </c:pt>
                <c:pt idx="2948">
                  <c:v>1947.258</c:v>
                </c:pt>
                <c:pt idx="2949">
                  <c:v>1947.258</c:v>
                </c:pt>
                <c:pt idx="2950">
                  <c:v>1971.6329999999998</c:v>
                </c:pt>
                <c:pt idx="2951">
                  <c:v>1971.6329999999998</c:v>
                </c:pt>
                <c:pt idx="2952">
                  <c:v>1971.6329999999998</c:v>
                </c:pt>
                <c:pt idx="2953">
                  <c:v>1979.771</c:v>
                </c:pt>
                <c:pt idx="2954">
                  <c:v>1996.047</c:v>
                </c:pt>
                <c:pt idx="2955">
                  <c:v>1996.047</c:v>
                </c:pt>
                <c:pt idx="2956">
                  <c:v>1996.047</c:v>
                </c:pt>
                <c:pt idx="2957">
                  <c:v>2019.9150000000011</c:v>
                </c:pt>
                <c:pt idx="2958">
                  <c:v>2019.9150000000011</c:v>
                </c:pt>
                <c:pt idx="2959">
                  <c:v>2019.9150000000011</c:v>
                </c:pt>
                <c:pt idx="2960">
                  <c:v>1884.4480000000001</c:v>
                </c:pt>
                <c:pt idx="2961">
                  <c:v>1884.4480000000001</c:v>
                </c:pt>
                <c:pt idx="2962">
                  <c:v>1884.4480000000001</c:v>
                </c:pt>
                <c:pt idx="2963">
                  <c:v>1889.838</c:v>
                </c:pt>
                <c:pt idx="2964">
                  <c:v>1903.8519999999999</c:v>
                </c:pt>
                <c:pt idx="2965">
                  <c:v>1903.8519999999999</c:v>
                </c:pt>
                <c:pt idx="2966">
                  <c:v>1903.8519999999999</c:v>
                </c:pt>
                <c:pt idx="2967">
                  <c:v>1921.24</c:v>
                </c:pt>
                <c:pt idx="2968">
                  <c:v>1921.24</c:v>
                </c:pt>
                <c:pt idx="2969">
                  <c:v>1921.24</c:v>
                </c:pt>
                <c:pt idx="2970">
                  <c:v>1936.1439999999998</c:v>
                </c:pt>
                <c:pt idx="2971">
                  <c:v>1936.1439999999998</c:v>
                </c:pt>
                <c:pt idx="2972">
                  <c:v>1936.1439999999998</c:v>
                </c:pt>
                <c:pt idx="2973">
                  <c:v>1939.829</c:v>
                </c:pt>
                <c:pt idx="2974">
                  <c:v>1948.204</c:v>
                </c:pt>
                <c:pt idx="2975">
                  <c:v>1948.204</c:v>
                </c:pt>
                <c:pt idx="2976">
                  <c:v>1948.204</c:v>
                </c:pt>
                <c:pt idx="2977">
                  <c:v>1957.1319999999998</c:v>
                </c:pt>
                <c:pt idx="2978">
                  <c:v>1957.1319999999998</c:v>
                </c:pt>
                <c:pt idx="2979">
                  <c:v>1957.1319999999998</c:v>
                </c:pt>
                <c:pt idx="2980">
                  <c:v>1848.2280000000001</c:v>
                </c:pt>
                <c:pt idx="2981">
                  <c:v>1848.2280000000001</c:v>
                </c:pt>
                <c:pt idx="2982">
                  <c:v>1848.2280000000001</c:v>
                </c:pt>
                <c:pt idx="2983">
                  <c:v>1848.75</c:v>
                </c:pt>
                <c:pt idx="2984">
                  <c:v>1850.2</c:v>
                </c:pt>
                <c:pt idx="2985">
                  <c:v>1850.2</c:v>
                </c:pt>
                <c:pt idx="2986">
                  <c:v>1850.2</c:v>
                </c:pt>
                <c:pt idx="2987">
                  <c:v>1848.806</c:v>
                </c:pt>
                <c:pt idx="2988">
                  <c:v>1848.806</c:v>
                </c:pt>
                <c:pt idx="2989">
                  <c:v>1848.806</c:v>
                </c:pt>
                <c:pt idx="2990">
                  <c:v>1844.1139999999998</c:v>
                </c:pt>
                <c:pt idx="2991">
                  <c:v>1844.1139999999998</c:v>
                </c:pt>
                <c:pt idx="2992">
                  <c:v>1844.1139999999998</c:v>
                </c:pt>
                <c:pt idx="2993">
                  <c:v>1842.0350000000001</c:v>
                </c:pt>
                <c:pt idx="2994">
                  <c:v>1836.26</c:v>
                </c:pt>
                <c:pt idx="2995">
                  <c:v>1836.26</c:v>
                </c:pt>
                <c:pt idx="2996">
                  <c:v>1836.26</c:v>
                </c:pt>
                <c:pt idx="2997">
                  <c:v>1825.346</c:v>
                </c:pt>
                <c:pt idx="2998">
                  <c:v>1825.346</c:v>
                </c:pt>
                <c:pt idx="2999">
                  <c:v>1825.346</c:v>
                </c:pt>
                <c:pt idx="3000">
                  <c:v>1811.7460000000001</c:v>
                </c:pt>
                <c:pt idx="3001">
                  <c:v>1811.7460000000001</c:v>
                </c:pt>
                <c:pt idx="3002">
                  <c:v>1811.7460000000001</c:v>
                </c:pt>
                <c:pt idx="3003">
                  <c:v>1807.5070000000001</c:v>
                </c:pt>
                <c:pt idx="3004">
                  <c:v>1795.732</c:v>
                </c:pt>
                <c:pt idx="3005">
                  <c:v>1795.732</c:v>
                </c:pt>
                <c:pt idx="3006">
                  <c:v>1795.732</c:v>
                </c:pt>
                <c:pt idx="3007">
                  <c:v>1777.712</c:v>
                </c:pt>
                <c:pt idx="3008">
                  <c:v>1777.712</c:v>
                </c:pt>
                <c:pt idx="3009">
                  <c:v>1777.712</c:v>
                </c:pt>
                <c:pt idx="3010">
                  <c:v>1758.1279999999999</c:v>
                </c:pt>
                <c:pt idx="3011">
                  <c:v>1758.1279999999999</c:v>
                </c:pt>
                <c:pt idx="3012">
                  <c:v>1758.1279999999999</c:v>
                </c:pt>
                <c:pt idx="3013">
                  <c:v>1753.2639999999999</c:v>
                </c:pt>
                <c:pt idx="3014">
                  <c:v>1737.4560000000001</c:v>
                </c:pt>
                <c:pt idx="3015">
                  <c:v>1737.4560000000001</c:v>
                </c:pt>
                <c:pt idx="3016">
                  <c:v>1737.4560000000001</c:v>
                </c:pt>
                <c:pt idx="3017">
                  <c:v>1716.2060000000001</c:v>
                </c:pt>
                <c:pt idx="3018">
                  <c:v>1716.2060000000001</c:v>
                </c:pt>
                <c:pt idx="3019">
                  <c:v>1716.2060000000001</c:v>
                </c:pt>
                <c:pt idx="3020">
                  <c:v>1694.922</c:v>
                </c:pt>
                <c:pt idx="3021">
                  <c:v>1694.922</c:v>
                </c:pt>
                <c:pt idx="3022">
                  <c:v>1694.922</c:v>
                </c:pt>
                <c:pt idx="3023">
                  <c:v>1690.6379999999999</c:v>
                </c:pt>
                <c:pt idx="3024">
                  <c:v>1674.1139999999998</c:v>
                </c:pt>
                <c:pt idx="3025">
                  <c:v>1674.1139999999998</c:v>
                </c:pt>
                <c:pt idx="3026">
                  <c:v>1674.1139999999998</c:v>
                </c:pt>
                <c:pt idx="3027">
                  <c:v>1654.2919999999999</c:v>
                </c:pt>
                <c:pt idx="3028">
                  <c:v>1654.2919999999999</c:v>
                </c:pt>
                <c:pt idx="3029">
                  <c:v>1654.2919999999999</c:v>
                </c:pt>
                <c:pt idx="3030">
                  <c:v>1635.932</c:v>
                </c:pt>
                <c:pt idx="3031">
                  <c:v>1635.932</c:v>
                </c:pt>
                <c:pt idx="3032">
                  <c:v>1785.9260000000011</c:v>
                </c:pt>
                <c:pt idx="3033">
                  <c:v>1781.579</c:v>
                </c:pt>
                <c:pt idx="3034">
                  <c:v>1768.0550000000001</c:v>
                </c:pt>
                <c:pt idx="3035">
                  <c:v>1768.0550000000001</c:v>
                </c:pt>
                <c:pt idx="3036">
                  <c:v>1768.0550000000001</c:v>
                </c:pt>
                <c:pt idx="3037">
                  <c:v>1752.7</c:v>
                </c:pt>
                <c:pt idx="3038">
                  <c:v>1752.7</c:v>
                </c:pt>
                <c:pt idx="3039">
                  <c:v>1752.7</c:v>
                </c:pt>
                <c:pt idx="3040">
                  <c:v>1740.268</c:v>
                </c:pt>
                <c:pt idx="3041">
                  <c:v>1740.268</c:v>
                </c:pt>
                <c:pt idx="3042">
                  <c:v>1740.268</c:v>
                </c:pt>
                <c:pt idx="3043">
                  <c:v>1738.027</c:v>
                </c:pt>
                <c:pt idx="3044">
                  <c:v>1731.0550000000001</c:v>
                </c:pt>
                <c:pt idx="3045">
                  <c:v>1731.0550000000001</c:v>
                </c:pt>
                <c:pt idx="3046">
                  <c:v>1731.0550000000001</c:v>
                </c:pt>
                <c:pt idx="3047">
                  <c:v>1725.2829999999999</c:v>
                </c:pt>
                <c:pt idx="3048">
                  <c:v>1725.2829999999999</c:v>
                </c:pt>
                <c:pt idx="3049">
                  <c:v>1725.2829999999999</c:v>
                </c:pt>
                <c:pt idx="3050">
                  <c:v>1723.1</c:v>
                </c:pt>
                <c:pt idx="3051">
                  <c:v>1723.1</c:v>
                </c:pt>
                <c:pt idx="3052">
                  <c:v>1723.1</c:v>
                </c:pt>
                <c:pt idx="3053">
                  <c:v>1723.42</c:v>
                </c:pt>
                <c:pt idx="3054">
                  <c:v>1724.58</c:v>
                </c:pt>
                <c:pt idx="3055">
                  <c:v>1724.58</c:v>
                </c:pt>
                <c:pt idx="3056">
                  <c:v>1724.58</c:v>
                </c:pt>
                <c:pt idx="3057">
                  <c:v>1729.6489999999999</c:v>
                </c:pt>
                <c:pt idx="3058">
                  <c:v>1729.6489999999999</c:v>
                </c:pt>
                <c:pt idx="3059">
                  <c:v>1729.6489999999999</c:v>
                </c:pt>
                <c:pt idx="3060">
                  <c:v>1888.32</c:v>
                </c:pt>
                <c:pt idx="3061">
                  <c:v>1888.32</c:v>
                </c:pt>
                <c:pt idx="3062">
                  <c:v>1888.32</c:v>
                </c:pt>
                <c:pt idx="3063">
                  <c:v>1892.1479999999999</c:v>
                </c:pt>
                <c:pt idx="3064">
                  <c:v>1901.08</c:v>
                </c:pt>
                <c:pt idx="3065">
                  <c:v>1901.08</c:v>
                </c:pt>
                <c:pt idx="3066">
                  <c:v>1901.08</c:v>
                </c:pt>
                <c:pt idx="3067">
                  <c:v>1917.08</c:v>
                </c:pt>
                <c:pt idx="3068">
                  <c:v>1917.08</c:v>
                </c:pt>
                <c:pt idx="3069">
                  <c:v>1917.08</c:v>
                </c:pt>
                <c:pt idx="3070">
                  <c:v>1935.8799999999999</c:v>
                </c:pt>
                <c:pt idx="3071">
                  <c:v>1935.8799999999999</c:v>
                </c:pt>
                <c:pt idx="3072">
                  <c:v>1935.8799999999999</c:v>
                </c:pt>
                <c:pt idx="3073">
                  <c:v>1942.24</c:v>
                </c:pt>
                <c:pt idx="3074">
                  <c:v>1957.08</c:v>
                </c:pt>
                <c:pt idx="3075">
                  <c:v>1957.08</c:v>
                </c:pt>
                <c:pt idx="3076">
                  <c:v>1957.08</c:v>
                </c:pt>
                <c:pt idx="3077">
                  <c:v>1980.08</c:v>
                </c:pt>
                <c:pt idx="3078">
                  <c:v>1980.08</c:v>
                </c:pt>
                <c:pt idx="3079">
                  <c:v>1980.08</c:v>
                </c:pt>
                <c:pt idx="3080">
                  <c:v>1897.1799999999998</c:v>
                </c:pt>
                <c:pt idx="3081">
                  <c:v>1897.1799999999998</c:v>
                </c:pt>
                <c:pt idx="3082">
                  <c:v>1897.1799999999998</c:v>
                </c:pt>
                <c:pt idx="3083">
                  <c:v>1904.0439999999999</c:v>
                </c:pt>
                <c:pt idx="3084">
                  <c:v>1920.8919999999998</c:v>
                </c:pt>
                <c:pt idx="3085">
                  <c:v>1920.8919999999998</c:v>
                </c:pt>
                <c:pt idx="3086">
                  <c:v>1920.8919999999998</c:v>
                </c:pt>
                <c:pt idx="3087">
                  <c:v>1944.6799999999998</c:v>
                </c:pt>
                <c:pt idx="3088">
                  <c:v>1944.6799999999998</c:v>
                </c:pt>
                <c:pt idx="3089">
                  <c:v>1944.6799999999998</c:v>
                </c:pt>
                <c:pt idx="3090">
                  <c:v>1967.9739999999999</c:v>
                </c:pt>
                <c:pt idx="3091">
                  <c:v>1967.9739999999999</c:v>
                </c:pt>
                <c:pt idx="3092">
                  <c:v>1967.9739999999999</c:v>
                </c:pt>
                <c:pt idx="3093">
                  <c:v>1974.97</c:v>
                </c:pt>
                <c:pt idx="3094">
                  <c:v>1990.1279999999999</c:v>
                </c:pt>
                <c:pt idx="3095">
                  <c:v>1990.1279999999999</c:v>
                </c:pt>
                <c:pt idx="3096">
                  <c:v>1990.1279999999999</c:v>
                </c:pt>
                <c:pt idx="3097">
                  <c:v>2010.6859999999999</c:v>
                </c:pt>
                <c:pt idx="3098">
                  <c:v>2010.6859999999999</c:v>
                </c:pt>
                <c:pt idx="3099">
                  <c:v>2010.6859999999999</c:v>
                </c:pt>
                <c:pt idx="3100">
                  <c:v>1920.8799999999999</c:v>
                </c:pt>
                <c:pt idx="3101">
                  <c:v>1920.8799999999999</c:v>
                </c:pt>
                <c:pt idx="3102">
                  <c:v>1920.8799999999999</c:v>
                </c:pt>
                <c:pt idx="3103">
                  <c:v>1925.4560000000001</c:v>
                </c:pt>
                <c:pt idx="3104">
                  <c:v>1935.856</c:v>
                </c:pt>
                <c:pt idx="3105">
                  <c:v>1935.856</c:v>
                </c:pt>
                <c:pt idx="3106">
                  <c:v>1935.856</c:v>
                </c:pt>
                <c:pt idx="3107">
                  <c:v>1947.9880000000001</c:v>
                </c:pt>
                <c:pt idx="3108">
                  <c:v>1947.9880000000001</c:v>
                </c:pt>
                <c:pt idx="3109">
                  <c:v>1947.9880000000001</c:v>
                </c:pt>
                <c:pt idx="3110">
                  <c:v>1956.9880000000001</c:v>
                </c:pt>
                <c:pt idx="3111">
                  <c:v>1956.9880000000001</c:v>
                </c:pt>
                <c:pt idx="3112">
                  <c:v>1956.9880000000001</c:v>
                </c:pt>
                <c:pt idx="3113">
                  <c:v>1958.704</c:v>
                </c:pt>
                <c:pt idx="3114">
                  <c:v>1962.6039999999998</c:v>
                </c:pt>
                <c:pt idx="3115">
                  <c:v>1962.6039999999998</c:v>
                </c:pt>
                <c:pt idx="3116">
                  <c:v>1962.6039999999998</c:v>
                </c:pt>
                <c:pt idx="3117">
                  <c:v>1964.7639999999999</c:v>
                </c:pt>
                <c:pt idx="3118">
                  <c:v>1964.7639999999999</c:v>
                </c:pt>
                <c:pt idx="3119">
                  <c:v>1964.7639999999999</c:v>
                </c:pt>
                <c:pt idx="3120">
                  <c:v>1848.8739999999998</c:v>
                </c:pt>
                <c:pt idx="3121">
                  <c:v>1848.8739999999998</c:v>
                </c:pt>
                <c:pt idx="3122">
                  <c:v>1848.8739999999998</c:v>
                </c:pt>
                <c:pt idx="3123">
                  <c:v>1847.6499999999999</c:v>
                </c:pt>
                <c:pt idx="3124">
                  <c:v>1844.25</c:v>
                </c:pt>
                <c:pt idx="3125">
                  <c:v>1844.25</c:v>
                </c:pt>
                <c:pt idx="3126">
                  <c:v>1844.25</c:v>
                </c:pt>
                <c:pt idx="3127">
                  <c:v>1836.43</c:v>
                </c:pt>
                <c:pt idx="3128">
                  <c:v>1836.43</c:v>
                </c:pt>
                <c:pt idx="3129">
                  <c:v>1836.43</c:v>
                </c:pt>
                <c:pt idx="3130">
                  <c:v>1825.6179999999999</c:v>
                </c:pt>
                <c:pt idx="3131">
                  <c:v>1825.6179999999999</c:v>
                </c:pt>
                <c:pt idx="3132">
                  <c:v>1825.6179999999999</c:v>
                </c:pt>
                <c:pt idx="3133">
                  <c:v>1822.027</c:v>
                </c:pt>
                <c:pt idx="3134">
                  <c:v>1812.0519999999999</c:v>
                </c:pt>
                <c:pt idx="3135">
                  <c:v>1812.0519999999999</c:v>
                </c:pt>
                <c:pt idx="3136">
                  <c:v>1812.0519999999999</c:v>
                </c:pt>
                <c:pt idx="3137">
                  <c:v>1796.0719999999999</c:v>
                </c:pt>
                <c:pt idx="3138">
                  <c:v>1796.0719999999999</c:v>
                </c:pt>
                <c:pt idx="3139">
                  <c:v>1796.0719999999999</c:v>
                </c:pt>
                <c:pt idx="3140">
                  <c:v>1778.086</c:v>
                </c:pt>
                <c:pt idx="3141">
                  <c:v>1778.086</c:v>
                </c:pt>
                <c:pt idx="3142">
                  <c:v>1778.086</c:v>
                </c:pt>
                <c:pt idx="3143">
                  <c:v>1773.4860000000001</c:v>
                </c:pt>
                <c:pt idx="3144">
                  <c:v>1758.5360000000001</c:v>
                </c:pt>
                <c:pt idx="3145">
                  <c:v>1758.5360000000001</c:v>
                </c:pt>
                <c:pt idx="3146">
                  <c:v>1758.5360000000001</c:v>
                </c:pt>
                <c:pt idx="3147">
                  <c:v>1737.8979999999999</c:v>
                </c:pt>
                <c:pt idx="3148">
                  <c:v>1737.8979999999999</c:v>
                </c:pt>
                <c:pt idx="3149">
                  <c:v>1737.8979999999999</c:v>
                </c:pt>
                <c:pt idx="3150">
                  <c:v>1716.6479999999999</c:v>
                </c:pt>
                <c:pt idx="3151">
                  <c:v>1716.6479999999999</c:v>
                </c:pt>
                <c:pt idx="3152">
                  <c:v>1716.6479999999999</c:v>
                </c:pt>
                <c:pt idx="3153">
                  <c:v>1712.2660000000001</c:v>
                </c:pt>
                <c:pt idx="3154">
                  <c:v>1695.3639999999998</c:v>
                </c:pt>
                <c:pt idx="3155">
                  <c:v>1695.3639999999998</c:v>
                </c:pt>
                <c:pt idx="3156">
                  <c:v>1695.3639999999998</c:v>
                </c:pt>
                <c:pt idx="3157">
                  <c:v>1674.5219999999999</c:v>
                </c:pt>
                <c:pt idx="3158">
                  <c:v>1674.5219999999999</c:v>
                </c:pt>
                <c:pt idx="3159">
                  <c:v>1674.5219999999999</c:v>
                </c:pt>
                <c:pt idx="3160">
                  <c:v>1654.6659999999999</c:v>
                </c:pt>
                <c:pt idx="3161">
                  <c:v>1654.6659999999999</c:v>
                </c:pt>
                <c:pt idx="3162">
                  <c:v>1654.6659999999999</c:v>
                </c:pt>
                <c:pt idx="3163">
                  <c:v>1651.4260000000011</c:v>
                </c:pt>
                <c:pt idx="3164">
                  <c:v>1636.306</c:v>
                </c:pt>
                <c:pt idx="3165">
                  <c:v>1636.306</c:v>
                </c:pt>
                <c:pt idx="3166">
                  <c:v>1636.306</c:v>
                </c:pt>
                <c:pt idx="3167">
                  <c:v>1619.816</c:v>
                </c:pt>
                <c:pt idx="3168">
                  <c:v>1619.816</c:v>
                </c:pt>
                <c:pt idx="3169">
                  <c:v>1619.816</c:v>
                </c:pt>
                <c:pt idx="3170">
                  <c:v>1605.6719999999998</c:v>
                </c:pt>
                <c:pt idx="3171">
                  <c:v>1605.6719999999998</c:v>
                </c:pt>
                <c:pt idx="3172">
                  <c:v>1605.6719999999998</c:v>
                </c:pt>
                <c:pt idx="3173">
                  <c:v>1603.6439999999998</c:v>
                </c:pt>
                <c:pt idx="3174">
                  <c:v>1594.1799999999998</c:v>
                </c:pt>
                <c:pt idx="3175">
                  <c:v>1594.1799999999998</c:v>
                </c:pt>
                <c:pt idx="3176">
                  <c:v>1789.26</c:v>
                </c:pt>
                <c:pt idx="3177">
                  <c:v>1779.722</c:v>
                </c:pt>
                <c:pt idx="3178">
                  <c:v>1779.722</c:v>
                </c:pt>
                <c:pt idx="3179">
                  <c:v>1779.722</c:v>
                </c:pt>
                <c:pt idx="3180">
                  <c:v>1773.7560000000001</c:v>
                </c:pt>
                <c:pt idx="3181">
                  <c:v>1773.7560000000001</c:v>
                </c:pt>
                <c:pt idx="3182">
                  <c:v>1773.7560000000001</c:v>
                </c:pt>
                <c:pt idx="3183">
                  <c:v>1773.2070000000001</c:v>
                </c:pt>
                <c:pt idx="3184">
                  <c:v>1771.4380000000001</c:v>
                </c:pt>
                <c:pt idx="3185">
                  <c:v>1771.4380000000001</c:v>
                </c:pt>
                <c:pt idx="3186">
                  <c:v>1771.4380000000001</c:v>
                </c:pt>
                <c:pt idx="3187">
                  <c:v>1772.8439999999998</c:v>
                </c:pt>
                <c:pt idx="3188">
                  <c:v>1772.8439999999998</c:v>
                </c:pt>
                <c:pt idx="3189">
                  <c:v>1772.8439999999998</c:v>
                </c:pt>
                <c:pt idx="3190">
                  <c:v>1777.9739999999999</c:v>
                </c:pt>
                <c:pt idx="3191">
                  <c:v>1777.9739999999999</c:v>
                </c:pt>
                <c:pt idx="3192">
                  <c:v>1777.9739999999999</c:v>
                </c:pt>
                <c:pt idx="3193">
                  <c:v>1780.0350000000001</c:v>
                </c:pt>
                <c:pt idx="3194">
                  <c:v>1786.6759999999999</c:v>
                </c:pt>
                <c:pt idx="3195">
                  <c:v>1786.6759999999999</c:v>
                </c:pt>
                <c:pt idx="3196">
                  <c:v>1786.6759999999999</c:v>
                </c:pt>
                <c:pt idx="3197">
                  <c:v>1798.76</c:v>
                </c:pt>
                <c:pt idx="3198">
                  <c:v>1798.76</c:v>
                </c:pt>
                <c:pt idx="3199">
                  <c:v>1798.76</c:v>
                </c:pt>
                <c:pt idx="3200">
                  <c:v>1813.8839999999998</c:v>
                </c:pt>
                <c:pt idx="3201">
                  <c:v>1813.8839999999998</c:v>
                </c:pt>
                <c:pt idx="3202">
                  <c:v>1813.8839999999998</c:v>
                </c:pt>
                <c:pt idx="3203">
                  <c:v>1818.5739999999998</c:v>
                </c:pt>
                <c:pt idx="3204">
                  <c:v>1879.5929999999998</c:v>
                </c:pt>
                <c:pt idx="3205">
                  <c:v>1879.5929999999998</c:v>
                </c:pt>
                <c:pt idx="3206">
                  <c:v>1879.5929999999998</c:v>
                </c:pt>
                <c:pt idx="3207">
                  <c:v>1900.1849999999954</c:v>
                </c:pt>
                <c:pt idx="3208">
                  <c:v>1900.1849999999954</c:v>
                </c:pt>
                <c:pt idx="3209">
                  <c:v>1900.1849999999954</c:v>
                </c:pt>
                <c:pt idx="3210">
                  <c:v>1922.61</c:v>
                </c:pt>
                <c:pt idx="3211">
                  <c:v>1922.61</c:v>
                </c:pt>
                <c:pt idx="3212">
                  <c:v>1922.61</c:v>
                </c:pt>
                <c:pt idx="3213">
                  <c:v>1929.8939999999998</c:v>
                </c:pt>
                <c:pt idx="3214">
                  <c:v>1946.2829999999999</c:v>
                </c:pt>
                <c:pt idx="3215">
                  <c:v>1946.2829999999999</c:v>
                </c:pt>
                <c:pt idx="3216">
                  <c:v>1946.2829999999999</c:v>
                </c:pt>
                <c:pt idx="3217">
                  <c:v>1970.6579999999999</c:v>
                </c:pt>
                <c:pt idx="3218">
                  <c:v>1970.6579999999999</c:v>
                </c:pt>
                <c:pt idx="3219">
                  <c:v>1970.6579999999999</c:v>
                </c:pt>
                <c:pt idx="3220">
                  <c:v>1995.0719999999999</c:v>
                </c:pt>
                <c:pt idx="3221">
                  <c:v>1995.0719999999999</c:v>
                </c:pt>
                <c:pt idx="3222">
                  <c:v>1995.0719999999999</c:v>
                </c:pt>
                <c:pt idx="3223">
                  <c:v>2003.0409999999999</c:v>
                </c:pt>
                <c:pt idx="3224">
                  <c:v>1914.057</c:v>
                </c:pt>
                <c:pt idx="3225">
                  <c:v>1914.057</c:v>
                </c:pt>
                <c:pt idx="3226">
                  <c:v>1914.057</c:v>
                </c:pt>
                <c:pt idx="3227">
                  <c:v>1935.665</c:v>
                </c:pt>
                <c:pt idx="3228">
                  <c:v>1935.665</c:v>
                </c:pt>
                <c:pt idx="3229">
                  <c:v>1935.665</c:v>
                </c:pt>
                <c:pt idx="3230">
                  <c:v>1955.6819999999998</c:v>
                </c:pt>
                <c:pt idx="3231">
                  <c:v>1955.6819999999998</c:v>
                </c:pt>
                <c:pt idx="3232">
                  <c:v>1955.6819999999998</c:v>
                </c:pt>
                <c:pt idx="3233">
                  <c:v>1961.502</c:v>
                </c:pt>
                <c:pt idx="3234">
                  <c:v>1973.627</c:v>
                </c:pt>
                <c:pt idx="3235">
                  <c:v>1973.627</c:v>
                </c:pt>
                <c:pt idx="3236">
                  <c:v>1973.627</c:v>
                </c:pt>
                <c:pt idx="3237">
                  <c:v>1989.056</c:v>
                </c:pt>
                <c:pt idx="3238">
                  <c:v>1989.056</c:v>
                </c:pt>
                <c:pt idx="3239">
                  <c:v>1989.056</c:v>
                </c:pt>
                <c:pt idx="3240">
                  <c:v>2001.5989999999999</c:v>
                </c:pt>
                <c:pt idx="3241">
                  <c:v>2001.5989999999999</c:v>
                </c:pt>
                <c:pt idx="3242">
                  <c:v>2001.5989999999999</c:v>
                </c:pt>
                <c:pt idx="3243">
                  <c:v>2004.6109999999999</c:v>
                </c:pt>
                <c:pt idx="3244">
                  <c:v>1896.73</c:v>
                </c:pt>
                <c:pt idx="3245">
                  <c:v>1896.73</c:v>
                </c:pt>
                <c:pt idx="3246">
                  <c:v>1896.73</c:v>
                </c:pt>
                <c:pt idx="3247">
                  <c:v>1902.2950000000001</c:v>
                </c:pt>
                <c:pt idx="3248">
                  <c:v>1902.2950000000001</c:v>
                </c:pt>
                <c:pt idx="3249">
                  <c:v>1902.2950000000001</c:v>
                </c:pt>
                <c:pt idx="3250">
                  <c:v>1904.4649999999999</c:v>
                </c:pt>
                <c:pt idx="3251">
                  <c:v>1904.4649999999999</c:v>
                </c:pt>
                <c:pt idx="3252">
                  <c:v>1904.4649999999999</c:v>
                </c:pt>
                <c:pt idx="3253">
                  <c:v>1904.105</c:v>
                </c:pt>
                <c:pt idx="3254">
                  <c:v>1903.2049999999999</c:v>
                </c:pt>
                <c:pt idx="3255">
                  <c:v>1903.2049999999999</c:v>
                </c:pt>
                <c:pt idx="3256">
                  <c:v>1903.2049999999999</c:v>
                </c:pt>
                <c:pt idx="3257">
                  <c:v>1898.5150000000001</c:v>
                </c:pt>
                <c:pt idx="3258">
                  <c:v>1898.5150000000001</c:v>
                </c:pt>
                <c:pt idx="3259">
                  <c:v>1898.5150000000001</c:v>
                </c:pt>
                <c:pt idx="3260">
                  <c:v>1890.5350000000001</c:v>
                </c:pt>
                <c:pt idx="3261">
                  <c:v>1890.5350000000001</c:v>
                </c:pt>
                <c:pt idx="3262">
                  <c:v>1890.5350000000001</c:v>
                </c:pt>
                <c:pt idx="3263">
                  <c:v>1887.365</c:v>
                </c:pt>
                <c:pt idx="3264">
                  <c:v>1825.856</c:v>
                </c:pt>
                <c:pt idx="3265">
                  <c:v>1825.856</c:v>
                </c:pt>
                <c:pt idx="3266">
                  <c:v>1825.856</c:v>
                </c:pt>
                <c:pt idx="3267">
                  <c:v>1812.3579999999999</c:v>
                </c:pt>
                <c:pt idx="3268">
                  <c:v>1812.3579999999999</c:v>
                </c:pt>
                <c:pt idx="3269">
                  <c:v>1812.3579999999999</c:v>
                </c:pt>
                <c:pt idx="3270">
                  <c:v>1796.412</c:v>
                </c:pt>
                <c:pt idx="3271">
                  <c:v>1796.412</c:v>
                </c:pt>
                <c:pt idx="3272">
                  <c:v>1796.412</c:v>
                </c:pt>
                <c:pt idx="3273">
                  <c:v>1791.6599999999999</c:v>
                </c:pt>
                <c:pt idx="3274">
                  <c:v>1778.46</c:v>
                </c:pt>
                <c:pt idx="3275">
                  <c:v>1778.46</c:v>
                </c:pt>
                <c:pt idx="3276">
                  <c:v>1778.46</c:v>
                </c:pt>
                <c:pt idx="3277">
                  <c:v>1758.944</c:v>
                </c:pt>
                <c:pt idx="3278">
                  <c:v>1758.944</c:v>
                </c:pt>
                <c:pt idx="3279">
                  <c:v>1758.944</c:v>
                </c:pt>
                <c:pt idx="3280">
                  <c:v>1738.306</c:v>
                </c:pt>
                <c:pt idx="3281">
                  <c:v>1738.306</c:v>
                </c:pt>
                <c:pt idx="3282">
                  <c:v>1738.306</c:v>
                </c:pt>
                <c:pt idx="3283">
                  <c:v>1733.3139999999999</c:v>
                </c:pt>
                <c:pt idx="3284">
                  <c:v>1717.09</c:v>
                </c:pt>
                <c:pt idx="3285">
                  <c:v>1717.09</c:v>
                </c:pt>
                <c:pt idx="3286">
                  <c:v>1717.09</c:v>
                </c:pt>
                <c:pt idx="3287">
                  <c:v>1695.7719999999999</c:v>
                </c:pt>
                <c:pt idx="3288">
                  <c:v>1695.7719999999999</c:v>
                </c:pt>
                <c:pt idx="3289">
                  <c:v>1695.7719999999999</c:v>
                </c:pt>
                <c:pt idx="3290">
                  <c:v>1674.93</c:v>
                </c:pt>
                <c:pt idx="3291">
                  <c:v>1674.93</c:v>
                </c:pt>
                <c:pt idx="3292">
                  <c:v>1779.22</c:v>
                </c:pt>
                <c:pt idx="3293">
                  <c:v>1773.9639999999999</c:v>
                </c:pt>
                <c:pt idx="3294">
                  <c:v>1758.1959999999999</c:v>
                </c:pt>
                <c:pt idx="3295">
                  <c:v>1758.1959999999999</c:v>
                </c:pt>
                <c:pt idx="3296">
                  <c:v>1758.1959999999999</c:v>
                </c:pt>
                <c:pt idx="3297">
                  <c:v>1738.6839999999959</c:v>
                </c:pt>
                <c:pt idx="3298">
                  <c:v>1738.6839999999959</c:v>
                </c:pt>
                <c:pt idx="3299">
                  <c:v>1738.6839999999959</c:v>
                </c:pt>
                <c:pt idx="3300">
                  <c:v>1721.1879999999999</c:v>
                </c:pt>
                <c:pt idx="3301">
                  <c:v>1721.1879999999999</c:v>
                </c:pt>
                <c:pt idx="3302">
                  <c:v>1721.1879999999999</c:v>
                </c:pt>
                <c:pt idx="3303">
                  <c:v>1717.8519999999999</c:v>
                </c:pt>
                <c:pt idx="3304">
                  <c:v>1706.1759999999999</c:v>
                </c:pt>
                <c:pt idx="3305">
                  <c:v>1706.1759999999999</c:v>
                </c:pt>
                <c:pt idx="3306">
                  <c:v>1706.1759999999999</c:v>
                </c:pt>
                <c:pt idx="3307">
                  <c:v>1693.9360000000001</c:v>
                </c:pt>
                <c:pt idx="3308">
                  <c:v>1693.9360000000001</c:v>
                </c:pt>
                <c:pt idx="3309">
                  <c:v>1693.9360000000001</c:v>
                </c:pt>
                <c:pt idx="3310">
                  <c:v>1684.8639999999998</c:v>
                </c:pt>
                <c:pt idx="3311">
                  <c:v>1684.8639999999998</c:v>
                </c:pt>
                <c:pt idx="3312">
                  <c:v>1684.8639999999998</c:v>
                </c:pt>
                <c:pt idx="3313">
                  <c:v>1683.7439999999999</c:v>
                </c:pt>
                <c:pt idx="3314">
                  <c:v>1679.1039999999998</c:v>
                </c:pt>
                <c:pt idx="3315">
                  <c:v>1679.1039999999998</c:v>
                </c:pt>
                <c:pt idx="3316">
                  <c:v>1679.1039999999998</c:v>
                </c:pt>
                <c:pt idx="3317">
                  <c:v>1676.836</c:v>
                </c:pt>
                <c:pt idx="3318">
                  <c:v>1676.836</c:v>
                </c:pt>
                <c:pt idx="3319">
                  <c:v>1676.836</c:v>
                </c:pt>
                <c:pt idx="3320">
                  <c:v>1819.1039999999998</c:v>
                </c:pt>
                <c:pt idx="3321">
                  <c:v>1819.1039999999998</c:v>
                </c:pt>
                <c:pt idx="3322">
                  <c:v>1819.1039999999998</c:v>
                </c:pt>
                <c:pt idx="3323">
                  <c:v>1820.434</c:v>
                </c:pt>
                <c:pt idx="3324">
                  <c:v>1824.2909999999999</c:v>
                </c:pt>
                <c:pt idx="3325">
                  <c:v>1824.2909999999999</c:v>
                </c:pt>
                <c:pt idx="3326">
                  <c:v>1824.2909999999999</c:v>
                </c:pt>
                <c:pt idx="3327">
                  <c:v>1833.1439999999998</c:v>
                </c:pt>
                <c:pt idx="3328">
                  <c:v>1833.1439999999998</c:v>
                </c:pt>
                <c:pt idx="3329">
                  <c:v>1833.1439999999998</c:v>
                </c:pt>
                <c:pt idx="3330">
                  <c:v>1845.4680000000001</c:v>
                </c:pt>
                <c:pt idx="3331">
                  <c:v>1845.4680000000001</c:v>
                </c:pt>
                <c:pt idx="3332">
                  <c:v>1845.4680000000001</c:v>
                </c:pt>
                <c:pt idx="3333">
                  <c:v>1849.835</c:v>
                </c:pt>
                <c:pt idx="3334">
                  <c:v>1860.951</c:v>
                </c:pt>
                <c:pt idx="3335">
                  <c:v>1860.951</c:v>
                </c:pt>
                <c:pt idx="3336">
                  <c:v>1860.951</c:v>
                </c:pt>
                <c:pt idx="3337">
                  <c:v>1879.203</c:v>
                </c:pt>
                <c:pt idx="3338">
                  <c:v>1879.203</c:v>
                </c:pt>
                <c:pt idx="3339">
                  <c:v>1879.203</c:v>
                </c:pt>
                <c:pt idx="3340">
                  <c:v>1899.7560000000001</c:v>
                </c:pt>
                <c:pt idx="3341">
                  <c:v>1899.7560000000001</c:v>
                </c:pt>
                <c:pt idx="3342">
                  <c:v>1899.7560000000001</c:v>
                </c:pt>
                <c:pt idx="3343">
                  <c:v>1906.6439999999998</c:v>
                </c:pt>
                <c:pt idx="3344">
                  <c:v>1922.1419999999998</c:v>
                </c:pt>
                <c:pt idx="3345">
                  <c:v>1922.1419999999998</c:v>
                </c:pt>
                <c:pt idx="3346">
                  <c:v>1922.1419999999998</c:v>
                </c:pt>
                <c:pt idx="3347">
                  <c:v>1945.8150000000001</c:v>
                </c:pt>
                <c:pt idx="3348">
                  <c:v>1945.8150000000001</c:v>
                </c:pt>
                <c:pt idx="3349">
                  <c:v>1945.8150000000001</c:v>
                </c:pt>
                <c:pt idx="3350">
                  <c:v>1970.1509999999998</c:v>
                </c:pt>
                <c:pt idx="3351">
                  <c:v>1970.1509999999998</c:v>
                </c:pt>
                <c:pt idx="3352">
                  <c:v>1970.1509999999998</c:v>
                </c:pt>
                <c:pt idx="3353">
                  <c:v>1978.289</c:v>
                </c:pt>
                <c:pt idx="3354">
                  <c:v>1994.5650000000001</c:v>
                </c:pt>
                <c:pt idx="3355">
                  <c:v>1994.5650000000001</c:v>
                </c:pt>
                <c:pt idx="3356">
                  <c:v>1994.5650000000001</c:v>
                </c:pt>
                <c:pt idx="3357">
                  <c:v>2018.472</c:v>
                </c:pt>
                <c:pt idx="3358">
                  <c:v>2018.472</c:v>
                </c:pt>
                <c:pt idx="3359">
                  <c:v>2018.472</c:v>
                </c:pt>
                <c:pt idx="3360">
                  <c:v>2041.287</c:v>
                </c:pt>
                <c:pt idx="3361">
                  <c:v>2041.287</c:v>
                </c:pt>
                <c:pt idx="3362">
                  <c:v>2041.287</c:v>
                </c:pt>
                <c:pt idx="3363">
                  <c:v>2048.346</c:v>
                </c:pt>
                <c:pt idx="3364">
                  <c:v>1902.7360000000001</c:v>
                </c:pt>
                <c:pt idx="3365">
                  <c:v>1902.7360000000001</c:v>
                </c:pt>
                <c:pt idx="3366">
                  <c:v>1902.7360000000001</c:v>
                </c:pt>
                <c:pt idx="3367">
                  <c:v>1920.232</c:v>
                </c:pt>
                <c:pt idx="3368">
                  <c:v>1920.232</c:v>
                </c:pt>
                <c:pt idx="3369">
                  <c:v>1920.232</c:v>
                </c:pt>
                <c:pt idx="3370">
                  <c:v>1935.28</c:v>
                </c:pt>
                <c:pt idx="3371">
                  <c:v>1935.28</c:v>
                </c:pt>
                <c:pt idx="3372">
                  <c:v>1935.28</c:v>
                </c:pt>
                <c:pt idx="3373">
                  <c:v>1939.0309999999999</c:v>
                </c:pt>
                <c:pt idx="3374">
                  <c:v>1947.556</c:v>
                </c:pt>
                <c:pt idx="3375">
                  <c:v>1947.556</c:v>
                </c:pt>
                <c:pt idx="3376">
                  <c:v>1947.556</c:v>
                </c:pt>
                <c:pt idx="3377">
                  <c:v>1956.6639999999998</c:v>
                </c:pt>
                <c:pt idx="3378">
                  <c:v>1956.6639999999998</c:v>
                </c:pt>
                <c:pt idx="3379">
                  <c:v>1956.6639999999998</c:v>
                </c:pt>
                <c:pt idx="3380">
                  <c:v>1962.46</c:v>
                </c:pt>
                <c:pt idx="3381">
                  <c:v>1962.46</c:v>
                </c:pt>
                <c:pt idx="3382">
                  <c:v>1962.46</c:v>
                </c:pt>
                <c:pt idx="3383">
                  <c:v>1963.1639999999998</c:v>
                </c:pt>
                <c:pt idx="3384">
                  <c:v>1850.1659999999999</c:v>
                </c:pt>
                <c:pt idx="3385">
                  <c:v>1850.1659999999999</c:v>
                </c:pt>
                <c:pt idx="3386">
                  <c:v>1850.1659999999999</c:v>
                </c:pt>
                <c:pt idx="3387">
                  <c:v>1848.9760000000001</c:v>
                </c:pt>
                <c:pt idx="3388">
                  <c:v>1848.9760000000001</c:v>
                </c:pt>
                <c:pt idx="3389">
                  <c:v>1848.9760000000001</c:v>
                </c:pt>
                <c:pt idx="3390">
                  <c:v>1844.5219999999999</c:v>
                </c:pt>
                <c:pt idx="3391">
                  <c:v>1844.5219999999999</c:v>
                </c:pt>
                <c:pt idx="3392">
                  <c:v>1844.5219999999999</c:v>
                </c:pt>
                <c:pt idx="3393">
                  <c:v>1842.479</c:v>
                </c:pt>
                <c:pt idx="3394">
                  <c:v>1836.8039999999999</c:v>
                </c:pt>
                <c:pt idx="3395">
                  <c:v>1836.8039999999999</c:v>
                </c:pt>
                <c:pt idx="3396">
                  <c:v>1836.8039999999999</c:v>
                </c:pt>
                <c:pt idx="3397">
                  <c:v>1826.0939999999998</c:v>
                </c:pt>
                <c:pt idx="3398">
                  <c:v>1826.0939999999998</c:v>
                </c:pt>
                <c:pt idx="3399">
                  <c:v>1826.0939999999998</c:v>
                </c:pt>
                <c:pt idx="3400">
                  <c:v>1812.6299999999999</c:v>
                </c:pt>
                <c:pt idx="3401">
                  <c:v>1812.6299999999999</c:v>
                </c:pt>
                <c:pt idx="3402">
                  <c:v>1812.6299999999999</c:v>
                </c:pt>
                <c:pt idx="3403">
                  <c:v>1808.4270000000001</c:v>
                </c:pt>
                <c:pt idx="3404">
                  <c:v>1796.752</c:v>
                </c:pt>
                <c:pt idx="3405">
                  <c:v>1796.752</c:v>
                </c:pt>
                <c:pt idx="3406">
                  <c:v>1796.752</c:v>
                </c:pt>
                <c:pt idx="3407">
                  <c:v>1778.8339999999998</c:v>
                </c:pt>
                <c:pt idx="3408">
                  <c:v>1778.8339999999998</c:v>
                </c:pt>
                <c:pt idx="3409">
                  <c:v>1778.8339999999998</c:v>
                </c:pt>
                <c:pt idx="3410">
                  <c:v>1759.3519999999999</c:v>
                </c:pt>
                <c:pt idx="3411">
                  <c:v>1759.3519999999999</c:v>
                </c:pt>
                <c:pt idx="3412">
                  <c:v>1759.3519999999999</c:v>
                </c:pt>
                <c:pt idx="3413">
                  <c:v>1754.5039999999999</c:v>
                </c:pt>
                <c:pt idx="3414">
                  <c:v>1738.748</c:v>
                </c:pt>
                <c:pt idx="3415">
                  <c:v>1738.748</c:v>
                </c:pt>
                <c:pt idx="3416">
                  <c:v>1738.748</c:v>
                </c:pt>
                <c:pt idx="3417">
                  <c:v>1717.5319999999999</c:v>
                </c:pt>
                <c:pt idx="3418">
                  <c:v>1717.5319999999999</c:v>
                </c:pt>
                <c:pt idx="3419">
                  <c:v>1717.5319999999999</c:v>
                </c:pt>
                <c:pt idx="3420">
                  <c:v>1696.2139999999999</c:v>
                </c:pt>
                <c:pt idx="3421">
                  <c:v>1696.2139999999999</c:v>
                </c:pt>
                <c:pt idx="3422">
                  <c:v>1696.2139999999999</c:v>
                </c:pt>
                <c:pt idx="3423">
                  <c:v>1691.923</c:v>
                </c:pt>
                <c:pt idx="3424">
                  <c:v>1675.3719999999998</c:v>
                </c:pt>
                <c:pt idx="3425">
                  <c:v>1675.3719999999998</c:v>
                </c:pt>
                <c:pt idx="3426">
                  <c:v>1675.3719999999998</c:v>
                </c:pt>
                <c:pt idx="3427">
                  <c:v>1655.4480000000001</c:v>
                </c:pt>
                <c:pt idx="3428">
                  <c:v>1655.4480000000001</c:v>
                </c:pt>
                <c:pt idx="3429">
                  <c:v>1655.4480000000001</c:v>
                </c:pt>
                <c:pt idx="3430">
                  <c:v>1637.02</c:v>
                </c:pt>
                <c:pt idx="3431">
                  <c:v>1637.02</c:v>
                </c:pt>
                <c:pt idx="3432">
                  <c:v>1637.02</c:v>
                </c:pt>
                <c:pt idx="3433">
                  <c:v>1634.098</c:v>
                </c:pt>
                <c:pt idx="3434">
                  <c:v>1620.462</c:v>
                </c:pt>
                <c:pt idx="3435">
                  <c:v>1620.462</c:v>
                </c:pt>
                <c:pt idx="3436">
                  <c:v>1620.462</c:v>
                </c:pt>
                <c:pt idx="3437">
                  <c:v>1606.1819999999998</c:v>
                </c:pt>
                <c:pt idx="3438">
                  <c:v>1606.1819999999998</c:v>
                </c:pt>
                <c:pt idx="3439">
                  <c:v>1606.1819999999998</c:v>
                </c:pt>
                <c:pt idx="3440">
                  <c:v>1789.7160000000001</c:v>
                </c:pt>
                <c:pt idx="3441">
                  <c:v>1789.7160000000001</c:v>
                </c:pt>
                <c:pt idx="3442">
                  <c:v>1789.7160000000001</c:v>
                </c:pt>
                <c:pt idx="3443">
                  <c:v>1787.1759999999999</c:v>
                </c:pt>
                <c:pt idx="3444">
                  <c:v>1780.0639999999999</c:v>
                </c:pt>
                <c:pt idx="3445">
                  <c:v>1780.0639999999999</c:v>
                </c:pt>
                <c:pt idx="3446">
                  <c:v>1780.0639999999999</c:v>
                </c:pt>
                <c:pt idx="3447">
                  <c:v>1773.9080000000001</c:v>
                </c:pt>
                <c:pt idx="3448">
                  <c:v>1773.9080000000001</c:v>
                </c:pt>
                <c:pt idx="3449">
                  <c:v>1773.9080000000001</c:v>
                </c:pt>
                <c:pt idx="3450">
                  <c:v>1771.4380000000001</c:v>
                </c:pt>
                <c:pt idx="3451">
                  <c:v>1771.4380000000001</c:v>
                </c:pt>
                <c:pt idx="3452">
                  <c:v>1771.4380000000001</c:v>
                </c:pt>
                <c:pt idx="3453">
                  <c:v>1771.7439999999999</c:v>
                </c:pt>
                <c:pt idx="3454">
                  <c:v>1772.73</c:v>
                </c:pt>
                <c:pt idx="3455">
                  <c:v>1772.73</c:v>
                </c:pt>
                <c:pt idx="3456">
                  <c:v>1772.73</c:v>
                </c:pt>
                <c:pt idx="3457">
                  <c:v>1777.7080000000001</c:v>
                </c:pt>
                <c:pt idx="3458">
                  <c:v>1777.7080000000001</c:v>
                </c:pt>
                <c:pt idx="3459">
                  <c:v>1777.7080000000001</c:v>
                </c:pt>
                <c:pt idx="3460">
                  <c:v>1786.258</c:v>
                </c:pt>
                <c:pt idx="3461">
                  <c:v>1786.258</c:v>
                </c:pt>
                <c:pt idx="3462">
                  <c:v>1786.258</c:v>
                </c:pt>
                <c:pt idx="3463">
                  <c:v>1789.3979999999999</c:v>
                </c:pt>
                <c:pt idx="3464">
                  <c:v>1798.1899999999998</c:v>
                </c:pt>
                <c:pt idx="3465">
                  <c:v>1798.1899999999998</c:v>
                </c:pt>
                <c:pt idx="3466">
                  <c:v>1798.1899999999998</c:v>
                </c:pt>
                <c:pt idx="3467">
                  <c:v>1813.2</c:v>
                </c:pt>
                <c:pt idx="3468">
                  <c:v>1860.6</c:v>
                </c:pt>
                <c:pt idx="3469">
                  <c:v>1860.6</c:v>
                </c:pt>
                <c:pt idx="3470">
                  <c:v>1878.8129999999999</c:v>
                </c:pt>
                <c:pt idx="3471">
                  <c:v>1878.8129999999999</c:v>
                </c:pt>
                <c:pt idx="3472">
                  <c:v>1878.8129999999999</c:v>
                </c:pt>
                <c:pt idx="3473">
                  <c:v>1884.5989999999999</c:v>
                </c:pt>
                <c:pt idx="3474">
                  <c:v>1899.327</c:v>
                </c:pt>
                <c:pt idx="3475">
                  <c:v>1899.327</c:v>
                </c:pt>
                <c:pt idx="3476">
                  <c:v>1899.327</c:v>
                </c:pt>
                <c:pt idx="3477">
                  <c:v>1921.6739999999998</c:v>
                </c:pt>
                <c:pt idx="3478">
                  <c:v>1921.6739999999998</c:v>
                </c:pt>
                <c:pt idx="3479">
                  <c:v>1921.6739999999998</c:v>
                </c:pt>
                <c:pt idx="3480">
                  <c:v>1945.308</c:v>
                </c:pt>
                <c:pt idx="3481">
                  <c:v>1945.308</c:v>
                </c:pt>
                <c:pt idx="3482">
                  <c:v>1945.308</c:v>
                </c:pt>
                <c:pt idx="3483">
                  <c:v>1952.796</c:v>
                </c:pt>
                <c:pt idx="3484">
                  <c:v>1969.6439999999998</c:v>
                </c:pt>
                <c:pt idx="3485">
                  <c:v>1969.6439999999998</c:v>
                </c:pt>
                <c:pt idx="3486">
                  <c:v>1969.6439999999998</c:v>
                </c:pt>
                <c:pt idx="3487">
                  <c:v>1994.097</c:v>
                </c:pt>
                <c:pt idx="3488">
                  <c:v>1890.451</c:v>
                </c:pt>
                <c:pt idx="3489">
                  <c:v>1890.451</c:v>
                </c:pt>
                <c:pt idx="3490">
                  <c:v>1913.1319999999998</c:v>
                </c:pt>
                <c:pt idx="3491">
                  <c:v>1913.1319999999998</c:v>
                </c:pt>
                <c:pt idx="3492">
                  <c:v>1913.1319999999998</c:v>
                </c:pt>
                <c:pt idx="3493">
                  <c:v>1919.578</c:v>
                </c:pt>
                <c:pt idx="3494">
                  <c:v>1934.8139999999999</c:v>
                </c:pt>
                <c:pt idx="3495">
                  <c:v>1934.8139999999999</c:v>
                </c:pt>
                <c:pt idx="3496">
                  <c:v>1934.8139999999999</c:v>
                </c:pt>
                <c:pt idx="3497">
                  <c:v>1954.9050000000011</c:v>
                </c:pt>
                <c:pt idx="3498">
                  <c:v>1954.9050000000011</c:v>
                </c:pt>
                <c:pt idx="3499">
                  <c:v>1954.9050000000011</c:v>
                </c:pt>
                <c:pt idx="3500">
                  <c:v>1972.961</c:v>
                </c:pt>
                <c:pt idx="3501">
                  <c:v>1972.961</c:v>
                </c:pt>
                <c:pt idx="3502">
                  <c:v>1972.961</c:v>
                </c:pt>
                <c:pt idx="3503">
                  <c:v>1978.001</c:v>
                </c:pt>
                <c:pt idx="3504">
                  <c:v>1988.501</c:v>
                </c:pt>
                <c:pt idx="3505">
                  <c:v>1988.501</c:v>
                </c:pt>
                <c:pt idx="3506">
                  <c:v>1988.501</c:v>
                </c:pt>
                <c:pt idx="3507">
                  <c:v>2001.155</c:v>
                </c:pt>
                <c:pt idx="3508">
                  <c:v>1887.5250000000001</c:v>
                </c:pt>
                <c:pt idx="3509">
                  <c:v>1887.5250000000001</c:v>
                </c:pt>
                <c:pt idx="3510">
                  <c:v>1896.45</c:v>
                </c:pt>
                <c:pt idx="3511">
                  <c:v>1896.45</c:v>
                </c:pt>
                <c:pt idx="3512">
                  <c:v>1896.45</c:v>
                </c:pt>
                <c:pt idx="3513">
                  <c:v>1898.08</c:v>
                </c:pt>
                <c:pt idx="3514">
                  <c:v>1902.155</c:v>
                </c:pt>
                <c:pt idx="3515">
                  <c:v>1902.155</c:v>
                </c:pt>
                <c:pt idx="3516">
                  <c:v>1902.155</c:v>
                </c:pt>
                <c:pt idx="3517">
                  <c:v>1904.4649999999999</c:v>
                </c:pt>
                <c:pt idx="3518">
                  <c:v>1904.4649999999999</c:v>
                </c:pt>
                <c:pt idx="3519">
                  <c:v>1904.4649999999999</c:v>
                </c:pt>
                <c:pt idx="3520">
                  <c:v>1903.31</c:v>
                </c:pt>
                <c:pt idx="3521">
                  <c:v>1903.31</c:v>
                </c:pt>
                <c:pt idx="3522">
                  <c:v>1903.31</c:v>
                </c:pt>
                <c:pt idx="3523">
                  <c:v>1902.01</c:v>
                </c:pt>
                <c:pt idx="3524">
                  <c:v>1898.76</c:v>
                </c:pt>
                <c:pt idx="3525">
                  <c:v>1898.76</c:v>
                </c:pt>
                <c:pt idx="3526">
                  <c:v>1898.76</c:v>
                </c:pt>
                <c:pt idx="3527">
                  <c:v>1890.92</c:v>
                </c:pt>
                <c:pt idx="3528">
                  <c:v>1837.008</c:v>
                </c:pt>
                <c:pt idx="3529">
                  <c:v>1837.008</c:v>
                </c:pt>
                <c:pt idx="3530">
                  <c:v>1826.366</c:v>
                </c:pt>
                <c:pt idx="3531">
                  <c:v>1826.366</c:v>
                </c:pt>
                <c:pt idx="3532">
                  <c:v>1826.366</c:v>
                </c:pt>
                <c:pt idx="3533">
                  <c:v>1822.8109999999999</c:v>
                </c:pt>
                <c:pt idx="3534">
                  <c:v>1812.9360000000001</c:v>
                </c:pt>
                <c:pt idx="3535">
                  <c:v>1812.9360000000001</c:v>
                </c:pt>
                <c:pt idx="3536">
                  <c:v>1812.9360000000001</c:v>
                </c:pt>
                <c:pt idx="3537">
                  <c:v>1797.0919999999999</c:v>
                </c:pt>
                <c:pt idx="3538">
                  <c:v>1797.0919999999999</c:v>
                </c:pt>
                <c:pt idx="3539">
                  <c:v>1797.0919999999999</c:v>
                </c:pt>
                <c:pt idx="3540">
                  <c:v>1779.242</c:v>
                </c:pt>
                <c:pt idx="3541">
                  <c:v>1779.242</c:v>
                </c:pt>
                <c:pt idx="3542">
                  <c:v>1779.242</c:v>
                </c:pt>
                <c:pt idx="3543">
                  <c:v>1774.6579999999999</c:v>
                </c:pt>
                <c:pt idx="3544">
                  <c:v>1759.76</c:v>
                </c:pt>
                <c:pt idx="3545">
                  <c:v>1759.76</c:v>
                </c:pt>
                <c:pt idx="3546">
                  <c:v>1759.76</c:v>
                </c:pt>
                <c:pt idx="3547">
                  <c:v>1739.1559999999999</c:v>
                </c:pt>
                <c:pt idx="3548">
                  <c:v>1739.1559999999999</c:v>
                </c:pt>
                <c:pt idx="3549">
                  <c:v>1739.1559999999999</c:v>
                </c:pt>
                <c:pt idx="3550">
                  <c:v>1717.94</c:v>
                </c:pt>
                <c:pt idx="3551">
                  <c:v>1717.94</c:v>
                </c:pt>
                <c:pt idx="3552">
                  <c:v>1768.35</c:v>
                </c:pt>
                <c:pt idx="3553">
                  <c:v>1763.3419999999999</c:v>
                </c:pt>
                <c:pt idx="3554">
                  <c:v>1746.44</c:v>
                </c:pt>
                <c:pt idx="3555">
                  <c:v>1746.44</c:v>
                </c:pt>
                <c:pt idx="3556">
                  <c:v>1746.44</c:v>
                </c:pt>
                <c:pt idx="3557">
                  <c:v>1724.95</c:v>
                </c:pt>
                <c:pt idx="3558">
                  <c:v>1724.95</c:v>
                </c:pt>
                <c:pt idx="3559">
                  <c:v>1724.95</c:v>
                </c:pt>
                <c:pt idx="3560">
                  <c:v>1704.44</c:v>
                </c:pt>
                <c:pt idx="3561">
                  <c:v>1704.44</c:v>
                </c:pt>
                <c:pt idx="3562">
                  <c:v>1704.44</c:v>
                </c:pt>
                <c:pt idx="3563">
                  <c:v>1700.6319999999998</c:v>
                </c:pt>
                <c:pt idx="3564">
                  <c:v>1685.4</c:v>
                </c:pt>
                <c:pt idx="3565">
                  <c:v>1685.4</c:v>
                </c:pt>
                <c:pt idx="3566">
                  <c:v>1685.4</c:v>
                </c:pt>
                <c:pt idx="3567">
                  <c:v>1668.32</c:v>
                </c:pt>
                <c:pt idx="3568">
                  <c:v>1668.32</c:v>
                </c:pt>
                <c:pt idx="3569">
                  <c:v>1668.32</c:v>
                </c:pt>
                <c:pt idx="3570">
                  <c:v>1653.585</c:v>
                </c:pt>
                <c:pt idx="3571">
                  <c:v>1653.585</c:v>
                </c:pt>
                <c:pt idx="3572">
                  <c:v>1653.585</c:v>
                </c:pt>
                <c:pt idx="3573">
                  <c:v>1651.1839999999959</c:v>
                </c:pt>
                <c:pt idx="3574">
                  <c:v>1641.58</c:v>
                </c:pt>
                <c:pt idx="3575">
                  <c:v>1641.58</c:v>
                </c:pt>
                <c:pt idx="3576">
                  <c:v>1641.58</c:v>
                </c:pt>
                <c:pt idx="3577">
                  <c:v>1632.62</c:v>
                </c:pt>
                <c:pt idx="3578">
                  <c:v>1632.62</c:v>
                </c:pt>
                <c:pt idx="3579">
                  <c:v>1632.62</c:v>
                </c:pt>
                <c:pt idx="3580">
                  <c:v>1626.9150000000011</c:v>
                </c:pt>
                <c:pt idx="3581">
                  <c:v>1626.9150000000011</c:v>
                </c:pt>
                <c:pt idx="3582">
                  <c:v>1626.9150000000011</c:v>
                </c:pt>
                <c:pt idx="3583">
                  <c:v>1626.5129999999999</c:v>
                </c:pt>
                <c:pt idx="3584">
                  <c:v>1817.778</c:v>
                </c:pt>
                <c:pt idx="3585">
                  <c:v>1817.778</c:v>
                </c:pt>
                <c:pt idx="3586">
                  <c:v>1817.778</c:v>
                </c:pt>
                <c:pt idx="3587">
                  <c:v>1818.9870000000001</c:v>
                </c:pt>
                <c:pt idx="3588">
                  <c:v>1818.9870000000001</c:v>
                </c:pt>
                <c:pt idx="3589">
                  <c:v>1818.9870000000001</c:v>
                </c:pt>
                <c:pt idx="3590">
                  <c:v>1824.018</c:v>
                </c:pt>
                <c:pt idx="3591">
                  <c:v>1824.018</c:v>
                </c:pt>
                <c:pt idx="3592">
                  <c:v>1824.018</c:v>
                </c:pt>
                <c:pt idx="3593">
                  <c:v>1826.248</c:v>
                </c:pt>
                <c:pt idx="3594">
                  <c:v>1832.7149999999999</c:v>
                </c:pt>
                <c:pt idx="3595">
                  <c:v>1832.7149999999999</c:v>
                </c:pt>
                <c:pt idx="3596">
                  <c:v>1832.7149999999999</c:v>
                </c:pt>
                <c:pt idx="3597">
                  <c:v>1844.922</c:v>
                </c:pt>
                <c:pt idx="3598">
                  <c:v>1844.922</c:v>
                </c:pt>
                <c:pt idx="3599">
                  <c:v>1844.922</c:v>
                </c:pt>
                <c:pt idx="3600">
                  <c:v>1860.249</c:v>
                </c:pt>
                <c:pt idx="3601">
                  <c:v>1860.249</c:v>
                </c:pt>
                <c:pt idx="3602">
                  <c:v>1860.249</c:v>
                </c:pt>
                <c:pt idx="3603">
                  <c:v>1865.3639999999998</c:v>
                </c:pt>
                <c:pt idx="3604">
                  <c:v>1878.3839999999998</c:v>
                </c:pt>
                <c:pt idx="3605">
                  <c:v>1878.3839999999998</c:v>
                </c:pt>
                <c:pt idx="3606">
                  <c:v>1878.3839999999998</c:v>
                </c:pt>
                <c:pt idx="3607">
                  <c:v>1898.8979999999999</c:v>
                </c:pt>
                <c:pt idx="3608">
                  <c:v>1898.8979999999999</c:v>
                </c:pt>
                <c:pt idx="3609">
                  <c:v>1898.8979999999999</c:v>
                </c:pt>
                <c:pt idx="3610">
                  <c:v>1921.2060000000001</c:v>
                </c:pt>
                <c:pt idx="3611">
                  <c:v>1921.2060000000001</c:v>
                </c:pt>
                <c:pt idx="3612">
                  <c:v>1921.2060000000001</c:v>
                </c:pt>
                <c:pt idx="3613">
                  <c:v>1928.4780000000001</c:v>
                </c:pt>
                <c:pt idx="3614">
                  <c:v>1944.84</c:v>
                </c:pt>
                <c:pt idx="3615">
                  <c:v>1944.84</c:v>
                </c:pt>
                <c:pt idx="3616">
                  <c:v>1944.84</c:v>
                </c:pt>
                <c:pt idx="3617">
                  <c:v>1969.1369999999999</c:v>
                </c:pt>
                <c:pt idx="3618">
                  <c:v>1969.1369999999999</c:v>
                </c:pt>
                <c:pt idx="3619">
                  <c:v>1969.1369999999999</c:v>
                </c:pt>
                <c:pt idx="3620">
                  <c:v>1993.59</c:v>
                </c:pt>
                <c:pt idx="3621">
                  <c:v>1993.59</c:v>
                </c:pt>
                <c:pt idx="3622">
                  <c:v>1993.59</c:v>
                </c:pt>
                <c:pt idx="3623">
                  <c:v>2001.5719999999999</c:v>
                </c:pt>
                <c:pt idx="3624">
                  <c:v>2017.5360000000001</c:v>
                </c:pt>
                <c:pt idx="3625">
                  <c:v>2017.5360000000001</c:v>
                </c:pt>
                <c:pt idx="3626">
                  <c:v>2017.5360000000001</c:v>
                </c:pt>
                <c:pt idx="3627">
                  <c:v>2040.3899999999999</c:v>
                </c:pt>
                <c:pt idx="3628">
                  <c:v>1882.36</c:v>
                </c:pt>
                <c:pt idx="3629">
                  <c:v>1882.36</c:v>
                </c:pt>
                <c:pt idx="3630">
                  <c:v>1901.98</c:v>
                </c:pt>
                <c:pt idx="3631">
                  <c:v>1901.98</c:v>
                </c:pt>
                <c:pt idx="3632">
                  <c:v>1901.98</c:v>
                </c:pt>
                <c:pt idx="3633">
                  <c:v>1907.3589999999999</c:v>
                </c:pt>
                <c:pt idx="3634">
                  <c:v>1919.5839999999998</c:v>
                </c:pt>
                <c:pt idx="3635">
                  <c:v>1919.5839999999998</c:v>
                </c:pt>
                <c:pt idx="3636">
                  <c:v>1919.5839999999998</c:v>
                </c:pt>
                <c:pt idx="3637">
                  <c:v>1934.74</c:v>
                </c:pt>
                <c:pt idx="3638">
                  <c:v>1934.74</c:v>
                </c:pt>
                <c:pt idx="3639">
                  <c:v>1934.74</c:v>
                </c:pt>
                <c:pt idx="3640">
                  <c:v>1947.088</c:v>
                </c:pt>
                <c:pt idx="3641">
                  <c:v>1947.088</c:v>
                </c:pt>
                <c:pt idx="3642">
                  <c:v>1947.088</c:v>
                </c:pt>
                <c:pt idx="3643">
                  <c:v>1949.9260000000011</c:v>
                </c:pt>
                <c:pt idx="3644">
                  <c:v>1956.376</c:v>
                </c:pt>
                <c:pt idx="3645">
                  <c:v>1956.376</c:v>
                </c:pt>
                <c:pt idx="3646">
                  <c:v>1956.376</c:v>
                </c:pt>
                <c:pt idx="3647">
                  <c:v>1962.28</c:v>
                </c:pt>
                <c:pt idx="3648">
                  <c:v>1847.82</c:v>
                </c:pt>
                <c:pt idx="3649">
                  <c:v>1847.82</c:v>
                </c:pt>
                <c:pt idx="3650">
                  <c:v>1850.1319999999998</c:v>
                </c:pt>
                <c:pt idx="3651">
                  <c:v>1850.1319999999998</c:v>
                </c:pt>
                <c:pt idx="3652">
                  <c:v>1850.1319999999998</c:v>
                </c:pt>
                <c:pt idx="3653">
                  <c:v>1849.8619999999999</c:v>
                </c:pt>
                <c:pt idx="3654">
                  <c:v>1849.1119999999999</c:v>
                </c:pt>
                <c:pt idx="3655">
                  <c:v>1849.1119999999999</c:v>
                </c:pt>
                <c:pt idx="3656">
                  <c:v>1849.1119999999999</c:v>
                </c:pt>
                <c:pt idx="3657">
                  <c:v>1844.76</c:v>
                </c:pt>
                <c:pt idx="3658">
                  <c:v>1844.76</c:v>
                </c:pt>
                <c:pt idx="3659">
                  <c:v>1844.76</c:v>
                </c:pt>
                <c:pt idx="3660">
                  <c:v>1837.1779999999999</c:v>
                </c:pt>
                <c:pt idx="3661">
                  <c:v>1837.1779999999999</c:v>
                </c:pt>
                <c:pt idx="3662">
                  <c:v>1837.1779999999999</c:v>
                </c:pt>
                <c:pt idx="3663">
                  <c:v>1834.3789999999999</c:v>
                </c:pt>
                <c:pt idx="3664">
                  <c:v>1826.6039999999998</c:v>
                </c:pt>
                <c:pt idx="3665">
                  <c:v>1826.6039999999998</c:v>
                </c:pt>
                <c:pt idx="3666">
                  <c:v>1826.6039999999998</c:v>
                </c:pt>
                <c:pt idx="3667">
                  <c:v>1813.242</c:v>
                </c:pt>
                <c:pt idx="3668">
                  <c:v>1813.242</c:v>
                </c:pt>
                <c:pt idx="3669">
                  <c:v>1813.242</c:v>
                </c:pt>
                <c:pt idx="3670">
                  <c:v>1797.4660000000001</c:v>
                </c:pt>
                <c:pt idx="3671">
                  <c:v>1797.4660000000001</c:v>
                </c:pt>
                <c:pt idx="3672">
                  <c:v>1797.4660000000001</c:v>
                </c:pt>
                <c:pt idx="3673">
                  <c:v>1792.741</c:v>
                </c:pt>
                <c:pt idx="3674">
                  <c:v>1779.616</c:v>
                </c:pt>
                <c:pt idx="3675">
                  <c:v>1779.616</c:v>
                </c:pt>
                <c:pt idx="3676">
                  <c:v>1779.616</c:v>
                </c:pt>
                <c:pt idx="3677">
                  <c:v>1760.1679999999999</c:v>
                </c:pt>
                <c:pt idx="3678">
                  <c:v>1760.1679999999999</c:v>
                </c:pt>
                <c:pt idx="3679">
                  <c:v>1760.1679999999999</c:v>
                </c:pt>
                <c:pt idx="3680">
                  <c:v>1739.598</c:v>
                </c:pt>
                <c:pt idx="3681">
                  <c:v>1739.598</c:v>
                </c:pt>
                <c:pt idx="3682">
                  <c:v>1739.598</c:v>
                </c:pt>
                <c:pt idx="3683">
                  <c:v>1734.606</c:v>
                </c:pt>
                <c:pt idx="3684">
                  <c:v>1718.3819999999998</c:v>
                </c:pt>
                <c:pt idx="3685">
                  <c:v>1718.3819999999998</c:v>
                </c:pt>
                <c:pt idx="3686">
                  <c:v>1718.3819999999998</c:v>
                </c:pt>
                <c:pt idx="3687">
                  <c:v>1697.0639999999999</c:v>
                </c:pt>
                <c:pt idx="3688">
                  <c:v>1697.0639999999999</c:v>
                </c:pt>
                <c:pt idx="3689">
                  <c:v>1697.0639999999999</c:v>
                </c:pt>
                <c:pt idx="3690">
                  <c:v>1676.1879999999999</c:v>
                </c:pt>
                <c:pt idx="3691">
                  <c:v>1676.1879999999999</c:v>
                </c:pt>
                <c:pt idx="3692">
                  <c:v>1676.1879999999999</c:v>
                </c:pt>
                <c:pt idx="3693">
                  <c:v>1672.079</c:v>
                </c:pt>
                <c:pt idx="3694">
                  <c:v>1656.23</c:v>
                </c:pt>
                <c:pt idx="3695">
                  <c:v>1656.23</c:v>
                </c:pt>
                <c:pt idx="3696">
                  <c:v>1656.23</c:v>
                </c:pt>
                <c:pt idx="3697">
                  <c:v>1637.7339999999999</c:v>
                </c:pt>
                <c:pt idx="3698">
                  <c:v>1637.7339999999999</c:v>
                </c:pt>
                <c:pt idx="3699">
                  <c:v>1637.7339999999999</c:v>
                </c:pt>
                <c:pt idx="3700">
                  <c:v>1621.0739999999998</c:v>
                </c:pt>
                <c:pt idx="3701">
                  <c:v>1621.0739999999998</c:v>
                </c:pt>
                <c:pt idx="3702">
                  <c:v>1621.0739999999998</c:v>
                </c:pt>
                <c:pt idx="3703">
                  <c:v>1618.5419999999999</c:v>
                </c:pt>
                <c:pt idx="3704">
                  <c:v>1803.2819999999999</c:v>
                </c:pt>
                <c:pt idx="3705">
                  <c:v>1803.2819999999999</c:v>
                </c:pt>
                <c:pt idx="3706">
                  <c:v>1803.2819999999999</c:v>
                </c:pt>
                <c:pt idx="3707">
                  <c:v>1790.21</c:v>
                </c:pt>
                <c:pt idx="3708">
                  <c:v>1790.21</c:v>
                </c:pt>
                <c:pt idx="3709">
                  <c:v>1790.21</c:v>
                </c:pt>
                <c:pt idx="3710">
                  <c:v>1780.3679999999999</c:v>
                </c:pt>
                <c:pt idx="3711">
                  <c:v>1780.3679999999999</c:v>
                </c:pt>
                <c:pt idx="3712">
                  <c:v>1780.3679999999999</c:v>
                </c:pt>
                <c:pt idx="3713">
                  <c:v>1778.8829999999998</c:v>
                </c:pt>
                <c:pt idx="3714">
                  <c:v>1774.098</c:v>
                </c:pt>
                <c:pt idx="3715">
                  <c:v>1774.098</c:v>
                </c:pt>
                <c:pt idx="3716">
                  <c:v>1774.098</c:v>
                </c:pt>
                <c:pt idx="3717">
                  <c:v>1771.4760000000001</c:v>
                </c:pt>
                <c:pt idx="3718">
                  <c:v>1771.4760000000001</c:v>
                </c:pt>
                <c:pt idx="3719">
                  <c:v>1771.4760000000001</c:v>
                </c:pt>
                <c:pt idx="3720">
                  <c:v>1772.578</c:v>
                </c:pt>
                <c:pt idx="3721">
                  <c:v>1772.578</c:v>
                </c:pt>
                <c:pt idx="3722">
                  <c:v>1772.578</c:v>
                </c:pt>
                <c:pt idx="3723">
                  <c:v>1773.721</c:v>
                </c:pt>
                <c:pt idx="3724">
                  <c:v>1777.404</c:v>
                </c:pt>
                <c:pt idx="3725">
                  <c:v>1777.404</c:v>
                </c:pt>
                <c:pt idx="3726">
                  <c:v>1777.404</c:v>
                </c:pt>
                <c:pt idx="3727">
                  <c:v>1785.84</c:v>
                </c:pt>
                <c:pt idx="3728">
                  <c:v>1785.84</c:v>
                </c:pt>
                <c:pt idx="3729">
                  <c:v>1785.84</c:v>
                </c:pt>
                <c:pt idx="3730">
                  <c:v>1797.6579999999999</c:v>
                </c:pt>
                <c:pt idx="3731">
                  <c:v>1797.6579999999999</c:v>
                </c:pt>
                <c:pt idx="3732">
                  <c:v>1844.6489999999999</c:v>
                </c:pt>
                <c:pt idx="3733">
                  <c:v>1848.961</c:v>
                </c:pt>
                <c:pt idx="3734">
                  <c:v>1859.9370000000001</c:v>
                </c:pt>
                <c:pt idx="3735">
                  <c:v>1859.9370000000001</c:v>
                </c:pt>
                <c:pt idx="3736">
                  <c:v>1859.9370000000001</c:v>
                </c:pt>
                <c:pt idx="3737">
                  <c:v>1877.9939999999999</c:v>
                </c:pt>
                <c:pt idx="3738">
                  <c:v>1877.9939999999999</c:v>
                </c:pt>
                <c:pt idx="3739">
                  <c:v>1877.9939999999999</c:v>
                </c:pt>
                <c:pt idx="3740">
                  <c:v>1898.4690000000001</c:v>
                </c:pt>
                <c:pt idx="3741">
                  <c:v>1898.4690000000001</c:v>
                </c:pt>
                <c:pt idx="3742">
                  <c:v>1898.4690000000001</c:v>
                </c:pt>
                <c:pt idx="3743">
                  <c:v>1905.3209999999999</c:v>
                </c:pt>
                <c:pt idx="3744">
                  <c:v>1920.7380000000001</c:v>
                </c:pt>
                <c:pt idx="3745">
                  <c:v>1920.7380000000001</c:v>
                </c:pt>
                <c:pt idx="3746">
                  <c:v>1920.7380000000001</c:v>
                </c:pt>
                <c:pt idx="3747">
                  <c:v>1944.3329999999999</c:v>
                </c:pt>
                <c:pt idx="3748">
                  <c:v>1944.3329999999999</c:v>
                </c:pt>
                <c:pt idx="3749">
                  <c:v>1944.3329999999999</c:v>
                </c:pt>
                <c:pt idx="3750">
                  <c:v>1968.6689999999999</c:v>
                </c:pt>
                <c:pt idx="3751">
                  <c:v>1968.6689999999999</c:v>
                </c:pt>
                <c:pt idx="3752">
                  <c:v>1866.327</c:v>
                </c:pt>
                <c:pt idx="3753">
                  <c:v>1872.587</c:v>
                </c:pt>
                <c:pt idx="3754">
                  <c:v>1889.489</c:v>
                </c:pt>
                <c:pt idx="3755">
                  <c:v>1889.489</c:v>
                </c:pt>
                <c:pt idx="3756">
                  <c:v>1889.489</c:v>
                </c:pt>
                <c:pt idx="3757">
                  <c:v>1912.2439999999999</c:v>
                </c:pt>
                <c:pt idx="3758">
                  <c:v>1912.2439999999999</c:v>
                </c:pt>
                <c:pt idx="3759">
                  <c:v>1912.2439999999999</c:v>
                </c:pt>
                <c:pt idx="3760">
                  <c:v>1933.963</c:v>
                </c:pt>
                <c:pt idx="3761">
                  <c:v>1933.963</c:v>
                </c:pt>
                <c:pt idx="3762">
                  <c:v>1933.963</c:v>
                </c:pt>
                <c:pt idx="3763">
                  <c:v>1939.9580000000001</c:v>
                </c:pt>
                <c:pt idx="3764">
                  <c:v>1954.1279999999999</c:v>
                </c:pt>
                <c:pt idx="3765">
                  <c:v>1954.1279999999999</c:v>
                </c:pt>
                <c:pt idx="3766">
                  <c:v>1954.1279999999999</c:v>
                </c:pt>
                <c:pt idx="3767">
                  <c:v>1972.258</c:v>
                </c:pt>
                <c:pt idx="3768">
                  <c:v>1972.258</c:v>
                </c:pt>
                <c:pt idx="3769">
                  <c:v>1972.258</c:v>
                </c:pt>
                <c:pt idx="3770">
                  <c:v>1987.9090000000001</c:v>
                </c:pt>
                <c:pt idx="3771">
                  <c:v>1987.9090000000001</c:v>
                </c:pt>
                <c:pt idx="3772">
                  <c:v>1874.9949999999999</c:v>
                </c:pt>
                <c:pt idx="3773">
                  <c:v>1878.4449999999999</c:v>
                </c:pt>
                <c:pt idx="3774">
                  <c:v>1887.07</c:v>
                </c:pt>
                <c:pt idx="3775">
                  <c:v>1887.07</c:v>
                </c:pt>
                <c:pt idx="3776">
                  <c:v>1887.07</c:v>
                </c:pt>
                <c:pt idx="3777">
                  <c:v>1896.135</c:v>
                </c:pt>
                <c:pt idx="3778">
                  <c:v>1896.135</c:v>
                </c:pt>
                <c:pt idx="3779">
                  <c:v>1896.135</c:v>
                </c:pt>
                <c:pt idx="3780">
                  <c:v>1901.98</c:v>
                </c:pt>
                <c:pt idx="3781">
                  <c:v>1901.98</c:v>
                </c:pt>
                <c:pt idx="3782">
                  <c:v>1901.98</c:v>
                </c:pt>
                <c:pt idx="3783">
                  <c:v>1902.6799999999998</c:v>
                </c:pt>
                <c:pt idx="3784">
                  <c:v>1904.43</c:v>
                </c:pt>
                <c:pt idx="3785">
                  <c:v>1904.43</c:v>
                </c:pt>
                <c:pt idx="3786">
                  <c:v>1904.43</c:v>
                </c:pt>
                <c:pt idx="3787">
                  <c:v>1903.4150000000011</c:v>
                </c:pt>
                <c:pt idx="3788">
                  <c:v>1903.4150000000011</c:v>
                </c:pt>
                <c:pt idx="3789">
                  <c:v>1903.4150000000011</c:v>
                </c:pt>
                <c:pt idx="3790">
                  <c:v>1899.0050000000001</c:v>
                </c:pt>
                <c:pt idx="3791">
                  <c:v>1899.0050000000001</c:v>
                </c:pt>
                <c:pt idx="3792">
                  <c:v>1844.8619999999999</c:v>
                </c:pt>
                <c:pt idx="3793">
                  <c:v>1842.8819999999998</c:v>
                </c:pt>
                <c:pt idx="3794">
                  <c:v>1837.3819999999998</c:v>
                </c:pt>
                <c:pt idx="3795">
                  <c:v>1837.3819999999998</c:v>
                </c:pt>
                <c:pt idx="3796">
                  <c:v>1837.3819999999998</c:v>
                </c:pt>
                <c:pt idx="3797">
                  <c:v>1826.8419999999999</c:v>
                </c:pt>
                <c:pt idx="3798">
                  <c:v>1826.8419999999999</c:v>
                </c:pt>
                <c:pt idx="3799">
                  <c:v>1826.8419999999999</c:v>
                </c:pt>
                <c:pt idx="3800">
                  <c:v>1813.548</c:v>
                </c:pt>
                <c:pt idx="3801">
                  <c:v>1813.548</c:v>
                </c:pt>
                <c:pt idx="3802">
                  <c:v>1813.548</c:v>
                </c:pt>
                <c:pt idx="3803">
                  <c:v>1809.3809999999999</c:v>
                </c:pt>
                <c:pt idx="3804">
                  <c:v>1797.806</c:v>
                </c:pt>
                <c:pt idx="3805">
                  <c:v>1797.806</c:v>
                </c:pt>
                <c:pt idx="3806">
                  <c:v>1797.806</c:v>
                </c:pt>
                <c:pt idx="3807">
                  <c:v>1779.99</c:v>
                </c:pt>
                <c:pt idx="3808">
                  <c:v>1779.99</c:v>
                </c:pt>
                <c:pt idx="3809">
                  <c:v>1779.99</c:v>
                </c:pt>
                <c:pt idx="3810">
                  <c:v>1760.576</c:v>
                </c:pt>
                <c:pt idx="3811">
                  <c:v>1760.576</c:v>
                </c:pt>
                <c:pt idx="3812">
                  <c:v>1760.576</c:v>
                </c:pt>
                <c:pt idx="3813">
                  <c:v>1755.7360000000001</c:v>
                </c:pt>
                <c:pt idx="3814">
                  <c:v>1740.0060000000001</c:v>
                </c:pt>
                <c:pt idx="3815">
                  <c:v>1740.0060000000001</c:v>
                </c:pt>
                <c:pt idx="3816">
                  <c:v>1791.0650000000001</c:v>
                </c:pt>
                <c:pt idx="3817">
                  <c:v>1769.26</c:v>
                </c:pt>
                <c:pt idx="3818">
                  <c:v>1769.26</c:v>
                </c:pt>
                <c:pt idx="3819">
                  <c:v>1769.26</c:v>
                </c:pt>
                <c:pt idx="3820">
                  <c:v>1747.3150000000001</c:v>
                </c:pt>
                <c:pt idx="3821">
                  <c:v>1747.3150000000001</c:v>
                </c:pt>
                <c:pt idx="3822">
                  <c:v>1747.3150000000001</c:v>
                </c:pt>
                <c:pt idx="3823">
                  <c:v>1742.395</c:v>
                </c:pt>
                <c:pt idx="3824">
                  <c:v>1725.79</c:v>
                </c:pt>
                <c:pt idx="3825">
                  <c:v>1725.79</c:v>
                </c:pt>
                <c:pt idx="3826">
                  <c:v>1725.79</c:v>
                </c:pt>
                <c:pt idx="3827">
                  <c:v>1705.2449999999999</c:v>
                </c:pt>
                <c:pt idx="3828">
                  <c:v>1705.2449999999999</c:v>
                </c:pt>
                <c:pt idx="3829">
                  <c:v>1705.2449999999999</c:v>
                </c:pt>
                <c:pt idx="3830">
                  <c:v>1686.135</c:v>
                </c:pt>
                <c:pt idx="3831">
                  <c:v>1686.135</c:v>
                </c:pt>
                <c:pt idx="3832">
                  <c:v>1686.135</c:v>
                </c:pt>
                <c:pt idx="3833">
                  <c:v>1682.6979999999999</c:v>
                </c:pt>
                <c:pt idx="3834">
                  <c:v>1668.95</c:v>
                </c:pt>
                <c:pt idx="3835">
                  <c:v>1668.95</c:v>
                </c:pt>
                <c:pt idx="3836">
                  <c:v>1668.95</c:v>
                </c:pt>
                <c:pt idx="3837">
                  <c:v>1654.145</c:v>
                </c:pt>
                <c:pt idx="3838">
                  <c:v>1654.145</c:v>
                </c:pt>
                <c:pt idx="3839">
                  <c:v>1654.145</c:v>
                </c:pt>
                <c:pt idx="3840">
                  <c:v>1642.0350000000001</c:v>
                </c:pt>
                <c:pt idx="3841">
                  <c:v>1642.0350000000001</c:v>
                </c:pt>
                <c:pt idx="3842">
                  <c:v>1642.0350000000001</c:v>
                </c:pt>
                <c:pt idx="3843">
                  <c:v>1640.4749999999999</c:v>
                </c:pt>
                <c:pt idx="3844">
                  <c:v>1632.9349999999999</c:v>
                </c:pt>
                <c:pt idx="3845">
                  <c:v>1632.9349999999999</c:v>
                </c:pt>
                <c:pt idx="3846">
                  <c:v>1632.9349999999999</c:v>
                </c:pt>
                <c:pt idx="3847">
                  <c:v>1627.0550000000001</c:v>
                </c:pt>
                <c:pt idx="3848">
                  <c:v>1820.547</c:v>
                </c:pt>
                <c:pt idx="3849">
                  <c:v>1820.547</c:v>
                </c:pt>
                <c:pt idx="3850">
                  <c:v>1817.778</c:v>
                </c:pt>
                <c:pt idx="3851">
                  <c:v>1817.778</c:v>
                </c:pt>
                <c:pt idx="3852">
                  <c:v>1817.778</c:v>
                </c:pt>
                <c:pt idx="3853">
                  <c:v>1818.058</c:v>
                </c:pt>
                <c:pt idx="3854">
                  <c:v>1818.87</c:v>
                </c:pt>
                <c:pt idx="3855">
                  <c:v>1818.87</c:v>
                </c:pt>
                <c:pt idx="3856">
                  <c:v>1818.87</c:v>
                </c:pt>
                <c:pt idx="3857">
                  <c:v>1823.7449999999999</c:v>
                </c:pt>
                <c:pt idx="3858">
                  <c:v>1823.7449999999999</c:v>
                </c:pt>
                <c:pt idx="3859">
                  <c:v>1823.7449999999999</c:v>
                </c:pt>
                <c:pt idx="3860">
                  <c:v>1832.325</c:v>
                </c:pt>
                <c:pt idx="3861">
                  <c:v>1832.325</c:v>
                </c:pt>
                <c:pt idx="3862">
                  <c:v>1832.325</c:v>
                </c:pt>
                <c:pt idx="3863">
                  <c:v>1835.7239999999999</c:v>
                </c:pt>
                <c:pt idx="3864">
                  <c:v>1844.376</c:v>
                </c:pt>
                <c:pt idx="3865">
                  <c:v>1844.376</c:v>
                </c:pt>
                <c:pt idx="3866">
                  <c:v>1844.376</c:v>
                </c:pt>
                <c:pt idx="3867">
                  <c:v>1859.586</c:v>
                </c:pt>
                <c:pt idx="3868">
                  <c:v>1859.586</c:v>
                </c:pt>
                <c:pt idx="3869">
                  <c:v>1859.586</c:v>
                </c:pt>
                <c:pt idx="3870">
                  <c:v>1877.6039999999998</c:v>
                </c:pt>
                <c:pt idx="3871">
                  <c:v>1877.6039999999998</c:v>
                </c:pt>
                <c:pt idx="3872">
                  <c:v>1877.6039999999998</c:v>
                </c:pt>
                <c:pt idx="3873">
                  <c:v>1883.357</c:v>
                </c:pt>
                <c:pt idx="3874">
                  <c:v>1898.001</c:v>
                </c:pt>
                <c:pt idx="3875">
                  <c:v>1898.001</c:v>
                </c:pt>
                <c:pt idx="3876">
                  <c:v>1898.001</c:v>
                </c:pt>
                <c:pt idx="3877">
                  <c:v>1920.27</c:v>
                </c:pt>
                <c:pt idx="3878">
                  <c:v>1920.27</c:v>
                </c:pt>
                <c:pt idx="3879">
                  <c:v>1920.27</c:v>
                </c:pt>
                <c:pt idx="3880">
                  <c:v>1943.865</c:v>
                </c:pt>
                <c:pt idx="3881">
                  <c:v>1943.865</c:v>
                </c:pt>
                <c:pt idx="3882">
                  <c:v>1943.865</c:v>
                </c:pt>
                <c:pt idx="3883">
                  <c:v>1951.3409999999999</c:v>
                </c:pt>
                <c:pt idx="3884">
                  <c:v>1968.1619999999998</c:v>
                </c:pt>
                <c:pt idx="3885">
                  <c:v>1968.1619999999998</c:v>
                </c:pt>
                <c:pt idx="3886">
                  <c:v>1968.1619999999998</c:v>
                </c:pt>
                <c:pt idx="3887">
                  <c:v>1992.615</c:v>
                </c:pt>
                <c:pt idx="3888">
                  <c:v>1992.615</c:v>
                </c:pt>
                <c:pt idx="3889">
                  <c:v>1992.615</c:v>
                </c:pt>
                <c:pt idx="3890">
                  <c:v>2016.6</c:v>
                </c:pt>
                <c:pt idx="3891">
                  <c:v>2016.6</c:v>
                </c:pt>
                <c:pt idx="3892">
                  <c:v>1911.8</c:v>
                </c:pt>
                <c:pt idx="3893">
                  <c:v>1918.2570000000001</c:v>
                </c:pt>
                <c:pt idx="3894">
                  <c:v>1933.519</c:v>
                </c:pt>
                <c:pt idx="3895">
                  <c:v>1933.519</c:v>
                </c:pt>
                <c:pt idx="3896">
                  <c:v>1933.519</c:v>
                </c:pt>
                <c:pt idx="3897">
                  <c:v>1953.758</c:v>
                </c:pt>
                <c:pt idx="3898">
                  <c:v>1953.758</c:v>
                </c:pt>
                <c:pt idx="3899">
                  <c:v>1953.758</c:v>
                </c:pt>
                <c:pt idx="3900">
                  <c:v>1971.9250000000011</c:v>
                </c:pt>
                <c:pt idx="3901">
                  <c:v>1971.9250000000011</c:v>
                </c:pt>
                <c:pt idx="3902">
                  <c:v>1971.9250000000011</c:v>
                </c:pt>
                <c:pt idx="3903">
                  <c:v>1977.0129999999999</c:v>
                </c:pt>
                <c:pt idx="3904">
                  <c:v>1987.6129999999998</c:v>
                </c:pt>
                <c:pt idx="3905">
                  <c:v>1987.6129999999998</c:v>
                </c:pt>
                <c:pt idx="3906">
                  <c:v>1987.6129999999998</c:v>
                </c:pt>
                <c:pt idx="3907">
                  <c:v>2000.452</c:v>
                </c:pt>
                <c:pt idx="3908">
                  <c:v>2000.452</c:v>
                </c:pt>
                <c:pt idx="3909">
                  <c:v>2000.452</c:v>
                </c:pt>
                <c:pt idx="3910">
                  <c:v>2010.1089999999999</c:v>
                </c:pt>
                <c:pt idx="3911">
                  <c:v>2010.1089999999999</c:v>
                </c:pt>
                <c:pt idx="3912">
                  <c:v>1895.9949999999999</c:v>
                </c:pt>
                <c:pt idx="3913">
                  <c:v>1897.675</c:v>
                </c:pt>
                <c:pt idx="3914">
                  <c:v>1901.875</c:v>
                </c:pt>
                <c:pt idx="3915">
                  <c:v>1901.875</c:v>
                </c:pt>
                <c:pt idx="3916">
                  <c:v>1901.875</c:v>
                </c:pt>
                <c:pt idx="3917">
                  <c:v>1904.395</c:v>
                </c:pt>
                <c:pt idx="3918">
                  <c:v>1904.395</c:v>
                </c:pt>
                <c:pt idx="3919">
                  <c:v>1904.395</c:v>
                </c:pt>
                <c:pt idx="3920">
                  <c:v>1903.4849999999999</c:v>
                </c:pt>
                <c:pt idx="3921">
                  <c:v>1903.4849999999999</c:v>
                </c:pt>
                <c:pt idx="3922">
                  <c:v>1903.4849999999999</c:v>
                </c:pt>
                <c:pt idx="3923">
                  <c:v>1902.2449999999999</c:v>
                </c:pt>
                <c:pt idx="3924">
                  <c:v>1899.145</c:v>
                </c:pt>
                <c:pt idx="3925">
                  <c:v>1899.145</c:v>
                </c:pt>
                <c:pt idx="3926">
                  <c:v>1899.145</c:v>
                </c:pt>
                <c:pt idx="3927">
                  <c:v>1891.48</c:v>
                </c:pt>
                <c:pt idx="3928">
                  <c:v>1891.48</c:v>
                </c:pt>
                <c:pt idx="3929">
                  <c:v>1891.48</c:v>
                </c:pt>
                <c:pt idx="3930">
                  <c:v>1880.7</c:v>
                </c:pt>
                <c:pt idx="3931">
                  <c:v>1880.7</c:v>
                </c:pt>
                <c:pt idx="3932">
                  <c:v>1827.08</c:v>
                </c:pt>
                <c:pt idx="3933">
                  <c:v>1823.57</c:v>
                </c:pt>
                <c:pt idx="3934">
                  <c:v>1813.82</c:v>
                </c:pt>
                <c:pt idx="3935">
                  <c:v>1813.82</c:v>
                </c:pt>
                <c:pt idx="3936">
                  <c:v>1813.82</c:v>
                </c:pt>
                <c:pt idx="3937">
                  <c:v>1798.146</c:v>
                </c:pt>
                <c:pt idx="3938">
                  <c:v>1798.146</c:v>
                </c:pt>
                <c:pt idx="3939">
                  <c:v>1798.146</c:v>
                </c:pt>
                <c:pt idx="3940">
                  <c:v>1780.3639999999998</c:v>
                </c:pt>
                <c:pt idx="3941">
                  <c:v>1780.3639999999998</c:v>
                </c:pt>
                <c:pt idx="3942">
                  <c:v>1780.3639999999998</c:v>
                </c:pt>
                <c:pt idx="3943">
                  <c:v>1775.8039999999999</c:v>
                </c:pt>
                <c:pt idx="3944">
                  <c:v>1760.9839999999999</c:v>
                </c:pt>
                <c:pt idx="3945">
                  <c:v>1760.9839999999999</c:v>
                </c:pt>
                <c:pt idx="3946">
                  <c:v>1760.9839999999999</c:v>
                </c:pt>
                <c:pt idx="3947">
                  <c:v>1740.4480000000001</c:v>
                </c:pt>
                <c:pt idx="3948">
                  <c:v>1740.4480000000001</c:v>
                </c:pt>
                <c:pt idx="3949">
                  <c:v>1740.4480000000001</c:v>
                </c:pt>
                <c:pt idx="3950">
                  <c:v>1719.232</c:v>
                </c:pt>
                <c:pt idx="3951">
                  <c:v>1719.232</c:v>
                </c:pt>
                <c:pt idx="3952">
                  <c:v>1719.232</c:v>
                </c:pt>
                <c:pt idx="3953">
                  <c:v>1714.85</c:v>
                </c:pt>
                <c:pt idx="3954">
                  <c:v>1697.9480000000001</c:v>
                </c:pt>
                <c:pt idx="3955">
                  <c:v>1697.9480000000001</c:v>
                </c:pt>
                <c:pt idx="3956">
                  <c:v>1697.9480000000001</c:v>
                </c:pt>
                <c:pt idx="3957">
                  <c:v>1677.038</c:v>
                </c:pt>
                <c:pt idx="3958">
                  <c:v>1677.038</c:v>
                </c:pt>
                <c:pt idx="3959">
                  <c:v>1677.038</c:v>
                </c:pt>
                <c:pt idx="3960">
                  <c:v>1760.248</c:v>
                </c:pt>
                <c:pt idx="3961">
                  <c:v>1760.248</c:v>
                </c:pt>
                <c:pt idx="3962">
                  <c:v>1760.248</c:v>
                </c:pt>
                <c:pt idx="3963">
                  <c:v>1755.3339999999998</c:v>
                </c:pt>
                <c:pt idx="3964">
                  <c:v>1740.5919999999999</c:v>
                </c:pt>
                <c:pt idx="3965">
                  <c:v>1740.5919999999999</c:v>
                </c:pt>
                <c:pt idx="3966">
                  <c:v>1740.5919999999999</c:v>
                </c:pt>
                <c:pt idx="3967">
                  <c:v>1722.8799999999999</c:v>
                </c:pt>
                <c:pt idx="3968">
                  <c:v>1722.8799999999999</c:v>
                </c:pt>
                <c:pt idx="3969">
                  <c:v>1722.8799999999999</c:v>
                </c:pt>
                <c:pt idx="3970">
                  <c:v>1707.58</c:v>
                </c:pt>
                <c:pt idx="3971">
                  <c:v>1707.58</c:v>
                </c:pt>
                <c:pt idx="3972">
                  <c:v>1707.58</c:v>
                </c:pt>
                <c:pt idx="3973">
                  <c:v>1704.796</c:v>
                </c:pt>
                <c:pt idx="3974">
                  <c:v>1695.0519999999999</c:v>
                </c:pt>
                <c:pt idx="3975">
                  <c:v>1695.0519999999999</c:v>
                </c:pt>
                <c:pt idx="3976">
                  <c:v>1695.0519999999999</c:v>
                </c:pt>
                <c:pt idx="3977">
                  <c:v>1685.62</c:v>
                </c:pt>
                <c:pt idx="3978">
                  <c:v>1685.62</c:v>
                </c:pt>
                <c:pt idx="3979">
                  <c:v>1685.62</c:v>
                </c:pt>
                <c:pt idx="3980">
                  <c:v>1679.5360000000001</c:v>
                </c:pt>
                <c:pt idx="3981">
                  <c:v>1679.5360000000001</c:v>
                </c:pt>
                <c:pt idx="3982">
                  <c:v>1679.5360000000001</c:v>
                </c:pt>
                <c:pt idx="3983">
                  <c:v>1679.0250000000001</c:v>
                </c:pt>
                <c:pt idx="3984">
                  <c:v>1676.9080000000001</c:v>
                </c:pt>
                <c:pt idx="3985">
                  <c:v>1676.9080000000001</c:v>
                </c:pt>
                <c:pt idx="3986">
                  <c:v>1676.9080000000001</c:v>
                </c:pt>
                <c:pt idx="3987">
                  <c:v>1677.808</c:v>
                </c:pt>
                <c:pt idx="3988">
                  <c:v>1818.7919999999999</c:v>
                </c:pt>
                <c:pt idx="3989">
                  <c:v>1818.7919999999999</c:v>
                </c:pt>
                <c:pt idx="3990">
                  <c:v>1823.5889999999999</c:v>
                </c:pt>
                <c:pt idx="3991">
                  <c:v>1823.5889999999999</c:v>
                </c:pt>
                <c:pt idx="3992">
                  <c:v>1823.5889999999999</c:v>
                </c:pt>
                <c:pt idx="3993">
                  <c:v>1825.769</c:v>
                </c:pt>
                <c:pt idx="3994">
                  <c:v>1832.0909999999999</c:v>
                </c:pt>
                <c:pt idx="3995">
                  <c:v>1832.0909999999999</c:v>
                </c:pt>
                <c:pt idx="3996">
                  <c:v>1832.0909999999999</c:v>
                </c:pt>
                <c:pt idx="3997">
                  <c:v>1844.0639999999999</c:v>
                </c:pt>
                <c:pt idx="3998">
                  <c:v>1844.0639999999999</c:v>
                </c:pt>
                <c:pt idx="3999">
                  <c:v>1844.0639999999999</c:v>
                </c:pt>
                <c:pt idx="4000">
                  <c:v>1859.2349999999999</c:v>
                </c:pt>
                <c:pt idx="4001">
                  <c:v>1859.2349999999999</c:v>
                </c:pt>
                <c:pt idx="4002">
                  <c:v>1859.2349999999999</c:v>
                </c:pt>
                <c:pt idx="4003">
                  <c:v>1864.306</c:v>
                </c:pt>
                <c:pt idx="4004">
                  <c:v>1877.2139999999999</c:v>
                </c:pt>
                <c:pt idx="4005">
                  <c:v>1877.2139999999999</c:v>
                </c:pt>
                <c:pt idx="4006">
                  <c:v>1877.2139999999999</c:v>
                </c:pt>
                <c:pt idx="4007">
                  <c:v>1897.5719999999999</c:v>
                </c:pt>
                <c:pt idx="4008">
                  <c:v>1897.5719999999999</c:v>
                </c:pt>
                <c:pt idx="4009">
                  <c:v>1897.5719999999999</c:v>
                </c:pt>
                <c:pt idx="4010">
                  <c:v>1919.8019999999999</c:v>
                </c:pt>
                <c:pt idx="4011">
                  <c:v>1919.8019999999999</c:v>
                </c:pt>
                <c:pt idx="4012">
                  <c:v>1870.8839999999998</c:v>
                </c:pt>
                <c:pt idx="4013">
                  <c:v>1877.528</c:v>
                </c:pt>
                <c:pt idx="4014">
                  <c:v>1893.836</c:v>
                </c:pt>
                <c:pt idx="4015">
                  <c:v>1893.836</c:v>
                </c:pt>
                <c:pt idx="4016">
                  <c:v>1893.836</c:v>
                </c:pt>
                <c:pt idx="4017">
                  <c:v>1917.51</c:v>
                </c:pt>
                <c:pt idx="4018">
                  <c:v>1917.51</c:v>
                </c:pt>
                <c:pt idx="4019">
                  <c:v>1917.51</c:v>
                </c:pt>
                <c:pt idx="4020">
                  <c:v>1941.336</c:v>
                </c:pt>
                <c:pt idx="4021">
                  <c:v>1941.336</c:v>
                </c:pt>
                <c:pt idx="4022">
                  <c:v>1941.336</c:v>
                </c:pt>
                <c:pt idx="4023">
                  <c:v>1948.7160000000001</c:v>
                </c:pt>
                <c:pt idx="4024">
                  <c:v>1964.7060000000001</c:v>
                </c:pt>
                <c:pt idx="4025">
                  <c:v>1964.7060000000001</c:v>
                </c:pt>
                <c:pt idx="4026">
                  <c:v>1964.7060000000001</c:v>
                </c:pt>
                <c:pt idx="4027">
                  <c:v>1987.088</c:v>
                </c:pt>
                <c:pt idx="4028">
                  <c:v>1987.088</c:v>
                </c:pt>
                <c:pt idx="4029">
                  <c:v>1987.088</c:v>
                </c:pt>
                <c:pt idx="4030">
                  <c:v>2007.8739999999998</c:v>
                </c:pt>
                <c:pt idx="4031">
                  <c:v>2007.8739999999998</c:v>
                </c:pt>
                <c:pt idx="4032">
                  <c:v>1900.828</c:v>
                </c:pt>
                <c:pt idx="4033">
                  <c:v>1906.251</c:v>
                </c:pt>
                <c:pt idx="4034">
                  <c:v>1918.576</c:v>
                </c:pt>
                <c:pt idx="4035">
                  <c:v>1918.576</c:v>
                </c:pt>
                <c:pt idx="4036">
                  <c:v>1918.576</c:v>
                </c:pt>
                <c:pt idx="4037">
                  <c:v>1933.876</c:v>
                </c:pt>
                <c:pt idx="4038">
                  <c:v>1933.876</c:v>
                </c:pt>
                <c:pt idx="4039">
                  <c:v>1933.876</c:v>
                </c:pt>
                <c:pt idx="4040">
                  <c:v>1946.44</c:v>
                </c:pt>
                <c:pt idx="4041">
                  <c:v>1946.44</c:v>
                </c:pt>
                <c:pt idx="4042">
                  <c:v>1946.44</c:v>
                </c:pt>
                <c:pt idx="4043">
                  <c:v>1949.3329999999999</c:v>
                </c:pt>
                <c:pt idx="4044">
                  <c:v>1955.9080000000001</c:v>
                </c:pt>
                <c:pt idx="4045">
                  <c:v>1955.9080000000001</c:v>
                </c:pt>
                <c:pt idx="4046">
                  <c:v>1955.9080000000001</c:v>
                </c:pt>
                <c:pt idx="4047">
                  <c:v>1962.028</c:v>
                </c:pt>
                <c:pt idx="4048">
                  <c:v>1962.028</c:v>
                </c:pt>
                <c:pt idx="4049">
                  <c:v>1962.028</c:v>
                </c:pt>
                <c:pt idx="4050">
                  <c:v>1964.6919999999998</c:v>
                </c:pt>
                <c:pt idx="4051">
                  <c:v>1964.6919999999998</c:v>
                </c:pt>
                <c:pt idx="4052">
                  <c:v>1850.098</c:v>
                </c:pt>
                <c:pt idx="4053">
                  <c:v>1849.8729999999998</c:v>
                </c:pt>
                <c:pt idx="4054">
                  <c:v>1849.248</c:v>
                </c:pt>
                <c:pt idx="4055">
                  <c:v>1849.248</c:v>
                </c:pt>
                <c:pt idx="4056">
                  <c:v>1849.248</c:v>
                </c:pt>
                <c:pt idx="4057">
                  <c:v>1845.1</c:v>
                </c:pt>
                <c:pt idx="4058">
                  <c:v>1845.1</c:v>
                </c:pt>
                <c:pt idx="4059">
                  <c:v>1845.1</c:v>
                </c:pt>
                <c:pt idx="4060">
                  <c:v>1837.722</c:v>
                </c:pt>
                <c:pt idx="4061">
                  <c:v>1837.722</c:v>
                </c:pt>
                <c:pt idx="4062">
                  <c:v>1837.722</c:v>
                </c:pt>
                <c:pt idx="4063">
                  <c:v>1834.9680000000001</c:v>
                </c:pt>
                <c:pt idx="4064">
                  <c:v>1827.318</c:v>
                </c:pt>
                <c:pt idx="4065">
                  <c:v>1827.318</c:v>
                </c:pt>
                <c:pt idx="4066">
                  <c:v>1827.318</c:v>
                </c:pt>
                <c:pt idx="4067">
                  <c:v>1814.126</c:v>
                </c:pt>
                <c:pt idx="4068">
                  <c:v>1814.126</c:v>
                </c:pt>
                <c:pt idx="4069">
                  <c:v>1814.126</c:v>
                </c:pt>
                <c:pt idx="4070">
                  <c:v>1798.4860000000001</c:v>
                </c:pt>
                <c:pt idx="4071">
                  <c:v>1798.4860000000001</c:v>
                </c:pt>
                <c:pt idx="4072">
                  <c:v>1798.4860000000001</c:v>
                </c:pt>
                <c:pt idx="4073">
                  <c:v>1793.788</c:v>
                </c:pt>
                <c:pt idx="4074">
                  <c:v>1780.7380000000001</c:v>
                </c:pt>
                <c:pt idx="4075">
                  <c:v>1780.7380000000001</c:v>
                </c:pt>
                <c:pt idx="4076">
                  <c:v>1780.7380000000001</c:v>
                </c:pt>
                <c:pt idx="4077">
                  <c:v>1761.3919999999998</c:v>
                </c:pt>
                <c:pt idx="4078">
                  <c:v>1761.3919999999998</c:v>
                </c:pt>
                <c:pt idx="4079">
                  <c:v>1761.3919999999998</c:v>
                </c:pt>
                <c:pt idx="4080">
                  <c:v>1740.856</c:v>
                </c:pt>
                <c:pt idx="4081">
                  <c:v>1740.856</c:v>
                </c:pt>
                <c:pt idx="4082">
                  <c:v>1740.856</c:v>
                </c:pt>
                <c:pt idx="4083">
                  <c:v>1735.8719999999998</c:v>
                </c:pt>
                <c:pt idx="4084">
                  <c:v>1719.6739999999998</c:v>
                </c:pt>
                <c:pt idx="4085">
                  <c:v>1719.6739999999998</c:v>
                </c:pt>
                <c:pt idx="4086">
                  <c:v>1719.6739999999998</c:v>
                </c:pt>
                <c:pt idx="4087">
                  <c:v>1698.356</c:v>
                </c:pt>
                <c:pt idx="4088">
                  <c:v>1698.356</c:v>
                </c:pt>
                <c:pt idx="4089">
                  <c:v>1698.356</c:v>
                </c:pt>
                <c:pt idx="4090">
                  <c:v>1677.4460000000001</c:v>
                </c:pt>
                <c:pt idx="4091">
                  <c:v>1677.4460000000001</c:v>
                </c:pt>
                <c:pt idx="4092">
                  <c:v>1677.4460000000001</c:v>
                </c:pt>
                <c:pt idx="4093">
                  <c:v>1673.3229999999999</c:v>
                </c:pt>
                <c:pt idx="4094">
                  <c:v>1657.42</c:v>
                </c:pt>
                <c:pt idx="4095">
                  <c:v>1657.42</c:v>
                </c:pt>
                <c:pt idx="4096">
                  <c:v>1657.42</c:v>
                </c:pt>
                <c:pt idx="4097">
                  <c:v>1638.788</c:v>
                </c:pt>
                <c:pt idx="4098">
                  <c:v>1638.788</c:v>
                </c:pt>
                <c:pt idx="4099">
                  <c:v>1638.788</c:v>
                </c:pt>
                <c:pt idx="4100">
                  <c:v>1622.0260000000001</c:v>
                </c:pt>
                <c:pt idx="4101">
                  <c:v>1622.0260000000001</c:v>
                </c:pt>
                <c:pt idx="4102">
                  <c:v>1622.0260000000001</c:v>
                </c:pt>
                <c:pt idx="4103">
                  <c:v>1619.47</c:v>
                </c:pt>
                <c:pt idx="4104">
                  <c:v>1607.5419999999999</c:v>
                </c:pt>
                <c:pt idx="4105">
                  <c:v>1607.5419999999999</c:v>
                </c:pt>
                <c:pt idx="4106">
                  <c:v>1607.5419999999999</c:v>
                </c:pt>
                <c:pt idx="4107">
                  <c:v>1595.6419999999998</c:v>
                </c:pt>
                <c:pt idx="4108">
                  <c:v>1790.8939999999998</c:v>
                </c:pt>
                <c:pt idx="4109">
                  <c:v>1790.8939999999998</c:v>
                </c:pt>
                <c:pt idx="4110">
                  <c:v>1780.9</c:v>
                </c:pt>
                <c:pt idx="4111">
                  <c:v>1780.9</c:v>
                </c:pt>
                <c:pt idx="4112">
                  <c:v>1780.9</c:v>
                </c:pt>
                <c:pt idx="4113">
                  <c:v>1779.3519999999999</c:v>
                </c:pt>
                <c:pt idx="4114">
                  <c:v>1774.3639999999998</c:v>
                </c:pt>
                <c:pt idx="4115">
                  <c:v>1774.3639999999998</c:v>
                </c:pt>
                <c:pt idx="4116">
                  <c:v>1774.3639999999998</c:v>
                </c:pt>
                <c:pt idx="4117">
                  <c:v>1771.5139999999999</c:v>
                </c:pt>
                <c:pt idx="4118">
                  <c:v>1771.5139999999999</c:v>
                </c:pt>
                <c:pt idx="4119">
                  <c:v>1771.5139999999999</c:v>
                </c:pt>
                <c:pt idx="4120">
                  <c:v>1772.4260000000011</c:v>
                </c:pt>
                <c:pt idx="4121">
                  <c:v>1772.4260000000011</c:v>
                </c:pt>
                <c:pt idx="4122">
                  <c:v>1772.4260000000011</c:v>
                </c:pt>
                <c:pt idx="4123">
                  <c:v>1773.5150000000001</c:v>
                </c:pt>
                <c:pt idx="4124">
                  <c:v>1777.0239999999999</c:v>
                </c:pt>
                <c:pt idx="4125">
                  <c:v>1777.0239999999999</c:v>
                </c:pt>
                <c:pt idx="4126">
                  <c:v>1777.0239999999999</c:v>
                </c:pt>
                <c:pt idx="4127">
                  <c:v>1785.232</c:v>
                </c:pt>
                <c:pt idx="4128">
                  <c:v>1785.232</c:v>
                </c:pt>
                <c:pt idx="4129">
                  <c:v>1785.232</c:v>
                </c:pt>
                <c:pt idx="4130">
                  <c:v>1796.8219999999999</c:v>
                </c:pt>
                <c:pt idx="4131">
                  <c:v>1796.8219999999999</c:v>
                </c:pt>
                <c:pt idx="4132">
                  <c:v>1796.8219999999999</c:v>
                </c:pt>
                <c:pt idx="4133">
                  <c:v>1800.702</c:v>
                </c:pt>
                <c:pt idx="4134">
                  <c:v>1811.566</c:v>
                </c:pt>
                <c:pt idx="4135">
                  <c:v>1811.566</c:v>
                </c:pt>
                <c:pt idx="4136">
                  <c:v>1858.923</c:v>
                </c:pt>
                <c:pt idx="4137">
                  <c:v>1876.8239999999998</c:v>
                </c:pt>
                <c:pt idx="4138">
                  <c:v>1876.8239999999998</c:v>
                </c:pt>
                <c:pt idx="4139">
                  <c:v>1876.8239999999998</c:v>
                </c:pt>
                <c:pt idx="4140">
                  <c:v>1897.1429999999998</c:v>
                </c:pt>
                <c:pt idx="4141">
                  <c:v>1897.1429999999998</c:v>
                </c:pt>
                <c:pt idx="4142">
                  <c:v>1897.1429999999998</c:v>
                </c:pt>
                <c:pt idx="4143">
                  <c:v>1903.402</c:v>
                </c:pt>
                <c:pt idx="4144">
                  <c:v>1919.3339999999998</c:v>
                </c:pt>
                <c:pt idx="4145">
                  <c:v>1919.3339999999998</c:v>
                </c:pt>
                <c:pt idx="4146">
                  <c:v>1919.3339999999998</c:v>
                </c:pt>
                <c:pt idx="4147">
                  <c:v>1942.8899999999999</c:v>
                </c:pt>
                <c:pt idx="4148">
                  <c:v>1942.8899999999999</c:v>
                </c:pt>
                <c:pt idx="4149">
                  <c:v>1942.8899999999999</c:v>
                </c:pt>
                <c:pt idx="4150">
                  <c:v>1967.1479999999999</c:v>
                </c:pt>
                <c:pt idx="4151">
                  <c:v>1967.1479999999999</c:v>
                </c:pt>
                <c:pt idx="4152">
                  <c:v>1967.1479999999999</c:v>
                </c:pt>
                <c:pt idx="4153">
                  <c:v>1974.6719999999998</c:v>
                </c:pt>
                <c:pt idx="4154">
                  <c:v>1991.6009999999999</c:v>
                </c:pt>
                <c:pt idx="4155">
                  <c:v>1991.6009999999999</c:v>
                </c:pt>
                <c:pt idx="4156">
                  <c:v>1888.0829999999999</c:v>
                </c:pt>
                <c:pt idx="4157">
                  <c:v>1910.875</c:v>
                </c:pt>
                <c:pt idx="4158">
                  <c:v>1910.875</c:v>
                </c:pt>
                <c:pt idx="4159">
                  <c:v>1910.875</c:v>
                </c:pt>
                <c:pt idx="4160">
                  <c:v>1932.6679999999999</c:v>
                </c:pt>
                <c:pt idx="4161">
                  <c:v>1932.6679999999999</c:v>
                </c:pt>
                <c:pt idx="4162">
                  <c:v>1932.6679999999999</c:v>
                </c:pt>
                <c:pt idx="4163">
                  <c:v>1938.6959999999999</c:v>
                </c:pt>
                <c:pt idx="4164">
                  <c:v>1952.944</c:v>
                </c:pt>
                <c:pt idx="4165">
                  <c:v>1952.944</c:v>
                </c:pt>
                <c:pt idx="4166">
                  <c:v>1952.944</c:v>
                </c:pt>
                <c:pt idx="4167">
                  <c:v>1971.222</c:v>
                </c:pt>
                <c:pt idx="4168">
                  <c:v>1971.222</c:v>
                </c:pt>
                <c:pt idx="4169">
                  <c:v>1971.222</c:v>
                </c:pt>
                <c:pt idx="4170">
                  <c:v>1987.058</c:v>
                </c:pt>
                <c:pt idx="4171">
                  <c:v>1987.058</c:v>
                </c:pt>
                <c:pt idx="4172">
                  <c:v>1987.058</c:v>
                </c:pt>
                <c:pt idx="4173">
                  <c:v>1991.258</c:v>
                </c:pt>
                <c:pt idx="4174">
                  <c:v>2000.008</c:v>
                </c:pt>
                <c:pt idx="4175">
                  <c:v>2000.008</c:v>
                </c:pt>
                <c:pt idx="4176">
                  <c:v>1886.44</c:v>
                </c:pt>
                <c:pt idx="4177">
                  <c:v>1895.6799999999998</c:v>
                </c:pt>
                <c:pt idx="4178">
                  <c:v>1895.6799999999998</c:v>
                </c:pt>
                <c:pt idx="4179">
                  <c:v>1895.6799999999998</c:v>
                </c:pt>
                <c:pt idx="4180">
                  <c:v>1901.7349999999999</c:v>
                </c:pt>
                <c:pt idx="4181">
                  <c:v>1901.7349999999999</c:v>
                </c:pt>
                <c:pt idx="4182">
                  <c:v>1901.7349999999999</c:v>
                </c:pt>
                <c:pt idx="4183">
                  <c:v>1902.4849999999999</c:v>
                </c:pt>
                <c:pt idx="4184">
                  <c:v>1904.36</c:v>
                </c:pt>
                <c:pt idx="4185">
                  <c:v>1904.36</c:v>
                </c:pt>
                <c:pt idx="4186">
                  <c:v>1904.36</c:v>
                </c:pt>
                <c:pt idx="4187">
                  <c:v>1903.59</c:v>
                </c:pt>
                <c:pt idx="4188">
                  <c:v>1903.59</c:v>
                </c:pt>
                <c:pt idx="4189">
                  <c:v>1903.59</c:v>
                </c:pt>
                <c:pt idx="4190">
                  <c:v>1899.3899999999999</c:v>
                </c:pt>
                <c:pt idx="4191">
                  <c:v>1899.3899999999999</c:v>
                </c:pt>
                <c:pt idx="4192">
                  <c:v>1899.3899999999999</c:v>
                </c:pt>
                <c:pt idx="4193">
                  <c:v>1897.24</c:v>
                </c:pt>
                <c:pt idx="4194">
                  <c:v>1891.865</c:v>
                </c:pt>
                <c:pt idx="4195">
                  <c:v>1891.865</c:v>
                </c:pt>
                <c:pt idx="4196">
                  <c:v>1837.9260000000011</c:v>
                </c:pt>
                <c:pt idx="4197">
                  <c:v>1827.556</c:v>
                </c:pt>
                <c:pt idx="4198">
                  <c:v>1827.556</c:v>
                </c:pt>
                <c:pt idx="4199">
                  <c:v>1827.556</c:v>
                </c:pt>
                <c:pt idx="4200">
                  <c:v>1814.432</c:v>
                </c:pt>
                <c:pt idx="4201">
                  <c:v>1814.432</c:v>
                </c:pt>
                <c:pt idx="4202">
                  <c:v>1814.432</c:v>
                </c:pt>
                <c:pt idx="4203">
                  <c:v>1810.3009999999999</c:v>
                </c:pt>
                <c:pt idx="4204">
                  <c:v>1798.826</c:v>
                </c:pt>
                <c:pt idx="4205">
                  <c:v>1798.826</c:v>
                </c:pt>
                <c:pt idx="4206">
                  <c:v>1798.826</c:v>
                </c:pt>
                <c:pt idx="4207">
                  <c:v>1781.1119999999999</c:v>
                </c:pt>
                <c:pt idx="4208">
                  <c:v>1781.1119999999999</c:v>
                </c:pt>
                <c:pt idx="4209">
                  <c:v>1781.1119999999999</c:v>
                </c:pt>
                <c:pt idx="4210">
                  <c:v>1761.8</c:v>
                </c:pt>
                <c:pt idx="4211">
                  <c:v>1761.8</c:v>
                </c:pt>
                <c:pt idx="4212">
                  <c:v>1761.8</c:v>
                </c:pt>
                <c:pt idx="4213">
                  <c:v>1756.9760000000001</c:v>
                </c:pt>
                <c:pt idx="4214">
                  <c:v>1741.298</c:v>
                </c:pt>
                <c:pt idx="4215">
                  <c:v>1741.298</c:v>
                </c:pt>
                <c:pt idx="4216">
                  <c:v>1741.298</c:v>
                </c:pt>
                <c:pt idx="4217">
                  <c:v>1720.116</c:v>
                </c:pt>
                <c:pt idx="4218">
                  <c:v>1720.116</c:v>
                </c:pt>
                <c:pt idx="4219">
                  <c:v>1720.116</c:v>
                </c:pt>
                <c:pt idx="4220">
                  <c:v>1698.798</c:v>
                </c:pt>
                <c:pt idx="4221">
                  <c:v>1698.798</c:v>
                </c:pt>
                <c:pt idx="4222">
                  <c:v>1698.798</c:v>
                </c:pt>
                <c:pt idx="4223">
                  <c:v>1694.4860000000001</c:v>
                </c:pt>
                <c:pt idx="4224">
                  <c:v>1782.316</c:v>
                </c:pt>
                <c:pt idx="4225">
                  <c:v>1782.316</c:v>
                </c:pt>
                <c:pt idx="4226">
                  <c:v>1782.316</c:v>
                </c:pt>
                <c:pt idx="4227">
                  <c:v>1761.1119999999999</c:v>
                </c:pt>
                <c:pt idx="4228">
                  <c:v>1761.1119999999999</c:v>
                </c:pt>
                <c:pt idx="4229">
                  <c:v>1761.1119999999999</c:v>
                </c:pt>
                <c:pt idx="4230">
                  <c:v>1741.348</c:v>
                </c:pt>
                <c:pt idx="4231">
                  <c:v>1741.348</c:v>
                </c:pt>
                <c:pt idx="4232">
                  <c:v>1741.348</c:v>
                </c:pt>
                <c:pt idx="4233">
                  <c:v>1737.3879999999999</c:v>
                </c:pt>
                <c:pt idx="4234">
                  <c:v>1723.528</c:v>
                </c:pt>
                <c:pt idx="4235">
                  <c:v>1723.528</c:v>
                </c:pt>
                <c:pt idx="4236">
                  <c:v>1723.528</c:v>
                </c:pt>
                <c:pt idx="4237">
                  <c:v>1708.12</c:v>
                </c:pt>
                <c:pt idx="4238">
                  <c:v>1708.12</c:v>
                </c:pt>
                <c:pt idx="4239">
                  <c:v>1708.12</c:v>
                </c:pt>
                <c:pt idx="4240">
                  <c:v>1695.4839999999999</c:v>
                </c:pt>
                <c:pt idx="4241">
                  <c:v>1695.4839999999999</c:v>
                </c:pt>
                <c:pt idx="4242">
                  <c:v>1695.4839999999999</c:v>
                </c:pt>
                <c:pt idx="4243">
                  <c:v>1693.3639999999998</c:v>
                </c:pt>
                <c:pt idx="4244">
                  <c:v>1685.944</c:v>
                </c:pt>
                <c:pt idx="4245">
                  <c:v>1685.944</c:v>
                </c:pt>
                <c:pt idx="4246">
                  <c:v>1685.944</c:v>
                </c:pt>
                <c:pt idx="4247">
                  <c:v>1679.7160000000001</c:v>
                </c:pt>
                <c:pt idx="4248">
                  <c:v>1679.7160000000001</c:v>
                </c:pt>
                <c:pt idx="4249">
                  <c:v>1679.7160000000001</c:v>
                </c:pt>
                <c:pt idx="4250">
                  <c:v>1676.944</c:v>
                </c:pt>
                <c:pt idx="4251">
                  <c:v>1676.944</c:v>
                </c:pt>
                <c:pt idx="4252">
                  <c:v>1817.856</c:v>
                </c:pt>
                <c:pt idx="4253">
                  <c:v>1818.066</c:v>
                </c:pt>
                <c:pt idx="4254">
                  <c:v>1818.675</c:v>
                </c:pt>
                <c:pt idx="4255">
                  <c:v>1818.675</c:v>
                </c:pt>
                <c:pt idx="4256">
                  <c:v>1818.675</c:v>
                </c:pt>
                <c:pt idx="4257">
                  <c:v>1823.355</c:v>
                </c:pt>
                <c:pt idx="4258">
                  <c:v>1823.355</c:v>
                </c:pt>
                <c:pt idx="4259">
                  <c:v>1823.355</c:v>
                </c:pt>
                <c:pt idx="4260">
                  <c:v>1831.701</c:v>
                </c:pt>
                <c:pt idx="4261">
                  <c:v>1831.701</c:v>
                </c:pt>
                <c:pt idx="4262">
                  <c:v>1831.701</c:v>
                </c:pt>
                <c:pt idx="4263">
                  <c:v>1835.0339999999999</c:v>
                </c:pt>
                <c:pt idx="4264">
                  <c:v>1843.518</c:v>
                </c:pt>
                <c:pt idx="4265">
                  <c:v>1843.518</c:v>
                </c:pt>
                <c:pt idx="4266">
                  <c:v>1843.518</c:v>
                </c:pt>
                <c:pt idx="4267">
                  <c:v>1858.5719999999999</c:v>
                </c:pt>
                <c:pt idx="4268">
                  <c:v>1858.5719999999999</c:v>
                </c:pt>
                <c:pt idx="4269">
                  <c:v>1858.5719999999999</c:v>
                </c:pt>
                <c:pt idx="4270">
                  <c:v>1876.434</c:v>
                </c:pt>
                <c:pt idx="4271">
                  <c:v>1876.434</c:v>
                </c:pt>
                <c:pt idx="4272">
                  <c:v>1876.434</c:v>
                </c:pt>
                <c:pt idx="4273">
                  <c:v>1882.1539999999998</c:v>
                </c:pt>
                <c:pt idx="4274">
                  <c:v>1896.7139999999999</c:v>
                </c:pt>
                <c:pt idx="4275">
                  <c:v>1896.7139999999999</c:v>
                </c:pt>
                <c:pt idx="4276">
                  <c:v>1896.7139999999999</c:v>
                </c:pt>
                <c:pt idx="4277">
                  <c:v>1918.866</c:v>
                </c:pt>
                <c:pt idx="4278">
                  <c:v>1918.866</c:v>
                </c:pt>
                <c:pt idx="4279">
                  <c:v>1918.866</c:v>
                </c:pt>
                <c:pt idx="4280">
                  <c:v>1942.3829999999998</c:v>
                </c:pt>
                <c:pt idx="4281">
                  <c:v>1942.3829999999998</c:v>
                </c:pt>
                <c:pt idx="4282">
                  <c:v>1942.3829999999998</c:v>
                </c:pt>
                <c:pt idx="4283">
                  <c:v>1949.8589999999999</c:v>
                </c:pt>
                <c:pt idx="4284">
                  <c:v>1966.6799999999998</c:v>
                </c:pt>
                <c:pt idx="4285">
                  <c:v>1966.6799999999998</c:v>
                </c:pt>
                <c:pt idx="4286">
                  <c:v>1966.6799999999998</c:v>
                </c:pt>
                <c:pt idx="4287">
                  <c:v>1991.1329999999998</c:v>
                </c:pt>
                <c:pt idx="4288">
                  <c:v>1991.1329999999998</c:v>
                </c:pt>
                <c:pt idx="4289">
                  <c:v>1991.1329999999998</c:v>
                </c:pt>
                <c:pt idx="4290">
                  <c:v>2015.1569999999999</c:v>
                </c:pt>
                <c:pt idx="4291">
                  <c:v>2015.1569999999999</c:v>
                </c:pt>
                <c:pt idx="4292">
                  <c:v>2015.1569999999999</c:v>
                </c:pt>
                <c:pt idx="4293">
                  <c:v>2022.827</c:v>
                </c:pt>
                <c:pt idx="4294">
                  <c:v>2038.1669999999999</c:v>
                </c:pt>
                <c:pt idx="4295">
                  <c:v>2038.1669999999999</c:v>
                </c:pt>
                <c:pt idx="4296">
                  <c:v>1880.308</c:v>
                </c:pt>
                <c:pt idx="4297">
                  <c:v>1900.0719999999999</c:v>
                </c:pt>
                <c:pt idx="4298">
                  <c:v>1900.0719999999999</c:v>
                </c:pt>
                <c:pt idx="4299">
                  <c:v>1900.0719999999999</c:v>
                </c:pt>
                <c:pt idx="4300">
                  <c:v>1917.8919999999998</c:v>
                </c:pt>
                <c:pt idx="4301">
                  <c:v>1917.8919999999998</c:v>
                </c:pt>
                <c:pt idx="4302">
                  <c:v>1917.8919999999998</c:v>
                </c:pt>
                <c:pt idx="4303">
                  <c:v>1922.6109999999999</c:v>
                </c:pt>
                <c:pt idx="4304">
                  <c:v>1933.336</c:v>
                </c:pt>
                <c:pt idx="4305">
                  <c:v>1933.336</c:v>
                </c:pt>
                <c:pt idx="4306">
                  <c:v>1933.336</c:v>
                </c:pt>
                <c:pt idx="4307">
                  <c:v>1945.972</c:v>
                </c:pt>
                <c:pt idx="4308">
                  <c:v>1945.972</c:v>
                </c:pt>
                <c:pt idx="4309">
                  <c:v>1945.972</c:v>
                </c:pt>
                <c:pt idx="4310">
                  <c:v>1955.5839999999998</c:v>
                </c:pt>
                <c:pt idx="4311">
                  <c:v>1955.5839999999998</c:v>
                </c:pt>
                <c:pt idx="4312">
                  <c:v>1955.5839999999998</c:v>
                </c:pt>
                <c:pt idx="4313">
                  <c:v>1957.498</c:v>
                </c:pt>
                <c:pt idx="4314">
                  <c:v>1961.848</c:v>
                </c:pt>
                <c:pt idx="4315">
                  <c:v>1961.848</c:v>
                </c:pt>
                <c:pt idx="4316">
                  <c:v>1847.412</c:v>
                </c:pt>
                <c:pt idx="4317">
                  <c:v>1850.0639999999999</c:v>
                </c:pt>
                <c:pt idx="4318">
                  <c:v>1850.0639999999999</c:v>
                </c:pt>
                <c:pt idx="4319">
                  <c:v>1850.0639999999999</c:v>
                </c:pt>
                <c:pt idx="4320">
                  <c:v>1849.35</c:v>
                </c:pt>
                <c:pt idx="4321">
                  <c:v>1849.35</c:v>
                </c:pt>
                <c:pt idx="4322">
                  <c:v>1849.35</c:v>
                </c:pt>
                <c:pt idx="4323">
                  <c:v>1848.288</c:v>
                </c:pt>
                <c:pt idx="4324">
                  <c:v>1845.338</c:v>
                </c:pt>
                <c:pt idx="4325">
                  <c:v>1845.338</c:v>
                </c:pt>
                <c:pt idx="4326">
                  <c:v>1845.338</c:v>
                </c:pt>
                <c:pt idx="4327">
                  <c:v>1838.096</c:v>
                </c:pt>
                <c:pt idx="4328">
                  <c:v>1838.096</c:v>
                </c:pt>
                <c:pt idx="4329">
                  <c:v>1838.096</c:v>
                </c:pt>
                <c:pt idx="4330">
                  <c:v>1827.7939999999999</c:v>
                </c:pt>
                <c:pt idx="4331">
                  <c:v>1827.7939999999999</c:v>
                </c:pt>
                <c:pt idx="4332">
                  <c:v>1827.7939999999999</c:v>
                </c:pt>
                <c:pt idx="4333">
                  <c:v>1824.329</c:v>
                </c:pt>
                <c:pt idx="4334">
                  <c:v>1814.704</c:v>
                </c:pt>
                <c:pt idx="4335">
                  <c:v>1814.704</c:v>
                </c:pt>
                <c:pt idx="4336">
                  <c:v>1814.704</c:v>
                </c:pt>
                <c:pt idx="4337">
                  <c:v>1799.1659999999999</c:v>
                </c:pt>
                <c:pt idx="4338">
                  <c:v>1799.1659999999999</c:v>
                </c:pt>
                <c:pt idx="4339">
                  <c:v>1799.1659999999999</c:v>
                </c:pt>
                <c:pt idx="4340">
                  <c:v>1781.4860000000001</c:v>
                </c:pt>
                <c:pt idx="4341">
                  <c:v>1781.4860000000001</c:v>
                </c:pt>
                <c:pt idx="4342">
                  <c:v>1781.4860000000001</c:v>
                </c:pt>
                <c:pt idx="4343">
                  <c:v>1776.95</c:v>
                </c:pt>
                <c:pt idx="4344">
                  <c:v>1762.2080000000001</c:v>
                </c:pt>
                <c:pt idx="4345">
                  <c:v>1762.2080000000001</c:v>
                </c:pt>
                <c:pt idx="4346">
                  <c:v>1762.2080000000001</c:v>
                </c:pt>
                <c:pt idx="4347">
                  <c:v>1741.7060000000001</c:v>
                </c:pt>
                <c:pt idx="4348">
                  <c:v>1741.7060000000001</c:v>
                </c:pt>
                <c:pt idx="4349">
                  <c:v>1741.7060000000001</c:v>
                </c:pt>
                <c:pt idx="4350">
                  <c:v>1720.558</c:v>
                </c:pt>
                <c:pt idx="4351">
                  <c:v>1720.558</c:v>
                </c:pt>
                <c:pt idx="4352">
                  <c:v>1720.558</c:v>
                </c:pt>
                <c:pt idx="4353">
                  <c:v>1716.1689999999999</c:v>
                </c:pt>
                <c:pt idx="4354">
                  <c:v>1699.24</c:v>
                </c:pt>
                <c:pt idx="4355">
                  <c:v>1699.24</c:v>
                </c:pt>
                <c:pt idx="4356">
                  <c:v>1699.24</c:v>
                </c:pt>
                <c:pt idx="4357">
                  <c:v>1678.2619999999999</c:v>
                </c:pt>
                <c:pt idx="4358">
                  <c:v>1678.2619999999999</c:v>
                </c:pt>
                <c:pt idx="4359">
                  <c:v>1678.2619999999999</c:v>
                </c:pt>
                <c:pt idx="4360">
                  <c:v>1658.202</c:v>
                </c:pt>
                <c:pt idx="4361">
                  <c:v>1658.202</c:v>
                </c:pt>
                <c:pt idx="4362">
                  <c:v>1658.202</c:v>
                </c:pt>
                <c:pt idx="4363">
                  <c:v>1654.9080000000001</c:v>
                </c:pt>
                <c:pt idx="4364">
                  <c:v>1639.5360000000001</c:v>
                </c:pt>
                <c:pt idx="4365">
                  <c:v>1639.5360000000001</c:v>
                </c:pt>
                <c:pt idx="4366">
                  <c:v>1639.5360000000001</c:v>
                </c:pt>
                <c:pt idx="4367">
                  <c:v>1622.6719999999998</c:v>
                </c:pt>
                <c:pt idx="4368">
                  <c:v>1622.6719999999998</c:v>
                </c:pt>
                <c:pt idx="4369">
                  <c:v>1622.6719999999998</c:v>
                </c:pt>
                <c:pt idx="4370">
                  <c:v>1608.0519999999999</c:v>
                </c:pt>
                <c:pt idx="4371">
                  <c:v>1608.0519999999999</c:v>
                </c:pt>
                <c:pt idx="4372">
                  <c:v>1804.7639999999999</c:v>
                </c:pt>
                <c:pt idx="4373">
                  <c:v>1801.2439999999999</c:v>
                </c:pt>
                <c:pt idx="4374">
                  <c:v>1791.3879999999999</c:v>
                </c:pt>
                <c:pt idx="4375">
                  <c:v>1791.3879999999999</c:v>
                </c:pt>
                <c:pt idx="4376">
                  <c:v>1791.3879999999999</c:v>
                </c:pt>
                <c:pt idx="4377">
                  <c:v>1781.242</c:v>
                </c:pt>
                <c:pt idx="4378">
                  <c:v>1781.242</c:v>
                </c:pt>
                <c:pt idx="4379">
                  <c:v>1781.242</c:v>
                </c:pt>
                <c:pt idx="4380">
                  <c:v>1774.5539999999999</c:v>
                </c:pt>
                <c:pt idx="4381">
                  <c:v>1774.5539999999999</c:v>
                </c:pt>
                <c:pt idx="4382">
                  <c:v>1774.5539999999999</c:v>
                </c:pt>
                <c:pt idx="4383">
                  <c:v>1773.8519999999999</c:v>
                </c:pt>
                <c:pt idx="4384">
                  <c:v>1771.59</c:v>
                </c:pt>
                <c:pt idx="4385">
                  <c:v>1771.59</c:v>
                </c:pt>
                <c:pt idx="4386">
                  <c:v>1771.59</c:v>
                </c:pt>
                <c:pt idx="4387">
                  <c:v>1772.3119999999999</c:v>
                </c:pt>
                <c:pt idx="4388">
                  <c:v>1772.3119999999999</c:v>
                </c:pt>
                <c:pt idx="4389">
                  <c:v>1772.3119999999999</c:v>
                </c:pt>
                <c:pt idx="4390">
                  <c:v>1776.758</c:v>
                </c:pt>
                <c:pt idx="4391">
                  <c:v>1776.758</c:v>
                </c:pt>
                <c:pt idx="4392">
                  <c:v>1776.758</c:v>
                </c:pt>
                <c:pt idx="4393">
                  <c:v>1778.6659999999999</c:v>
                </c:pt>
                <c:pt idx="4394">
                  <c:v>1784.8139999999999</c:v>
                </c:pt>
                <c:pt idx="4395">
                  <c:v>1784.8139999999999</c:v>
                </c:pt>
                <c:pt idx="4396">
                  <c:v>1784.8139999999999</c:v>
                </c:pt>
                <c:pt idx="4397">
                  <c:v>1796.29</c:v>
                </c:pt>
                <c:pt idx="4398">
                  <c:v>1796.29</c:v>
                </c:pt>
                <c:pt idx="4399">
                  <c:v>1796.29</c:v>
                </c:pt>
                <c:pt idx="4400">
                  <c:v>1858.221</c:v>
                </c:pt>
                <c:pt idx="4401">
                  <c:v>1858.221</c:v>
                </c:pt>
                <c:pt idx="4402">
                  <c:v>1858.221</c:v>
                </c:pt>
                <c:pt idx="4403">
                  <c:v>1863.248</c:v>
                </c:pt>
                <c:pt idx="4404">
                  <c:v>1876.0439999999999</c:v>
                </c:pt>
                <c:pt idx="4405">
                  <c:v>1876.0439999999999</c:v>
                </c:pt>
                <c:pt idx="4406">
                  <c:v>1876.0439999999999</c:v>
                </c:pt>
                <c:pt idx="4407">
                  <c:v>1896.2850000000001</c:v>
                </c:pt>
                <c:pt idx="4408">
                  <c:v>1896.2850000000001</c:v>
                </c:pt>
                <c:pt idx="4409">
                  <c:v>1896.2850000000001</c:v>
                </c:pt>
                <c:pt idx="4410">
                  <c:v>1918.3979999999999</c:v>
                </c:pt>
                <c:pt idx="4411">
                  <c:v>1918.3979999999999</c:v>
                </c:pt>
                <c:pt idx="4412">
                  <c:v>1918.3979999999999</c:v>
                </c:pt>
                <c:pt idx="4413">
                  <c:v>1925.6339999999998</c:v>
                </c:pt>
                <c:pt idx="4414">
                  <c:v>1941.9150000000011</c:v>
                </c:pt>
                <c:pt idx="4415">
                  <c:v>1941.9150000000011</c:v>
                </c:pt>
                <c:pt idx="4416">
                  <c:v>1941.9150000000011</c:v>
                </c:pt>
                <c:pt idx="4417">
                  <c:v>1966.1729999999998</c:v>
                </c:pt>
                <c:pt idx="4418">
                  <c:v>1966.1729999999998</c:v>
                </c:pt>
                <c:pt idx="4419">
                  <c:v>1966.1729999999998</c:v>
                </c:pt>
                <c:pt idx="4420">
                  <c:v>1887.1579999999999</c:v>
                </c:pt>
                <c:pt idx="4421">
                  <c:v>1887.1579999999999</c:v>
                </c:pt>
                <c:pt idx="4422">
                  <c:v>1887.1579999999999</c:v>
                </c:pt>
                <c:pt idx="4423">
                  <c:v>1893.934</c:v>
                </c:pt>
                <c:pt idx="4424">
                  <c:v>1909.95</c:v>
                </c:pt>
                <c:pt idx="4425">
                  <c:v>1909.95</c:v>
                </c:pt>
                <c:pt idx="4426">
                  <c:v>1909.95</c:v>
                </c:pt>
                <c:pt idx="4427">
                  <c:v>1931.817</c:v>
                </c:pt>
                <c:pt idx="4428">
                  <c:v>1931.817</c:v>
                </c:pt>
                <c:pt idx="4429">
                  <c:v>1931.817</c:v>
                </c:pt>
                <c:pt idx="4430">
                  <c:v>1952.1669999999999</c:v>
                </c:pt>
                <c:pt idx="4431">
                  <c:v>1952.1669999999999</c:v>
                </c:pt>
                <c:pt idx="4432">
                  <c:v>1952.1669999999999</c:v>
                </c:pt>
                <c:pt idx="4433">
                  <c:v>1958.1189999999999</c:v>
                </c:pt>
                <c:pt idx="4434">
                  <c:v>1970.519</c:v>
                </c:pt>
                <c:pt idx="4435">
                  <c:v>1970.519</c:v>
                </c:pt>
                <c:pt idx="4436">
                  <c:v>1970.519</c:v>
                </c:pt>
                <c:pt idx="4437">
                  <c:v>1986.4660000000001</c:v>
                </c:pt>
                <c:pt idx="4438">
                  <c:v>1986.4660000000001</c:v>
                </c:pt>
                <c:pt idx="4439">
                  <c:v>1986.4660000000001</c:v>
                </c:pt>
                <c:pt idx="4440">
                  <c:v>1885.9849999999999</c:v>
                </c:pt>
                <c:pt idx="4441">
                  <c:v>1885.9849999999999</c:v>
                </c:pt>
                <c:pt idx="4442">
                  <c:v>1885.9849999999999</c:v>
                </c:pt>
                <c:pt idx="4443">
                  <c:v>1888.665</c:v>
                </c:pt>
                <c:pt idx="4444">
                  <c:v>1895.365</c:v>
                </c:pt>
                <c:pt idx="4445">
                  <c:v>1895.365</c:v>
                </c:pt>
                <c:pt idx="4446">
                  <c:v>1895.365</c:v>
                </c:pt>
                <c:pt idx="4447">
                  <c:v>1901.5250000000001</c:v>
                </c:pt>
                <c:pt idx="4448">
                  <c:v>1901.5250000000001</c:v>
                </c:pt>
                <c:pt idx="4449">
                  <c:v>1901.5250000000001</c:v>
                </c:pt>
                <c:pt idx="4450">
                  <c:v>1904.325</c:v>
                </c:pt>
                <c:pt idx="4451">
                  <c:v>1904.325</c:v>
                </c:pt>
                <c:pt idx="4452">
                  <c:v>1904.325</c:v>
                </c:pt>
                <c:pt idx="4453">
                  <c:v>1904.145</c:v>
                </c:pt>
                <c:pt idx="4454">
                  <c:v>1903.6949999999954</c:v>
                </c:pt>
                <c:pt idx="4455">
                  <c:v>1903.6949999999954</c:v>
                </c:pt>
                <c:pt idx="4456">
                  <c:v>1903.6949999999954</c:v>
                </c:pt>
                <c:pt idx="4457">
                  <c:v>1899.6</c:v>
                </c:pt>
                <c:pt idx="4458">
                  <c:v>1899.6</c:v>
                </c:pt>
                <c:pt idx="4459">
                  <c:v>1899.6</c:v>
                </c:pt>
                <c:pt idx="4460">
                  <c:v>1838.2660000000001</c:v>
                </c:pt>
                <c:pt idx="4461">
                  <c:v>1838.2660000000001</c:v>
                </c:pt>
                <c:pt idx="4462">
                  <c:v>1838.2660000000001</c:v>
                </c:pt>
                <c:pt idx="4463">
                  <c:v>1835.557</c:v>
                </c:pt>
                <c:pt idx="4464">
                  <c:v>1828.0319999999999</c:v>
                </c:pt>
                <c:pt idx="4465">
                  <c:v>1828.0319999999999</c:v>
                </c:pt>
                <c:pt idx="4466">
                  <c:v>1828.0319999999999</c:v>
                </c:pt>
                <c:pt idx="4467">
                  <c:v>1815.01</c:v>
                </c:pt>
                <c:pt idx="4468">
                  <c:v>1815.01</c:v>
                </c:pt>
                <c:pt idx="4469">
                  <c:v>1815.01</c:v>
                </c:pt>
                <c:pt idx="4470">
                  <c:v>1799.5060000000001</c:v>
                </c:pt>
                <c:pt idx="4471">
                  <c:v>1799.5060000000001</c:v>
                </c:pt>
                <c:pt idx="4472">
                  <c:v>1799.5060000000001</c:v>
                </c:pt>
                <c:pt idx="4473">
                  <c:v>1794.8439999999998</c:v>
                </c:pt>
                <c:pt idx="4474">
                  <c:v>1781.8939999999998</c:v>
                </c:pt>
                <c:pt idx="4475">
                  <c:v>1781.8939999999998</c:v>
                </c:pt>
                <c:pt idx="4476">
                  <c:v>1781.8939999999998</c:v>
                </c:pt>
                <c:pt idx="4477">
                  <c:v>1762.616</c:v>
                </c:pt>
                <c:pt idx="4478">
                  <c:v>1762.616</c:v>
                </c:pt>
                <c:pt idx="4479">
                  <c:v>1762.616</c:v>
                </c:pt>
                <c:pt idx="4480">
                  <c:v>1742.1479999999999</c:v>
                </c:pt>
                <c:pt idx="4481">
                  <c:v>1742.1479999999999</c:v>
                </c:pt>
                <c:pt idx="4482">
                  <c:v>1742.1479999999999</c:v>
                </c:pt>
                <c:pt idx="4483">
                  <c:v>1737.1639999999998</c:v>
                </c:pt>
                <c:pt idx="4484">
                  <c:v>1771.4649999999999</c:v>
                </c:pt>
                <c:pt idx="4485">
                  <c:v>1771.4649999999999</c:v>
                </c:pt>
                <c:pt idx="4486">
                  <c:v>1771.4649999999999</c:v>
                </c:pt>
                <c:pt idx="4487">
                  <c:v>1749.52</c:v>
                </c:pt>
                <c:pt idx="4488">
                  <c:v>1749.52</c:v>
                </c:pt>
                <c:pt idx="4489">
                  <c:v>1749.52</c:v>
                </c:pt>
                <c:pt idx="4490">
                  <c:v>1727.96</c:v>
                </c:pt>
                <c:pt idx="4491">
                  <c:v>1727.96</c:v>
                </c:pt>
                <c:pt idx="4492">
                  <c:v>1727.96</c:v>
                </c:pt>
                <c:pt idx="4493">
                  <c:v>1723.232</c:v>
                </c:pt>
                <c:pt idx="4494">
                  <c:v>1707.2750000000001</c:v>
                </c:pt>
                <c:pt idx="4495">
                  <c:v>1707.2750000000001</c:v>
                </c:pt>
                <c:pt idx="4496">
                  <c:v>1707.2750000000001</c:v>
                </c:pt>
                <c:pt idx="4497">
                  <c:v>1687.99</c:v>
                </c:pt>
                <c:pt idx="4498">
                  <c:v>1687.99</c:v>
                </c:pt>
                <c:pt idx="4499">
                  <c:v>1687.99</c:v>
                </c:pt>
                <c:pt idx="4500">
                  <c:v>1670.595</c:v>
                </c:pt>
                <c:pt idx="4501">
                  <c:v>1670.595</c:v>
                </c:pt>
                <c:pt idx="4502">
                  <c:v>1670.595</c:v>
                </c:pt>
                <c:pt idx="4503">
                  <c:v>1667.578</c:v>
                </c:pt>
                <c:pt idx="4504">
                  <c:v>1655.51</c:v>
                </c:pt>
                <c:pt idx="4505">
                  <c:v>1655.51</c:v>
                </c:pt>
                <c:pt idx="4506">
                  <c:v>1655.51</c:v>
                </c:pt>
                <c:pt idx="4507">
                  <c:v>1643.12</c:v>
                </c:pt>
                <c:pt idx="4508">
                  <c:v>1643.12</c:v>
                </c:pt>
                <c:pt idx="4509">
                  <c:v>1643.12</c:v>
                </c:pt>
                <c:pt idx="4510">
                  <c:v>1633.7049999999999</c:v>
                </c:pt>
                <c:pt idx="4511">
                  <c:v>1633.7049999999999</c:v>
                </c:pt>
                <c:pt idx="4512">
                  <c:v>1633.7049999999999</c:v>
                </c:pt>
                <c:pt idx="4513">
                  <c:v>1632.6429999999998</c:v>
                </c:pt>
                <c:pt idx="4514">
                  <c:v>1627.51</c:v>
                </c:pt>
                <c:pt idx="4515">
                  <c:v>1627.51</c:v>
                </c:pt>
                <c:pt idx="4516">
                  <c:v>1821.0539999999999</c:v>
                </c:pt>
                <c:pt idx="4517">
                  <c:v>1817.895</c:v>
                </c:pt>
                <c:pt idx="4518">
                  <c:v>1817.895</c:v>
                </c:pt>
                <c:pt idx="4519">
                  <c:v>1817.895</c:v>
                </c:pt>
                <c:pt idx="4520">
                  <c:v>1818.597</c:v>
                </c:pt>
                <c:pt idx="4521">
                  <c:v>1818.597</c:v>
                </c:pt>
                <c:pt idx="4522">
                  <c:v>1818.597</c:v>
                </c:pt>
                <c:pt idx="4523">
                  <c:v>1819.7470000000001</c:v>
                </c:pt>
                <c:pt idx="4524">
                  <c:v>1823.0819999999999</c:v>
                </c:pt>
                <c:pt idx="4525">
                  <c:v>1823.0819999999999</c:v>
                </c:pt>
                <c:pt idx="4526">
                  <c:v>1823.0819999999999</c:v>
                </c:pt>
                <c:pt idx="4527">
                  <c:v>1831.2719999999999</c:v>
                </c:pt>
                <c:pt idx="4528">
                  <c:v>1831.2719999999999</c:v>
                </c:pt>
                <c:pt idx="4529">
                  <c:v>1831.2719999999999</c:v>
                </c:pt>
                <c:pt idx="4530">
                  <c:v>1842.972</c:v>
                </c:pt>
                <c:pt idx="4531">
                  <c:v>1842.972</c:v>
                </c:pt>
                <c:pt idx="4532">
                  <c:v>1842.972</c:v>
                </c:pt>
                <c:pt idx="4533">
                  <c:v>1847.1849999999954</c:v>
                </c:pt>
                <c:pt idx="4534">
                  <c:v>1857.9090000000001</c:v>
                </c:pt>
                <c:pt idx="4535">
                  <c:v>1857.9090000000001</c:v>
                </c:pt>
                <c:pt idx="4536">
                  <c:v>1857.9090000000001</c:v>
                </c:pt>
                <c:pt idx="4537">
                  <c:v>1875.6539999999998</c:v>
                </c:pt>
                <c:pt idx="4538">
                  <c:v>1875.6539999999998</c:v>
                </c:pt>
                <c:pt idx="4539">
                  <c:v>1875.6539999999998</c:v>
                </c:pt>
                <c:pt idx="4540">
                  <c:v>1895.856</c:v>
                </c:pt>
                <c:pt idx="4541">
                  <c:v>1895.856</c:v>
                </c:pt>
                <c:pt idx="4542">
                  <c:v>1895.856</c:v>
                </c:pt>
                <c:pt idx="4543">
                  <c:v>1902.0819999999999</c:v>
                </c:pt>
                <c:pt idx="4544">
                  <c:v>1917.93</c:v>
                </c:pt>
                <c:pt idx="4545">
                  <c:v>1917.93</c:v>
                </c:pt>
                <c:pt idx="4546">
                  <c:v>1917.93</c:v>
                </c:pt>
                <c:pt idx="4547">
                  <c:v>1941.4080000000001</c:v>
                </c:pt>
                <c:pt idx="4548">
                  <c:v>1941.4080000000001</c:v>
                </c:pt>
                <c:pt idx="4549">
                  <c:v>1941.4080000000001</c:v>
                </c:pt>
                <c:pt idx="4550">
                  <c:v>1965.6659999999999</c:v>
                </c:pt>
                <c:pt idx="4551">
                  <c:v>1965.6659999999999</c:v>
                </c:pt>
                <c:pt idx="4552">
                  <c:v>1965.6659999999999</c:v>
                </c:pt>
                <c:pt idx="4553">
                  <c:v>1973.1899999999998</c:v>
                </c:pt>
                <c:pt idx="4554">
                  <c:v>1990.1189999999999</c:v>
                </c:pt>
                <c:pt idx="4555">
                  <c:v>1990.1189999999999</c:v>
                </c:pt>
                <c:pt idx="4556">
                  <c:v>1990.1189999999999</c:v>
                </c:pt>
                <c:pt idx="4557">
                  <c:v>2014.1819999999998</c:v>
                </c:pt>
                <c:pt idx="4558">
                  <c:v>2014.1819999999998</c:v>
                </c:pt>
                <c:pt idx="4559">
                  <c:v>2014.1819999999998</c:v>
                </c:pt>
                <c:pt idx="4560">
                  <c:v>1931.3729999999998</c:v>
                </c:pt>
                <c:pt idx="4561">
                  <c:v>1931.3729999999998</c:v>
                </c:pt>
                <c:pt idx="4562">
                  <c:v>1931.3729999999998</c:v>
                </c:pt>
                <c:pt idx="4563">
                  <c:v>1937.434</c:v>
                </c:pt>
                <c:pt idx="4564">
                  <c:v>1951.76</c:v>
                </c:pt>
                <c:pt idx="4565">
                  <c:v>1951.76</c:v>
                </c:pt>
                <c:pt idx="4566">
                  <c:v>1951.76</c:v>
                </c:pt>
                <c:pt idx="4567">
                  <c:v>1970.1859999999999</c:v>
                </c:pt>
                <c:pt idx="4568">
                  <c:v>1970.1859999999999</c:v>
                </c:pt>
                <c:pt idx="4569">
                  <c:v>1970.1859999999999</c:v>
                </c:pt>
                <c:pt idx="4570">
                  <c:v>1986.1699999999998</c:v>
                </c:pt>
                <c:pt idx="4571">
                  <c:v>1986.1699999999998</c:v>
                </c:pt>
                <c:pt idx="4572">
                  <c:v>1986.1699999999998</c:v>
                </c:pt>
                <c:pt idx="4573">
                  <c:v>1990.43</c:v>
                </c:pt>
                <c:pt idx="4574">
                  <c:v>1999.3050000000001</c:v>
                </c:pt>
                <c:pt idx="4575">
                  <c:v>1999.3050000000001</c:v>
                </c:pt>
                <c:pt idx="4576">
                  <c:v>1832.01</c:v>
                </c:pt>
                <c:pt idx="4577">
                  <c:v>1841.1899999999998</c:v>
                </c:pt>
                <c:pt idx="4578">
                  <c:v>1841.1899999999998</c:v>
                </c:pt>
                <c:pt idx="4579">
                  <c:v>1841.1899999999998</c:v>
                </c:pt>
                <c:pt idx="4580">
                  <c:v>1847.242</c:v>
                </c:pt>
                <c:pt idx="4581">
                  <c:v>1847.242</c:v>
                </c:pt>
                <c:pt idx="4582">
                  <c:v>1847.242</c:v>
                </c:pt>
                <c:pt idx="4583">
                  <c:v>1847.98</c:v>
                </c:pt>
                <c:pt idx="4584">
                  <c:v>1850.03</c:v>
                </c:pt>
                <c:pt idx="4585">
                  <c:v>1850.03</c:v>
                </c:pt>
                <c:pt idx="4586">
                  <c:v>1850.03</c:v>
                </c:pt>
                <c:pt idx="4587">
                  <c:v>1849.452</c:v>
                </c:pt>
                <c:pt idx="4588">
                  <c:v>1849.452</c:v>
                </c:pt>
                <c:pt idx="4589">
                  <c:v>1849.452</c:v>
                </c:pt>
                <c:pt idx="4590">
                  <c:v>1845.576</c:v>
                </c:pt>
                <c:pt idx="4591">
                  <c:v>1845.576</c:v>
                </c:pt>
                <c:pt idx="4592">
                  <c:v>1845.576</c:v>
                </c:pt>
                <c:pt idx="4593">
                  <c:v>1843.6859999999999</c:v>
                </c:pt>
                <c:pt idx="4594">
                  <c:v>1838.4360000000001</c:v>
                </c:pt>
                <c:pt idx="4595">
                  <c:v>1838.4360000000001</c:v>
                </c:pt>
                <c:pt idx="4596">
                  <c:v>1838.4360000000001</c:v>
                </c:pt>
                <c:pt idx="4597">
                  <c:v>1828.27</c:v>
                </c:pt>
                <c:pt idx="4598">
                  <c:v>1828.27</c:v>
                </c:pt>
                <c:pt idx="4599">
                  <c:v>1828.27</c:v>
                </c:pt>
                <c:pt idx="4600">
                  <c:v>1815.2819999999999</c:v>
                </c:pt>
                <c:pt idx="4601">
                  <c:v>1815.2819999999999</c:v>
                </c:pt>
                <c:pt idx="4602">
                  <c:v>1815.2819999999999</c:v>
                </c:pt>
                <c:pt idx="4603">
                  <c:v>1811.1869999999999</c:v>
                </c:pt>
                <c:pt idx="4604">
                  <c:v>1799.8119999999999</c:v>
                </c:pt>
                <c:pt idx="4605">
                  <c:v>1799.8119999999999</c:v>
                </c:pt>
                <c:pt idx="4606">
                  <c:v>1799.8119999999999</c:v>
                </c:pt>
                <c:pt idx="4607">
                  <c:v>1782.268</c:v>
                </c:pt>
                <c:pt idx="4608">
                  <c:v>1782.268</c:v>
                </c:pt>
                <c:pt idx="4609">
                  <c:v>1782.268</c:v>
                </c:pt>
                <c:pt idx="4610">
                  <c:v>1762.99</c:v>
                </c:pt>
                <c:pt idx="4611">
                  <c:v>1762.99</c:v>
                </c:pt>
                <c:pt idx="4612">
                  <c:v>1762.99</c:v>
                </c:pt>
                <c:pt idx="4613">
                  <c:v>1758.1819999999998</c:v>
                </c:pt>
                <c:pt idx="4614">
                  <c:v>1742.556</c:v>
                </c:pt>
                <c:pt idx="4615">
                  <c:v>1742.556</c:v>
                </c:pt>
                <c:pt idx="4616">
                  <c:v>1742.556</c:v>
                </c:pt>
                <c:pt idx="4617">
                  <c:v>1721.4080000000001</c:v>
                </c:pt>
                <c:pt idx="4618">
                  <c:v>1721.4080000000001</c:v>
                </c:pt>
                <c:pt idx="4619">
                  <c:v>1721.4080000000001</c:v>
                </c:pt>
                <c:pt idx="4620">
                  <c:v>1700.09</c:v>
                </c:pt>
                <c:pt idx="4621">
                  <c:v>1700.09</c:v>
                </c:pt>
                <c:pt idx="4622">
                  <c:v>1700.09</c:v>
                </c:pt>
                <c:pt idx="4623">
                  <c:v>1695.771</c:v>
                </c:pt>
                <c:pt idx="4624">
                  <c:v>1679.1119999999999</c:v>
                </c:pt>
                <c:pt idx="4625">
                  <c:v>1679.1119999999999</c:v>
                </c:pt>
                <c:pt idx="4626">
                  <c:v>1679.1119999999999</c:v>
                </c:pt>
                <c:pt idx="4627">
                  <c:v>1658.9839999999999</c:v>
                </c:pt>
                <c:pt idx="4628">
                  <c:v>1811.0119999999999</c:v>
                </c:pt>
                <c:pt idx="4629">
                  <c:v>1811.0119999999999</c:v>
                </c:pt>
                <c:pt idx="4630">
                  <c:v>1790.625</c:v>
                </c:pt>
                <c:pt idx="4631">
                  <c:v>1790.625</c:v>
                </c:pt>
                <c:pt idx="4632">
                  <c:v>1790.625</c:v>
                </c:pt>
                <c:pt idx="4633">
                  <c:v>1786.1429999999998</c:v>
                </c:pt>
                <c:pt idx="4634">
                  <c:v>1772.1989999999998</c:v>
                </c:pt>
                <c:pt idx="4635">
                  <c:v>1772.1989999999998</c:v>
                </c:pt>
                <c:pt idx="4636">
                  <c:v>1772.1989999999998</c:v>
                </c:pt>
                <c:pt idx="4637">
                  <c:v>1756.1779999999999</c:v>
                </c:pt>
                <c:pt idx="4638">
                  <c:v>1756.1779999999999</c:v>
                </c:pt>
                <c:pt idx="4639">
                  <c:v>1756.1779999999999</c:v>
                </c:pt>
                <c:pt idx="4640">
                  <c:v>1743.0060000000001</c:v>
                </c:pt>
                <c:pt idx="4641">
                  <c:v>1743.0060000000001</c:v>
                </c:pt>
                <c:pt idx="4642">
                  <c:v>1743.0060000000001</c:v>
                </c:pt>
                <c:pt idx="4643">
                  <c:v>1740.576</c:v>
                </c:pt>
                <c:pt idx="4644">
                  <c:v>1733.0160000000001</c:v>
                </c:pt>
                <c:pt idx="4645">
                  <c:v>1733.0160000000001</c:v>
                </c:pt>
                <c:pt idx="4646">
                  <c:v>1733.0160000000001</c:v>
                </c:pt>
                <c:pt idx="4647">
                  <c:v>1726.3929999999998</c:v>
                </c:pt>
                <c:pt idx="4648">
                  <c:v>1726.3929999999998</c:v>
                </c:pt>
                <c:pt idx="4649">
                  <c:v>1726.3929999999998</c:v>
                </c:pt>
                <c:pt idx="4650">
                  <c:v>1723.3219999999999</c:v>
                </c:pt>
                <c:pt idx="4651">
                  <c:v>1723.3219999999999</c:v>
                </c:pt>
                <c:pt idx="4652">
                  <c:v>1723.3219999999999</c:v>
                </c:pt>
                <c:pt idx="4653">
                  <c:v>1723.442</c:v>
                </c:pt>
                <c:pt idx="4654">
                  <c:v>1723.877</c:v>
                </c:pt>
                <c:pt idx="4655">
                  <c:v>1723.877</c:v>
                </c:pt>
                <c:pt idx="4656">
                  <c:v>1818.519</c:v>
                </c:pt>
                <c:pt idx="4657">
                  <c:v>1822.9649999999999</c:v>
                </c:pt>
                <c:pt idx="4658">
                  <c:v>1822.9649999999999</c:v>
                </c:pt>
                <c:pt idx="4659">
                  <c:v>1822.9649999999999</c:v>
                </c:pt>
                <c:pt idx="4660">
                  <c:v>1831.077</c:v>
                </c:pt>
                <c:pt idx="4661">
                  <c:v>1831.077</c:v>
                </c:pt>
                <c:pt idx="4662">
                  <c:v>1831.077</c:v>
                </c:pt>
                <c:pt idx="4663">
                  <c:v>1834.355</c:v>
                </c:pt>
                <c:pt idx="4664">
                  <c:v>1842.6989999999998</c:v>
                </c:pt>
                <c:pt idx="4665">
                  <c:v>1842.6989999999998</c:v>
                </c:pt>
                <c:pt idx="4666">
                  <c:v>1842.6989999999998</c:v>
                </c:pt>
                <c:pt idx="4667">
                  <c:v>1857.558</c:v>
                </c:pt>
                <c:pt idx="4668">
                  <c:v>1857.558</c:v>
                </c:pt>
                <c:pt idx="4669">
                  <c:v>1857.558</c:v>
                </c:pt>
                <c:pt idx="4670">
                  <c:v>1875.3029999999999</c:v>
                </c:pt>
                <c:pt idx="4671">
                  <c:v>1875.3029999999999</c:v>
                </c:pt>
                <c:pt idx="4672">
                  <c:v>1875.3029999999999</c:v>
                </c:pt>
                <c:pt idx="4673">
                  <c:v>1880.979</c:v>
                </c:pt>
                <c:pt idx="4674">
                  <c:v>1895.4270000000001</c:v>
                </c:pt>
                <c:pt idx="4675">
                  <c:v>1895.4270000000001</c:v>
                </c:pt>
                <c:pt idx="4676">
                  <c:v>1895.4270000000001</c:v>
                </c:pt>
                <c:pt idx="4677">
                  <c:v>1917.501</c:v>
                </c:pt>
                <c:pt idx="4678">
                  <c:v>1917.501</c:v>
                </c:pt>
                <c:pt idx="4679">
                  <c:v>1917.501</c:v>
                </c:pt>
                <c:pt idx="4680">
                  <c:v>1891.48</c:v>
                </c:pt>
                <c:pt idx="4681">
                  <c:v>1891.48</c:v>
                </c:pt>
                <c:pt idx="4682">
                  <c:v>1891.48</c:v>
                </c:pt>
                <c:pt idx="4683">
                  <c:v>1898.3219999999999</c:v>
                </c:pt>
                <c:pt idx="4684">
                  <c:v>1915.116</c:v>
                </c:pt>
                <c:pt idx="4685">
                  <c:v>1915.116</c:v>
                </c:pt>
                <c:pt idx="4686">
                  <c:v>1915.116</c:v>
                </c:pt>
                <c:pt idx="4687">
                  <c:v>1938.942</c:v>
                </c:pt>
                <c:pt idx="4688">
                  <c:v>1938.942</c:v>
                </c:pt>
                <c:pt idx="4689">
                  <c:v>1938.942</c:v>
                </c:pt>
                <c:pt idx="4690">
                  <c:v>1962.3879999999999</c:v>
                </c:pt>
                <c:pt idx="4691">
                  <c:v>1962.3879999999999</c:v>
                </c:pt>
                <c:pt idx="4692">
                  <c:v>1962.3879999999999</c:v>
                </c:pt>
                <c:pt idx="4693">
                  <c:v>1969.492</c:v>
                </c:pt>
                <c:pt idx="4694">
                  <c:v>1984.8839999999998</c:v>
                </c:pt>
                <c:pt idx="4695">
                  <c:v>1984.8839999999998</c:v>
                </c:pt>
                <c:pt idx="4696">
                  <c:v>1984.8839999999998</c:v>
                </c:pt>
                <c:pt idx="4697">
                  <c:v>2005.86</c:v>
                </c:pt>
                <c:pt idx="4698">
                  <c:v>2005.86</c:v>
                </c:pt>
                <c:pt idx="4699">
                  <c:v>2005.86</c:v>
                </c:pt>
                <c:pt idx="4700">
                  <c:v>1916.8839999999998</c:v>
                </c:pt>
                <c:pt idx="4701">
                  <c:v>1916.8839999999998</c:v>
                </c:pt>
                <c:pt idx="4702">
                  <c:v>1916.8839999999998</c:v>
                </c:pt>
                <c:pt idx="4703">
                  <c:v>1921.6469999999999</c:v>
                </c:pt>
                <c:pt idx="4704">
                  <c:v>1932.472</c:v>
                </c:pt>
                <c:pt idx="4705">
                  <c:v>1932.472</c:v>
                </c:pt>
                <c:pt idx="4706">
                  <c:v>1932.472</c:v>
                </c:pt>
                <c:pt idx="4707">
                  <c:v>1945.288</c:v>
                </c:pt>
                <c:pt idx="4708">
                  <c:v>1945.288</c:v>
                </c:pt>
                <c:pt idx="4709">
                  <c:v>1945.288</c:v>
                </c:pt>
                <c:pt idx="4710">
                  <c:v>1955.08</c:v>
                </c:pt>
                <c:pt idx="4711">
                  <c:v>1955.08</c:v>
                </c:pt>
                <c:pt idx="4712">
                  <c:v>1955.08</c:v>
                </c:pt>
                <c:pt idx="4713">
                  <c:v>1957.06</c:v>
                </c:pt>
                <c:pt idx="4714">
                  <c:v>1961.56</c:v>
                </c:pt>
                <c:pt idx="4715">
                  <c:v>1961.56</c:v>
                </c:pt>
                <c:pt idx="4716">
                  <c:v>1961.56</c:v>
                </c:pt>
                <c:pt idx="4717">
                  <c:v>1964.5839999999998</c:v>
                </c:pt>
                <c:pt idx="4718">
                  <c:v>1964.5839999999998</c:v>
                </c:pt>
                <c:pt idx="4719">
                  <c:v>1964.5839999999998</c:v>
                </c:pt>
                <c:pt idx="4720">
                  <c:v>1849.4860000000001</c:v>
                </c:pt>
                <c:pt idx="4721">
                  <c:v>1849.4860000000001</c:v>
                </c:pt>
                <c:pt idx="4722">
                  <c:v>1849.4860000000001</c:v>
                </c:pt>
                <c:pt idx="4723">
                  <c:v>1848.4780000000001</c:v>
                </c:pt>
                <c:pt idx="4724">
                  <c:v>1845.6779999999999</c:v>
                </c:pt>
                <c:pt idx="4725">
                  <c:v>1845.6779999999999</c:v>
                </c:pt>
                <c:pt idx="4726">
                  <c:v>1845.6779999999999</c:v>
                </c:pt>
                <c:pt idx="4727">
                  <c:v>1838.6399999999999</c:v>
                </c:pt>
                <c:pt idx="4728">
                  <c:v>1838.6399999999999</c:v>
                </c:pt>
                <c:pt idx="4729">
                  <c:v>1838.6399999999999</c:v>
                </c:pt>
                <c:pt idx="4730">
                  <c:v>1828.508</c:v>
                </c:pt>
                <c:pt idx="4731">
                  <c:v>1828.508</c:v>
                </c:pt>
                <c:pt idx="4732">
                  <c:v>1828.508</c:v>
                </c:pt>
                <c:pt idx="4733">
                  <c:v>1825.088</c:v>
                </c:pt>
                <c:pt idx="4734">
                  <c:v>1815.588</c:v>
                </c:pt>
                <c:pt idx="4735">
                  <c:v>1815.588</c:v>
                </c:pt>
                <c:pt idx="4736">
                  <c:v>1815.588</c:v>
                </c:pt>
                <c:pt idx="4737">
                  <c:v>1800.1519999999998</c:v>
                </c:pt>
                <c:pt idx="4738">
                  <c:v>1800.1519999999998</c:v>
                </c:pt>
                <c:pt idx="4739">
                  <c:v>1800.1519999999998</c:v>
                </c:pt>
                <c:pt idx="4740">
                  <c:v>1782.6419999999998</c:v>
                </c:pt>
                <c:pt idx="4741">
                  <c:v>1782.6419999999998</c:v>
                </c:pt>
                <c:pt idx="4742">
                  <c:v>1782.6419999999998</c:v>
                </c:pt>
                <c:pt idx="4743">
                  <c:v>1778.1139999999998</c:v>
                </c:pt>
                <c:pt idx="4744">
                  <c:v>1763.3979999999999</c:v>
                </c:pt>
                <c:pt idx="4745">
                  <c:v>1763.3979999999999</c:v>
                </c:pt>
                <c:pt idx="4746">
                  <c:v>1763.3979999999999</c:v>
                </c:pt>
                <c:pt idx="4747">
                  <c:v>1742.998</c:v>
                </c:pt>
                <c:pt idx="4748">
                  <c:v>1742.998</c:v>
                </c:pt>
                <c:pt idx="4749">
                  <c:v>1742.998</c:v>
                </c:pt>
                <c:pt idx="4750">
                  <c:v>1721.85</c:v>
                </c:pt>
                <c:pt idx="4751">
                  <c:v>1721.85</c:v>
                </c:pt>
                <c:pt idx="4752">
                  <c:v>1721.85</c:v>
                </c:pt>
                <c:pt idx="4753">
                  <c:v>1717.461</c:v>
                </c:pt>
                <c:pt idx="4754">
                  <c:v>1700.5319999999999</c:v>
                </c:pt>
                <c:pt idx="4755">
                  <c:v>1700.5319999999999</c:v>
                </c:pt>
                <c:pt idx="4756">
                  <c:v>1700.5319999999999</c:v>
                </c:pt>
                <c:pt idx="4757">
                  <c:v>1679.52</c:v>
                </c:pt>
                <c:pt idx="4758">
                  <c:v>1679.52</c:v>
                </c:pt>
                <c:pt idx="4759">
                  <c:v>1679.52</c:v>
                </c:pt>
                <c:pt idx="4760">
                  <c:v>1659.3919999999998</c:v>
                </c:pt>
                <c:pt idx="4761">
                  <c:v>1659.3919999999998</c:v>
                </c:pt>
                <c:pt idx="4762">
                  <c:v>1659.3919999999998</c:v>
                </c:pt>
                <c:pt idx="4763">
                  <c:v>1656.08</c:v>
                </c:pt>
                <c:pt idx="4764">
                  <c:v>1640.6239999999998</c:v>
                </c:pt>
                <c:pt idx="4765">
                  <c:v>1640.6239999999998</c:v>
                </c:pt>
                <c:pt idx="4766">
                  <c:v>1640.6239999999998</c:v>
                </c:pt>
                <c:pt idx="4767">
                  <c:v>1623.6239999999998</c:v>
                </c:pt>
                <c:pt idx="4768">
                  <c:v>1623.6239999999998</c:v>
                </c:pt>
                <c:pt idx="4769">
                  <c:v>1623.6239999999998</c:v>
                </c:pt>
                <c:pt idx="4770">
                  <c:v>1608.8679999999999</c:v>
                </c:pt>
                <c:pt idx="4771">
                  <c:v>1608.8679999999999</c:v>
                </c:pt>
                <c:pt idx="4772">
                  <c:v>1608.8679999999999</c:v>
                </c:pt>
                <c:pt idx="4773">
                  <c:v>1606.7260000000001</c:v>
                </c:pt>
                <c:pt idx="4774">
                  <c:v>1596.73</c:v>
                </c:pt>
                <c:pt idx="4775">
                  <c:v>1596.73</c:v>
                </c:pt>
                <c:pt idx="4776">
                  <c:v>1792.11</c:v>
                </c:pt>
                <c:pt idx="4777">
                  <c:v>1781.7360000000001</c:v>
                </c:pt>
                <c:pt idx="4778">
                  <c:v>1781.7360000000001</c:v>
                </c:pt>
                <c:pt idx="4779">
                  <c:v>1781.7360000000001</c:v>
                </c:pt>
                <c:pt idx="4780">
                  <c:v>1774.8579999999999</c:v>
                </c:pt>
                <c:pt idx="4781">
                  <c:v>1774.8579999999999</c:v>
                </c:pt>
                <c:pt idx="4782">
                  <c:v>1774.8579999999999</c:v>
                </c:pt>
                <c:pt idx="4783">
                  <c:v>1774.1019999999999</c:v>
                </c:pt>
                <c:pt idx="4784">
                  <c:v>1771.6659999999999</c:v>
                </c:pt>
                <c:pt idx="4785">
                  <c:v>1771.6659999999999</c:v>
                </c:pt>
                <c:pt idx="4786">
                  <c:v>1771.6659999999999</c:v>
                </c:pt>
                <c:pt idx="4787">
                  <c:v>1772.1599999999999</c:v>
                </c:pt>
                <c:pt idx="4788">
                  <c:v>1772.1599999999999</c:v>
                </c:pt>
                <c:pt idx="4789">
                  <c:v>1772.1599999999999</c:v>
                </c:pt>
                <c:pt idx="4790">
                  <c:v>1776.3779999999999</c:v>
                </c:pt>
                <c:pt idx="4791">
                  <c:v>1776.3779999999999</c:v>
                </c:pt>
                <c:pt idx="4792">
                  <c:v>1776.3779999999999</c:v>
                </c:pt>
                <c:pt idx="4793">
                  <c:v>1778.241</c:v>
                </c:pt>
                <c:pt idx="4794">
                  <c:v>1784.2439999999999</c:v>
                </c:pt>
                <c:pt idx="4795">
                  <c:v>1784.2439999999999</c:v>
                </c:pt>
                <c:pt idx="4796">
                  <c:v>1784.2439999999999</c:v>
                </c:pt>
                <c:pt idx="4797">
                  <c:v>1795.492</c:v>
                </c:pt>
                <c:pt idx="4798">
                  <c:v>1795.492</c:v>
                </c:pt>
                <c:pt idx="4799">
                  <c:v>1795.492</c:v>
                </c:pt>
                <c:pt idx="4800">
                  <c:v>1809.932</c:v>
                </c:pt>
                <c:pt idx="4801">
                  <c:v>1809.932</c:v>
                </c:pt>
                <c:pt idx="4802">
                  <c:v>1809.932</c:v>
                </c:pt>
                <c:pt idx="4803">
                  <c:v>1814.462</c:v>
                </c:pt>
                <c:pt idx="4804">
                  <c:v>1874.913</c:v>
                </c:pt>
                <c:pt idx="4805">
                  <c:v>1874.913</c:v>
                </c:pt>
                <c:pt idx="4806">
                  <c:v>1874.913</c:v>
                </c:pt>
                <c:pt idx="4807">
                  <c:v>1894.998</c:v>
                </c:pt>
                <c:pt idx="4808">
                  <c:v>1894.998</c:v>
                </c:pt>
                <c:pt idx="4809">
                  <c:v>1894.998</c:v>
                </c:pt>
                <c:pt idx="4810">
                  <c:v>1917.0329999999999</c:v>
                </c:pt>
                <c:pt idx="4811">
                  <c:v>1917.0329999999999</c:v>
                </c:pt>
                <c:pt idx="4812">
                  <c:v>1917.0329999999999</c:v>
                </c:pt>
                <c:pt idx="4813">
                  <c:v>1924.2329999999999</c:v>
                </c:pt>
                <c:pt idx="4814">
                  <c:v>1940.433</c:v>
                </c:pt>
                <c:pt idx="4815">
                  <c:v>1940.433</c:v>
                </c:pt>
                <c:pt idx="4816">
                  <c:v>1940.433</c:v>
                </c:pt>
                <c:pt idx="4817">
                  <c:v>1964.6909999999998</c:v>
                </c:pt>
                <c:pt idx="4818">
                  <c:v>1964.6909999999998</c:v>
                </c:pt>
                <c:pt idx="4819">
                  <c:v>1964.6909999999998</c:v>
                </c:pt>
                <c:pt idx="4820">
                  <c:v>1989.1439999999998</c:v>
                </c:pt>
                <c:pt idx="4821">
                  <c:v>1989.1439999999998</c:v>
                </c:pt>
                <c:pt idx="4822">
                  <c:v>1989.1439999999998</c:v>
                </c:pt>
                <c:pt idx="4823">
                  <c:v>1997.165</c:v>
                </c:pt>
                <c:pt idx="4824">
                  <c:v>1908.5809999999999</c:v>
                </c:pt>
                <c:pt idx="4825">
                  <c:v>1908.5809999999999</c:v>
                </c:pt>
                <c:pt idx="4826">
                  <c:v>1908.5809999999999</c:v>
                </c:pt>
                <c:pt idx="4827">
                  <c:v>1930.5219999999999</c:v>
                </c:pt>
                <c:pt idx="4828">
                  <c:v>1930.5219999999999</c:v>
                </c:pt>
                <c:pt idx="4829">
                  <c:v>1930.5219999999999</c:v>
                </c:pt>
                <c:pt idx="4830">
                  <c:v>1950.9829999999999</c:v>
                </c:pt>
                <c:pt idx="4831">
                  <c:v>1950.9829999999999</c:v>
                </c:pt>
                <c:pt idx="4832">
                  <c:v>1950.9829999999999</c:v>
                </c:pt>
                <c:pt idx="4833">
                  <c:v>1956.9829999999999</c:v>
                </c:pt>
                <c:pt idx="4834">
                  <c:v>1969.4829999999999</c:v>
                </c:pt>
                <c:pt idx="4835">
                  <c:v>1969.4829999999999</c:v>
                </c:pt>
                <c:pt idx="4836">
                  <c:v>1969.4829999999999</c:v>
                </c:pt>
                <c:pt idx="4837">
                  <c:v>1985.578</c:v>
                </c:pt>
                <c:pt idx="4838">
                  <c:v>1985.578</c:v>
                </c:pt>
                <c:pt idx="4839">
                  <c:v>1985.578</c:v>
                </c:pt>
                <c:pt idx="4840">
                  <c:v>1998.8239999999998</c:v>
                </c:pt>
                <c:pt idx="4841">
                  <c:v>1998.8239999999998</c:v>
                </c:pt>
                <c:pt idx="4842">
                  <c:v>1998.8239999999998</c:v>
                </c:pt>
                <c:pt idx="4843">
                  <c:v>2002.1</c:v>
                </c:pt>
                <c:pt idx="4844">
                  <c:v>1894.875</c:v>
                </c:pt>
                <c:pt idx="4845">
                  <c:v>1894.875</c:v>
                </c:pt>
                <c:pt idx="4846">
                  <c:v>1894.875</c:v>
                </c:pt>
                <c:pt idx="4847">
                  <c:v>1901.2449999999999</c:v>
                </c:pt>
                <c:pt idx="4848">
                  <c:v>1901.2449999999999</c:v>
                </c:pt>
                <c:pt idx="4849">
                  <c:v>1901.2449999999999</c:v>
                </c:pt>
                <c:pt idx="4850">
                  <c:v>1904.2550000000001</c:v>
                </c:pt>
                <c:pt idx="4851">
                  <c:v>1904.2550000000001</c:v>
                </c:pt>
                <c:pt idx="4852">
                  <c:v>1904.2550000000001</c:v>
                </c:pt>
                <c:pt idx="4853">
                  <c:v>1904.135</c:v>
                </c:pt>
                <c:pt idx="4854">
                  <c:v>1903.835</c:v>
                </c:pt>
                <c:pt idx="4855">
                  <c:v>1903.835</c:v>
                </c:pt>
                <c:pt idx="4856">
                  <c:v>1903.835</c:v>
                </c:pt>
                <c:pt idx="4857">
                  <c:v>1899.95</c:v>
                </c:pt>
                <c:pt idx="4858">
                  <c:v>1899.95</c:v>
                </c:pt>
                <c:pt idx="4859">
                  <c:v>1899.95</c:v>
                </c:pt>
                <c:pt idx="4860">
                  <c:v>1892.7750000000001</c:v>
                </c:pt>
                <c:pt idx="4861">
                  <c:v>1892.7750000000001</c:v>
                </c:pt>
                <c:pt idx="4862">
                  <c:v>1892.7750000000001</c:v>
                </c:pt>
                <c:pt idx="4863">
                  <c:v>1889.8150000000001</c:v>
                </c:pt>
                <c:pt idx="4864">
                  <c:v>1828.7460000000001</c:v>
                </c:pt>
                <c:pt idx="4865">
                  <c:v>1828.7460000000001</c:v>
                </c:pt>
                <c:pt idx="4866">
                  <c:v>1828.7460000000001</c:v>
                </c:pt>
                <c:pt idx="4867">
                  <c:v>1815.86</c:v>
                </c:pt>
                <c:pt idx="4868">
                  <c:v>1815.86</c:v>
                </c:pt>
                <c:pt idx="4869">
                  <c:v>1815.86</c:v>
                </c:pt>
                <c:pt idx="4870">
                  <c:v>1800.492</c:v>
                </c:pt>
                <c:pt idx="4871">
                  <c:v>1800.492</c:v>
                </c:pt>
                <c:pt idx="4872">
                  <c:v>1800.492</c:v>
                </c:pt>
                <c:pt idx="4873">
                  <c:v>1795.866</c:v>
                </c:pt>
                <c:pt idx="4874">
                  <c:v>1783.0160000000001</c:v>
                </c:pt>
                <c:pt idx="4875">
                  <c:v>1783.0160000000001</c:v>
                </c:pt>
                <c:pt idx="4876">
                  <c:v>1783.0160000000001</c:v>
                </c:pt>
                <c:pt idx="4877">
                  <c:v>1763.806</c:v>
                </c:pt>
                <c:pt idx="4878">
                  <c:v>1763.806</c:v>
                </c:pt>
                <c:pt idx="4879">
                  <c:v>1763.806</c:v>
                </c:pt>
                <c:pt idx="4880">
                  <c:v>1743.4060000000011</c:v>
                </c:pt>
                <c:pt idx="4881">
                  <c:v>1743.4060000000011</c:v>
                </c:pt>
                <c:pt idx="4882">
                  <c:v>1743.4060000000011</c:v>
                </c:pt>
                <c:pt idx="4883">
                  <c:v>1738.4380000000001</c:v>
                </c:pt>
                <c:pt idx="4884">
                  <c:v>1722.2919999999999</c:v>
                </c:pt>
                <c:pt idx="4885">
                  <c:v>1722.2919999999999</c:v>
                </c:pt>
                <c:pt idx="4886">
                  <c:v>1722.2919999999999</c:v>
                </c:pt>
                <c:pt idx="4887">
                  <c:v>1700.94</c:v>
                </c:pt>
                <c:pt idx="4888">
                  <c:v>1700.94</c:v>
                </c:pt>
                <c:pt idx="4889">
                  <c:v>1700.94</c:v>
                </c:pt>
                <c:pt idx="4890">
                  <c:v>1679.962</c:v>
                </c:pt>
                <c:pt idx="4891">
                  <c:v>1679.962</c:v>
                </c:pt>
                <c:pt idx="4892">
                  <c:v>1784.548</c:v>
                </c:pt>
                <c:pt idx="4893">
                  <c:v>1779.211</c:v>
                </c:pt>
                <c:pt idx="4894">
                  <c:v>1763.2</c:v>
                </c:pt>
                <c:pt idx="4895">
                  <c:v>1763.2</c:v>
                </c:pt>
                <c:pt idx="4896">
                  <c:v>1763.2</c:v>
                </c:pt>
                <c:pt idx="4897">
                  <c:v>1743.2560000000001</c:v>
                </c:pt>
                <c:pt idx="4898">
                  <c:v>1743.2560000000001</c:v>
                </c:pt>
                <c:pt idx="4899">
                  <c:v>1743.2560000000001</c:v>
                </c:pt>
                <c:pt idx="4900">
                  <c:v>1725.2560000000001</c:v>
                </c:pt>
                <c:pt idx="4901">
                  <c:v>1725.2560000000001</c:v>
                </c:pt>
                <c:pt idx="4902">
                  <c:v>1725.2560000000001</c:v>
                </c:pt>
                <c:pt idx="4903">
                  <c:v>1721.768</c:v>
                </c:pt>
                <c:pt idx="4904">
                  <c:v>1709.56</c:v>
                </c:pt>
                <c:pt idx="4905">
                  <c:v>1709.56</c:v>
                </c:pt>
                <c:pt idx="4906">
                  <c:v>1709.56</c:v>
                </c:pt>
                <c:pt idx="4907">
                  <c:v>1696.636</c:v>
                </c:pt>
                <c:pt idx="4908">
                  <c:v>1696.636</c:v>
                </c:pt>
                <c:pt idx="4909">
                  <c:v>1696.636</c:v>
                </c:pt>
                <c:pt idx="4910">
                  <c:v>1686.7719999999999</c:v>
                </c:pt>
                <c:pt idx="4911">
                  <c:v>1686.7719999999999</c:v>
                </c:pt>
                <c:pt idx="4912">
                  <c:v>1686.7719999999999</c:v>
                </c:pt>
                <c:pt idx="4913">
                  <c:v>1685.491</c:v>
                </c:pt>
                <c:pt idx="4914">
                  <c:v>1680.1839999999959</c:v>
                </c:pt>
                <c:pt idx="4915">
                  <c:v>1680.1839999999959</c:v>
                </c:pt>
                <c:pt idx="4916">
                  <c:v>1680.1839999999959</c:v>
                </c:pt>
                <c:pt idx="4917">
                  <c:v>1677.0519999999999</c:v>
                </c:pt>
                <c:pt idx="4918">
                  <c:v>1677.0519999999999</c:v>
                </c:pt>
                <c:pt idx="4919">
                  <c:v>1677.0519999999999</c:v>
                </c:pt>
                <c:pt idx="4920">
                  <c:v>1818.441</c:v>
                </c:pt>
                <c:pt idx="4921">
                  <c:v>1818.441</c:v>
                </c:pt>
                <c:pt idx="4922">
                  <c:v>1818.441</c:v>
                </c:pt>
                <c:pt idx="4923">
                  <c:v>1819.5309999999999</c:v>
                </c:pt>
                <c:pt idx="4924">
                  <c:v>1822.6919999999998</c:v>
                </c:pt>
                <c:pt idx="4925">
                  <c:v>1822.6919999999998</c:v>
                </c:pt>
                <c:pt idx="4926">
                  <c:v>1822.6919999999998</c:v>
                </c:pt>
                <c:pt idx="4927">
                  <c:v>1830.6869999999999</c:v>
                </c:pt>
                <c:pt idx="4928">
                  <c:v>1830.6869999999999</c:v>
                </c:pt>
                <c:pt idx="4929">
                  <c:v>1830.6869999999999</c:v>
                </c:pt>
                <c:pt idx="4930">
                  <c:v>1842.1919999999998</c:v>
                </c:pt>
                <c:pt idx="4931">
                  <c:v>1842.1919999999998</c:v>
                </c:pt>
                <c:pt idx="4932">
                  <c:v>1842.1919999999998</c:v>
                </c:pt>
                <c:pt idx="4933">
                  <c:v>1846.3389999999999</c:v>
                </c:pt>
                <c:pt idx="4934">
                  <c:v>1856.895</c:v>
                </c:pt>
                <c:pt idx="4935">
                  <c:v>1856.895</c:v>
                </c:pt>
                <c:pt idx="4936">
                  <c:v>1856.895</c:v>
                </c:pt>
                <c:pt idx="4937">
                  <c:v>1874.5229999999999</c:v>
                </c:pt>
                <c:pt idx="4938">
                  <c:v>1874.5229999999999</c:v>
                </c:pt>
                <c:pt idx="4939">
                  <c:v>1874.5229999999999</c:v>
                </c:pt>
                <c:pt idx="4940">
                  <c:v>1894.569</c:v>
                </c:pt>
                <c:pt idx="4941">
                  <c:v>1894.569</c:v>
                </c:pt>
                <c:pt idx="4942">
                  <c:v>1894.569</c:v>
                </c:pt>
                <c:pt idx="4943">
                  <c:v>1900.7729999999999</c:v>
                </c:pt>
                <c:pt idx="4944">
                  <c:v>1916.5650000000001</c:v>
                </c:pt>
                <c:pt idx="4945">
                  <c:v>1916.5650000000001</c:v>
                </c:pt>
                <c:pt idx="4946">
                  <c:v>1916.5650000000001</c:v>
                </c:pt>
                <c:pt idx="4947">
                  <c:v>1939.9649999999999</c:v>
                </c:pt>
                <c:pt idx="4948">
                  <c:v>1939.9649999999999</c:v>
                </c:pt>
                <c:pt idx="4949">
                  <c:v>1939.9649999999999</c:v>
                </c:pt>
                <c:pt idx="4950">
                  <c:v>1964.1839999999959</c:v>
                </c:pt>
                <c:pt idx="4951">
                  <c:v>1964.1839999999959</c:v>
                </c:pt>
                <c:pt idx="4952">
                  <c:v>1964.1839999999959</c:v>
                </c:pt>
                <c:pt idx="4953">
                  <c:v>1971.7080000000001</c:v>
                </c:pt>
                <c:pt idx="4954">
                  <c:v>1988.6369999999999</c:v>
                </c:pt>
                <c:pt idx="4955">
                  <c:v>1988.6369999999999</c:v>
                </c:pt>
                <c:pt idx="4956">
                  <c:v>1988.6369999999999</c:v>
                </c:pt>
                <c:pt idx="4957">
                  <c:v>2012.739</c:v>
                </c:pt>
                <c:pt idx="4958">
                  <c:v>2012.739</c:v>
                </c:pt>
                <c:pt idx="4959">
                  <c:v>2012.739</c:v>
                </c:pt>
                <c:pt idx="4960">
                  <c:v>2035.866</c:v>
                </c:pt>
                <c:pt idx="4961">
                  <c:v>2035.866</c:v>
                </c:pt>
                <c:pt idx="4962">
                  <c:v>2035.866</c:v>
                </c:pt>
                <c:pt idx="4963">
                  <c:v>2043.068</c:v>
                </c:pt>
                <c:pt idx="4964">
                  <c:v>1898.1279999999999</c:v>
                </c:pt>
                <c:pt idx="4965">
                  <c:v>1898.1279999999999</c:v>
                </c:pt>
                <c:pt idx="4966">
                  <c:v>1898.1279999999999</c:v>
                </c:pt>
                <c:pt idx="4967">
                  <c:v>1916.1639999999998</c:v>
                </c:pt>
                <c:pt idx="4968">
                  <c:v>1916.1639999999998</c:v>
                </c:pt>
                <c:pt idx="4969">
                  <c:v>1916.1639999999998</c:v>
                </c:pt>
                <c:pt idx="4970">
                  <c:v>1931.86</c:v>
                </c:pt>
                <c:pt idx="4971">
                  <c:v>1931.86</c:v>
                </c:pt>
                <c:pt idx="4972">
                  <c:v>1931.86</c:v>
                </c:pt>
                <c:pt idx="4973">
                  <c:v>1935.8309999999999</c:v>
                </c:pt>
                <c:pt idx="4974">
                  <c:v>1944.856</c:v>
                </c:pt>
                <c:pt idx="4975">
                  <c:v>1944.856</c:v>
                </c:pt>
                <c:pt idx="4976">
                  <c:v>1944.856</c:v>
                </c:pt>
                <c:pt idx="4977">
                  <c:v>1954.7560000000001</c:v>
                </c:pt>
                <c:pt idx="4978">
                  <c:v>1954.7560000000001</c:v>
                </c:pt>
                <c:pt idx="4979">
                  <c:v>1954.7560000000001</c:v>
                </c:pt>
                <c:pt idx="4980">
                  <c:v>1961.3799999999999</c:v>
                </c:pt>
                <c:pt idx="4981">
                  <c:v>1961.3799999999999</c:v>
                </c:pt>
                <c:pt idx="4982">
                  <c:v>1961.3799999999999</c:v>
                </c:pt>
                <c:pt idx="4983">
                  <c:v>1962.337</c:v>
                </c:pt>
                <c:pt idx="4984">
                  <c:v>1849.9280000000001</c:v>
                </c:pt>
                <c:pt idx="4985">
                  <c:v>1849.9280000000001</c:v>
                </c:pt>
                <c:pt idx="4986">
                  <c:v>1849.9280000000001</c:v>
                </c:pt>
                <c:pt idx="4987">
                  <c:v>1849.588</c:v>
                </c:pt>
                <c:pt idx="4988">
                  <c:v>1849.588</c:v>
                </c:pt>
                <c:pt idx="4989">
                  <c:v>1849.588</c:v>
                </c:pt>
                <c:pt idx="4990">
                  <c:v>1845.8819999999998</c:v>
                </c:pt>
                <c:pt idx="4991">
                  <c:v>1845.8819999999998</c:v>
                </c:pt>
                <c:pt idx="4992">
                  <c:v>1845.8819999999998</c:v>
                </c:pt>
                <c:pt idx="4993">
                  <c:v>1844.0550000000001</c:v>
                </c:pt>
                <c:pt idx="4994">
                  <c:v>1838.98</c:v>
                </c:pt>
                <c:pt idx="4995">
                  <c:v>1838.98</c:v>
                </c:pt>
                <c:pt idx="4996">
                  <c:v>1838.98</c:v>
                </c:pt>
                <c:pt idx="4997">
                  <c:v>1828.9839999999999</c:v>
                </c:pt>
                <c:pt idx="4998">
                  <c:v>1828.9839999999999</c:v>
                </c:pt>
                <c:pt idx="4999">
                  <c:v>1828.9839999999999</c:v>
                </c:pt>
                <c:pt idx="5000">
                  <c:v>1816.1659999999999</c:v>
                </c:pt>
                <c:pt idx="5001">
                  <c:v>1816.1659999999999</c:v>
                </c:pt>
                <c:pt idx="5002">
                  <c:v>1816.1659999999999</c:v>
                </c:pt>
                <c:pt idx="5003">
                  <c:v>1812.107</c:v>
                </c:pt>
                <c:pt idx="5004">
                  <c:v>1800.8319999999999</c:v>
                </c:pt>
                <c:pt idx="5005">
                  <c:v>1800.8319999999999</c:v>
                </c:pt>
                <c:pt idx="5006">
                  <c:v>1800.8319999999999</c:v>
                </c:pt>
                <c:pt idx="5007">
                  <c:v>1783.3899999999999</c:v>
                </c:pt>
                <c:pt idx="5008">
                  <c:v>1783.3899999999999</c:v>
                </c:pt>
                <c:pt idx="5009">
                  <c:v>1783.3899999999999</c:v>
                </c:pt>
                <c:pt idx="5010">
                  <c:v>1764.2139999999999</c:v>
                </c:pt>
                <c:pt idx="5011">
                  <c:v>1764.2139999999999</c:v>
                </c:pt>
                <c:pt idx="5012">
                  <c:v>1764.2139999999999</c:v>
                </c:pt>
                <c:pt idx="5013">
                  <c:v>1759.414</c:v>
                </c:pt>
                <c:pt idx="5014">
                  <c:v>1743.8139999999999</c:v>
                </c:pt>
                <c:pt idx="5015">
                  <c:v>1743.8139999999999</c:v>
                </c:pt>
                <c:pt idx="5016">
                  <c:v>1743.8139999999999</c:v>
                </c:pt>
                <c:pt idx="5017">
                  <c:v>1722.7</c:v>
                </c:pt>
                <c:pt idx="5018">
                  <c:v>1722.7</c:v>
                </c:pt>
                <c:pt idx="5019">
                  <c:v>1722.7</c:v>
                </c:pt>
                <c:pt idx="5020">
                  <c:v>1701.3819999999998</c:v>
                </c:pt>
                <c:pt idx="5021">
                  <c:v>1701.3819999999998</c:v>
                </c:pt>
                <c:pt idx="5022">
                  <c:v>1701.3819999999998</c:v>
                </c:pt>
                <c:pt idx="5023">
                  <c:v>1697.056</c:v>
                </c:pt>
                <c:pt idx="5024">
                  <c:v>1680.37</c:v>
                </c:pt>
                <c:pt idx="5025">
                  <c:v>1680.37</c:v>
                </c:pt>
                <c:pt idx="5026">
                  <c:v>1680.37</c:v>
                </c:pt>
                <c:pt idx="5027">
                  <c:v>1660.1739999999998</c:v>
                </c:pt>
                <c:pt idx="5028">
                  <c:v>1660.1739999999998</c:v>
                </c:pt>
                <c:pt idx="5029">
                  <c:v>1660.1739999999998</c:v>
                </c:pt>
                <c:pt idx="5030">
                  <c:v>1641.338</c:v>
                </c:pt>
                <c:pt idx="5031">
                  <c:v>1641.338</c:v>
                </c:pt>
                <c:pt idx="5032">
                  <c:v>1641.338</c:v>
                </c:pt>
                <c:pt idx="5033">
                  <c:v>1638.326</c:v>
                </c:pt>
                <c:pt idx="5034">
                  <c:v>1624.27</c:v>
                </c:pt>
                <c:pt idx="5035">
                  <c:v>1624.27</c:v>
                </c:pt>
                <c:pt idx="5036">
                  <c:v>1624.27</c:v>
                </c:pt>
                <c:pt idx="5037">
                  <c:v>1609.4460000000001</c:v>
                </c:pt>
                <c:pt idx="5038">
                  <c:v>1609.4460000000001</c:v>
                </c:pt>
                <c:pt idx="5039">
                  <c:v>1609.4460000000001</c:v>
                </c:pt>
                <c:pt idx="5040">
                  <c:v>1792.6039999999998</c:v>
                </c:pt>
                <c:pt idx="5041">
                  <c:v>1792.6039999999998</c:v>
                </c:pt>
                <c:pt idx="5042">
                  <c:v>1792.6039999999998</c:v>
                </c:pt>
                <c:pt idx="5043">
                  <c:v>1789.8439999999998</c:v>
                </c:pt>
                <c:pt idx="5044">
                  <c:v>1782.116</c:v>
                </c:pt>
                <c:pt idx="5045">
                  <c:v>1782.116</c:v>
                </c:pt>
                <c:pt idx="5046">
                  <c:v>1782.116</c:v>
                </c:pt>
                <c:pt idx="5047">
                  <c:v>1775.086</c:v>
                </c:pt>
                <c:pt idx="5048">
                  <c:v>1775.086</c:v>
                </c:pt>
                <c:pt idx="5049">
                  <c:v>1775.086</c:v>
                </c:pt>
                <c:pt idx="5050">
                  <c:v>1771.704</c:v>
                </c:pt>
                <c:pt idx="5051">
                  <c:v>1771.704</c:v>
                </c:pt>
                <c:pt idx="5052">
                  <c:v>1771.704</c:v>
                </c:pt>
                <c:pt idx="5053">
                  <c:v>1771.7939999999999</c:v>
                </c:pt>
                <c:pt idx="5054">
                  <c:v>1772.0839999999998</c:v>
                </c:pt>
                <c:pt idx="5055">
                  <c:v>1772.0839999999998</c:v>
                </c:pt>
                <c:pt idx="5056">
                  <c:v>1772.0839999999998</c:v>
                </c:pt>
                <c:pt idx="5057">
                  <c:v>1776.1499999999999</c:v>
                </c:pt>
                <c:pt idx="5058">
                  <c:v>1776.1499999999999</c:v>
                </c:pt>
                <c:pt idx="5059">
                  <c:v>1776.1499999999999</c:v>
                </c:pt>
                <c:pt idx="5060">
                  <c:v>1783.8639999999998</c:v>
                </c:pt>
                <c:pt idx="5061">
                  <c:v>1783.8639999999998</c:v>
                </c:pt>
                <c:pt idx="5062">
                  <c:v>1783.8639999999998</c:v>
                </c:pt>
                <c:pt idx="5063">
                  <c:v>1786.501</c:v>
                </c:pt>
                <c:pt idx="5064">
                  <c:v>1794.998</c:v>
                </c:pt>
                <c:pt idx="5065">
                  <c:v>1794.998</c:v>
                </c:pt>
                <c:pt idx="5066">
                  <c:v>1794.998</c:v>
                </c:pt>
                <c:pt idx="5067">
                  <c:v>1809.2860000000001</c:v>
                </c:pt>
                <c:pt idx="5068">
                  <c:v>1856.5829999999999</c:v>
                </c:pt>
                <c:pt idx="5069">
                  <c:v>1856.5829999999999</c:v>
                </c:pt>
                <c:pt idx="5070">
                  <c:v>1874.1329999999998</c:v>
                </c:pt>
                <c:pt idx="5071">
                  <c:v>1874.1329999999998</c:v>
                </c:pt>
                <c:pt idx="5072">
                  <c:v>1874.1329999999998</c:v>
                </c:pt>
                <c:pt idx="5073">
                  <c:v>1879.7760000000001</c:v>
                </c:pt>
                <c:pt idx="5074">
                  <c:v>1894.1399999999999</c:v>
                </c:pt>
                <c:pt idx="5075">
                  <c:v>1894.1399999999999</c:v>
                </c:pt>
                <c:pt idx="5076">
                  <c:v>1894.1399999999999</c:v>
                </c:pt>
                <c:pt idx="5077">
                  <c:v>1916.097</c:v>
                </c:pt>
                <c:pt idx="5078">
                  <c:v>1916.097</c:v>
                </c:pt>
                <c:pt idx="5079">
                  <c:v>1916.097</c:v>
                </c:pt>
                <c:pt idx="5080">
                  <c:v>1939.4580000000001</c:v>
                </c:pt>
                <c:pt idx="5081">
                  <c:v>1939.4580000000001</c:v>
                </c:pt>
                <c:pt idx="5082">
                  <c:v>1939.4580000000001</c:v>
                </c:pt>
                <c:pt idx="5083">
                  <c:v>1946.91</c:v>
                </c:pt>
                <c:pt idx="5084">
                  <c:v>1963.6769999999999</c:v>
                </c:pt>
                <c:pt idx="5085">
                  <c:v>1963.6769999999999</c:v>
                </c:pt>
                <c:pt idx="5086">
                  <c:v>1963.6769999999999</c:v>
                </c:pt>
                <c:pt idx="5087">
                  <c:v>1988.1689999999999</c:v>
                </c:pt>
                <c:pt idx="5088">
                  <c:v>1884.827</c:v>
                </c:pt>
                <c:pt idx="5089">
                  <c:v>1884.827</c:v>
                </c:pt>
                <c:pt idx="5090">
                  <c:v>1907.6929999999998</c:v>
                </c:pt>
                <c:pt idx="5091">
                  <c:v>1907.6929999999998</c:v>
                </c:pt>
                <c:pt idx="5092">
                  <c:v>1907.6929999999998</c:v>
                </c:pt>
                <c:pt idx="5093">
                  <c:v>1914.2270000000001</c:v>
                </c:pt>
                <c:pt idx="5094">
                  <c:v>1929.6709999999998</c:v>
                </c:pt>
                <c:pt idx="5095">
                  <c:v>1929.6709999999998</c:v>
                </c:pt>
                <c:pt idx="5096">
                  <c:v>1929.6709999999998</c:v>
                </c:pt>
                <c:pt idx="5097">
                  <c:v>1950.2060000000001</c:v>
                </c:pt>
                <c:pt idx="5098">
                  <c:v>1950.2060000000001</c:v>
                </c:pt>
                <c:pt idx="5099">
                  <c:v>1950.2060000000001</c:v>
                </c:pt>
                <c:pt idx="5100">
                  <c:v>1968.78</c:v>
                </c:pt>
                <c:pt idx="5101">
                  <c:v>1968.78</c:v>
                </c:pt>
                <c:pt idx="5102">
                  <c:v>1968.78</c:v>
                </c:pt>
                <c:pt idx="5103">
                  <c:v>1974.0239999999999</c:v>
                </c:pt>
                <c:pt idx="5104">
                  <c:v>1984.9490000000001</c:v>
                </c:pt>
                <c:pt idx="5105">
                  <c:v>1984.9490000000001</c:v>
                </c:pt>
                <c:pt idx="5106">
                  <c:v>1984.9490000000001</c:v>
                </c:pt>
                <c:pt idx="5107">
                  <c:v>1998.3429999999998</c:v>
                </c:pt>
                <c:pt idx="5108">
                  <c:v>1884.865</c:v>
                </c:pt>
                <c:pt idx="5109">
                  <c:v>1884.865</c:v>
                </c:pt>
                <c:pt idx="5110">
                  <c:v>1894.56</c:v>
                </c:pt>
                <c:pt idx="5111">
                  <c:v>1894.56</c:v>
                </c:pt>
                <c:pt idx="5112">
                  <c:v>1894.56</c:v>
                </c:pt>
                <c:pt idx="5113">
                  <c:v>1896.42</c:v>
                </c:pt>
                <c:pt idx="5114">
                  <c:v>1901.07</c:v>
                </c:pt>
                <c:pt idx="5115">
                  <c:v>1901.07</c:v>
                </c:pt>
                <c:pt idx="5116">
                  <c:v>1901.07</c:v>
                </c:pt>
                <c:pt idx="5117">
                  <c:v>1904.22</c:v>
                </c:pt>
                <c:pt idx="5118">
                  <c:v>1904.22</c:v>
                </c:pt>
                <c:pt idx="5119">
                  <c:v>1904.22</c:v>
                </c:pt>
                <c:pt idx="5120">
                  <c:v>1903.9050000000011</c:v>
                </c:pt>
                <c:pt idx="5121">
                  <c:v>1903.9050000000011</c:v>
                </c:pt>
                <c:pt idx="5122">
                  <c:v>1903.9050000000011</c:v>
                </c:pt>
                <c:pt idx="5123">
                  <c:v>1902.845</c:v>
                </c:pt>
                <c:pt idx="5124">
                  <c:v>1900.1949999999954</c:v>
                </c:pt>
                <c:pt idx="5125">
                  <c:v>1900.1949999999954</c:v>
                </c:pt>
                <c:pt idx="5126">
                  <c:v>1900.1949999999954</c:v>
                </c:pt>
                <c:pt idx="5127">
                  <c:v>1893.125</c:v>
                </c:pt>
                <c:pt idx="5128">
                  <c:v>1839.1499999999999</c:v>
                </c:pt>
                <c:pt idx="5129">
                  <c:v>1839.1499999999999</c:v>
                </c:pt>
                <c:pt idx="5130">
                  <c:v>1829.222</c:v>
                </c:pt>
                <c:pt idx="5131">
                  <c:v>1829.222</c:v>
                </c:pt>
                <c:pt idx="5132">
                  <c:v>1829.222</c:v>
                </c:pt>
                <c:pt idx="5133">
                  <c:v>1825.838</c:v>
                </c:pt>
                <c:pt idx="5134">
                  <c:v>1816.4380000000001</c:v>
                </c:pt>
                <c:pt idx="5135">
                  <c:v>1816.4380000000001</c:v>
                </c:pt>
                <c:pt idx="5136">
                  <c:v>1816.4380000000001</c:v>
                </c:pt>
                <c:pt idx="5137">
                  <c:v>1801.1719999999998</c:v>
                </c:pt>
                <c:pt idx="5138">
                  <c:v>1801.1719999999998</c:v>
                </c:pt>
                <c:pt idx="5139">
                  <c:v>1801.1719999999998</c:v>
                </c:pt>
                <c:pt idx="5140">
                  <c:v>1783.7639999999999</c:v>
                </c:pt>
                <c:pt idx="5141">
                  <c:v>1783.7639999999999</c:v>
                </c:pt>
                <c:pt idx="5142">
                  <c:v>1783.7639999999999</c:v>
                </c:pt>
                <c:pt idx="5143">
                  <c:v>1779.26</c:v>
                </c:pt>
                <c:pt idx="5144">
                  <c:v>1764.6219999999998</c:v>
                </c:pt>
                <c:pt idx="5145">
                  <c:v>1764.6219999999998</c:v>
                </c:pt>
                <c:pt idx="5146">
                  <c:v>1764.6219999999998</c:v>
                </c:pt>
                <c:pt idx="5147">
                  <c:v>1744.2560000000001</c:v>
                </c:pt>
                <c:pt idx="5148">
                  <c:v>1744.2560000000001</c:v>
                </c:pt>
                <c:pt idx="5149">
                  <c:v>1744.2560000000001</c:v>
                </c:pt>
                <c:pt idx="5150">
                  <c:v>1723.1419999999998</c:v>
                </c:pt>
                <c:pt idx="5151">
                  <c:v>1723.1419999999998</c:v>
                </c:pt>
                <c:pt idx="5152">
                  <c:v>1773.7049999999999</c:v>
                </c:pt>
                <c:pt idx="5153">
                  <c:v>1768.0619999999999</c:v>
                </c:pt>
                <c:pt idx="5154">
                  <c:v>1751.76</c:v>
                </c:pt>
                <c:pt idx="5155">
                  <c:v>1751.76</c:v>
                </c:pt>
                <c:pt idx="5156">
                  <c:v>1751.76</c:v>
                </c:pt>
                <c:pt idx="5157">
                  <c:v>1730.095</c:v>
                </c:pt>
                <c:pt idx="5158">
                  <c:v>1730.095</c:v>
                </c:pt>
                <c:pt idx="5159">
                  <c:v>1730.095</c:v>
                </c:pt>
                <c:pt idx="5160">
                  <c:v>1709.3050000000001</c:v>
                </c:pt>
                <c:pt idx="5161">
                  <c:v>1709.3050000000001</c:v>
                </c:pt>
                <c:pt idx="5162">
                  <c:v>1709.3050000000001</c:v>
                </c:pt>
                <c:pt idx="5163">
                  <c:v>1704.865</c:v>
                </c:pt>
                <c:pt idx="5164">
                  <c:v>1689.8799999999999</c:v>
                </c:pt>
                <c:pt idx="5165">
                  <c:v>1689.8799999999999</c:v>
                </c:pt>
                <c:pt idx="5166">
                  <c:v>1689.8799999999999</c:v>
                </c:pt>
                <c:pt idx="5167">
                  <c:v>1672.2750000000001</c:v>
                </c:pt>
                <c:pt idx="5168">
                  <c:v>1672.2750000000001</c:v>
                </c:pt>
                <c:pt idx="5169">
                  <c:v>1672.2750000000001</c:v>
                </c:pt>
                <c:pt idx="5170">
                  <c:v>1656.9449999999999</c:v>
                </c:pt>
                <c:pt idx="5171">
                  <c:v>1656.9449999999999</c:v>
                </c:pt>
                <c:pt idx="5172">
                  <c:v>1656.9449999999999</c:v>
                </c:pt>
                <c:pt idx="5173">
                  <c:v>1654.404</c:v>
                </c:pt>
                <c:pt idx="5174">
                  <c:v>1644.24</c:v>
                </c:pt>
                <c:pt idx="5175">
                  <c:v>1644.24</c:v>
                </c:pt>
                <c:pt idx="5176">
                  <c:v>1644.24</c:v>
                </c:pt>
                <c:pt idx="5177">
                  <c:v>1634.51</c:v>
                </c:pt>
                <c:pt idx="5178">
                  <c:v>1634.51</c:v>
                </c:pt>
                <c:pt idx="5179">
                  <c:v>1634.51</c:v>
                </c:pt>
                <c:pt idx="5180">
                  <c:v>1628</c:v>
                </c:pt>
                <c:pt idx="5181">
                  <c:v>1628</c:v>
                </c:pt>
                <c:pt idx="5182">
                  <c:v>1628</c:v>
                </c:pt>
                <c:pt idx="5183">
                  <c:v>1627.454</c:v>
                </c:pt>
                <c:pt idx="5184">
                  <c:v>1818.0509999999999</c:v>
                </c:pt>
                <c:pt idx="5185">
                  <c:v>1818.0509999999999</c:v>
                </c:pt>
                <c:pt idx="5186">
                  <c:v>1818.0509999999999</c:v>
                </c:pt>
                <c:pt idx="5187">
                  <c:v>1818.3239999999998</c:v>
                </c:pt>
                <c:pt idx="5188">
                  <c:v>1818.3239999999998</c:v>
                </c:pt>
                <c:pt idx="5189">
                  <c:v>1818.3239999999998</c:v>
                </c:pt>
                <c:pt idx="5190">
                  <c:v>1822.4580000000001</c:v>
                </c:pt>
                <c:pt idx="5191">
                  <c:v>1822.4580000000001</c:v>
                </c:pt>
                <c:pt idx="5192">
                  <c:v>1822.4580000000001</c:v>
                </c:pt>
                <c:pt idx="5193">
                  <c:v>1824.4680000000001</c:v>
                </c:pt>
                <c:pt idx="5194">
                  <c:v>1830.297</c:v>
                </c:pt>
                <c:pt idx="5195">
                  <c:v>1830.297</c:v>
                </c:pt>
                <c:pt idx="5196">
                  <c:v>1830.297</c:v>
                </c:pt>
                <c:pt idx="5197">
                  <c:v>1841.646</c:v>
                </c:pt>
                <c:pt idx="5198">
                  <c:v>1841.646</c:v>
                </c:pt>
                <c:pt idx="5199">
                  <c:v>1841.646</c:v>
                </c:pt>
                <c:pt idx="5200">
                  <c:v>1856.271</c:v>
                </c:pt>
                <c:pt idx="5201">
                  <c:v>1856.271</c:v>
                </c:pt>
                <c:pt idx="5202">
                  <c:v>1856.271</c:v>
                </c:pt>
                <c:pt idx="5203">
                  <c:v>1861.1989999999998</c:v>
                </c:pt>
                <c:pt idx="5204">
                  <c:v>1873.7429999999999</c:v>
                </c:pt>
                <c:pt idx="5205">
                  <c:v>1873.7429999999999</c:v>
                </c:pt>
                <c:pt idx="5206">
                  <c:v>1873.7429999999999</c:v>
                </c:pt>
                <c:pt idx="5207">
                  <c:v>1893.711</c:v>
                </c:pt>
                <c:pt idx="5208">
                  <c:v>1893.711</c:v>
                </c:pt>
                <c:pt idx="5209">
                  <c:v>1893.711</c:v>
                </c:pt>
                <c:pt idx="5210">
                  <c:v>1915.6289999999999</c:v>
                </c:pt>
                <c:pt idx="5211">
                  <c:v>1915.6289999999999</c:v>
                </c:pt>
                <c:pt idx="5212">
                  <c:v>1915.6289999999999</c:v>
                </c:pt>
                <c:pt idx="5213">
                  <c:v>1922.817</c:v>
                </c:pt>
                <c:pt idx="5214">
                  <c:v>1938.99</c:v>
                </c:pt>
                <c:pt idx="5215">
                  <c:v>1938.99</c:v>
                </c:pt>
                <c:pt idx="5216">
                  <c:v>1938.99</c:v>
                </c:pt>
                <c:pt idx="5217">
                  <c:v>1963.2090000000001</c:v>
                </c:pt>
                <c:pt idx="5218">
                  <c:v>1963.2090000000001</c:v>
                </c:pt>
                <c:pt idx="5219">
                  <c:v>1963.2090000000001</c:v>
                </c:pt>
                <c:pt idx="5220">
                  <c:v>1987.6619999999998</c:v>
                </c:pt>
                <c:pt idx="5221">
                  <c:v>1987.6619999999998</c:v>
                </c:pt>
                <c:pt idx="5222">
                  <c:v>1987.6619999999998</c:v>
                </c:pt>
                <c:pt idx="5223">
                  <c:v>1995.6959999999999</c:v>
                </c:pt>
                <c:pt idx="5224">
                  <c:v>2011.7639999999999</c:v>
                </c:pt>
                <c:pt idx="5225">
                  <c:v>2011.7639999999999</c:v>
                </c:pt>
                <c:pt idx="5226">
                  <c:v>2011.7639999999999</c:v>
                </c:pt>
                <c:pt idx="5227">
                  <c:v>2034.9690000000001</c:v>
                </c:pt>
                <c:pt idx="5228">
                  <c:v>1877.356</c:v>
                </c:pt>
                <c:pt idx="5229">
                  <c:v>1877.356</c:v>
                </c:pt>
                <c:pt idx="5230">
                  <c:v>1897.3719999999998</c:v>
                </c:pt>
                <c:pt idx="5231">
                  <c:v>1897.3719999999998</c:v>
                </c:pt>
                <c:pt idx="5232">
                  <c:v>1897.3719999999998</c:v>
                </c:pt>
                <c:pt idx="5233">
                  <c:v>1902.9050000000011</c:v>
                </c:pt>
                <c:pt idx="5234">
                  <c:v>1915.48</c:v>
                </c:pt>
                <c:pt idx="5235">
                  <c:v>1915.48</c:v>
                </c:pt>
                <c:pt idx="5236">
                  <c:v>1915.48</c:v>
                </c:pt>
                <c:pt idx="5237">
                  <c:v>1931.2839999999999</c:v>
                </c:pt>
                <c:pt idx="5238">
                  <c:v>1931.2839999999999</c:v>
                </c:pt>
                <c:pt idx="5239">
                  <c:v>1931.2839999999999</c:v>
                </c:pt>
                <c:pt idx="5240">
                  <c:v>1944.3879999999999</c:v>
                </c:pt>
                <c:pt idx="5241">
                  <c:v>1944.3879999999999</c:v>
                </c:pt>
                <c:pt idx="5242">
                  <c:v>1944.3879999999999</c:v>
                </c:pt>
                <c:pt idx="5243">
                  <c:v>1947.4460000000001</c:v>
                </c:pt>
                <c:pt idx="5244">
                  <c:v>1954.396</c:v>
                </c:pt>
                <c:pt idx="5245">
                  <c:v>1954.396</c:v>
                </c:pt>
                <c:pt idx="5246">
                  <c:v>1954.396</c:v>
                </c:pt>
                <c:pt idx="5247">
                  <c:v>1961.1639999999998</c:v>
                </c:pt>
                <c:pt idx="5248">
                  <c:v>1846.7660000000001</c:v>
                </c:pt>
                <c:pt idx="5249">
                  <c:v>1846.7660000000001</c:v>
                </c:pt>
                <c:pt idx="5250">
                  <c:v>1849.8939999999998</c:v>
                </c:pt>
                <c:pt idx="5251">
                  <c:v>1849.8939999999998</c:v>
                </c:pt>
                <c:pt idx="5252">
                  <c:v>1849.8939999999998</c:v>
                </c:pt>
                <c:pt idx="5253">
                  <c:v>1849.8309999999999</c:v>
                </c:pt>
                <c:pt idx="5254">
                  <c:v>1849.6559999999999</c:v>
                </c:pt>
                <c:pt idx="5255">
                  <c:v>1849.6559999999999</c:v>
                </c:pt>
                <c:pt idx="5256">
                  <c:v>1849.6559999999999</c:v>
                </c:pt>
                <c:pt idx="5257">
                  <c:v>1846.12</c:v>
                </c:pt>
                <c:pt idx="5258">
                  <c:v>1846.12</c:v>
                </c:pt>
                <c:pt idx="5259">
                  <c:v>1846.12</c:v>
                </c:pt>
                <c:pt idx="5260">
                  <c:v>1839.32</c:v>
                </c:pt>
                <c:pt idx="5261">
                  <c:v>1839.32</c:v>
                </c:pt>
                <c:pt idx="5262">
                  <c:v>1839.32</c:v>
                </c:pt>
                <c:pt idx="5263">
                  <c:v>1836.701</c:v>
                </c:pt>
                <c:pt idx="5264">
                  <c:v>1829.4260000000011</c:v>
                </c:pt>
                <c:pt idx="5265">
                  <c:v>1829.4260000000011</c:v>
                </c:pt>
                <c:pt idx="5266">
                  <c:v>1829.4260000000011</c:v>
                </c:pt>
                <c:pt idx="5267">
                  <c:v>1816.7439999999999</c:v>
                </c:pt>
                <c:pt idx="5268">
                  <c:v>1816.7439999999999</c:v>
                </c:pt>
                <c:pt idx="5269">
                  <c:v>1816.7439999999999</c:v>
                </c:pt>
                <c:pt idx="5270">
                  <c:v>1801.5119999999999</c:v>
                </c:pt>
                <c:pt idx="5271">
                  <c:v>1801.5119999999999</c:v>
                </c:pt>
                <c:pt idx="5272">
                  <c:v>1801.5119999999999</c:v>
                </c:pt>
                <c:pt idx="5273">
                  <c:v>1796.904</c:v>
                </c:pt>
                <c:pt idx="5274">
                  <c:v>1784.1039999999998</c:v>
                </c:pt>
                <c:pt idx="5275">
                  <c:v>1784.1039999999998</c:v>
                </c:pt>
                <c:pt idx="5276">
                  <c:v>1784.1039999999998</c:v>
                </c:pt>
                <c:pt idx="5277">
                  <c:v>1765.03</c:v>
                </c:pt>
                <c:pt idx="5278">
                  <c:v>1765.03</c:v>
                </c:pt>
                <c:pt idx="5279">
                  <c:v>1765.03</c:v>
                </c:pt>
                <c:pt idx="5280">
                  <c:v>1744.6639999999998</c:v>
                </c:pt>
                <c:pt idx="5281">
                  <c:v>1744.6639999999998</c:v>
                </c:pt>
                <c:pt idx="5282">
                  <c:v>1744.6639999999998</c:v>
                </c:pt>
                <c:pt idx="5283">
                  <c:v>1739.704</c:v>
                </c:pt>
                <c:pt idx="5284">
                  <c:v>1723.5839999999998</c:v>
                </c:pt>
                <c:pt idx="5285">
                  <c:v>1723.5839999999998</c:v>
                </c:pt>
                <c:pt idx="5286">
                  <c:v>1723.5839999999998</c:v>
                </c:pt>
                <c:pt idx="5287">
                  <c:v>1702.232</c:v>
                </c:pt>
                <c:pt idx="5288">
                  <c:v>1702.232</c:v>
                </c:pt>
                <c:pt idx="5289">
                  <c:v>1702.232</c:v>
                </c:pt>
                <c:pt idx="5290">
                  <c:v>1681.22</c:v>
                </c:pt>
                <c:pt idx="5291">
                  <c:v>1681.22</c:v>
                </c:pt>
                <c:pt idx="5292">
                  <c:v>1681.22</c:v>
                </c:pt>
                <c:pt idx="5293">
                  <c:v>1677.0550000000001</c:v>
                </c:pt>
                <c:pt idx="5294">
                  <c:v>1660.99</c:v>
                </c:pt>
                <c:pt idx="5295">
                  <c:v>1660.99</c:v>
                </c:pt>
                <c:pt idx="5296">
                  <c:v>1660.99</c:v>
                </c:pt>
                <c:pt idx="5297">
                  <c:v>1642.086</c:v>
                </c:pt>
                <c:pt idx="5298">
                  <c:v>1642.086</c:v>
                </c:pt>
                <c:pt idx="5299">
                  <c:v>1642.086</c:v>
                </c:pt>
                <c:pt idx="5300">
                  <c:v>1624.9160000000011</c:v>
                </c:pt>
                <c:pt idx="5301">
                  <c:v>1624.9160000000011</c:v>
                </c:pt>
                <c:pt idx="5302">
                  <c:v>1624.9160000000011</c:v>
                </c:pt>
                <c:pt idx="5303">
                  <c:v>1622.2819999999999</c:v>
                </c:pt>
                <c:pt idx="5304">
                  <c:v>1806.93</c:v>
                </c:pt>
                <c:pt idx="5305">
                  <c:v>1806.93</c:v>
                </c:pt>
                <c:pt idx="5306">
                  <c:v>1806.93</c:v>
                </c:pt>
                <c:pt idx="5307">
                  <c:v>1793.098</c:v>
                </c:pt>
                <c:pt idx="5308">
                  <c:v>1793.098</c:v>
                </c:pt>
                <c:pt idx="5309">
                  <c:v>1793.098</c:v>
                </c:pt>
                <c:pt idx="5310">
                  <c:v>1782.4580000000001</c:v>
                </c:pt>
                <c:pt idx="5311">
                  <c:v>1782.4580000000001</c:v>
                </c:pt>
                <c:pt idx="5312">
                  <c:v>1782.4580000000001</c:v>
                </c:pt>
                <c:pt idx="5313">
                  <c:v>1780.7570000000001</c:v>
                </c:pt>
                <c:pt idx="5314">
                  <c:v>1775.2760000000001</c:v>
                </c:pt>
                <c:pt idx="5315">
                  <c:v>1775.2760000000001</c:v>
                </c:pt>
                <c:pt idx="5316">
                  <c:v>1775.2760000000001</c:v>
                </c:pt>
                <c:pt idx="5317">
                  <c:v>1771.78</c:v>
                </c:pt>
                <c:pt idx="5318">
                  <c:v>1771.78</c:v>
                </c:pt>
                <c:pt idx="5319">
                  <c:v>1771.78</c:v>
                </c:pt>
                <c:pt idx="5320">
                  <c:v>1771.97</c:v>
                </c:pt>
                <c:pt idx="5321">
                  <c:v>1771.97</c:v>
                </c:pt>
                <c:pt idx="5322">
                  <c:v>1771.97</c:v>
                </c:pt>
                <c:pt idx="5323">
                  <c:v>1772.9060000000011</c:v>
                </c:pt>
                <c:pt idx="5324">
                  <c:v>1775.922</c:v>
                </c:pt>
                <c:pt idx="5325">
                  <c:v>1775.922</c:v>
                </c:pt>
                <c:pt idx="5326">
                  <c:v>1775.922</c:v>
                </c:pt>
                <c:pt idx="5327">
                  <c:v>1783.4839999999999</c:v>
                </c:pt>
                <c:pt idx="5328">
                  <c:v>1783.4839999999999</c:v>
                </c:pt>
                <c:pt idx="5329">
                  <c:v>1783.4839999999999</c:v>
                </c:pt>
                <c:pt idx="5330">
                  <c:v>1794.4660000000001</c:v>
                </c:pt>
                <c:pt idx="5331">
                  <c:v>1794.4660000000001</c:v>
                </c:pt>
                <c:pt idx="5332">
                  <c:v>1841.3729999999998</c:v>
                </c:pt>
                <c:pt idx="5333">
                  <c:v>1845.4760000000001</c:v>
                </c:pt>
                <c:pt idx="5334">
                  <c:v>1855.92</c:v>
                </c:pt>
                <c:pt idx="5335">
                  <c:v>1855.92</c:v>
                </c:pt>
                <c:pt idx="5336">
                  <c:v>1855.92</c:v>
                </c:pt>
                <c:pt idx="5337">
                  <c:v>1873.3529999999998</c:v>
                </c:pt>
                <c:pt idx="5338">
                  <c:v>1873.3529999999998</c:v>
                </c:pt>
                <c:pt idx="5339">
                  <c:v>1873.3529999999998</c:v>
                </c:pt>
                <c:pt idx="5340">
                  <c:v>1893.2819999999999</c:v>
                </c:pt>
                <c:pt idx="5341">
                  <c:v>1893.2819999999999</c:v>
                </c:pt>
                <c:pt idx="5342">
                  <c:v>1893.2819999999999</c:v>
                </c:pt>
                <c:pt idx="5343">
                  <c:v>1899.453</c:v>
                </c:pt>
                <c:pt idx="5344">
                  <c:v>1915.1609999999998</c:v>
                </c:pt>
                <c:pt idx="5345">
                  <c:v>1915.1609999999998</c:v>
                </c:pt>
                <c:pt idx="5346">
                  <c:v>1915.1609999999998</c:v>
                </c:pt>
                <c:pt idx="5347">
                  <c:v>1938.5219999999999</c:v>
                </c:pt>
                <c:pt idx="5348">
                  <c:v>1938.5219999999999</c:v>
                </c:pt>
                <c:pt idx="5349">
                  <c:v>1938.5219999999999</c:v>
                </c:pt>
                <c:pt idx="5350">
                  <c:v>1962.702</c:v>
                </c:pt>
                <c:pt idx="5351">
                  <c:v>1962.702</c:v>
                </c:pt>
                <c:pt idx="5352">
                  <c:v>1860.6659999999999</c:v>
                </c:pt>
                <c:pt idx="5353">
                  <c:v>1866.9360000000001</c:v>
                </c:pt>
                <c:pt idx="5354">
                  <c:v>1883.865</c:v>
                </c:pt>
                <c:pt idx="5355">
                  <c:v>1883.865</c:v>
                </c:pt>
                <c:pt idx="5356">
                  <c:v>1883.865</c:v>
                </c:pt>
                <c:pt idx="5357">
                  <c:v>1906.768</c:v>
                </c:pt>
                <c:pt idx="5358">
                  <c:v>1906.768</c:v>
                </c:pt>
                <c:pt idx="5359">
                  <c:v>1906.768</c:v>
                </c:pt>
                <c:pt idx="5360">
                  <c:v>1928.7829999999999</c:v>
                </c:pt>
                <c:pt idx="5361">
                  <c:v>1928.7829999999999</c:v>
                </c:pt>
                <c:pt idx="5362">
                  <c:v>1928.7829999999999</c:v>
                </c:pt>
                <c:pt idx="5363">
                  <c:v>1934.91</c:v>
                </c:pt>
                <c:pt idx="5364">
                  <c:v>1949.3919999999998</c:v>
                </c:pt>
                <c:pt idx="5365">
                  <c:v>1949.3919999999998</c:v>
                </c:pt>
                <c:pt idx="5366">
                  <c:v>1949.3919999999998</c:v>
                </c:pt>
                <c:pt idx="5367">
                  <c:v>1968.077</c:v>
                </c:pt>
                <c:pt idx="5368">
                  <c:v>1968.077</c:v>
                </c:pt>
                <c:pt idx="5369">
                  <c:v>1968.077</c:v>
                </c:pt>
                <c:pt idx="5370">
                  <c:v>1984.357</c:v>
                </c:pt>
                <c:pt idx="5371">
                  <c:v>1984.357</c:v>
                </c:pt>
                <c:pt idx="5372">
                  <c:v>1871.635</c:v>
                </c:pt>
                <c:pt idx="5373">
                  <c:v>1875.2850000000001</c:v>
                </c:pt>
                <c:pt idx="5374">
                  <c:v>1884.41</c:v>
                </c:pt>
                <c:pt idx="5375">
                  <c:v>1884.41</c:v>
                </c:pt>
                <c:pt idx="5376">
                  <c:v>1884.41</c:v>
                </c:pt>
                <c:pt idx="5377">
                  <c:v>1894.2449999999999</c:v>
                </c:pt>
                <c:pt idx="5378">
                  <c:v>1894.2449999999999</c:v>
                </c:pt>
                <c:pt idx="5379">
                  <c:v>1894.2449999999999</c:v>
                </c:pt>
                <c:pt idx="5380">
                  <c:v>1900.86</c:v>
                </c:pt>
                <c:pt idx="5381">
                  <c:v>1900.86</c:v>
                </c:pt>
                <c:pt idx="5382">
                  <c:v>1900.86</c:v>
                </c:pt>
                <c:pt idx="5383">
                  <c:v>1901.8</c:v>
                </c:pt>
                <c:pt idx="5384">
                  <c:v>1904.1499999999999</c:v>
                </c:pt>
                <c:pt idx="5385">
                  <c:v>1904.1499999999999</c:v>
                </c:pt>
                <c:pt idx="5386">
                  <c:v>1904.1499999999999</c:v>
                </c:pt>
                <c:pt idx="5387">
                  <c:v>1903.9749999999999</c:v>
                </c:pt>
                <c:pt idx="5388">
                  <c:v>1903.9749999999999</c:v>
                </c:pt>
                <c:pt idx="5389">
                  <c:v>1903.9749999999999</c:v>
                </c:pt>
                <c:pt idx="5390">
                  <c:v>1900.4050000000011</c:v>
                </c:pt>
                <c:pt idx="5391">
                  <c:v>1900.4050000000011</c:v>
                </c:pt>
                <c:pt idx="5392">
                  <c:v>1846.222</c:v>
                </c:pt>
                <c:pt idx="5393">
                  <c:v>1844.44</c:v>
                </c:pt>
                <c:pt idx="5394">
                  <c:v>1839.49</c:v>
                </c:pt>
                <c:pt idx="5395">
                  <c:v>1839.49</c:v>
                </c:pt>
                <c:pt idx="5396">
                  <c:v>1839.49</c:v>
                </c:pt>
                <c:pt idx="5397">
                  <c:v>1829.6639999999998</c:v>
                </c:pt>
                <c:pt idx="5398">
                  <c:v>1829.6639999999998</c:v>
                </c:pt>
                <c:pt idx="5399">
                  <c:v>1829.6639999999998</c:v>
                </c:pt>
                <c:pt idx="5400">
                  <c:v>1817.0160000000001</c:v>
                </c:pt>
                <c:pt idx="5401">
                  <c:v>1817.0160000000001</c:v>
                </c:pt>
                <c:pt idx="5402">
                  <c:v>1817.0160000000001</c:v>
                </c:pt>
                <c:pt idx="5403">
                  <c:v>1812.9929999999999</c:v>
                </c:pt>
                <c:pt idx="5404">
                  <c:v>1801.818</c:v>
                </c:pt>
                <c:pt idx="5405">
                  <c:v>1801.818</c:v>
                </c:pt>
                <c:pt idx="5406">
                  <c:v>1801.818</c:v>
                </c:pt>
                <c:pt idx="5407">
                  <c:v>1784.4780000000001</c:v>
                </c:pt>
                <c:pt idx="5408">
                  <c:v>1784.4780000000001</c:v>
                </c:pt>
                <c:pt idx="5409">
                  <c:v>1784.4780000000001</c:v>
                </c:pt>
                <c:pt idx="5410">
                  <c:v>1765.4380000000001</c:v>
                </c:pt>
                <c:pt idx="5411">
                  <c:v>1765.4380000000001</c:v>
                </c:pt>
                <c:pt idx="5412">
                  <c:v>1765.4380000000001</c:v>
                </c:pt>
                <c:pt idx="5413">
                  <c:v>1760.6539999999998</c:v>
                </c:pt>
                <c:pt idx="5414">
                  <c:v>1745.106</c:v>
                </c:pt>
                <c:pt idx="5415">
                  <c:v>1745.106</c:v>
                </c:pt>
                <c:pt idx="5416">
                  <c:v>1796.3150000000001</c:v>
                </c:pt>
                <c:pt idx="5417">
                  <c:v>1774.58</c:v>
                </c:pt>
                <c:pt idx="5418">
                  <c:v>1774.58</c:v>
                </c:pt>
                <c:pt idx="5419">
                  <c:v>1774.58</c:v>
                </c:pt>
                <c:pt idx="5420">
                  <c:v>1752.635</c:v>
                </c:pt>
                <c:pt idx="5421">
                  <c:v>1752.635</c:v>
                </c:pt>
                <c:pt idx="5422">
                  <c:v>1752.635</c:v>
                </c:pt>
                <c:pt idx="5423">
                  <c:v>1747.6829999999998</c:v>
                </c:pt>
                <c:pt idx="5424">
                  <c:v>1730.97</c:v>
                </c:pt>
                <c:pt idx="5425">
                  <c:v>1730.97</c:v>
                </c:pt>
                <c:pt idx="5426">
                  <c:v>1730.97</c:v>
                </c:pt>
                <c:pt idx="5427">
                  <c:v>1710.145</c:v>
                </c:pt>
                <c:pt idx="5428">
                  <c:v>1710.145</c:v>
                </c:pt>
                <c:pt idx="5429">
                  <c:v>1710.145</c:v>
                </c:pt>
                <c:pt idx="5430">
                  <c:v>1690.615</c:v>
                </c:pt>
                <c:pt idx="5431">
                  <c:v>1690.615</c:v>
                </c:pt>
                <c:pt idx="5432">
                  <c:v>1690.615</c:v>
                </c:pt>
                <c:pt idx="5433">
                  <c:v>1687.08</c:v>
                </c:pt>
                <c:pt idx="5434">
                  <c:v>1672.94</c:v>
                </c:pt>
                <c:pt idx="5435">
                  <c:v>1672.94</c:v>
                </c:pt>
                <c:pt idx="5436">
                  <c:v>1672.94</c:v>
                </c:pt>
                <c:pt idx="5437">
                  <c:v>1657.5050000000001</c:v>
                </c:pt>
                <c:pt idx="5438">
                  <c:v>1657.5050000000001</c:v>
                </c:pt>
                <c:pt idx="5439">
                  <c:v>1657.5050000000001</c:v>
                </c:pt>
                <c:pt idx="5440">
                  <c:v>1644.6949999999954</c:v>
                </c:pt>
                <c:pt idx="5441">
                  <c:v>1644.6949999999954</c:v>
                </c:pt>
                <c:pt idx="5442">
                  <c:v>1644.6949999999954</c:v>
                </c:pt>
                <c:pt idx="5443">
                  <c:v>1643.009</c:v>
                </c:pt>
                <c:pt idx="5444">
                  <c:v>1634.86</c:v>
                </c:pt>
                <c:pt idx="5445">
                  <c:v>1634.86</c:v>
                </c:pt>
                <c:pt idx="5446">
                  <c:v>1634.86</c:v>
                </c:pt>
                <c:pt idx="5447">
                  <c:v>1628.175</c:v>
                </c:pt>
                <c:pt idx="5448">
                  <c:v>1821.7950000000001</c:v>
                </c:pt>
                <c:pt idx="5449">
                  <c:v>1821.7950000000001</c:v>
                </c:pt>
                <c:pt idx="5450">
                  <c:v>1818.1289999999999</c:v>
                </c:pt>
                <c:pt idx="5451">
                  <c:v>1818.1289999999999</c:v>
                </c:pt>
                <c:pt idx="5452">
                  <c:v>1818.1289999999999</c:v>
                </c:pt>
                <c:pt idx="5453">
                  <c:v>1818.1589999999999</c:v>
                </c:pt>
                <c:pt idx="5454">
                  <c:v>1818.2460000000001</c:v>
                </c:pt>
                <c:pt idx="5455">
                  <c:v>1818.2460000000001</c:v>
                </c:pt>
                <c:pt idx="5456">
                  <c:v>1818.2460000000001</c:v>
                </c:pt>
                <c:pt idx="5457">
                  <c:v>1822.2239999999999</c:v>
                </c:pt>
                <c:pt idx="5458">
                  <c:v>1822.2239999999999</c:v>
                </c:pt>
                <c:pt idx="5459">
                  <c:v>1822.2239999999999</c:v>
                </c:pt>
                <c:pt idx="5460">
                  <c:v>1829.9070000000011</c:v>
                </c:pt>
                <c:pt idx="5461">
                  <c:v>1829.9070000000011</c:v>
                </c:pt>
                <c:pt idx="5462">
                  <c:v>1829.9070000000011</c:v>
                </c:pt>
                <c:pt idx="5463">
                  <c:v>1833.0639999999999</c:v>
                </c:pt>
                <c:pt idx="5464">
                  <c:v>1841.1</c:v>
                </c:pt>
                <c:pt idx="5465">
                  <c:v>1841.1</c:v>
                </c:pt>
                <c:pt idx="5466">
                  <c:v>1841.1</c:v>
                </c:pt>
                <c:pt idx="5467">
                  <c:v>1855.6079999999999</c:v>
                </c:pt>
                <c:pt idx="5468">
                  <c:v>1855.6079999999999</c:v>
                </c:pt>
                <c:pt idx="5469">
                  <c:v>1855.6079999999999</c:v>
                </c:pt>
                <c:pt idx="5470">
                  <c:v>1873.002</c:v>
                </c:pt>
                <c:pt idx="5471">
                  <c:v>1873.002</c:v>
                </c:pt>
                <c:pt idx="5472">
                  <c:v>1873.002</c:v>
                </c:pt>
                <c:pt idx="5473">
                  <c:v>1878.6009999999999</c:v>
                </c:pt>
                <c:pt idx="5474">
                  <c:v>1892.8529999999998</c:v>
                </c:pt>
                <c:pt idx="5475">
                  <c:v>1892.8529999999998</c:v>
                </c:pt>
                <c:pt idx="5476">
                  <c:v>1892.8529999999998</c:v>
                </c:pt>
                <c:pt idx="5477">
                  <c:v>1914.732</c:v>
                </c:pt>
                <c:pt idx="5478">
                  <c:v>1914.732</c:v>
                </c:pt>
                <c:pt idx="5479">
                  <c:v>1914.732</c:v>
                </c:pt>
                <c:pt idx="5480">
                  <c:v>1938.0150000000001</c:v>
                </c:pt>
                <c:pt idx="5481">
                  <c:v>1938.0150000000001</c:v>
                </c:pt>
                <c:pt idx="5482">
                  <c:v>1938.0150000000001</c:v>
                </c:pt>
                <c:pt idx="5483">
                  <c:v>1945.4549999999999</c:v>
                </c:pt>
                <c:pt idx="5484">
                  <c:v>1962.1949999999954</c:v>
                </c:pt>
                <c:pt idx="5485">
                  <c:v>1962.1949999999954</c:v>
                </c:pt>
                <c:pt idx="5486">
                  <c:v>1962.1949999999954</c:v>
                </c:pt>
                <c:pt idx="5487">
                  <c:v>1986.6869999999999</c:v>
                </c:pt>
                <c:pt idx="5488">
                  <c:v>1986.6869999999999</c:v>
                </c:pt>
                <c:pt idx="5489">
                  <c:v>1986.6869999999999</c:v>
                </c:pt>
                <c:pt idx="5490">
                  <c:v>2010.828</c:v>
                </c:pt>
                <c:pt idx="5491">
                  <c:v>2010.828</c:v>
                </c:pt>
                <c:pt idx="5492">
                  <c:v>1906.3239999999998</c:v>
                </c:pt>
                <c:pt idx="5493">
                  <c:v>1912.8689999999999</c:v>
                </c:pt>
                <c:pt idx="5494">
                  <c:v>1928.3389999999999</c:v>
                </c:pt>
                <c:pt idx="5495">
                  <c:v>1928.3389999999999</c:v>
                </c:pt>
                <c:pt idx="5496">
                  <c:v>1928.3389999999999</c:v>
                </c:pt>
                <c:pt idx="5497">
                  <c:v>1948.9849999999999</c:v>
                </c:pt>
                <c:pt idx="5498">
                  <c:v>1948.9849999999999</c:v>
                </c:pt>
                <c:pt idx="5499">
                  <c:v>1948.9849999999999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205312"/>
        <c:axId val="100206848"/>
      </c:lineChart>
      <c:catAx>
        <c:axId val="100205312"/>
        <c:scaling>
          <c:orientation val="minMax"/>
        </c:scaling>
        <c:delete val="1"/>
        <c:axPos val="b"/>
        <c:majorTickMark val="none"/>
        <c:minorTickMark val="none"/>
        <c:tickLblPos val="nextTo"/>
        <c:crossAx val="100206848"/>
        <c:crosses val="autoZero"/>
        <c:auto val="1"/>
        <c:lblAlgn val="ctr"/>
        <c:lblOffset val="100"/>
        <c:noMultiLvlLbl val="0"/>
      </c:catAx>
      <c:valAx>
        <c:axId val="100206848"/>
        <c:scaling>
          <c:orientation val="minMax"/>
          <c:min val="1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Delay (ps)</a:t>
                </a:r>
                <a:endParaRPr lang="en-US" dirty="0"/>
              </a:p>
            </c:rich>
          </c:tx>
          <c:layout/>
          <c:overlay val="0"/>
        </c:title>
        <c:numFmt formatCode="0.0000" sourceLinked="1"/>
        <c:majorTickMark val="none"/>
        <c:minorTickMark val="none"/>
        <c:tickLblPos val="nextTo"/>
        <c:crossAx val="100205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8062D0-7EDC-4E84-8FCB-B896D31C173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8C1808-8390-418F-BB1D-2962F98DEAAC}">
      <dgm:prSet phldrT="[Text]"/>
      <dgm:spPr/>
      <dgm:t>
        <a:bodyPr/>
        <a:lstStyle/>
        <a:p>
          <a:r>
            <a:rPr lang="en-US" dirty="0" smtClean="0"/>
            <a:t>Initial RTL and PD Database</a:t>
          </a:r>
          <a:endParaRPr lang="en-US" dirty="0"/>
        </a:p>
      </dgm:t>
    </dgm:pt>
    <dgm:pt modelId="{FB004F57-3E8A-4A9A-8DD8-C01AE48DD0C3}" type="parTrans" cxnId="{4270A43B-2518-4895-9B17-6C7928AA90AA}">
      <dgm:prSet/>
      <dgm:spPr/>
      <dgm:t>
        <a:bodyPr/>
        <a:lstStyle/>
        <a:p>
          <a:endParaRPr lang="en-US"/>
        </a:p>
      </dgm:t>
    </dgm:pt>
    <dgm:pt modelId="{55FA7471-A924-4269-AF1E-7FF19CE7AEEE}" type="sibTrans" cxnId="{4270A43B-2518-4895-9B17-6C7928AA90AA}">
      <dgm:prSet/>
      <dgm:spPr/>
      <dgm:t>
        <a:bodyPr/>
        <a:lstStyle/>
        <a:p>
          <a:endParaRPr lang="en-US"/>
        </a:p>
      </dgm:t>
    </dgm:pt>
    <dgm:pt modelId="{69E8E77B-F922-434F-A645-9BB349FC49C8}">
      <dgm:prSet phldrT="[Text]"/>
      <dgm:spPr/>
      <dgm:t>
        <a:bodyPr/>
        <a:lstStyle/>
        <a:p>
          <a:r>
            <a:rPr lang="en-US" dirty="0" smtClean="0"/>
            <a:t>With first cut architecture</a:t>
          </a:r>
          <a:endParaRPr lang="en-US" dirty="0"/>
        </a:p>
      </dgm:t>
    </dgm:pt>
    <dgm:pt modelId="{5ECCD1D0-7EA8-4600-83C6-D730CEF64E05}" type="parTrans" cxnId="{54ABC547-EB41-4946-BA9B-58E70F34C7E7}">
      <dgm:prSet/>
      <dgm:spPr/>
      <dgm:t>
        <a:bodyPr/>
        <a:lstStyle/>
        <a:p>
          <a:endParaRPr lang="en-US"/>
        </a:p>
      </dgm:t>
    </dgm:pt>
    <dgm:pt modelId="{A8F5B5F8-2A49-4CE6-A652-1A10B733C7DB}" type="sibTrans" cxnId="{54ABC547-EB41-4946-BA9B-58E70F34C7E7}">
      <dgm:prSet/>
      <dgm:spPr/>
      <dgm:t>
        <a:bodyPr/>
        <a:lstStyle/>
        <a:p>
          <a:endParaRPr lang="en-US"/>
        </a:p>
      </dgm:t>
    </dgm:pt>
    <dgm:pt modelId="{4DE94671-5740-490F-894B-114287397362}">
      <dgm:prSet phldrT="[Text]"/>
      <dgm:spPr/>
      <dgm:t>
        <a:bodyPr/>
        <a:lstStyle/>
        <a:p>
          <a:r>
            <a:rPr lang="en-US" dirty="0" smtClean="0"/>
            <a:t>Spice Characterization</a:t>
          </a:r>
          <a:endParaRPr lang="en-US" dirty="0"/>
        </a:p>
      </dgm:t>
    </dgm:pt>
    <dgm:pt modelId="{5ED1647D-FA03-4026-964A-413C8DA431DF}" type="parTrans" cxnId="{E0CCDD10-4EBC-4010-863C-F5A60707D0DF}">
      <dgm:prSet/>
      <dgm:spPr/>
      <dgm:t>
        <a:bodyPr/>
        <a:lstStyle/>
        <a:p>
          <a:endParaRPr lang="en-US"/>
        </a:p>
      </dgm:t>
    </dgm:pt>
    <dgm:pt modelId="{4FE63574-DCFA-4DC8-9E4C-0223E088D08D}" type="sibTrans" cxnId="{E0CCDD10-4EBC-4010-863C-F5A60707D0DF}">
      <dgm:prSet/>
      <dgm:spPr/>
      <dgm:t>
        <a:bodyPr/>
        <a:lstStyle/>
        <a:p>
          <a:endParaRPr lang="en-US"/>
        </a:p>
      </dgm:t>
    </dgm:pt>
    <dgm:pt modelId="{D44C7241-164E-4B59-8D50-1A3376240E28}">
      <dgm:prSet phldrT="[Text]"/>
      <dgm:spPr/>
      <dgm:t>
        <a:bodyPr/>
        <a:lstStyle/>
        <a:p>
          <a:r>
            <a:rPr lang="en-US" dirty="0" smtClean="0"/>
            <a:t>DL being the critical block is characterized at different PTVs</a:t>
          </a:r>
          <a:endParaRPr lang="en-US" dirty="0"/>
        </a:p>
      </dgm:t>
    </dgm:pt>
    <dgm:pt modelId="{46A92044-B394-42CC-8E64-3E2B2AF150C7}" type="parTrans" cxnId="{A5574FC2-71D5-4683-A676-7B6023498E97}">
      <dgm:prSet/>
      <dgm:spPr/>
      <dgm:t>
        <a:bodyPr/>
        <a:lstStyle/>
        <a:p>
          <a:endParaRPr lang="en-US"/>
        </a:p>
      </dgm:t>
    </dgm:pt>
    <dgm:pt modelId="{36097819-82C8-418E-B4CA-82992A78BFB2}" type="sibTrans" cxnId="{A5574FC2-71D5-4683-A676-7B6023498E97}">
      <dgm:prSet/>
      <dgm:spPr/>
      <dgm:t>
        <a:bodyPr/>
        <a:lstStyle/>
        <a:p>
          <a:endParaRPr lang="en-US"/>
        </a:p>
      </dgm:t>
    </dgm:pt>
    <dgm:pt modelId="{393753B7-CE59-49FA-A443-448D0E70576E}">
      <dgm:prSet phldrT="[Text]"/>
      <dgm:spPr/>
      <dgm:t>
        <a:bodyPr/>
        <a:lstStyle/>
        <a:p>
          <a:r>
            <a:rPr lang="en-US" dirty="0" smtClean="0"/>
            <a:t>Noise model based on Spice Data</a:t>
          </a:r>
          <a:endParaRPr lang="en-US" dirty="0"/>
        </a:p>
      </dgm:t>
    </dgm:pt>
    <dgm:pt modelId="{8992847E-9635-42E0-8826-FF0254AF4F1A}" type="parTrans" cxnId="{BB929EAB-0668-4212-9609-9D7760C1DAEC}">
      <dgm:prSet/>
      <dgm:spPr/>
      <dgm:t>
        <a:bodyPr/>
        <a:lstStyle/>
        <a:p>
          <a:endParaRPr lang="en-US"/>
        </a:p>
      </dgm:t>
    </dgm:pt>
    <dgm:pt modelId="{D883EB41-2CD1-4AFF-872A-9726A6BE3D60}" type="sibTrans" cxnId="{BB929EAB-0668-4212-9609-9D7760C1DAEC}">
      <dgm:prSet/>
      <dgm:spPr/>
      <dgm:t>
        <a:bodyPr/>
        <a:lstStyle/>
        <a:p>
          <a:endParaRPr lang="en-US"/>
        </a:p>
      </dgm:t>
    </dgm:pt>
    <dgm:pt modelId="{B113F9F4-F1E6-401C-8B3D-ECBB372CEE23}">
      <dgm:prSet phldrT="[Text]"/>
      <dgm:spPr/>
      <dgm:t>
        <a:bodyPr/>
        <a:lstStyle/>
        <a:p>
          <a:r>
            <a:rPr lang="en-US" dirty="0" smtClean="0"/>
            <a:t>Arrive at a Noise model which can be implemented in Verilog.</a:t>
          </a:r>
          <a:endParaRPr lang="en-US" dirty="0"/>
        </a:p>
      </dgm:t>
    </dgm:pt>
    <dgm:pt modelId="{5C26DD35-3A29-4B64-8FA2-82008FEBD2C2}" type="parTrans" cxnId="{EF21F28D-01EE-40FD-A352-7E25F35673E0}">
      <dgm:prSet/>
      <dgm:spPr/>
      <dgm:t>
        <a:bodyPr/>
        <a:lstStyle/>
        <a:p>
          <a:endParaRPr lang="en-US"/>
        </a:p>
      </dgm:t>
    </dgm:pt>
    <dgm:pt modelId="{9E974447-5C4B-4FD6-927C-60865E8A340D}" type="sibTrans" cxnId="{EF21F28D-01EE-40FD-A352-7E25F35673E0}">
      <dgm:prSet/>
      <dgm:spPr/>
      <dgm:t>
        <a:bodyPr/>
        <a:lstStyle/>
        <a:p>
          <a:endParaRPr lang="en-US"/>
        </a:p>
      </dgm:t>
    </dgm:pt>
    <dgm:pt modelId="{87FD49D5-D26F-46BB-AF7C-671C74CFD4F3}">
      <dgm:prSet phldrT="[Text]"/>
      <dgm:spPr/>
      <dgm:t>
        <a:bodyPr/>
        <a:lstStyle/>
        <a:p>
          <a:r>
            <a:rPr lang="en-US" dirty="0" smtClean="0"/>
            <a:t>RTL Simulations and DB refinement</a:t>
          </a:r>
          <a:endParaRPr lang="en-US" dirty="0"/>
        </a:p>
      </dgm:t>
    </dgm:pt>
    <dgm:pt modelId="{30BB363B-AED1-48BB-84D6-A2F46E832AB0}" type="parTrans" cxnId="{63473841-FFE4-4FCB-A66E-4DD9F725625F}">
      <dgm:prSet/>
      <dgm:spPr/>
      <dgm:t>
        <a:bodyPr/>
        <a:lstStyle/>
        <a:p>
          <a:endParaRPr lang="en-US"/>
        </a:p>
      </dgm:t>
    </dgm:pt>
    <dgm:pt modelId="{C97E897E-49FF-40A0-9F06-A11AB2DB47BC}" type="sibTrans" cxnId="{63473841-FFE4-4FCB-A66E-4DD9F725625F}">
      <dgm:prSet/>
      <dgm:spPr/>
      <dgm:t>
        <a:bodyPr/>
        <a:lstStyle/>
        <a:p>
          <a:endParaRPr lang="en-US"/>
        </a:p>
      </dgm:t>
    </dgm:pt>
    <dgm:pt modelId="{912E2624-0749-426F-AEF8-DAC7E2FE29B5}">
      <dgm:prSet phldrT="[Text]"/>
      <dgm:spPr/>
      <dgm:t>
        <a:bodyPr/>
        <a:lstStyle/>
        <a:p>
          <a:r>
            <a:rPr lang="en-US" dirty="0" smtClean="0"/>
            <a:t>Silicon Ready DB</a:t>
          </a:r>
          <a:endParaRPr lang="en-US" dirty="0"/>
        </a:p>
      </dgm:t>
    </dgm:pt>
    <dgm:pt modelId="{518D243A-5E6F-44DE-8290-1D416FDAE5CD}" type="parTrans" cxnId="{4864458F-AF35-446F-B90B-F46D38301018}">
      <dgm:prSet/>
      <dgm:spPr/>
      <dgm:t>
        <a:bodyPr/>
        <a:lstStyle/>
        <a:p>
          <a:endParaRPr lang="en-US"/>
        </a:p>
      </dgm:t>
    </dgm:pt>
    <dgm:pt modelId="{406B6A9E-ED49-4FC3-9728-D7EC8BD0513C}" type="sibTrans" cxnId="{4864458F-AF35-446F-B90B-F46D38301018}">
      <dgm:prSet/>
      <dgm:spPr/>
      <dgm:t>
        <a:bodyPr/>
        <a:lstStyle/>
        <a:p>
          <a:endParaRPr lang="en-US"/>
        </a:p>
      </dgm:t>
    </dgm:pt>
    <dgm:pt modelId="{87B1C413-B5FA-465E-BC3B-F23A3BEBD16C}">
      <dgm:prSet phldrT="[Text]"/>
      <dgm:spPr/>
      <dgm:t>
        <a:bodyPr/>
        <a:lstStyle/>
        <a:p>
          <a:r>
            <a:rPr lang="en-US" dirty="0" smtClean="0"/>
            <a:t>Based on Simulations, modify the Delay line / RTL to meet specification.</a:t>
          </a:r>
          <a:endParaRPr lang="en-US" dirty="0"/>
        </a:p>
      </dgm:t>
    </dgm:pt>
    <dgm:pt modelId="{0BB2509A-9BF5-4AC7-8B63-308D130DA5FF}" type="parTrans" cxnId="{2675E9C4-0CE0-455B-8F09-68B9D2F571CA}">
      <dgm:prSet/>
      <dgm:spPr/>
      <dgm:t>
        <a:bodyPr/>
        <a:lstStyle/>
        <a:p>
          <a:endParaRPr lang="en-US"/>
        </a:p>
      </dgm:t>
    </dgm:pt>
    <dgm:pt modelId="{B9F0EA4A-782F-42BE-9968-4849874F02AC}" type="sibTrans" cxnId="{2675E9C4-0CE0-455B-8F09-68B9D2F571CA}">
      <dgm:prSet/>
      <dgm:spPr/>
      <dgm:t>
        <a:bodyPr/>
        <a:lstStyle/>
        <a:p>
          <a:endParaRPr lang="en-US"/>
        </a:p>
      </dgm:t>
    </dgm:pt>
    <dgm:pt modelId="{C275D1DB-59E0-454C-8067-BEC35EB4FBF2}">
      <dgm:prSet phldrT="[Text]"/>
      <dgm:spPr/>
      <dgm:t>
        <a:bodyPr/>
        <a:lstStyle/>
        <a:p>
          <a:r>
            <a:rPr lang="en-US" dirty="0" smtClean="0"/>
            <a:t>Silicon Data</a:t>
          </a:r>
          <a:endParaRPr lang="en-US" dirty="0"/>
        </a:p>
      </dgm:t>
    </dgm:pt>
    <dgm:pt modelId="{4325B02E-1BAD-4907-886C-1D8F75220E21}" type="parTrans" cxnId="{443A267F-7F1B-4A77-8911-F222C00C05FD}">
      <dgm:prSet/>
      <dgm:spPr/>
      <dgm:t>
        <a:bodyPr/>
        <a:lstStyle/>
        <a:p>
          <a:endParaRPr lang="en-US"/>
        </a:p>
      </dgm:t>
    </dgm:pt>
    <dgm:pt modelId="{C2E8039D-425F-4F7D-87ED-76C68E30EDCF}" type="sibTrans" cxnId="{443A267F-7F1B-4A77-8911-F222C00C05FD}">
      <dgm:prSet/>
      <dgm:spPr/>
      <dgm:t>
        <a:bodyPr/>
        <a:lstStyle/>
        <a:p>
          <a:endParaRPr lang="en-US"/>
        </a:p>
      </dgm:t>
    </dgm:pt>
    <dgm:pt modelId="{6FBF9A64-D0A0-4C43-8193-7BFD7E27BA60}">
      <dgm:prSet phldrT="[Text]"/>
      <dgm:spPr/>
      <dgm:t>
        <a:bodyPr/>
        <a:lstStyle/>
        <a:p>
          <a:r>
            <a:rPr lang="en-US" dirty="0" smtClean="0"/>
            <a:t>Update Noise models</a:t>
          </a:r>
          <a:endParaRPr lang="en-US" dirty="0"/>
        </a:p>
      </dgm:t>
    </dgm:pt>
    <dgm:pt modelId="{A821F9D8-53C3-4189-B9D8-DF7D049BA184}" type="parTrans" cxnId="{99165E76-198B-4D5E-90E9-359107391100}">
      <dgm:prSet/>
      <dgm:spPr/>
      <dgm:t>
        <a:bodyPr/>
        <a:lstStyle/>
        <a:p>
          <a:endParaRPr lang="en-US"/>
        </a:p>
      </dgm:t>
    </dgm:pt>
    <dgm:pt modelId="{289AEB55-D85B-4D31-8FCF-B783B4619B8B}" type="sibTrans" cxnId="{99165E76-198B-4D5E-90E9-359107391100}">
      <dgm:prSet/>
      <dgm:spPr/>
      <dgm:t>
        <a:bodyPr/>
        <a:lstStyle/>
        <a:p>
          <a:endParaRPr lang="en-US"/>
        </a:p>
      </dgm:t>
    </dgm:pt>
    <dgm:pt modelId="{5F5BBBF6-3194-4B68-9D33-92EC9ADE0796}">
      <dgm:prSet phldrT="[Text]"/>
      <dgm:spPr/>
      <dgm:t>
        <a:bodyPr/>
        <a:lstStyle/>
        <a:p>
          <a:r>
            <a:rPr lang="en-US" dirty="0" smtClean="0"/>
            <a:t>Final RTL</a:t>
          </a:r>
          <a:endParaRPr lang="en-US" dirty="0"/>
        </a:p>
      </dgm:t>
    </dgm:pt>
    <dgm:pt modelId="{B03F6F07-C5E1-48D9-BA6A-B93B66091661}" type="parTrans" cxnId="{18DE3595-5A47-4358-856A-63792BC9EE7A}">
      <dgm:prSet/>
      <dgm:spPr/>
      <dgm:t>
        <a:bodyPr/>
        <a:lstStyle/>
        <a:p>
          <a:endParaRPr lang="en-US"/>
        </a:p>
      </dgm:t>
    </dgm:pt>
    <dgm:pt modelId="{A055D883-2ED0-4822-9742-DC0B8ABEC349}" type="sibTrans" cxnId="{18DE3595-5A47-4358-856A-63792BC9EE7A}">
      <dgm:prSet/>
      <dgm:spPr/>
      <dgm:t>
        <a:bodyPr/>
        <a:lstStyle/>
        <a:p>
          <a:endParaRPr lang="en-US"/>
        </a:p>
      </dgm:t>
    </dgm:pt>
    <dgm:pt modelId="{EBDB97BD-9A7A-4D6A-892E-237ABCA582E4}">
      <dgm:prSet phldrT="[Text]"/>
      <dgm:spPr/>
      <dgm:t>
        <a:bodyPr/>
        <a:lstStyle/>
        <a:p>
          <a:r>
            <a:rPr lang="en-US" dirty="0" smtClean="0"/>
            <a:t>Final Database</a:t>
          </a:r>
        </a:p>
      </dgm:t>
    </dgm:pt>
    <dgm:pt modelId="{BB5F4EB1-ECF1-44C9-B7F6-1EDAD5FF50D4}" type="parTrans" cxnId="{E3009313-C834-43A7-B291-4A59FA512F66}">
      <dgm:prSet/>
      <dgm:spPr/>
      <dgm:t>
        <a:bodyPr/>
        <a:lstStyle/>
        <a:p>
          <a:endParaRPr lang="en-US"/>
        </a:p>
      </dgm:t>
    </dgm:pt>
    <dgm:pt modelId="{E84F61B1-C99C-44AA-B535-B6D1D42A3C7A}" type="sibTrans" cxnId="{E3009313-C834-43A7-B291-4A59FA512F66}">
      <dgm:prSet/>
      <dgm:spPr/>
      <dgm:t>
        <a:bodyPr/>
        <a:lstStyle/>
        <a:p>
          <a:endParaRPr lang="en-US"/>
        </a:p>
      </dgm:t>
    </dgm:pt>
    <dgm:pt modelId="{E289EC62-2A11-499E-93A3-3F4B14A54F6A}">
      <dgm:prSet phldrT="[Text]"/>
      <dgm:spPr/>
      <dgm:t>
        <a:bodyPr/>
        <a:lstStyle/>
        <a:p>
          <a:r>
            <a:rPr lang="en-US" dirty="0" smtClean="0"/>
            <a:t>Usage of noise components at multiple frequencies to analyze impact</a:t>
          </a:r>
          <a:endParaRPr lang="en-US" dirty="0"/>
        </a:p>
      </dgm:t>
    </dgm:pt>
    <dgm:pt modelId="{B9BDC9C2-B16C-40F3-97BB-056903FBE6C4}" type="parTrans" cxnId="{1723D597-985A-4006-B63E-008D628D6BA0}">
      <dgm:prSet/>
      <dgm:spPr/>
      <dgm:t>
        <a:bodyPr/>
        <a:lstStyle/>
        <a:p>
          <a:endParaRPr lang="en-US"/>
        </a:p>
      </dgm:t>
    </dgm:pt>
    <dgm:pt modelId="{BBDB4D65-4F38-4B3D-AE33-497099BB9358}" type="sibTrans" cxnId="{1723D597-985A-4006-B63E-008D628D6BA0}">
      <dgm:prSet/>
      <dgm:spPr/>
      <dgm:t>
        <a:bodyPr/>
        <a:lstStyle/>
        <a:p>
          <a:endParaRPr lang="en-US"/>
        </a:p>
      </dgm:t>
    </dgm:pt>
    <dgm:pt modelId="{B7043E16-5D08-49A0-9808-2969DC2258B3}">
      <dgm:prSet phldrT="[Text]"/>
      <dgm:spPr/>
      <dgm:t>
        <a:bodyPr/>
        <a:lstStyle/>
        <a:p>
          <a:r>
            <a:rPr lang="en-US" dirty="0" smtClean="0"/>
            <a:t>Repeat from step 2 till required</a:t>
          </a:r>
          <a:endParaRPr lang="en-US" dirty="0"/>
        </a:p>
      </dgm:t>
    </dgm:pt>
    <dgm:pt modelId="{C1CE4EFC-562A-4938-BA35-FC5D61810AEE}" type="parTrans" cxnId="{D770046F-2C87-4712-B157-554FD67D889C}">
      <dgm:prSet/>
      <dgm:spPr/>
      <dgm:t>
        <a:bodyPr/>
        <a:lstStyle/>
        <a:p>
          <a:endParaRPr lang="en-US"/>
        </a:p>
      </dgm:t>
    </dgm:pt>
    <dgm:pt modelId="{30A01453-4BAB-4673-83A7-7358179ED0CE}" type="sibTrans" cxnId="{D770046F-2C87-4712-B157-554FD67D889C}">
      <dgm:prSet/>
      <dgm:spPr/>
      <dgm:t>
        <a:bodyPr/>
        <a:lstStyle/>
        <a:p>
          <a:endParaRPr lang="en-US"/>
        </a:p>
      </dgm:t>
    </dgm:pt>
    <dgm:pt modelId="{BD5C3FAD-6C39-4222-B12E-652AC732CE16}">
      <dgm:prSet phldrT="[Text]"/>
      <dgm:spPr/>
      <dgm:t>
        <a:bodyPr/>
        <a:lstStyle/>
        <a:p>
          <a:r>
            <a:rPr lang="en-US" dirty="0" smtClean="0"/>
            <a:t>Database with extensive verification is ready for Silicon</a:t>
          </a:r>
          <a:endParaRPr lang="en-US" dirty="0"/>
        </a:p>
      </dgm:t>
    </dgm:pt>
    <dgm:pt modelId="{F349820F-CBDA-4066-A00C-8D1EEA739B3E}" type="parTrans" cxnId="{390AC442-019E-4288-93B0-0549D54BEF28}">
      <dgm:prSet/>
      <dgm:spPr/>
      <dgm:t>
        <a:bodyPr/>
        <a:lstStyle/>
        <a:p>
          <a:endParaRPr lang="en-US"/>
        </a:p>
      </dgm:t>
    </dgm:pt>
    <dgm:pt modelId="{2929AF7B-0294-44CC-AEA0-7EEEDD5289BD}" type="sibTrans" cxnId="{390AC442-019E-4288-93B0-0549D54BEF28}">
      <dgm:prSet/>
      <dgm:spPr/>
      <dgm:t>
        <a:bodyPr/>
        <a:lstStyle/>
        <a:p>
          <a:endParaRPr lang="en-US"/>
        </a:p>
      </dgm:t>
    </dgm:pt>
    <dgm:pt modelId="{F5C3ED6E-4A7B-4EBB-B43C-D7277A35E37E}">
      <dgm:prSet phldrT="[Text]"/>
      <dgm:spPr/>
      <dgm:t>
        <a:bodyPr/>
        <a:lstStyle/>
        <a:p>
          <a:r>
            <a:rPr lang="en-US" dirty="0" smtClean="0"/>
            <a:t>Analyze and correlate Silicon data with Spice characterization</a:t>
          </a:r>
          <a:endParaRPr lang="en-US" dirty="0"/>
        </a:p>
      </dgm:t>
    </dgm:pt>
    <dgm:pt modelId="{24BBC099-BDD6-4A0B-BEFD-7C855B879D6B}" type="parTrans" cxnId="{EDFD43C3-2610-43FA-A89C-143950B285F8}">
      <dgm:prSet/>
      <dgm:spPr/>
      <dgm:t>
        <a:bodyPr/>
        <a:lstStyle/>
        <a:p>
          <a:endParaRPr lang="en-US"/>
        </a:p>
      </dgm:t>
    </dgm:pt>
    <dgm:pt modelId="{88AB356A-5435-43D8-8CC5-5C0F47CE1BB3}" type="sibTrans" cxnId="{EDFD43C3-2610-43FA-A89C-143950B285F8}">
      <dgm:prSet/>
      <dgm:spPr/>
      <dgm:t>
        <a:bodyPr/>
        <a:lstStyle/>
        <a:p>
          <a:endParaRPr lang="en-US"/>
        </a:p>
      </dgm:t>
    </dgm:pt>
    <dgm:pt modelId="{359EC834-CE98-4CED-A651-42947D702A91}">
      <dgm:prSet phldrT="[Text]"/>
      <dgm:spPr/>
      <dgm:t>
        <a:bodyPr/>
        <a:lstStyle/>
        <a:p>
          <a:r>
            <a:rPr lang="en-US" dirty="0" smtClean="0"/>
            <a:t>Correlate with assumed noise models</a:t>
          </a:r>
          <a:endParaRPr lang="en-US" dirty="0"/>
        </a:p>
      </dgm:t>
    </dgm:pt>
    <dgm:pt modelId="{733AC315-7AAF-4705-BD17-04D5B7DB27BA}" type="parTrans" cxnId="{FB96C636-40F5-4D84-80E1-092AE458AFEF}">
      <dgm:prSet/>
      <dgm:spPr/>
      <dgm:t>
        <a:bodyPr/>
        <a:lstStyle/>
        <a:p>
          <a:endParaRPr lang="en-US"/>
        </a:p>
      </dgm:t>
    </dgm:pt>
    <dgm:pt modelId="{57519F04-D451-4413-B5D9-C6E93C35BF96}" type="sibTrans" cxnId="{FB96C636-40F5-4D84-80E1-092AE458AFEF}">
      <dgm:prSet/>
      <dgm:spPr/>
      <dgm:t>
        <a:bodyPr/>
        <a:lstStyle/>
        <a:p>
          <a:endParaRPr lang="en-US"/>
        </a:p>
      </dgm:t>
    </dgm:pt>
    <dgm:pt modelId="{9481D192-39D6-42E5-ABF2-12BC9E4E6099}">
      <dgm:prSet phldrT="[Text]"/>
      <dgm:spPr/>
      <dgm:t>
        <a:bodyPr/>
        <a:lstStyle/>
        <a:p>
          <a:r>
            <a:rPr lang="en-US" dirty="0" smtClean="0"/>
            <a:t>To match the Silicon data as closely as possible</a:t>
          </a:r>
          <a:endParaRPr lang="en-US" dirty="0"/>
        </a:p>
      </dgm:t>
    </dgm:pt>
    <dgm:pt modelId="{28CADD36-C6B7-4E54-A044-2F59DB473E39}" type="parTrans" cxnId="{A4A0AF05-5A53-48BC-A0D1-E001BBA6CE1D}">
      <dgm:prSet/>
      <dgm:spPr/>
      <dgm:t>
        <a:bodyPr/>
        <a:lstStyle/>
        <a:p>
          <a:endParaRPr lang="en-US"/>
        </a:p>
      </dgm:t>
    </dgm:pt>
    <dgm:pt modelId="{3BAF0613-35BA-4DF7-BB14-9E0CC3FE532D}" type="sibTrans" cxnId="{A4A0AF05-5A53-48BC-A0D1-E001BBA6CE1D}">
      <dgm:prSet/>
      <dgm:spPr/>
      <dgm:t>
        <a:bodyPr/>
        <a:lstStyle/>
        <a:p>
          <a:endParaRPr lang="en-US"/>
        </a:p>
      </dgm:t>
    </dgm:pt>
    <dgm:pt modelId="{45E12EB3-6E3F-492E-AFF6-A6287DF54146}">
      <dgm:prSet phldrT="[Text]"/>
      <dgm:spPr/>
      <dgm:t>
        <a:bodyPr/>
        <a:lstStyle/>
        <a:p>
          <a:r>
            <a:rPr lang="en-US" dirty="0" smtClean="0"/>
            <a:t>Simulate with new noise models</a:t>
          </a:r>
          <a:endParaRPr lang="en-US" dirty="0"/>
        </a:p>
      </dgm:t>
    </dgm:pt>
    <dgm:pt modelId="{BCADAD37-CEE2-4212-92DC-0D668000A583}" type="parTrans" cxnId="{E869216D-86C7-4012-A5EA-60E3E9663333}">
      <dgm:prSet/>
      <dgm:spPr/>
      <dgm:t>
        <a:bodyPr/>
        <a:lstStyle/>
        <a:p>
          <a:endParaRPr lang="en-US"/>
        </a:p>
      </dgm:t>
    </dgm:pt>
    <dgm:pt modelId="{1213BEBE-B8CF-4944-B9A2-5526054710A5}" type="sibTrans" cxnId="{E869216D-86C7-4012-A5EA-60E3E9663333}">
      <dgm:prSet/>
      <dgm:spPr/>
      <dgm:t>
        <a:bodyPr/>
        <a:lstStyle/>
        <a:p>
          <a:endParaRPr lang="en-US"/>
        </a:p>
      </dgm:t>
    </dgm:pt>
    <dgm:pt modelId="{A8989A1E-3629-49BA-9F3D-C1EAFEB10A83}">
      <dgm:prSet phldrT="[Text]"/>
      <dgm:spPr/>
      <dgm:t>
        <a:bodyPr/>
        <a:lstStyle/>
        <a:p>
          <a:r>
            <a:rPr lang="en-US" dirty="0" smtClean="0"/>
            <a:t>Minor changes to architecture depending on results</a:t>
          </a:r>
          <a:endParaRPr lang="en-US" dirty="0"/>
        </a:p>
      </dgm:t>
    </dgm:pt>
    <dgm:pt modelId="{4DA89142-8F53-404C-824A-661D521537CA}" type="parTrans" cxnId="{8B0F57A6-9523-45D2-B0F5-00C2C96F6AB8}">
      <dgm:prSet/>
      <dgm:spPr/>
      <dgm:t>
        <a:bodyPr/>
        <a:lstStyle/>
        <a:p>
          <a:endParaRPr lang="en-US"/>
        </a:p>
      </dgm:t>
    </dgm:pt>
    <dgm:pt modelId="{F83DC30A-4926-4F7A-AF3F-10D149350827}" type="sibTrans" cxnId="{8B0F57A6-9523-45D2-B0F5-00C2C96F6AB8}">
      <dgm:prSet/>
      <dgm:spPr/>
      <dgm:t>
        <a:bodyPr/>
        <a:lstStyle/>
        <a:p>
          <a:endParaRPr lang="en-US"/>
        </a:p>
      </dgm:t>
    </dgm:pt>
    <dgm:pt modelId="{28821DAE-3990-4867-8B13-493CE9608FD8}">
      <dgm:prSet phldrT="[Text]"/>
      <dgm:spPr/>
      <dgm:t>
        <a:bodyPr/>
        <a:lstStyle/>
        <a:p>
          <a:r>
            <a:rPr lang="en-US" dirty="0" smtClean="0"/>
            <a:t>Production quality database</a:t>
          </a:r>
        </a:p>
      </dgm:t>
    </dgm:pt>
    <dgm:pt modelId="{EBB2B0FE-CA35-4697-9A89-629257DDD7A6}" type="parTrans" cxnId="{E557CA97-0D0A-4CE9-8FBB-51DB4993ACCF}">
      <dgm:prSet/>
      <dgm:spPr/>
      <dgm:t>
        <a:bodyPr/>
        <a:lstStyle/>
        <a:p>
          <a:endParaRPr lang="en-US"/>
        </a:p>
      </dgm:t>
    </dgm:pt>
    <dgm:pt modelId="{A3CF713B-009E-4856-AD9F-8FF0F44DFBC1}" type="sibTrans" cxnId="{E557CA97-0D0A-4CE9-8FBB-51DB4993ACCF}">
      <dgm:prSet/>
      <dgm:spPr/>
      <dgm:t>
        <a:bodyPr/>
        <a:lstStyle/>
        <a:p>
          <a:endParaRPr lang="en-US"/>
        </a:p>
      </dgm:t>
    </dgm:pt>
    <dgm:pt modelId="{F3845B16-2DAA-49D7-8D4D-79D549E25019}" type="pres">
      <dgm:prSet presAssocID="{D08062D0-7EDC-4E84-8FCB-B896D31C173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EBEBE65-1847-4972-A440-022589B22C3A}" type="pres">
      <dgm:prSet presAssocID="{2F8C1808-8390-418F-BB1D-2962F98DEAAC}" presName="linNode" presStyleCnt="0"/>
      <dgm:spPr/>
    </dgm:pt>
    <dgm:pt modelId="{D791B691-3F21-4713-B7B5-1FDD59CC02F7}" type="pres">
      <dgm:prSet presAssocID="{2F8C1808-8390-418F-BB1D-2962F98DEAAC}" presName="parent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4BBA2-414E-4650-BE91-2C4B2490DEE4}" type="pres">
      <dgm:prSet presAssocID="{2F8C1808-8390-418F-BB1D-2962F98DEAAC}" presName="childShp" presStyleLbl="b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2DA80-D5C4-4043-86BC-4F3CBA4A92BC}" type="pres">
      <dgm:prSet presAssocID="{55FA7471-A924-4269-AF1E-7FF19CE7AEEE}" presName="spacing" presStyleCnt="0"/>
      <dgm:spPr/>
    </dgm:pt>
    <dgm:pt modelId="{315195DC-71AB-4E1F-BA90-B77218452A10}" type="pres">
      <dgm:prSet presAssocID="{4DE94671-5740-490F-894B-114287397362}" presName="linNode" presStyleCnt="0"/>
      <dgm:spPr/>
    </dgm:pt>
    <dgm:pt modelId="{B5EA00B2-0698-434A-ACA1-A036C7379265}" type="pres">
      <dgm:prSet presAssocID="{4DE94671-5740-490F-894B-114287397362}" presName="parentShp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E8386-87A5-4D4F-9FCE-9080A0A5C261}" type="pres">
      <dgm:prSet presAssocID="{4DE94671-5740-490F-894B-114287397362}" presName="childShp" presStyleLbl="b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0B8DD-AC75-4552-B5FE-C1B0C03EA63E}" type="pres">
      <dgm:prSet presAssocID="{4FE63574-DCFA-4DC8-9E4C-0223E088D08D}" presName="spacing" presStyleCnt="0"/>
      <dgm:spPr/>
    </dgm:pt>
    <dgm:pt modelId="{D69B4DDB-2482-4E08-AE68-8C2AEC71F141}" type="pres">
      <dgm:prSet presAssocID="{393753B7-CE59-49FA-A443-448D0E70576E}" presName="linNode" presStyleCnt="0"/>
      <dgm:spPr/>
    </dgm:pt>
    <dgm:pt modelId="{462BD181-38AE-4310-8419-3C75971068CA}" type="pres">
      <dgm:prSet presAssocID="{393753B7-CE59-49FA-A443-448D0E70576E}" presName="parent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7F0445-EDDB-41AB-9B9E-EA6AB96E181C}" type="pres">
      <dgm:prSet presAssocID="{393753B7-CE59-49FA-A443-448D0E70576E}" presName="childShp" presStyleLbl="b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C2A59-614C-4DA6-BFF1-E5A481F3AC84}" type="pres">
      <dgm:prSet presAssocID="{D883EB41-2CD1-4AFF-872A-9726A6BE3D60}" presName="spacing" presStyleCnt="0"/>
      <dgm:spPr/>
    </dgm:pt>
    <dgm:pt modelId="{2A1F58F5-8665-4DA8-B7C7-A62D2B6EF95A}" type="pres">
      <dgm:prSet presAssocID="{87FD49D5-D26F-46BB-AF7C-671C74CFD4F3}" presName="linNode" presStyleCnt="0"/>
      <dgm:spPr/>
    </dgm:pt>
    <dgm:pt modelId="{0AA9A947-09CD-47CA-B4EB-A150F84DD9EC}" type="pres">
      <dgm:prSet presAssocID="{87FD49D5-D26F-46BB-AF7C-671C74CFD4F3}" presName="parent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D0FAF-71D8-4F83-9F80-13ABBF99FD5E}" type="pres">
      <dgm:prSet presAssocID="{87FD49D5-D26F-46BB-AF7C-671C74CFD4F3}" presName="childShp" presStyleLbl="b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1477E-9A01-492C-B3C7-697317D1C584}" type="pres">
      <dgm:prSet presAssocID="{C97E897E-49FF-40A0-9F06-A11AB2DB47BC}" presName="spacing" presStyleCnt="0"/>
      <dgm:spPr/>
    </dgm:pt>
    <dgm:pt modelId="{1FA7F7A3-C34C-4678-ABA8-07F8FD47A821}" type="pres">
      <dgm:prSet presAssocID="{912E2624-0749-426F-AEF8-DAC7E2FE29B5}" presName="linNode" presStyleCnt="0"/>
      <dgm:spPr/>
    </dgm:pt>
    <dgm:pt modelId="{43488C65-F4C0-47A1-9A3A-7A1CDCE091E5}" type="pres">
      <dgm:prSet presAssocID="{912E2624-0749-426F-AEF8-DAC7E2FE29B5}" presName="parent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E5C8D-997D-4916-B9BC-FEA87C7A5555}" type="pres">
      <dgm:prSet presAssocID="{912E2624-0749-426F-AEF8-DAC7E2FE29B5}" presName="childShp" presStyleLbl="b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976CE-3A66-478A-91A4-9234DAC06000}" type="pres">
      <dgm:prSet presAssocID="{406B6A9E-ED49-4FC3-9728-D7EC8BD0513C}" presName="spacing" presStyleCnt="0"/>
      <dgm:spPr/>
    </dgm:pt>
    <dgm:pt modelId="{5CBF629D-B683-4976-9046-D05A92EA901C}" type="pres">
      <dgm:prSet presAssocID="{C275D1DB-59E0-454C-8067-BEC35EB4FBF2}" presName="linNode" presStyleCnt="0"/>
      <dgm:spPr/>
    </dgm:pt>
    <dgm:pt modelId="{9EDF2865-4F88-48A1-A3AD-EC8B9ABD2BE3}" type="pres">
      <dgm:prSet presAssocID="{C275D1DB-59E0-454C-8067-BEC35EB4FBF2}" presName="parentShp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59E5B-F387-40E2-A3D8-696FA345C8DA}" type="pres">
      <dgm:prSet presAssocID="{C275D1DB-59E0-454C-8067-BEC35EB4FBF2}" presName="childShp" presStyleLbl="b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64C94-FB5F-4250-AB8C-ABF431A40692}" type="pres">
      <dgm:prSet presAssocID="{C2E8039D-425F-4F7D-87ED-76C68E30EDCF}" presName="spacing" presStyleCnt="0"/>
      <dgm:spPr/>
    </dgm:pt>
    <dgm:pt modelId="{89E3BBA5-0AEF-4E70-AD2A-9760716EAEB3}" type="pres">
      <dgm:prSet presAssocID="{6FBF9A64-D0A0-4C43-8193-7BFD7E27BA60}" presName="linNode" presStyleCnt="0"/>
      <dgm:spPr/>
    </dgm:pt>
    <dgm:pt modelId="{72350606-7485-47EB-897C-DFF30C5669F7}" type="pres">
      <dgm:prSet presAssocID="{6FBF9A64-D0A0-4C43-8193-7BFD7E27BA60}" presName="parent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6026B-F0CA-4CC9-A107-EA677402324F}" type="pres">
      <dgm:prSet presAssocID="{6FBF9A64-D0A0-4C43-8193-7BFD7E27BA60}" presName="childShp" presStyleLbl="b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2795C-174A-4F16-89A6-27D1C4E87E5F}" type="pres">
      <dgm:prSet presAssocID="{289AEB55-D85B-4D31-8FCF-B783B4619B8B}" presName="spacing" presStyleCnt="0"/>
      <dgm:spPr/>
    </dgm:pt>
    <dgm:pt modelId="{2E5028A5-E494-4354-AF9F-FB438C04E7CA}" type="pres">
      <dgm:prSet presAssocID="{5F5BBBF6-3194-4B68-9D33-92EC9ADE0796}" presName="linNode" presStyleCnt="0"/>
      <dgm:spPr/>
    </dgm:pt>
    <dgm:pt modelId="{F68815ED-7E4E-41A7-AD7D-05D162746B4C}" type="pres">
      <dgm:prSet presAssocID="{5F5BBBF6-3194-4B68-9D33-92EC9ADE0796}" presName="parent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8CFC0-1E59-40A8-AD47-B0996396B240}" type="pres">
      <dgm:prSet presAssocID="{5F5BBBF6-3194-4B68-9D33-92EC9ADE0796}" presName="childShp" presStyleLbl="b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DCF0E-DBCB-4FB4-9845-9CB0E2B9F158}" type="pres">
      <dgm:prSet presAssocID="{A055D883-2ED0-4822-9742-DC0B8ABEC349}" presName="spacing" presStyleCnt="0"/>
      <dgm:spPr/>
    </dgm:pt>
    <dgm:pt modelId="{E2AF97BD-A264-4FB7-A1AF-79EADEA3DBAA}" type="pres">
      <dgm:prSet presAssocID="{EBDB97BD-9A7A-4D6A-892E-237ABCA582E4}" presName="linNode" presStyleCnt="0"/>
      <dgm:spPr/>
    </dgm:pt>
    <dgm:pt modelId="{7BA42ACD-5665-4B30-AD0F-22DAB9B9946A}" type="pres">
      <dgm:prSet presAssocID="{EBDB97BD-9A7A-4D6A-892E-237ABCA582E4}" presName="parentShp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B22217-6F31-4EAF-8B45-24C6E67B48E5}" type="pres">
      <dgm:prSet presAssocID="{EBDB97BD-9A7A-4D6A-892E-237ABCA582E4}" presName="childShp" presStyleLbl="b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983F11-B2B9-49B9-9973-4822C7EA6AAE}" type="presOf" srcId="{912E2624-0749-426F-AEF8-DAC7E2FE29B5}" destId="{43488C65-F4C0-47A1-9A3A-7A1CDCE091E5}" srcOrd="0" destOrd="0" presId="urn:microsoft.com/office/officeart/2005/8/layout/vList6"/>
    <dgm:cxn modelId="{4DCAC274-4309-4917-8780-CD4F3FBE63EB}" type="presOf" srcId="{69E8E77B-F922-434F-A645-9BB349FC49C8}" destId="{1124BBA2-414E-4650-BE91-2C4B2490DEE4}" srcOrd="0" destOrd="0" presId="urn:microsoft.com/office/officeart/2005/8/layout/vList6"/>
    <dgm:cxn modelId="{09BD27F2-F8A9-4E18-BB2A-1A0ED7F03BF2}" type="presOf" srcId="{EBDB97BD-9A7A-4D6A-892E-237ABCA582E4}" destId="{7BA42ACD-5665-4B30-AD0F-22DAB9B9946A}" srcOrd="0" destOrd="0" presId="urn:microsoft.com/office/officeart/2005/8/layout/vList6"/>
    <dgm:cxn modelId="{16A47104-9D72-435A-BBC5-C9DA0C074F5C}" type="presOf" srcId="{359EC834-CE98-4CED-A651-42947D702A91}" destId="{6E359E5B-F387-40E2-A3D8-696FA345C8DA}" srcOrd="0" destOrd="1" presId="urn:microsoft.com/office/officeart/2005/8/layout/vList6"/>
    <dgm:cxn modelId="{8B0F57A6-9523-45D2-B0F5-00C2C96F6AB8}" srcId="{5F5BBBF6-3194-4B68-9D33-92EC9ADE0796}" destId="{A8989A1E-3629-49BA-9F3D-C1EAFEB10A83}" srcOrd="1" destOrd="0" parTransId="{4DA89142-8F53-404C-824A-661D521537CA}" sibTransId="{F83DC30A-4926-4F7A-AF3F-10D149350827}"/>
    <dgm:cxn modelId="{E0CCDD10-4EBC-4010-863C-F5A60707D0DF}" srcId="{D08062D0-7EDC-4E84-8FCB-B896D31C173C}" destId="{4DE94671-5740-490F-894B-114287397362}" srcOrd="1" destOrd="0" parTransId="{5ED1647D-FA03-4026-964A-413C8DA431DF}" sibTransId="{4FE63574-DCFA-4DC8-9E4C-0223E088D08D}"/>
    <dgm:cxn modelId="{E557CA97-0D0A-4CE9-8FBB-51DB4993ACCF}" srcId="{EBDB97BD-9A7A-4D6A-892E-237ABCA582E4}" destId="{28821DAE-3990-4867-8B13-493CE9608FD8}" srcOrd="0" destOrd="0" parTransId="{EBB2B0FE-CA35-4697-9A89-629257DDD7A6}" sibTransId="{A3CF713B-009E-4856-AD9F-8FF0F44DFBC1}"/>
    <dgm:cxn modelId="{9342A84B-9DF2-4D62-9911-1110D8378D57}" type="presOf" srcId="{D08062D0-7EDC-4E84-8FCB-B896D31C173C}" destId="{F3845B16-2DAA-49D7-8D4D-79D549E25019}" srcOrd="0" destOrd="0" presId="urn:microsoft.com/office/officeart/2005/8/layout/vList6"/>
    <dgm:cxn modelId="{14306F71-0ADB-438D-8502-60C809DA9A5A}" type="presOf" srcId="{B7043E16-5D08-49A0-9808-2969DC2258B3}" destId="{857D0FAF-71D8-4F83-9F80-13ABBF99FD5E}" srcOrd="0" destOrd="1" presId="urn:microsoft.com/office/officeart/2005/8/layout/vList6"/>
    <dgm:cxn modelId="{B4F12F42-6AD7-4B4B-91A0-072968A541A5}" type="presOf" srcId="{9481D192-39D6-42E5-ABF2-12BC9E4E6099}" destId="{B3E6026B-F0CA-4CC9-A107-EA677402324F}" srcOrd="0" destOrd="0" presId="urn:microsoft.com/office/officeart/2005/8/layout/vList6"/>
    <dgm:cxn modelId="{E3009313-C834-43A7-B291-4A59FA512F66}" srcId="{D08062D0-7EDC-4E84-8FCB-B896D31C173C}" destId="{EBDB97BD-9A7A-4D6A-892E-237ABCA582E4}" srcOrd="8" destOrd="0" parTransId="{BB5F4EB1-ECF1-44C9-B7F6-1EDAD5FF50D4}" sibTransId="{E84F61B1-C99C-44AA-B535-B6D1D42A3C7A}"/>
    <dgm:cxn modelId="{443A267F-7F1B-4A77-8911-F222C00C05FD}" srcId="{D08062D0-7EDC-4E84-8FCB-B896D31C173C}" destId="{C275D1DB-59E0-454C-8067-BEC35EB4FBF2}" srcOrd="5" destOrd="0" parTransId="{4325B02E-1BAD-4907-886C-1D8F75220E21}" sibTransId="{C2E8039D-425F-4F7D-87ED-76C68E30EDCF}"/>
    <dgm:cxn modelId="{2584C6F0-1E8C-4ACA-8B2C-06DB6AF3A82F}" type="presOf" srcId="{45E12EB3-6E3F-492E-AFF6-A6287DF54146}" destId="{55E8CFC0-1E59-40A8-AD47-B0996396B240}" srcOrd="0" destOrd="0" presId="urn:microsoft.com/office/officeart/2005/8/layout/vList6"/>
    <dgm:cxn modelId="{FB96C636-40F5-4D84-80E1-092AE458AFEF}" srcId="{C275D1DB-59E0-454C-8067-BEC35EB4FBF2}" destId="{359EC834-CE98-4CED-A651-42947D702A91}" srcOrd="1" destOrd="0" parTransId="{733AC315-7AAF-4705-BD17-04D5B7DB27BA}" sibTransId="{57519F04-D451-4413-B5D9-C6E93C35BF96}"/>
    <dgm:cxn modelId="{1B678213-CEB0-42E6-AC40-382FB280531F}" type="presOf" srcId="{87FD49D5-D26F-46BB-AF7C-671C74CFD4F3}" destId="{0AA9A947-09CD-47CA-B4EB-A150F84DD9EC}" srcOrd="0" destOrd="0" presId="urn:microsoft.com/office/officeart/2005/8/layout/vList6"/>
    <dgm:cxn modelId="{E869216D-86C7-4012-A5EA-60E3E9663333}" srcId="{5F5BBBF6-3194-4B68-9D33-92EC9ADE0796}" destId="{45E12EB3-6E3F-492E-AFF6-A6287DF54146}" srcOrd="0" destOrd="0" parTransId="{BCADAD37-CEE2-4212-92DC-0D668000A583}" sibTransId="{1213BEBE-B8CF-4944-B9A2-5526054710A5}"/>
    <dgm:cxn modelId="{AFCD2EBF-B88F-46EF-9367-C86176B078ED}" type="presOf" srcId="{87B1C413-B5FA-465E-BC3B-F23A3BEBD16C}" destId="{857D0FAF-71D8-4F83-9F80-13ABBF99FD5E}" srcOrd="0" destOrd="0" presId="urn:microsoft.com/office/officeart/2005/8/layout/vList6"/>
    <dgm:cxn modelId="{D770046F-2C87-4712-B157-554FD67D889C}" srcId="{87FD49D5-D26F-46BB-AF7C-671C74CFD4F3}" destId="{B7043E16-5D08-49A0-9808-2969DC2258B3}" srcOrd="1" destOrd="0" parTransId="{C1CE4EFC-562A-4938-BA35-FC5D61810AEE}" sibTransId="{30A01453-4BAB-4673-83A7-7358179ED0CE}"/>
    <dgm:cxn modelId="{BB929EAB-0668-4212-9609-9D7760C1DAEC}" srcId="{D08062D0-7EDC-4E84-8FCB-B896D31C173C}" destId="{393753B7-CE59-49FA-A443-448D0E70576E}" srcOrd="2" destOrd="0" parTransId="{8992847E-9635-42E0-8826-FF0254AF4F1A}" sibTransId="{D883EB41-2CD1-4AFF-872A-9726A6BE3D60}"/>
    <dgm:cxn modelId="{B2B8F7CB-35BE-4366-B02F-F1F82EB20E5C}" type="presOf" srcId="{E289EC62-2A11-499E-93A3-3F4B14A54F6A}" destId="{1A7F0445-EDDB-41AB-9B9E-EA6AB96E181C}" srcOrd="0" destOrd="1" presId="urn:microsoft.com/office/officeart/2005/8/layout/vList6"/>
    <dgm:cxn modelId="{1723D597-985A-4006-B63E-008D628D6BA0}" srcId="{393753B7-CE59-49FA-A443-448D0E70576E}" destId="{E289EC62-2A11-499E-93A3-3F4B14A54F6A}" srcOrd="1" destOrd="0" parTransId="{B9BDC9C2-B16C-40F3-97BB-056903FBE6C4}" sibTransId="{BBDB4D65-4F38-4B3D-AE33-497099BB9358}"/>
    <dgm:cxn modelId="{4270A43B-2518-4895-9B17-6C7928AA90AA}" srcId="{D08062D0-7EDC-4E84-8FCB-B896D31C173C}" destId="{2F8C1808-8390-418F-BB1D-2962F98DEAAC}" srcOrd="0" destOrd="0" parTransId="{FB004F57-3E8A-4A9A-8DD8-C01AE48DD0C3}" sibTransId="{55FA7471-A924-4269-AF1E-7FF19CE7AEEE}"/>
    <dgm:cxn modelId="{EDFD43C3-2610-43FA-A89C-143950B285F8}" srcId="{C275D1DB-59E0-454C-8067-BEC35EB4FBF2}" destId="{F5C3ED6E-4A7B-4EBB-B43C-D7277A35E37E}" srcOrd="0" destOrd="0" parTransId="{24BBC099-BDD6-4A0B-BEFD-7C855B879D6B}" sibTransId="{88AB356A-5435-43D8-8CC5-5C0F47CE1BB3}"/>
    <dgm:cxn modelId="{99165E76-198B-4D5E-90E9-359107391100}" srcId="{D08062D0-7EDC-4E84-8FCB-B896D31C173C}" destId="{6FBF9A64-D0A0-4C43-8193-7BFD7E27BA60}" srcOrd="6" destOrd="0" parTransId="{A821F9D8-53C3-4189-B9D8-DF7D049BA184}" sibTransId="{289AEB55-D85B-4D31-8FCF-B783B4619B8B}"/>
    <dgm:cxn modelId="{EF21F28D-01EE-40FD-A352-7E25F35673E0}" srcId="{393753B7-CE59-49FA-A443-448D0E70576E}" destId="{B113F9F4-F1E6-401C-8B3D-ECBB372CEE23}" srcOrd="0" destOrd="0" parTransId="{5C26DD35-3A29-4B64-8FA2-82008FEBD2C2}" sibTransId="{9E974447-5C4B-4FD6-927C-60865E8A340D}"/>
    <dgm:cxn modelId="{EF5BA08D-1FEA-49E3-B9AE-4A1E66E6A587}" type="presOf" srcId="{2F8C1808-8390-418F-BB1D-2962F98DEAAC}" destId="{D791B691-3F21-4713-B7B5-1FDD59CC02F7}" srcOrd="0" destOrd="0" presId="urn:microsoft.com/office/officeart/2005/8/layout/vList6"/>
    <dgm:cxn modelId="{4864458F-AF35-446F-B90B-F46D38301018}" srcId="{D08062D0-7EDC-4E84-8FCB-B896D31C173C}" destId="{912E2624-0749-426F-AEF8-DAC7E2FE29B5}" srcOrd="4" destOrd="0" parTransId="{518D243A-5E6F-44DE-8290-1D416FDAE5CD}" sibTransId="{406B6A9E-ED49-4FC3-9728-D7EC8BD0513C}"/>
    <dgm:cxn modelId="{54ABC547-EB41-4946-BA9B-58E70F34C7E7}" srcId="{2F8C1808-8390-418F-BB1D-2962F98DEAAC}" destId="{69E8E77B-F922-434F-A645-9BB349FC49C8}" srcOrd="0" destOrd="0" parTransId="{5ECCD1D0-7EA8-4600-83C6-D730CEF64E05}" sibTransId="{A8F5B5F8-2A49-4CE6-A652-1A10B733C7DB}"/>
    <dgm:cxn modelId="{2DAD1347-B062-40B9-90CA-AEAE0D8D4747}" type="presOf" srcId="{C275D1DB-59E0-454C-8067-BEC35EB4FBF2}" destId="{9EDF2865-4F88-48A1-A3AD-EC8B9ABD2BE3}" srcOrd="0" destOrd="0" presId="urn:microsoft.com/office/officeart/2005/8/layout/vList6"/>
    <dgm:cxn modelId="{4CE51A67-2618-4A23-916A-9137C3E69315}" type="presOf" srcId="{4DE94671-5740-490F-894B-114287397362}" destId="{B5EA00B2-0698-434A-ACA1-A036C7379265}" srcOrd="0" destOrd="0" presId="urn:microsoft.com/office/officeart/2005/8/layout/vList6"/>
    <dgm:cxn modelId="{CC1577D2-DF98-4471-B1EC-4D457C4D849D}" type="presOf" srcId="{5F5BBBF6-3194-4B68-9D33-92EC9ADE0796}" destId="{F68815ED-7E4E-41A7-AD7D-05D162746B4C}" srcOrd="0" destOrd="0" presId="urn:microsoft.com/office/officeart/2005/8/layout/vList6"/>
    <dgm:cxn modelId="{2675E9C4-0CE0-455B-8F09-68B9D2F571CA}" srcId="{87FD49D5-D26F-46BB-AF7C-671C74CFD4F3}" destId="{87B1C413-B5FA-465E-BC3B-F23A3BEBD16C}" srcOrd="0" destOrd="0" parTransId="{0BB2509A-9BF5-4AC7-8B63-308D130DA5FF}" sibTransId="{B9F0EA4A-782F-42BE-9968-4849874F02AC}"/>
    <dgm:cxn modelId="{EA3E270F-2673-4742-87F0-A915DBECCF1E}" type="presOf" srcId="{BD5C3FAD-6C39-4222-B12E-652AC732CE16}" destId="{EF4E5C8D-997D-4916-B9BC-FEA87C7A5555}" srcOrd="0" destOrd="0" presId="urn:microsoft.com/office/officeart/2005/8/layout/vList6"/>
    <dgm:cxn modelId="{63473841-FFE4-4FCB-A66E-4DD9F725625F}" srcId="{D08062D0-7EDC-4E84-8FCB-B896D31C173C}" destId="{87FD49D5-D26F-46BB-AF7C-671C74CFD4F3}" srcOrd="3" destOrd="0" parTransId="{30BB363B-AED1-48BB-84D6-A2F46E832AB0}" sibTransId="{C97E897E-49FF-40A0-9F06-A11AB2DB47BC}"/>
    <dgm:cxn modelId="{390AC442-019E-4288-93B0-0549D54BEF28}" srcId="{912E2624-0749-426F-AEF8-DAC7E2FE29B5}" destId="{BD5C3FAD-6C39-4222-B12E-652AC732CE16}" srcOrd="0" destOrd="0" parTransId="{F349820F-CBDA-4066-A00C-8D1EEA739B3E}" sibTransId="{2929AF7B-0294-44CC-AEA0-7EEEDD5289BD}"/>
    <dgm:cxn modelId="{2E3D7F9D-1B9B-4419-A9CD-0560EB0B8A12}" type="presOf" srcId="{A8989A1E-3629-49BA-9F3D-C1EAFEB10A83}" destId="{55E8CFC0-1E59-40A8-AD47-B0996396B240}" srcOrd="0" destOrd="1" presId="urn:microsoft.com/office/officeart/2005/8/layout/vList6"/>
    <dgm:cxn modelId="{0B4A8796-A830-4FC4-A01C-2346712B1E9A}" type="presOf" srcId="{6FBF9A64-D0A0-4C43-8193-7BFD7E27BA60}" destId="{72350606-7485-47EB-897C-DFF30C5669F7}" srcOrd="0" destOrd="0" presId="urn:microsoft.com/office/officeart/2005/8/layout/vList6"/>
    <dgm:cxn modelId="{F44ACA21-3A59-45B9-B1D8-2F3CC1D56559}" type="presOf" srcId="{28821DAE-3990-4867-8B13-493CE9608FD8}" destId="{1BB22217-6F31-4EAF-8B45-24C6E67B48E5}" srcOrd="0" destOrd="0" presId="urn:microsoft.com/office/officeart/2005/8/layout/vList6"/>
    <dgm:cxn modelId="{3F966672-879F-447B-B7F5-60AA101A893E}" type="presOf" srcId="{393753B7-CE59-49FA-A443-448D0E70576E}" destId="{462BD181-38AE-4310-8419-3C75971068CA}" srcOrd="0" destOrd="0" presId="urn:microsoft.com/office/officeart/2005/8/layout/vList6"/>
    <dgm:cxn modelId="{A4A0AF05-5A53-48BC-A0D1-E001BBA6CE1D}" srcId="{6FBF9A64-D0A0-4C43-8193-7BFD7E27BA60}" destId="{9481D192-39D6-42E5-ABF2-12BC9E4E6099}" srcOrd="0" destOrd="0" parTransId="{28CADD36-C6B7-4E54-A044-2F59DB473E39}" sibTransId="{3BAF0613-35BA-4DF7-BB14-9E0CC3FE532D}"/>
    <dgm:cxn modelId="{A5574FC2-71D5-4683-A676-7B6023498E97}" srcId="{4DE94671-5740-490F-894B-114287397362}" destId="{D44C7241-164E-4B59-8D50-1A3376240E28}" srcOrd="0" destOrd="0" parTransId="{46A92044-B394-42CC-8E64-3E2B2AF150C7}" sibTransId="{36097819-82C8-418E-B4CA-82992A78BFB2}"/>
    <dgm:cxn modelId="{18DE3595-5A47-4358-856A-63792BC9EE7A}" srcId="{D08062D0-7EDC-4E84-8FCB-B896D31C173C}" destId="{5F5BBBF6-3194-4B68-9D33-92EC9ADE0796}" srcOrd="7" destOrd="0" parTransId="{B03F6F07-C5E1-48D9-BA6A-B93B66091661}" sibTransId="{A055D883-2ED0-4822-9742-DC0B8ABEC349}"/>
    <dgm:cxn modelId="{2C0D13E0-08AE-4B03-BEF9-8C67EE855162}" type="presOf" srcId="{B113F9F4-F1E6-401C-8B3D-ECBB372CEE23}" destId="{1A7F0445-EDDB-41AB-9B9E-EA6AB96E181C}" srcOrd="0" destOrd="0" presId="urn:microsoft.com/office/officeart/2005/8/layout/vList6"/>
    <dgm:cxn modelId="{FF3C9889-DC95-4E1B-8E0A-166FF2CA0EF5}" type="presOf" srcId="{F5C3ED6E-4A7B-4EBB-B43C-D7277A35E37E}" destId="{6E359E5B-F387-40E2-A3D8-696FA345C8DA}" srcOrd="0" destOrd="0" presId="urn:microsoft.com/office/officeart/2005/8/layout/vList6"/>
    <dgm:cxn modelId="{673D13A4-CBF2-4E5E-84B8-DD0793E5E097}" type="presOf" srcId="{D44C7241-164E-4B59-8D50-1A3376240E28}" destId="{A69E8386-87A5-4D4F-9FCE-9080A0A5C261}" srcOrd="0" destOrd="0" presId="urn:microsoft.com/office/officeart/2005/8/layout/vList6"/>
    <dgm:cxn modelId="{2D54A665-6C66-4787-9925-4E844B86C395}" type="presParOf" srcId="{F3845B16-2DAA-49D7-8D4D-79D549E25019}" destId="{DEBEBE65-1847-4972-A440-022589B22C3A}" srcOrd="0" destOrd="0" presId="urn:microsoft.com/office/officeart/2005/8/layout/vList6"/>
    <dgm:cxn modelId="{8D2F3176-A294-4622-9210-A68411FA3C1B}" type="presParOf" srcId="{DEBEBE65-1847-4972-A440-022589B22C3A}" destId="{D791B691-3F21-4713-B7B5-1FDD59CC02F7}" srcOrd="0" destOrd="0" presId="urn:microsoft.com/office/officeart/2005/8/layout/vList6"/>
    <dgm:cxn modelId="{35E02089-C778-4A4C-A06C-DD2A69615DAB}" type="presParOf" srcId="{DEBEBE65-1847-4972-A440-022589B22C3A}" destId="{1124BBA2-414E-4650-BE91-2C4B2490DEE4}" srcOrd="1" destOrd="0" presId="urn:microsoft.com/office/officeart/2005/8/layout/vList6"/>
    <dgm:cxn modelId="{B1DA866E-2760-4D8C-B4BB-91B67E228874}" type="presParOf" srcId="{F3845B16-2DAA-49D7-8D4D-79D549E25019}" destId="{06F2DA80-D5C4-4043-86BC-4F3CBA4A92BC}" srcOrd="1" destOrd="0" presId="urn:microsoft.com/office/officeart/2005/8/layout/vList6"/>
    <dgm:cxn modelId="{651BF61D-F582-4379-BF32-4C9C63535870}" type="presParOf" srcId="{F3845B16-2DAA-49D7-8D4D-79D549E25019}" destId="{315195DC-71AB-4E1F-BA90-B77218452A10}" srcOrd="2" destOrd="0" presId="urn:microsoft.com/office/officeart/2005/8/layout/vList6"/>
    <dgm:cxn modelId="{7A9A28BD-6AB3-4848-98A3-B39AC0398816}" type="presParOf" srcId="{315195DC-71AB-4E1F-BA90-B77218452A10}" destId="{B5EA00B2-0698-434A-ACA1-A036C7379265}" srcOrd="0" destOrd="0" presId="urn:microsoft.com/office/officeart/2005/8/layout/vList6"/>
    <dgm:cxn modelId="{E483E653-91A7-4F8D-9F70-58AB26F5560E}" type="presParOf" srcId="{315195DC-71AB-4E1F-BA90-B77218452A10}" destId="{A69E8386-87A5-4D4F-9FCE-9080A0A5C261}" srcOrd="1" destOrd="0" presId="urn:microsoft.com/office/officeart/2005/8/layout/vList6"/>
    <dgm:cxn modelId="{D8905546-CEC3-42B7-8680-7AD95BFD56F7}" type="presParOf" srcId="{F3845B16-2DAA-49D7-8D4D-79D549E25019}" destId="{3680B8DD-AC75-4552-B5FE-C1B0C03EA63E}" srcOrd="3" destOrd="0" presId="urn:microsoft.com/office/officeart/2005/8/layout/vList6"/>
    <dgm:cxn modelId="{F9EF35E7-926E-4912-A821-742D68ED49DE}" type="presParOf" srcId="{F3845B16-2DAA-49D7-8D4D-79D549E25019}" destId="{D69B4DDB-2482-4E08-AE68-8C2AEC71F141}" srcOrd="4" destOrd="0" presId="urn:microsoft.com/office/officeart/2005/8/layout/vList6"/>
    <dgm:cxn modelId="{47CDA398-9847-45B2-8579-600673C1B88A}" type="presParOf" srcId="{D69B4DDB-2482-4E08-AE68-8C2AEC71F141}" destId="{462BD181-38AE-4310-8419-3C75971068CA}" srcOrd="0" destOrd="0" presId="urn:microsoft.com/office/officeart/2005/8/layout/vList6"/>
    <dgm:cxn modelId="{D6A1539D-D859-4BE7-80C8-65BE56B57A4A}" type="presParOf" srcId="{D69B4DDB-2482-4E08-AE68-8C2AEC71F141}" destId="{1A7F0445-EDDB-41AB-9B9E-EA6AB96E181C}" srcOrd="1" destOrd="0" presId="urn:microsoft.com/office/officeart/2005/8/layout/vList6"/>
    <dgm:cxn modelId="{64239828-19D2-469A-BD4F-52F18964DB3E}" type="presParOf" srcId="{F3845B16-2DAA-49D7-8D4D-79D549E25019}" destId="{AFFC2A59-614C-4DA6-BFF1-E5A481F3AC84}" srcOrd="5" destOrd="0" presId="urn:microsoft.com/office/officeart/2005/8/layout/vList6"/>
    <dgm:cxn modelId="{74831A5B-94F0-4639-B4D3-192003218F21}" type="presParOf" srcId="{F3845B16-2DAA-49D7-8D4D-79D549E25019}" destId="{2A1F58F5-8665-4DA8-B7C7-A62D2B6EF95A}" srcOrd="6" destOrd="0" presId="urn:microsoft.com/office/officeart/2005/8/layout/vList6"/>
    <dgm:cxn modelId="{F189565D-2A8A-430D-B7EC-1988A1BB9188}" type="presParOf" srcId="{2A1F58F5-8665-4DA8-B7C7-A62D2B6EF95A}" destId="{0AA9A947-09CD-47CA-B4EB-A150F84DD9EC}" srcOrd="0" destOrd="0" presId="urn:microsoft.com/office/officeart/2005/8/layout/vList6"/>
    <dgm:cxn modelId="{DE920C93-8182-4D2C-8972-9963954FEE86}" type="presParOf" srcId="{2A1F58F5-8665-4DA8-B7C7-A62D2B6EF95A}" destId="{857D0FAF-71D8-4F83-9F80-13ABBF99FD5E}" srcOrd="1" destOrd="0" presId="urn:microsoft.com/office/officeart/2005/8/layout/vList6"/>
    <dgm:cxn modelId="{A56EEFDC-C35F-4D11-85B8-A4D6344A87A5}" type="presParOf" srcId="{F3845B16-2DAA-49D7-8D4D-79D549E25019}" destId="{3CB1477E-9A01-492C-B3C7-697317D1C584}" srcOrd="7" destOrd="0" presId="urn:microsoft.com/office/officeart/2005/8/layout/vList6"/>
    <dgm:cxn modelId="{4E9B7EFC-EBF0-4DBA-813B-14081B9B21C0}" type="presParOf" srcId="{F3845B16-2DAA-49D7-8D4D-79D549E25019}" destId="{1FA7F7A3-C34C-4678-ABA8-07F8FD47A821}" srcOrd="8" destOrd="0" presId="urn:microsoft.com/office/officeart/2005/8/layout/vList6"/>
    <dgm:cxn modelId="{E6F9F00A-786B-4EBA-8C6A-812FBDBC9119}" type="presParOf" srcId="{1FA7F7A3-C34C-4678-ABA8-07F8FD47A821}" destId="{43488C65-F4C0-47A1-9A3A-7A1CDCE091E5}" srcOrd="0" destOrd="0" presId="urn:microsoft.com/office/officeart/2005/8/layout/vList6"/>
    <dgm:cxn modelId="{18F680FF-B52C-4C53-910B-1114841F3913}" type="presParOf" srcId="{1FA7F7A3-C34C-4678-ABA8-07F8FD47A821}" destId="{EF4E5C8D-997D-4916-B9BC-FEA87C7A5555}" srcOrd="1" destOrd="0" presId="urn:microsoft.com/office/officeart/2005/8/layout/vList6"/>
    <dgm:cxn modelId="{30813068-DF6B-41B2-806A-02DF61491ACB}" type="presParOf" srcId="{F3845B16-2DAA-49D7-8D4D-79D549E25019}" destId="{28F976CE-3A66-478A-91A4-9234DAC06000}" srcOrd="9" destOrd="0" presId="urn:microsoft.com/office/officeart/2005/8/layout/vList6"/>
    <dgm:cxn modelId="{109CD01F-2BE5-46F4-AE2A-778049E4A4FD}" type="presParOf" srcId="{F3845B16-2DAA-49D7-8D4D-79D549E25019}" destId="{5CBF629D-B683-4976-9046-D05A92EA901C}" srcOrd="10" destOrd="0" presId="urn:microsoft.com/office/officeart/2005/8/layout/vList6"/>
    <dgm:cxn modelId="{37062C51-6685-48AA-AE48-42474A407A15}" type="presParOf" srcId="{5CBF629D-B683-4976-9046-D05A92EA901C}" destId="{9EDF2865-4F88-48A1-A3AD-EC8B9ABD2BE3}" srcOrd="0" destOrd="0" presId="urn:microsoft.com/office/officeart/2005/8/layout/vList6"/>
    <dgm:cxn modelId="{0894C989-DFC1-44D5-AA8A-CA62564575CD}" type="presParOf" srcId="{5CBF629D-B683-4976-9046-D05A92EA901C}" destId="{6E359E5B-F387-40E2-A3D8-696FA345C8DA}" srcOrd="1" destOrd="0" presId="urn:microsoft.com/office/officeart/2005/8/layout/vList6"/>
    <dgm:cxn modelId="{8579B2D4-3E05-4DC6-AB10-1A912EF22CE3}" type="presParOf" srcId="{F3845B16-2DAA-49D7-8D4D-79D549E25019}" destId="{D1864C94-FB5F-4250-AB8C-ABF431A40692}" srcOrd="11" destOrd="0" presId="urn:microsoft.com/office/officeart/2005/8/layout/vList6"/>
    <dgm:cxn modelId="{34018E8D-D1AA-44ED-B71D-D44FDADE708D}" type="presParOf" srcId="{F3845B16-2DAA-49D7-8D4D-79D549E25019}" destId="{89E3BBA5-0AEF-4E70-AD2A-9760716EAEB3}" srcOrd="12" destOrd="0" presId="urn:microsoft.com/office/officeart/2005/8/layout/vList6"/>
    <dgm:cxn modelId="{7C5CF7A9-D002-4878-A5D8-668FCD97DC7D}" type="presParOf" srcId="{89E3BBA5-0AEF-4E70-AD2A-9760716EAEB3}" destId="{72350606-7485-47EB-897C-DFF30C5669F7}" srcOrd="0" destOrd="0" presId="urn:microsoft.com/office/officeart/2005/8/layout/vList6"/>
    <dgm:cxn modelId="{28D67E53-F017-44AB-91CC-E0CE62B3E25B}" type="presParOf" srcId="{89E3BBA5-0AEF-4E70-AD2A-9760716EAEB3}" destId="{B3E6026B-F0CA-4CC9-A107-EA677402324F}" srcOrd="1" destOrd="0" presId="urn:microsoft.com/office/officeart/2005/8/layout/vList6"/>
    <dgm:cxn modelId="{98BCF51E-7DB7-4E89-AA39-33B2CCF4E4AE}" type="presParOf" srcId="{F3845B16-2DAA-49D7-8D4D-79D549E25019}" destId="{7F92795C-174A-4F16-89A6-27D1C4E87E5F}" srcOrd="13" destOrd="0" presId="urn:microsoft.com/office/officeart/2005/8/layout/vList6"/>
    <dgm:cxn modelId="{DFBD525D-3B28-4722-8271-FE20DD5EFC7A}" type="presParOf" srcId="{F3845B16-2DAA-49D7-8D4D-79D549E25019}" destId="{2E5028A5-E494-4354-AF9F-FB438C04E7CA}" srcOrd="14" destOrd="0" presId="urn:microsoft.com/office/officeart/2005/8/layout/vList6"/>
    <dgm:cxn modelId="{E2810C43-1987-440C-A137-E81826CE03C0}" type="presParOf" srcId="{2E5028A5-E494-4354-AF9F-FB438C04E7CA}" destId="{F68815ED-7E4E-41A7-AD7D-05D162746B4C}" srcOrd="0" destOrd="0" presId="urn:microsoft.com/office/officeart/2005/8/layout/vList6"/>
    <dgm:cxn modelId="{7079B261-8FEA-4A66-B947-3F7B5BDF30C8}" type="presParOf" srcId="{2E5028A5-E494-4354-AF9F-FB438C04E7CA}" destId="{55E8CFC0-1E59-40A8-AD47-B0996396B240}" srcOrd="1" destOrd="0" presId="urn:microsoft.com/office/officeart/2005/8/layout/vList6"/>
    <dgm:cxn modelId="{DC261E12-CE58-4169-87FE-4287390FCEE1}" type="presParOf" srcId="{F3845B16-2DAA-49D7-8D4D-79D549E25019}" destId="{095DCF0E-DBCB-4FB4-9845-9CB0E2B9F158}" srcOrd="15" destOrd="0" presId="urn:microsoft.com/office/officeart/2005/8/layout/vList6"/>
    <dgm:cxn modelId="{F0D8B374-28BC-4F12-A23A-6711F07AD532}" type="presParOf" srcId="{F3845B16-2DAA-49D7-8D4D-79D549E25019}" destId="{E2AF97BD-A264-4FB7-A1AF-79EADEA3DBAA}" srcOrd="16" destOrd="0" presId="urn:microsoft.com/office/officeart/2005/8/layout/vList6"/>
    <dgm:cxn modelId="{842467FF-18A7-43A4-991C-76F379BF919F}" type="presParOf" srcId="{E2AF97BD-A264-4FB7-A1AF-79EADEA3DBAA}" destId="{7BA42ACD-5665-4B30-AD0F-22DAB9B9946A}" srcOrd="0" destOrd="0" presId="urn:microsoft.com/office/officeart/2005/8/layout/vList6"/>
    <dgm:cxn modelId="{6F4D2AA0-42F9-41A3-A177-C6118ED4F7B8}" type="presParOf" srcId="{E2AF97BD-A264-4FB7-A1AF-79EADEA3DBAA}" destId="{1BB22217-6F31-4EAF-8B45-24C6E67B48E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4BBA2-414E-4650-BE91-2C4B2490DEE4}">
      <dsp:nvSpPr>
        <dsp:cNvPr id="0" name=""/>
        <dsp:cNvSpPr/>
      </dsp:nvSpPr>
      <dsp:spPr>
        <a:xfrm>
          <a:off x="3387090" y="2577"/>
          <a:ext cx="5080635" cy="4783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With first cut architecture</a:t>
          </a:r>
          <a:endParaRPr lang="en-US" sz="1100" kern="1200" dirty="0"/>
        </a:p>
      </dsp:txBody>
      <dsp:txXfrm>
        <a:off x="3387090" y="62366"/>
        <a:ext cx="4901267" cy="358737"/>
      </dsp:txXfrm>
    </dsp:sp>
    <dsp:sp modelId="{D791B691-3F21-4713-B7B5-1FDD59CC02F7}">
      <dsp:nvSpPr>
        <dsp:cNvPr id="0" name=""/>
        <dsp:cNvSpPr/>
      </dsp:nvSpPr>
      <dsp:spPr>
        <a:xfrm>
          <a:off x="0" y="2577"/>
          <a:ext cx="3387090" cy="478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Initial RTL and PD Database</a:t>
          </a:r>
          <a:endParaRPr lang="en-US" sz="1700" kern="1200" dirty="0"/>
        </a:p>
      </dsp:txBody>
      <dsp:txXfrm>
        <a:off x="23349" y="25926"/>
        <a:ext cx="3340392" cy="431617"/>
      </dsp:txXfrm>
    </dsp:sp>
    <dsp:sp modelId="{A69E8386-87A5-4D4F-9FCE-9080A0A5C261}">
      <dsp:nvSpPr>
        <dsp:cNvPr id="0" name=""/>
        <dsp:cNvSpPr/>
      </dsp:nvSpPr>
      <dsp:spPr>
        <a:xfrm>
          <a:off x="3387090" y="528725"/>
          <a:ext cx="5080635" cy="4783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DL being the critical block is characterized at different PTVs</a:t>
          </a:r>
          <a:endParaRPr lang="en-US" sz="1100" kern="1200" dirty="0"/>
        </a:p>
      </dsp:txBody>
      <dsp:txXfrm>
        <a:off x="3387090" y="588514"/>
        <a:ext cx="4901267" cy="358737"/>
      </dsp:txXfrm>
    </dsp:sp>
    <dsp:sp modelId="{B5EA00B2-0698-434A-ACA1-A036C7379265}">
      <dsp:nvSpPr>
        <dsp:cNvPr id="0" name=""/>
        <dsp:cNvSpPr/>
      </dsp:nvSpPr>
      <dsp:spPr>
        <a:xfrm>
          <a:off x="0" y="528725"/>
          <a:ext cx="3387090" cy="478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Spice Characterization</a:t>
          </a:r>
          <a:endParaRPr lang="en-US" sz="1700" kern="1200" dirty="0"/>
        </a:p>
      </dsp:txBody>
      <dsp:txXfrm>
        <a:off x="23349" y="552074"/>
        <a:ext cx="3340392" cy="431617"/>
      </dsp:txXfrm>
    </dsp:sp>
    <dsp:sp modelId="{1A7F0445-EDDB-41AB-9B9E-EA6AB96E181C}">
      <dsp:nvSpPr>
        <dsp:cNvPr id="0" name=""/>
        <dsp:cNvSpPr/>
      </dsp:nvSpPr>
      <dsp:spPr>
        <a:xfrm>
          <a:off x="3387090" y="1054872"/>
          <a:ext cx="5080635" cy="4783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Arrive at a Noise model which can be implemented in Verilog.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Usage of noise components at multiple frequencies to analyze impact</a:t>
          </a:r>
          <a:endParaRPr lang="en-US" sz="1100" kern="1200" dirty="0"/>
        </a:p>
      </dsp:txBody>
      <dsp:txXfrm>
        <a:off x="3387090" y="1114661"/>
        <a:ext cx="4901267" cy="358737"/>
      </dsp:txXfrm>
    </dsp:sp>
    <dsp:sp modelId="{462BD181-38AE-4310-8419-3C75971068CA}">
      <dsp:nvSpPr>
        <dsp:cNvPr id="0" name=""/>
        <dsp:cNvSpPr/>
      </dsp:nvSpPr>
      <dsp:spPr>
        <a:xfrm>
          <a:off x="0" y="1054872"/>
          <a:ext cx="3387090" cy="478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Noise model based on Spice Data</a:t>
          </a:r>
          <a:endParaRPr lang="en-US" sz="1700" kern="1200" dirty="0"/>
        </a:p>
      </dsp:txBody>
      <dsp:txXfrm>
        <a:off x="23349" y="1078221"/>
        <a:ext cx="3340392" cy="431617"/>
      </dsp:txXfrm>
    </dsp:sp>
    <dsp:sp modelId="{857D0FAF-71D8-4F83-9F80-13ABBF99FD5E}">
      <dsp:nvSpPr>
        <dsp:cNvPr id="0" name=""/>
        <dsp:cNvSpPr/>
      </dsp:nvSpPr>
      <dsp:spPr>
        <a:xfrm>
          <a:off x="3387090" y="1581019"/>
          <a:ext cx="5080635" cy="4783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Based on Simulations, modify the Delay line / RTL to meet specification.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Repeat from step 2 till required</a:t>
          </a:r>
          <a:endParaRPr lang="en-US" sz="1100" kern="1200" dirty="0"/>
        </a:p>
      </dsp:txBody>
      <dsp:txXfrm>
        <a:off x="3387090" y="1640808"/>
        <a:ext cx="4901267" cy="358737"/>
      </dsp:txXfrm>
    </dsp:sp>
    <dsp:sp modelId="{0AA9A947-09CD-47CA-B4EB-A150F84DD9EC}">
      <dsp:nvSpPr>
        <dsp:cNvPr id="0" name=""/>
        <dsp:cNvSpPr/>
      </dsp:nvSpPr>
      <dsp:spPr>
        <a:xfrm>
          <a:off x="0" y="1581019"/>
          <a:ext cx="3387090" cy="478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RTL Simulations and DB refinement</a:t>
          </a:r>
          <a:endParaRPr lang="en-US" sz="1700" kern="1200" dirty="0"/>
        </a:p>
      </dsp:txBody>
      <dsp:txXfrm>
        <a:off x="23349" y="1604368"/>
        <a:ext cx="3340392" cy="431617"/>
      </dsp:txXfrm>
    </dsp:sp>
    <dsp:sp modelId="{EF4E5C8D-997D-4916-B9BC-FEA87C7A5555}">
      <dsp:nvSpPr>
        <dsp:cNvPr id="0" name=""/>
        <dsp:cNvSpPr/>
      </dsp:nvSpPr>
      <dsp:spPr>
        <a:xfrm>
          <a:off x="3387090" y="2107167"/>
          <a:ext cx="5080635" cy="4783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Database with extensive verification is ready for Silicon</a:t>
          </a:r>
          <a:endParaRPr lang="en-US" sz="1100" kern="1200" dirty="0"/>
        </a:p>
      </dsp:txBody>
      <dsp:txXfrm>
        <a:off x="3387090" y="2166956"/>
        <a:ext cx="4901267" cy="358737"/>
      </dsp:txXfrm>
    </dsp:sp>
    <dsp:sp modelId="{43488C65-F4C0-47A1-9A3A-7A1CDCE091E5}">
      <dsp:nvSpPr>
        <dsp:cNvPr id="0" name=""/>
        <dsp:cNvSpPr/>
      </dsp:nvSpPr>
      <dsp:spPr>
        <a:xfrm>
          <a:off x="0" y="2107167"/>
          <a:ext cx="3387090" cy="478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Silicon Ready DB</a:t>
          </a:r>
          <a:endParaRPr lang="en-US" sz="1700" kern="1200" dirty="0"/>
        </a:p>
      </dsp:txBody>
      <dsp:txXfrm>
        <a:off x="23349" y="2130516"/>
        <a:ext cx="3340392" cy="431617"/>
      </dsp:txXfrm>
    </dsp:sp>
    <dsp:sp modelId="{6E359E5B-F387-40E2-A3D8-696FA345C8DA}">
      <dsp:nvSpPr>
        <dsp:cNvPr id="0" name=""/>
        <dsp:cNvSpPr/>
      </dsp:nvSpPr>
      <dsp:spPr>
        <a:xfrm>
          <a:off x="3387090" y="2633314"/>
          <a:ext cx="5080635" cy="4783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Analyze and correlate Silicon data with Spice characterization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Correlate with assumed noise models</a:t>
          </a:r>
          <a:endParaRPr lang="en-US" sz="1100" kern="1200" dirty="0"/>
        </a:p>
      </dsp:txBody>
      <dsp:txXfrm>
        <a:off x="3387090" y="2693103"/>
        <a:ext cx="4901267" cy="358737"/>
      </dsp:txXfrm>
    </dsp:sp>
    <dsp:sp modelId="{9EDF2865-4F88-48A1-A3AD-EC8B9ABD2BE3}">
      <dsp:nvSpPr>
        <dsp:cNvPr id="0" name=""/>
        <dsp:cNvSpPr/>
      </dsp:nvSpPr>
      <dsp:spPr>
        <a:xfrm>
          <a:off x="0" y="2633314"/>
          <a:ext cx="3387090" cy="478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Silicon Data</a:t>
          </a:r>
          <a:endParaRPr lang="en-US" sz="1700" kern="1200" dirty="0"/>
        </a:p>
      </dsp:txBody>
      <dsp:txXfrm>
        <a:off x="23349" y="2656663"/>
        <a:ext cx="3340392" cy="431617"/>
      </dsp:txXfrm>
    </dsp:sp>
    <dsp:sp modelId="{B3E6026B-F0CA-4CC9-A107-EA677402324F}">
      <dsp:nvSpPr>
        <dsp:cNvPr id="0" name=""/>
        <dsp:cNvSpPr/>
      </dsp:nvSpPr>
      <dsp:spPr>
        <a:xfrm>
          <a:off x="3387090" y="3159461"/>
          <a:ext cx="5080635" cy="4783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To match the Silicon data as closely as possible</a:t>
          </a:r>
          <a:endParaRPr lang="en-US" sz="1100" kern="1200" dirty="0"/>
        </a:p>
      </dsp:txBody>
      <dsp:txXfrm>
        <a:off x="3387090" y="3219250"/>
        <a:ext cx="4901267" cy="358737"/>
      </dsp:txXfrm>
    </dsp:sp>
    <dsp:sp modelId="{72350606-7485-47EB-897C-DFF30C5669F7}">
      <dsp:nvSpPr>
        <dsp:cNvPr id="0" name=""/>
        <dsp:cNvSpPr/>
      </dsp:nvSpPr>
      <dsp:spPr>
        <a:xfrm>
          <a:off x="0" y="3159461"/>
          <a:ext cx="3387090" cy="478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Update Noise models</a:t>
          </a:r>
          <a:endParaRPr lang="en-US" sz="1700" kern="1200" dirty="0"/>
        </a:p>
      </dsp:txBody>
      <dsp:txXfrm>
        <a:off x="23349" y="3182810"/>
        <a:ext cx="3340392" cy="431617"/>
      </dsp:txXfrm>
    </dsp:sp>
    <dsp:sp modelId="{55E8CFC0-1E59-40A8-AD47-B0996396B240}">
      <dsp:nvSpPr>
        <dsp:cNvPr id="0" name=""/>
        <dsp:cNvSpPr/>
      </dsp:nvSpPr>
      <dsp:spPr>
        <a:xfrm>
          <a:off x="3387090" y="3685609"/>
          <a:ext cx="5080635" cy="4783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Simulate with new noise models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Minor changes to architecture depending on results</a:t>
          </a:r>
          <a:endParaRPr lang="en-US" sz="1100" kern="1200" dirty="0"/>
        </a:p>
      </dsp:txBody>
      <dsp:txXfrm>
        <a:off x="3387090" y="3745398"/>
        <a:ext cx="4901267" cy="358737"/>
      </dsp:txXfrm>
    </dsp:sp>
    <dsp:sp modelId="{F68815ED-7E4E-41A7-AD7D-05D162746B4C}">
      <dsp:nvSpPr>
        <dsp:cNvPr id="0" name=""/>
        <dsp:cNvSpPr/>
      </dsp:nvSpPr>
      <dsp:spPr>
        <a:xfrm>
          <a:off x="0" y="3685609"/>
          <a:ext cx="3387090" cy="478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Final RTL</a:t>
          </a:r>
          <a:endParaRPr lang="en-US" sz="1700" kern="1200" dirty="0"/>
        </a:p>
      </dsp:txBody>
      <dsp:txXfrm>
        <a:off x="23349" y="3708958"/>
        <a:ext cx="3340392" cy="431617"/>
      </dsp:txXfrm>
    </dsp:sp>
    <dsp:sp modelId="{1BB22217-6F31-4EAF-8B45-24C6E67B48E5}">
      <dsp:nvSpPr>
        <dsp:cNvPr id="0" name=""/>
        <dsp:cNvSpPr/>
      </dsp:nvSpPr>
      <dsp:spPr>
        <a:xfrm>
          <a:off x="3387090" y="4211756"/>
          <a:ext cx="5080635" cy="4783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Production quality database</a:t>
          </a:r>
        </a:p>
      </dsp:txBody>
      <dsp:txXfrm>
        <a:off x="3387090" y="4271545"/>
        <a:ext cx="4901267" cy="358737"/>
      </dsp:txXfrm>
    </dsp:sp>
    <dsp:sp modelId="{7BA42ACD-5665-4B30-AD0F-22DAB9B9946A}">
      <dsp:nvSpPr>
        <dsp:cNvPr id="0" name=""/>
        <dsp:cNvSpPr/>
      </dsp:nvSpPr>
      <dsp:spPr>
        <a:xfrm>
          <a:off x="0" y="4211756"/>
          <a:ext cx="3387090" cy="478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Final Database</a:t>
          </a:r>
        </a:p>
      </dsp:txBody>
      <dsp:txXfrm>
        <a:off x="23349" y="4235105"/>
        <a:ext cx="3340392" cy="431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0.12727</cdr:x>
      <cdr:y>0.27273</cdr:y>
    </cdr:from>
    <cdr:to>
      <cdr:x>0.19091</cdr:x>
      <cdr:y>0.42424</cdr:y>
    </cdr:to>
    <cdr:sp macro="" textlink="">
      <cdr:nvSpPr>
        <cdr:cNvPr id="2" name="Right Brace 1"/>
        <cdr:cNvSpPr/>
      </cdr:nvSpPr>
      <cdr:spPr>
        <a:xfrm xmlns:a="http://schemas.openxmlformats.org/drawingml/2006/main" rot="16200000">
          <a:off x="1143000" y="609600"/>
          <a:ext cx="381000" cy="533400"/>
        </a:xfrm>
        <a:prstGeom xmlns:a="http://schemas.openxmlformats.org/drawingml/2006/main" prst="rightBrac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0.2</cdr:x>
      <cdr:y>0.63636</cdr:y>
    </cdr:from>
    <cdr:to>
      <cdr:x>0.85455</cdr:x>
      <cdr:y>0.78788</cdr:y>
    </cdr:to>
    <cdr:sp macro="" textlink="">
      <cdr:nvSpPr>
        <cdr:cNvPr id="3" name="Right Brace 2"/>
        <cdr:cNvSpPr/>
      </cdr:nvSpPr>
      <cdr:spPr>
        <a:xfrm xmlns:a="http://schemas.openxmlformats.org/drawingml/2006/main" rot="5400000" flipV="1">
          <a:off x="4229100" y="-952500"/>
          <a:ext cx="381000" cy="5486400"/>
        </a:xfrm>
        <a:prstGeom xmlns:a="http://schemas.openxmlformats.org/drawingml/2006/main" prst="rightBrac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18.09.2014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E2DA27-6A71-440D-9978-97BDE7903882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Abstract or Outline for the presentation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3495FC-EF0E-46CE-AB75-C7DD74C4728F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E358C4-034A-4B88-A716-3E9654DC83C0}" type="slidenum">
              <a:rPr lang="en-US" smtClean="0">
                <a:latin typeface="Arial" pitchFamily="34" charset="0"/>
              </a:rPr>
              <a:pPr>
                <a:defRPr/>
              </a:pPr>
              <a:t>15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Tables or Graphs on results</a:t>
            </a:r>
          </a:p>
          <a:p>
            <a:pPr eaLnBrk="1" hangingPunct="1"/>
            <a:r>
              <a:rPr lang="en-US" dirty="0" smtClean="0"/>
              <a:t>Waveform dumps</a:t>
            </a:r>
          </a:p>
          <a:p>
            <a:pPr eaLnBrk="1" hangingPunct="1"/>
            <a:r>
              <a:rPr lang="en-US" dirty="0" smtClean="0"/>
              <a:t>Comments on these results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596733-5C29-4602-B660-EB7A587BD61B}" type="slidenum">
              <a:rPr lang="en-US" smtClean="0">
                <a:latin typeface="Arial" pitchFamily="34" charset="0"/>
              </a:rPr>
              <a:pPr>
                <a:defRPr/>
              </a:pPr>
              <a:t>16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Tables or Graphs on results</a:t>
            </a:r>
          </a:p>
          <a:p>
            <a:pPr eaLnBrk="1" hangingPunct="1"/>
            <a:r>
              <a:rPr lang="en-US" dirty="0" smtClean="0"/>
              <a:t>Waveform dumps</a:t>
            </a:r>
          </a:p>
          <a:p>
            <a:pPr eaLnBrk="1" hangingPunct="1"/>
            <a:r>
              <a:rPr lang="en-US" dirty="0" smtClean="0"/>
              <a:t>Comments on these results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C61C0E-49D9-4E97-8146-ECCE21A61BE2}" type="slidenum">
              <a:rPr lang="en-US" smtClean="0">
                <a:latin typeface="Arial" pitchFamily="34" charset="0"/>
              </a:rPr>
              <a:pPr>
                <a:defRPr/>
              </a:pPr>
              <a:t>17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Tables or Graphs on results</a:t>
            </a:r>
          </a:p>
          <a:p>
            <a:pPr eaLnBrk="1" hangingPunct="1"/>
            <a:r>
              <a:rPr lang="en-US" dirty="0" smtClean="0"/>
              <a:t>Waveform dumps</a:t>
            </a:r>
          </a:p>
          <a:p>
            <a:pPr eaLnBrk="1" hangingPunct="1"/>
            <a:r>
              <a:rPr lang="en-US" dirty="0" smtClean="0"/>
              <a:t>Comments on these results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D270FF-84B0-43EA-92A9-25E961516280}" type="slidenum">
              <a:rPr lang="en-US" smtClean="0">
                <a:latin typeface="Arial" pitchFamily="34" charset="0"/>
              </a:rPr>
              <a:pPr>
                <a:defRPr/>
              </a:pPr>
              <a:t>18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Tables or Graphs on results</a:t>
            </a:r>
          </a:p>
          <a:p>
            <a:pPr eaLnBrk="1" hangingPunct="1"/>
            <a:r>
              <a:rPr lang="en-US" dirty="0" smtClean="0"/>
              <a:t>Waveform dumps</a:t>
            </a:r>
          </a:p>
          <a:p>
            <a:pPr eaLnBrk="1" hangingPunct="1"/>
            <a:r>
              <a:rPr lang="en-US" dirty="0" smtClean="0"/>
              <a:t>Comments on these results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60E168-F3A7-455E-902B-5B1D8054F2B2}" type="slidenum">
              <a:rPr lang="en-US" smtClean="0">
                <a:latin typeface="Arial" pitchFamily="34" charset="0"/>
              </a:rPr>
              <a:pPr>
                <a:defRPr/>
              </a:pPr>
              <a:t>19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Tables or Graphs on results</a:t>
            </a:r>
          </a:p>
          <a:p>
            <a:pPr eaLnBrk="1" hangingPunct="1"/>
            <a:r>
              <a:rPr lang="en-US" dirty="0" smtClean="0"/>
              <a:t>Waveform dumps</a:t>
            </a:r>
          </a:p>
          <a:p>
            <a:pPr eaLnBrk="1" hangingPunct="1"/>
            <a:r>
              <a:rPr lang="en-US" dirty="0" smtClean="0"/>
              <a:t>Comments on these results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992F8C-D3EB-4CDE-BACD-E60057AF9393}" type="slidenum">
              <a:rPr lang="en-US" smtClean="0">
                <a:latin typeface="Arial" pitchFamily="34" charset="0"/>
              </a:rPr>
              <a:pPr>
                <a:defRPr/>
              </a:pPr>
              <a:t>20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Tables or Graphs on results</a:t>
            </a:r>
          </a:p>
          <a:p>
            <a:pPr eaLnBrk="1" hangingPunct="1"/>
            <a:r>
              <a:rPr lang="en-US" dirty="0" smtClean="0"/>
              <a:t>Waveform dumps</a:t>
            </a:r>
          </a:p>
          <a:p>
            <a:pPr eaLnBrk="1" hangingPunct="1"/>
            <a:r>
              <a:rPr lang="en-US" dirty="0" smtClean="0"/>
              <a:t>Comments on these results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44BB84-5AE3-496C-A6A9-553E40E1B26F}" type="slidenum">
              <a:rPr lang="en-US" smtClean="0">
                <a:latin typeface="Arial" pitchFamily="34" charset="0"/>
              </a:rPr>
              <a:pPr>
                <a:defRPr/>
              </a:pPr>
              <a:t>21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Tables or Graphs on results</a:t>
            </a:r>
          </a:p>
          <a:p>
            <a:pPr eaLnBrk="1" hangingPunct="1"/>
            <a:r>
              <a:rPr lang="en-US" dirty="0" smtClean="0"/>
              <a:t>Waveform dumps</a:t>
            </a:r>
          </a:p>
          <a:p>
            <a:pPr eaLnBrk="1" hangingPunct="1"/>
            <a:r>
              <a:rPr lang="en-US" dirty="0" smtClean="0"/>
              <a:t>Comments on these results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B65825-C260-4EAD-ADA8-99F3BC189F0A}" type="slidenum">
              <a:rPr lang="en-US" smtClean="0">
                <a:latin typeface="Arial" pitchFamily="34" charset="0"/>
              </a:rPr>
              <a:pPr>
                <a:defRPr/>
              </a:pPr>
              <a:t>22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Tables or Graphs on results</a:t>
            </a:r>
          </a:p>
          <a:p>
            <a:pPr eaLnBrk="1" hangingPunct="1"/>
            <a:r>
              <a:rPr lang="en-US" dirty="0" smtClean="0"/>
              <a:t>Waveform dumps</a:t>
            </a:r>
          </a:p>
          <a:p>
            <a:pPr eaLnBrk="1" hangingPunct="1"/>
            <a:r>
              <a:rPr lang="en-US" dirty="0" smtClean="0"/>
              <a:t>Comments on these results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A95FAD-BD4C-412B-8505-8DAFB4EFE6B8}" type="slidenum">
              <a:rPr 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461C8F-D0BC-4499-80D1-5AD8505E7C97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34E66A-8F57-4D2A-9991-9D8E6F7AF092}" type="slidenum">
              <a:rPr lang="en-US" smtClean="0">
                <a:latin typeface="Arial" pitchFamily="34" charset="0"/>
              </a:rPr>
              <a:pPr>
                <a:defRPr/>
              </a:pPr>
              <a:t>24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2A0B29-1956-4BE1-AC2A-AFE38DAD7EE6}" type="slidenum">
              <a:rPr lang="en-US" smtClean="0">
                <a:latin typeface="Arial" pitchFamily="34" charset="0"/>
              </a:rPr>
              <a:pPr>
                <a:defRPr/>
              </a:pPr>
              <a:t>26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Tables or Graphs on results</a:t>
            </a:r>
          </a:p>
          <a:p>
            <a:pPr eaLnBrk="1" hangingPunct="1"/>
            <a:r>
              <a:rPr lang="en-US" dirty="0" smtClean="0"/>
              <a:t>Waveform dumps</a:t>
            </a:r>
          </a:p>
          <a:p>
            <a:pPr eaLnBrk="1" hangingPunct="1"/>
            <a:r>
              <a:rPr lang="en-US" dirty="0" smtClean="0"/>
              <a:t>Comments on these results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B20F7F-70B3-4A9D-8FA5-33013F9328E8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7008E-CD5D-48D1-A413-356413C14CD9}" type="slidenum">
              <a:rPr lang="en-US" smtClean="0">
                <a:latin typeface="Arial" pitchFamily="34" charset="0"/>
              </a:rPr>
              <a:pPr>
                <a:defRPr/>
              </a:pPr>
              <a:t>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BE6555-6E81-4ED9-BB1B-A99366C9FBE1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DEFD50-07BC-431B-A3B0-7E928409BB2F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DEFD50-07BC-431B-A3B0-7E928409BB2F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1301D-DAE6-475D-B33E-DC281F138FC1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897D31-9E6F-4037-BCB7-B4F5D06EA3C8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ccellera_logo_color_200x1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454" y="5943600"/>
            <a:ext cx="1451383" cy="8055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138" y="5612405"/>
            <a:ext cx="1831004" cy="11651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accellera_logo_color_200x111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08455" y="6200478"/>
            <a:ext cx="988540" cy="5486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73515"/>
            <a:ext cx="1247101" cy="7936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1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MDLL &amp; Slave Delay Line performance analysis using novel delay modeling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Abhijith Kashyap, Avinash Shambu, </a:t>
            </a:r>
            <a:r>
              <a:rPr lang="en-US" dirty="0" smtClean="0"/>
              <a:t>Kalpesh </a:t>
            </a:r>
            <a:r>
              <a:rPr lang="en-US" dirty="0"/>
              <a:t>Shah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10" descr="ti_stk_2c_pos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198" y="5867400"/>
            <a:ext cx="277420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Modeling the Delay elements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2133600" y="2207373"/>
            <a:ext cx="4876800" cy="2288427"/>
            <a:chOff x="838200" y="1902573"/>
            <a:chExt cx="4876800" cy="2288427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3190875" y="2133600"/>
              <a:ext cx="180975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971800" y="2514600"/>
              <a:ext cx="6096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0"/>
            </p:cNvCxnSpPr>
            <p:nvPr/>
          </p:nvCxnSpPr>
          <p:spPr>
            <a:xfrm flipV="1">
              <a:off x="3276600" y="2133600"/>
              <a:ext cx="0" cy="38100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3276600" y="3810000"/>
              <a:ext cx="0" cy="30480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162300" y="411480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28975" y="4191000"/>
              <a:ext cx="114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2095500" y="1902573"/>
              <a:ext cx="895350" cy="604647"/>
            </a:xfrm>
            <a:custGeom>
              <a:avLst/>
              <a:gdLst>
                <a:gd name="connsiteX0" fmla="*/ 0 w 895350"/>
                <a:gd name="connsiteY0" fmla="*/ 431052 h 604647"/>
                <a:gd name="connsiteX1" fmla="*/ 314325 w 895350"/>
                <a:gd name="connsiteY1" fmla="*/ 2427 h 604647"/>
                <a:gd name="connsiteX2" fmla="*/ 638175 w 895350"/>
                <a:gd name="connsiteY2" fmla="*/ 602502 h 604647"/>
                <a:gd name="connsiteX3" fmla="*/ 895350 w 895350"/>
                <a:gd name="connsiteY3" fmla="*/ 202452 h 604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5350" h="604647">
                  <a:moveTo>
                    <a:pt x="0" y="431052"/>
                  </a:moveTo>
                  <a:cubicBezTo>
                    <a:pt x="103981" y="202452"/>
                    <a:pt x="207963" y="-26148"/>
                    <a:pt x="314325" y="2427"/>
                  </a:cubicBezTo>
                  <a:cubicBezTo>
                    <a:pt x="420688" y="31002"/>
                    <a:pt x="541338" y="569165"/>
                    <a:pt x="638175" y="602502"/>
                  </a:cubicBezTo>
                  <a:cubicBezTo>
                    <a:pt x="735013" y="635840"/>
                    <a:pt x="854075" y="270714"/>
                    <a:pt x="895350" y="202452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Elbow Connector 17"/>
            <p:cNvCxnSpPr/>
            <p:nvPr/>
          </p:nvCxnSpPr>
          <p:spPr>
            <a:xfrm flipV="1">
              <a:off x="1219200" y="3162300"/>
              <a:ext cx="685800" cy="342900"/>
            </a:xfrm>
            <a:prstGeom prst="bentConnector3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/>
            <p:nvPr/>
          </p:nvCxnSpPr>
          <p:spPr>
            <a:xfrm flipV="1">
              <a:off x="4495800" y="3162300"/>
              <a:ext cx="685800" cy="342900"/>
            </a:xfrm>
            <a:prstGeom prst="bentConnector3">
              <a:avLst/>
            </a:prstGeom>
            <a:ln>
              <a:prstDash val="lg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/>
            <p:nvPr/>
          </p:nvCxnSpPr>
          <p:spPr>
            <a:xfrm flipV="1">
              <a:off x="4524375" y="3162300"/>
              <a:ext cx="685800" cy="342900"/>
            </a:xfrm>
            <a:prstGeom prst="bentConnector3">
              <a:avLst>
                <a:gd name="adj1" fmla="val 61111"/>
              </a:avLst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 flipV="1">
              <a:off x="4648200" y="3162300"/>
              <a:ext cx="685800" cy="342900"/>
            </a:xfrm>
            <a:prstGeom prst="bentConnector3">
              <a:avLst>
                <a:gd name="adj1" fmla="val 61111"/>
              </a:avLst>
            </a:prstGeom>
            <a:ln>
              <a:solidFill>
                <a:schemeClr val="accent3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ight Arrow 22"/>
            <p:cNvSpPr/>
            <p:nvPr/>
          </p:nvSpPr>
          <p:spPr>
            <a:xfrm>
              <a:off x="2438400" y="3048000"/>
              <a:ext cx="5334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3581400" y="3076575"/>
              <a:ext cx="5334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219200" y="1902573"/>
              <a:ext cx="647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257300" y="2483598"/>
              <a:ext cx="647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543050" y="1902573"/>
              <a:ext cx="0" cy="604647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38200" y="2057400"/>
              <a:ext cx="1189749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Supply variation</a:t>
              </a:r>
              <a:endParaRPr lang="en-US" sz="11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4800600" y="2483598"/>
              <a:ext cx="0" cy="3358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105400" y="2483598"/>
              <a:ext cx="0" cy="3358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648200" y="2651499"/>
              <a:ext cx="152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5105400" y="2651499"/>
              <a:ext cx="1143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232094" y="2188205"/>
              <a:ext cx="14829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Delay Variation (A</a:t>
              </a:r>
              <a:r>
                <a:rPr lang="en-US" sz="1200" baseline="-25000" dirty="0" smtClean="0"/>
                <a:t>i</a:t>
              </a:r>
              <a:r>
                <a:rPr lang="en-US" sz="1200" dirty="0" smtClean="0"/>
                <a:t>)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3482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67461-18D6-4397-9AE7-7D72B2888998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0013"/>
            <a:ext cx="8458200" cy="814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Case Study</a:t>
            </a:r>
          </a:p>
        </p:txBody>
      </p:sp>
      <p:grpSp>
        <p:nvGrpSpPr>
          <p:cNvPr id="18438" name="Group 47"/>
          <p:cNvGrpSpPr>
            <a:grpSpLocks/>
          </p:cNvGrpSpPr>
          <p:nvPr/>
        </p:nvGrpSpPr>
        <p:grpSpPr bwMode="auto">
          <a:xfrm>
            <a:off x="685800" y="1219200"/>
            <a:ext cx="7239000" cy="2209800"/>
            <a:chOff x="1219200" y="1066800"/>
            <a:chExt cx="7239000" cy="2209800"/>
          </a:xfrm>
        </p:grpSpPr>
        <p:sp>
          <p:nvSpPr>
            <p:cNvPr id="49" name="Rectangle 48"/>
            <p:cNvSpPr/>
            <p:nvPr/>
          </p:nvSpPr>
          <p:spPr>
            <a:xfrm>
              <a:off x="1219200" y="1066800"/>
              <a:ext cx="7239000" cy="22098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362200" y="1371600"/>
              <a:ext cx="1516063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kern="0" dirty="0">
                  <a:solidFill>
                    <a:schemeClr val="tx1"/>
                  </a:solidFill>
                  <a:latin typeface="Arial"/>
                  <a:cs typeface="+mn-cs"/>
                </a:rPr>
                <a:t>MDLL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 dirty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362200" y="2590800"/>
              <a:ext cx="1516063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kern="0" dirty="0">
                  <a:solidFill>
                    <a:schemeClr val="tx1"/>
                  </a:solidFill>
                  <a:latin typeface="Arial"/>
                  <a:cs typeface="+mn-cs"/>
                </a:rPr>
                <a:t>Slave Delay Module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 dirty="0">
                <a:solidFill>
                  <a:schemeClr val="tx1"/>
                </a:solidFill>
                <a:latin typeface="Arial"/>
                <a:cs typeface="+mn-cs"/>
              </a:endParaRPr>
            </a:p>
          </p:txBody>
        </p:sp>
        <p:cxnSp>
          <p:nvCxnSpPr>
            <p:cNvPr id="18443" name="Straight Arrow Connector 51"/>
            <p:cNvCxnSpPr>
              <a:cxnSpLocks noChangeShapeType="1"/>
            </p:cNvCxnSpPr>
            <p:nvPr/>
          </p:nvCxnSpPr>
          <p:spPr bwMode="auto">
            <a:xfrm>
              <a:off x="2812038" y="2075688"/>
              <a:ext cx="0" cy="512064"/>
            </a:xfrm>
            <a:prstGeom prst="straightConnector1">
              <a:avLst/>
            </a:prstGeom>
            <a:noFill/>
            <a:ln w="9525" algn="ctr">
              <a:solidFill>
                <a:srgbClr val="DE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4" name="Straight Arrow Connector 52"/>
            <p:cNvCxnSpPr>
              <a:cxnSpLocks noChangeShapeType="1"/>
            </p:cNvCxnSpPr>
            <p:nvPr/>
          </p:nvCxnSpPr>
          <p:spPr bwMode="auto">
            <a:xfrm>
              <a:off x="3497838" y="2063496"/>
              <a:ext cx="0" cy="524256"/>
            </a:xfrm>
            <a:prstGeom prst="straightConnector1">
              <a:avLst/>
            </a:prstGeom>
            <a:noFill/>
            <a:ln w="38100" algn="ctr">
              <a:solidFill>
                <a:srgbClr val="DE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TextBox 53"/>
            <p:cNvSpPr txBox="1"/>
            <p:nvPr/>
          </p:nvSpPr>
          <p:spPr>
            <a:xfrm>
              <a:off x="3573463" y="2133600"/>
              <a:ext cx="628650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sysClr val="windowText" lastClr="000000"/>
                  </a:solidFill>
                </a:rPr>
                <a:t>CODE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11463" y="2133600"/>
              <a:ext cx="603250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sysClr val="windowText" lastClr="000000"/>
                  </a:solidFill>
                </a:rPr>
                <a:t>UPDT</a:t>
              </a:r>
            </a:p>
          </p:txBody>
        </p:sp>
        <p:cxnSp>
          <p:nvCxnSpPr>
            <p:cNvPr id="18447" name="Straight Arrow Connector 55"/>
            <p:cNvCxnSpPr>
              <a:cxnSpLocks noChangeShapeType="1"/>
            </p:cNvCxnSpPr>
            <p:nvPr/>
          </p:nvCxnSpPr>
          <p:spPr bwMode="auto">
            <a:xfrm>
              <a:off x="1847088" y="2819400"/>
              <a:ext cx="505968" cy="0"/>
            </a:xfrm>
            <a:prstGeom prst="straightConnector1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295400" y="1447800"/>
              <a:ext cx="976313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sysClr val="windowText" lastClr="000000"/>
                  </a:solidFill>
                </a:rPr>
                <a:t>MDLL_CLK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371600" y="2514600"/>
              <a:ext cx="865188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sysClr val="windowText" lastClr="000000"/>
                  </a:solidFill>
                </a:rPr>
                <a:t>SDL_CLK</a:t>
              </a:r>
            </a:p>
          </p:txBody>
        </p:sp>
        <p:cxnSp>
          <p:nvCxnSpPr>
            <p:cNvPr id="18450" name="Straight Arrow Connector 58"/>
            <p:cNvCxnSpPr>
              <a:cxnSpLocks noChangeShapeType="1"/>
            </p:cNvCxnSpPr>
            <p:nvPr/>
          </p:nvCxnSpPr>
          <p:spPr bwMode="auto">
            <a:xfrm>
              <a:off x="3886200" y="2819400"/>
              <a:ext cx="505968" cy="0"/>
            </a:xfrm>
            <a:prstGeom prst="straightConnector1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3886200" y="2514600"/>
              <a:ext cx="1238250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sysClr val="windowText" lastClr="000000"/>
                  </a:solidFill>
                </a:rPr>
                <a:t>SDL_CLK_DLY</a:t>
              </a:r>
            </a:p>
          </p:txBody>
        </p:sp>
        <p:grpSp>
          <p:nvGrpSpPr>
            <p:cNvPr id="18452" name="Group 45"/>
            <p:cNvGrpSpPr>
              <a:grpSpLocks/>
            </p:cNvGrpSpPr>
            <p:nvPr/>
          </p:nvGrpSpPr>
          <p:grpSpPr bwMode="auto">
            <a:xfrm>
              <a:off x="5598160" y="1447800"/>
              <a:ext cx="2326640" cy="806441"/>
              <a:chOff x="5867400" y="2754830"/>
              <a:chExt cx="2326640" cy="806441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5866765" y="2819918"/>
                <a:ext cx="2327275" cy="74136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71" name="Isosceles Triangle 70"/>
              <p:cNvSpPr/>
              <p:nvPr/>
            </p:nvSpPr>
            <p:spPr>
              <a:xfrm rot="5400000">
                <a:off x="6136640" y="3131068"/>
                <a:ext cx="309563" cy="242887"/>
              </a:xfrm>
              <a:prstGeom prst="triangl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72" name="Isosceles Triangle 71"/>
              <p:cNvSpPr/>
              <p:nvPr/>
            </p:nvSpPr>
            <p:spPr>
              <a:xfrm rot="5400000">
                <a:off x="6531134" y="3135037"/>
                <a:ext cx="307975" cy="242887"/>
              </a:xfrm>
              <a:prstGeom prst="triangl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cxnSp>
            <p:nvCxnSpPr>
              <p:cNvPr id="18464" name="Straight Connector 72"/>
              <p:cNvCxnSpPr>
                <a:cxnSpLocks noChangeShapeType="1"/>
              </p:cNvCxnSpPr>
              <p:nvPr/>
            </p:nvCxnSpPr>
            <p:spPr bwMode="auto">
              <a:xfrm>
                <a:off x="6412588" y="3256280"/>
                <a:ext cx="151660" cy="4416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Isosceles Triangle 73"/>
              <p:cNvSpPr/>
              <p:nvPr/>
            </p:nvSpPr>
            <p:spPr>
              <a:xfrm rot="5400000">
                <a:off x="7197883" y="3131862"/>
                <a:ext cx="309563" cy="241300"/>
              </a:xfrm>
              <a:prstGeom prst="triangl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75" name="Isosceles Triangle 74"/>
              <p:cNvSpPr/>
              <p:nvPr/>
            </p:nvSpPr>
            <p:spPr>
              <a:xfrm rot="5400000">
                <a:off x="7593171" y="3135037"/>
                <a:ext cx="307975" cy="242888"/>
              </a:xfrm>
              <a:prstGeom prst="triangl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cxnSp>
            <p:nvCxnSpPr>
              <p:cNvPr id="18467" name="Straight Connector 75"/>
              <p:cNvCxnSpPr>
                <a:cxnSpLocks noChangeShapeType="1"/>
              </p:cNvCxnSpPr>
              <p:nvPr/>
            </p:nvCxnSpPr>
            <p:spPr bwMode="auto">
              <a:xfrm>
                <a:off x="7474209" y="3256280"/>
                <a:ext cx="151660" cy="4416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68" name="Straight Connector 76"/>
              <p:cNvCxnSpPr>
                <a:cxnSpLocks noChangeShapeType="1"/>
              </p:cNvCxnSpPr>
              <p:nvPr/>
            </p:nvCxnSpPr>
            <p:spPr bwMode="auto">
              <a:xfrm>
                <a:off x="6792749" y="3260402"/>
                <a:ext cx="448914" cy="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5908040" y="2754830"/>
                <a:ext cx="515938" cy="30003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v</a:t>
                </a: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+t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f1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6441440" y="2754830"/>
                <a:ext cx="515938" cy="30003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v</a:t>
                </a: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+t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f2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974840" y="2754830"/>
                <a:ext cx="615950" cy="30003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v</a:t>
                </a: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+t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fn-1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584440" y="2754830"/>
                <a:ext cx="517525" cy="30003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v</a:t>
                </a: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+t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fn</a:t>
                </a:r>
              </a:p>
            </p:txBody>
          </p:sp>
          <p:cxnSp>
            <p:nvCxnSpPr>
              <p:cNvPr id="18473" name="Straight Arrow Connector 81"/>
              <p:cNvCxnSpPr>
                <a:cxnSpLocks noChangeShapeType="1"/>
              </p:cNvCxnSpPr>
              <p:nvPr/>
            </p:nvCxnSpPr>
            <p:spPr bwMode="auto">
              <a:xfrm flipV="1">
                <a:off x="6083269" y="3084354"/>
                <a:ext cx="259989" cy="362104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74" name="Straight Arrow Connector 82"/>
              <p:cNvCxnSpPr>
                <a:cxnSpLocks noChangeShapeType="1"/>
              </p:cNvCxnSpPr>
              <p:nvPr/>
            </p:nvCxnSpPr>
            <p:spPr bwMode="auto">
              <a:xfrm flipV="1">
                <a:off x="6473252" y="3084354"/>
                <a:ext cx="259989" cy="362104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75" name="Straight Arrow Connector 83"/>
              <p:cNvCxnSpPr>
                <a:cxnSpLocks noChangeShapeType="1"/>
              </p:cNvCxnSpPr>
              <p:nvPr/>
            </p:nvCxnSpPr>
            <p:spPr bwMode="auto">
              <a:xfrm flipV="1">
                <a:off x="7140557" y="3084354"/>
                <a:ext cx="259989" cy="362104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76" name="Straight Arrow Connector 84"/>
              <p:cNvCxnSpPr>
                <a:cxnSpLocks noChangeShapeType="1"/>
              </p:cNvCxnSpPr>
              <p:nvPr/>
            </p:nvCxnSpPr>
            <p:spPr bwMode="auto">
              <a:xfrm flipV="1">
                <a:off x="7565205" y="3084354"/>
                <a:ext cx="259989" cy="362104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2" name="Rectangle 61"/>
            <p:cNvSpPr/>
            <p:nvPr/>
          </p:nvSpPr>
          <p:spPr>
            <a:xfrm>
              <a:off x="2667000" y="1828800"/>
              <a:ext cx="381000" cy="1524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kern="0" dirty="0">
                  <a:solidFill>
                    <a:srgbClr val="FFFFFF"/>
                  </a:solidFill>
                  <a:latin typeface="Arial"/>
                  <a:cs typeface="+mn-cs"/>
                </a:rPr>
                <a:t>DL1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124200" y="1828800"/>
              <a:ext cx="381000" cy="1524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kern="0" dirty="0">
                  <a:solidFill>
                    <a:srgbClr val="FFFFFF"/>
                  </a:solidFill>
                  <a:latin typeface="Arial"/>
                  <a:cs typeface="+mn-cs"/>
                </a:rPr>
                <a:t>DL2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971800" y="2865438"/>
              <a:ext cx="381000" cy="1524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kern="0" dirty="0">
                  <a:solidFill>
                    <a:srgbClr val="FFFFFF"/>
                  </a:solidFill>
                  <a:latin typeface="Arial"/>
                  <a:cs typeface="+mn-cs"/>
                </a:rPr>
                <a:t>DL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59425" y="2362200"/>
              <a:ext cx="2365375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</a:rPr>
                <a:t>Delay Line - Internals</a:t>
              </a:r>
            </a:p>
          </p:txBody>
        </p:sp>
        <p:cxnSp>
          <p:nvCxnSpPr>
            <p:cNvPr id="18457" name="Straight Arrow Connector 65"/>
            <p:cNvCxnSpPr>
              <a:cxnSpLocks noChangeShapeType="1"/>
            </p:cNvCxnSpPr>
            <p:nvPr/>
          </p:nvCxnSpPr>
          <p:spPr bwMode="auto">
            <a:xfrm flipV="1">
              <a:off x="3593592" y="1524000"/>
              <a:ext cx="1892808" cy="374904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8" name="Straight Arrow Connector 66"/>
            <p:cNvCxnSpPr>
              <a:cxnSpLocks noChangeShapeType="1"/>
            </p:cNvCxnSpPr>
            <p:nvPr/>
          </p:nvCxnSpPr>
          <p:spPr bwMode="auto">
            <a:xfrm flipV="1">
              <a:off x="3352800" y="1752600"/>
              <a:ext cx="2209800" cy="1143000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Oval 67"/>
            <p:cNvSpPr/>
            <p:nvPr/>
          </p:nvSpPr>
          <p:spPr>
            <a:xfrm>
              <a:off x="2514600" y="1752600"/>
              <a:ext cx="1066800" cy="30480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cxnSp>
          <p:nvCxnSpPr>
            <p:cNvPr id="18460" name="Straight Arrow Connector 68"/>
            <p:cNvCxnSpPr>
              <a:cxnSpLocks noChangeShapeType="1"/>
            </p:cNvCxnSpPr>
            <p:nvPr/>
          </p:nvCxnSpPr>
          <p:spPr bwMode="auto">
            <a:xfrm>
              <a:off x="1837944" y="1752600"/>
              <a:ext cx="505968" cy="0"/>
            </a:xfrm>
            <a:prstGeom prst="straightConnector1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304800" y="3581400"/>
            <a:ext cx="8467725" cy="2057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227013" indent="-227013">
              <a:spcBef>
                <a:spcPts val="8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  <a:cs typeface="+mn-cs"/>
              </a:rPr>
              <a:t>MDLL and SDL were hardened IPs in 28nm technology</a:t>
            </a:r>
          </a:p>
          <a:p>
            <a:pPr marL="227013" indent="-227013">
              <a:spcBef>
                <a:spcPts val="800"/>
              </a:spcBef>
              <a:buFontTx/>
              <a:buChar char="•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Arial"/>
                <a:cs typeface="+mn-cs"/>
              </a:rPr>
              <a:t>Expected to provide delays over a large range : 1.7ns to 4.5ns</a:t>
            </a:r>
          </a:p>
          <a:p>
            <a:pPr marL="227013" indent="-227013">
              <a:spcBef>
                <a:spcPts val="8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  <a:cs typeface="+mn-cs"/>
              </a:rPr>
              <a:t>Jitter performance critical as this was clocking a high speed media interface</a:t>
            </a:r>
            <a:endParaRPr lang="en-US" sz="1800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227013" indent="-227013">
              <a:spcBef>
                <a:spcPts val="800"/>
              </a:spcBef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  <a:cs typeface="+mn-cs"/>
              </a:rPr>
              <a:t>The code on SDL always produces a quarter cycle shift w.r.t its input clock period</a:t>
            </a:r>
          </a:p>
          <a:p>
            <a:pPr marL="227013" indent="-227013">
              <a:spcBef>
                <a:spcPts val="800"/>
              </a:spcBef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  <a:cs typeface="+mn-cs"/>
              </a:rPr>
              <a:t>The relation between MDLL_CLK and SDL_CLK is always </a:t>
            </a:r>
            <a:r>
              <a:rPr lang="en-US" sz="1800" kern="0" dirty="0" smtClean="0">
                <a:solidFill>
                  <a:srgbClr val="000000"/>
                </a:solidFill>
                <a:latin typeface="Arial"/>
                <a:cs typeface="+mn-cs"/>
              </a:rPr>
              <a:t>2:1</a:t>
            </a:r>
            <a:endParaRPr lang="en-US" sz="18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50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Spice data for delay element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892303"/>
              </p:ext>
            </p:extLst>
          </p:nvPr>
        </p:nvGraphicFramePr>
        <p:xfrm>
          <a:off x="692784" y="1600200"/>
          <a:ext cx="7689216" cy="1333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0642"/>
                <a:gridCol w="544358"/>
                <a:gridCol w="533400"/>
                <a:gridCol w="1066800"/>
                <a:gridCol w="1927681"/>
                <a:gridCol w="2256335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PTV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Code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Delay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Delay/Element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Variation/Element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</a:rPr>
                        <a:t>Percent variation of delay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S_-40_1.029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84.22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21.055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S_-40_1.071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77.64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19.41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1.645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</a:rPr>
                        <a:t>8%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34290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effect on frequency on delay variation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Frequency in the interested range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Effect of frequency seen only after 2.5GHz +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Linear variation w.r.t supply noise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4% supply variation </a:t>
            </a:r>
            <a:r>
              <a:rPr lang="en-US" dirty="0" smtClean="0">
                <a:sym typeface="Wingdings" panose="05000000000000000000" pitchFamily="2" charset="2"/>
              </a:rPr>
              <a:t> 8% delay variation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1x variation on supply leads to 2x delay variation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2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Verification Setup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defRPr/>
            </a:pPr>
            <a:r>
              <a:rPr lang="en-US" sz="2000" dirty="0"/>
              <a:t>The verification environment initializes each elements delay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‘tf1’ to ‘tfn’ =&gt; models OCV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‘tv’ =&gt; models supply noise</a:t>
            </a:r>
          </a:p>
          <a:p>
            <a:pPr>
              <a:spcBef>
                <a:spcPts val="800"/>
              </a:spcBef>
              <a:defRPr/>
            </a:pPr>
            <a:r>
              <a:rPr lang="en-US" sz="2000" dirty="0"/>
              <a:t>The supply noise is modeled as a sinusoid with below components</a:t>
            </a:r>
          </a:p>
          <a:p>
            <a:pPr marL="684212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1 MHz, 64 MHz and 200 MHz : Chosen based on clock frequencies on the supply line </a:t>
            </a:r>
          </a:p>
          <a:p>
            <a:pPr marL="684212" lvl="1" indent="-342900">
              <a:buFont typeface="Arial" panose="020B0604020202020204" pitchFamily="34" charset="0"/>
              <a:buChar char="•"/>
              <a:defRPr/>
            </a:pPr>
            <a:r>
              <a:rPr lang="fr-FR" sz="2000" dirty="0"/>
              <a:t>1 MHz Noise Amplitude &gt; 64 MHz Noise &gt; 200 MHz Noise : </a:t>
            </a:r>
            <a:r>
              <a:rPr lang="fr-FR" sz="2000" dirty="0"/>
              <a:t>Decoupling</a:t>
            </a:r>
            <a:r>
              <a:rPr lang="fr-FR" sz="2000" dirty="0"/>
              <a:t> capacitors would filter the noise to an extent</a:t>
            </a:r>
          </a:p>
          <a:p>
            <a:pPr>
              <a:defRPr/>
            </a:pPr>
            <a:r>
              <a:rPr lang="fr-FR" sz="2000" dirty="0"/>
              <a:t>Experiments done by enabling/disabling each noise component independently</a:t>
            </a:r>
          </a:p>
          <a:p>
            <a:pPr>
              <a:defRPr/>
            </a:pPr>
            <a:r>
              <a:rPr lang="fr-FR" sz="2000" dirty="0"/>
              <a:t>Using this, cycle - cycle delay is measured between pos-edges of SDL_CLK and SDL_CLK_DLY and plotted</a:t>
            </a:r>
          </a:p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D56A5-98F9-4351-8ED5-70CC8ECADBD5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5796E-5CFD-4503-B845-ED2BE7AB3D8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0013"/>
            <a:ext cx="8458200" cy="814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Supply noise models</a:t>
            </a:r>
          </a:p>
        </p:txBody>
      </p:sp>
      <p:sp>
        <p:nvSpPr>
          <p:cNvPr id="20485" name="Content Placeholder 2"/>
          <p:cNvSpPr>
            <a:spLocks noGrp="1"/>
          </p:cNvSpPr>
          <p:nvPr>
            <p:ph idx="1"/>
          </p:nvPr>
        </p:nvSpPr>
        <p:spPr>
          <a:xfrm>
            <a:off x="333375" y="990600"/>
            <a:ext cx="8467725" cy="5003800"/>
          </a:xfrm>
        </p:spPr>
        <p:txBody>
          <a:bodyPr/>
          <a:lstStyle/>
          <a:p>
            <a:pPr marL="0" lvl="2" indent="0" eaLnBrk="1" hangingPunct="1">
              <a:spcBef>
                <a:spcPct val="0"/>
              </a:spcBef>
              <a:buFontTx/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304800" y="990600"/>
            <a:ext cx="5029200" cy="2743200"/>
            <a:chOff x="304800" y="990600"/>
            <a:chExt cx="5029200" cy="2743200"/>
          </a:xfrm>
        </p:grpSpPr>
        <p:sp>
          <p:nvSpPr>
            <p:cNvPr id="36" name="Rectangle 35"/>
            <p:cNvSpPr/>
            <p:nvPr/>
          </p:nvSpPr>
          <p:spPr>
            <a:xfrm>
              <a:off x="304800" y="990600"/>
              <a:ext cx="5029200" cy="27432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pic>
          <p:nvPicPr>
            <p:cNvPr id="20510" name="Picture 36" descr="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1066800"/>
              <a:ext cx="4876800" cy="2598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487" name="Group 37"/>
          <p:cNvGrpSpPr>
            <a:grpSpLocks/>
          </p:cNvGrpSpPr>
          <p:nvPr/>
        </p:nvGrpSpPr>
        <p:grpSpPr bwMode="auto">
          <a:xfrm>
            <a:off x="304800" y="4038600"/>
            <a:ext cx="5029200" cy="2057400"/>
            <a:chOff x="304800" y="4191000"/>
            <a:chExt cx="5029200" cy="2057400"/>
          </a:xfrm>
        </p:grpSpPr>
        <p:sp>
          <p:nvSpPr>
            <p:cNvPr id="39" name="Rectangle 38"/>
            <p:cNvSpPr/>
            <p:nvPr/>
          </p:nvSpPr>
          <p:spPr>
            <a:xfrm>
              <a:off x="304800" y="4191000"/>
              <a:ext cx="5029200" cy="20574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pic>
          <p:nvPicPr>
            <p:cNvPr id="20508" name="Picture 39" descr="2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4267200"/>
              <a:ext cx="4876800" cy="186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" name="TextBox 40"/>
          <p:cNvSpPr txBox="1"/>
          <p:nvPr/>
        </p:nvSpPr>
        <p:spPr>
          <a:xfrm>
            <a:off x="5791200" y="1228725"/>
            <a:ext cx="23971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Final Noise Waveform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Mapped to ‘t</a:t>
            </a:r>
            <a:r>
              <a:rPr lang="en-US" sz="1200" kern="0" baseline="-25000" dirty="0">
                <a:solidFill>
                  <a:sysClr val="windowText" lastClr="000000"/>
                </a:solidFill>
              </a:rPr>
              <a:t>v</a:t>
            </a:r>
            <a:r>
              <a:rPr lang="en-US" sz="1200" kern="0" dirty="0">
                <a:solidFill>
                  <a:sysClr val="windowText" lastClr="000000"/>
                </a:solidFill>
              </a:rPr>
              <a:t>’ of delay elements </a:t>
            </a:r>
          </a:p>
        </p:txBody>
      </p:sp>
      <p:cxnSp>
        <p:nvCxnSpPr>
          <p:cNvPr id="20489" name="Straight Arrow Connector 41"/>
          <p:cNvCxnSpPr>
            <a:cxnSpLocks noChangeShapeType="1"/>
          </p:cNvCxnSpPr>
          <p:nvPr/>
        </p:nvCxnSpPr>
        <p:spPr bwMode="auto">
          <a:xfrm flipH="1">
            <a:off x="5410200" y="1371600"/>
            <a:ext cx="457200" cy="0"/>
          </a:xfrm>
          <a:prstGeom prst="straightConnector1">
            <a:avLst/>
          </a:prstGeom>
          <a:noFill/>
          <a:ln w="9525" algn="ctr">
            <a:solidFill>
              <a:srgbClr val="D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5791200" y="1914525"/>
            <a:ext cx="14636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1 MHz Component</a:t>
            </a:r>
          </a:p>
        </p:txBody>
      </p:sp>
      <p:cxnSp>
        <p:nvCxnSpPr>
          <p:cNvPr id="20491" name="Straight Arrow Connector 44"/>
          <p:cNvCxnSpPr>
            <a:cxnSpLocks noChangeShapeType="1"/>
          </p:cNvCxnSpPr>
          <p:nvPr/>
        </p:nvCxnSpPr>
        <p:spPr bwMode="auto">
          <a:xfrm flipH="1">
            <a:off x="5410200" y="2057400"/>
            <a:ext cx="457200" cy="0"/>
          </a:xfrm>
          <a:prstGeom prst="straightConnector1">
            <a:avLst/>
          </a:prstGeom>
          <a:noFill/>
          <a:ln w="9525" algn="ctr">
            <a:solidFill>
              <a:srgbClr val="D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5791200" y="2514600"/>
            <a:ext cx="15494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64 MHz Component</a:t>
            </a:r>
          </a:p>
        </p:txBody>
      </p:sp>
      <p:cxnSp>
        <p:nvCxnSpPr>
          <p:cNvPr id="20493" name="Straight Arrow Connector 46"/>
          <p:cNvCxnSpPr>
            <a:cxnSpLocks noChangeShapeType="1"/>
          </p:cNvCxnSpPr>
          <p:nvPr/>
        </p:nvCxnSpPr>
        <p:spPr bwMode="auto">
          <a:xfrm flipH="1">
            <a:off x="5410200" y="2657475"/>
            <a:ext cx="457200" cy="0"/>
          </a:xfrm>
          <a:prstGeom prst="straightConnector1">
            <a:avLst/>
          </a:prstGeom>
          <a:noFill/>
          <a:ln w="9525" algn="ctr">
            <a:solidFill>
              <a:srgbClr val="D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5791200" y="3124200"/>
            <a:ext cx="163353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200 MHz Component</a:t>
            </a:r>
          </a:p>
        </p:txBody>
      </p:sp>
      <p:cxnSp>
        <p:nvCxnSpPr>
          <p:cNvPr id="20495" name="Straight Arrow Connector 48"/>
          <p:cNvCxnSpPr>
            <a:cxnSpLocks noChangeShapeType="1"/>
          </p:cNvCxnSpPr>
          <p:nvPr/>
        </p:nvCxnSpPr>
        <p:spPr bwMode="auto">
          <a:xfrm flipH="1">
            <a:off x="5410200" y="3267075"/>
            <a:ext cx="457200" cy="0"/>
          </a:xfrm>
          <a:prstGeom prst="straightConnector1">
            <a:avLst/>
          </a:prstGeom>
          <a:noFill/>
          <a:ln w="9525" algn="ctr">
            <a:solidFill>
              <a:srgbClr val="D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5791200" y="4267200"/>
            <a:ext cx="23971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Final Noise Waveform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Mapped to ‘t</a:t>
            </a:r>
            <a:r>
              <a:rPr lang="en-US" sz="1200" kern="0" baseline="-25000" dirty="0">
                <a:solidFill>
                  <a:sysClr val="windowText" lastClr="000000"/>
                </a:solidFill>
              </a:rPr>
              <a:t>v</a:t>
            </a:r>
            <a:r>
              <a:rPr lang="en-US" sz="1200" kern="0" dirty="0">
                <a:solidFill>
                  <a:sysClr val="windowText" lastClr="000000"/>
                </a:solidFill>
              </a:rPr>
              <a:t>’ of delay elements </a:t>
            </a:r>
          </a:p>
        </p:txBody>
      </p:sp>
      <p:cxnSp>
        <p:nvCxnSpPr>
          <p:cNvPr id="20497" name="Straight Arrow Connector 50"/>
          <p:cNvCxnSpPr>
            <a:cxnSpLocks noChangeShapeType="1"/>
          </p:cNvCxnSpPr>
          <p:nvPr/>
        </p:nvCxnSpPr>
        <p:spPr bwMode="auto">
          <a:xfrm flipH="1">
            <a:off x="5410200" y="4410075"/>
            <a:ext cx="457200" cy="0"/>
          </a:xfrm>
          <a:prstGeom prst="straightConnector1">
            <a:avLst/>
          </a:prstGeom>
          <a:noFill/>
          <a:ln w="9525" algn="ctr">
            <a:solidFill>
              <a:srgbClr val="D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5791200" y="4905375"/>
            <a:ext cx="14636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1 MHz Component</a:t>
            </a:r>
          </a:p>
        </p:txBody>
      </p:sp>
      <p:cxnSp>
        <p:nvCxnSpPr>
          <p:cNvPr id="20499" name="Straight Arrow Connector 52"/>
          <p:cNvCxnSpPr>
            <a:cxnSpLocks noChangeShapeType="1"/>
          </p:cNvCxnSpPr>
          <p:nvPr/>
        </p:nvCxnSpPr>
        <p:spPr bwMode="auto">
          <a:xfrm flipH="1">
            <a:off x="5410200" y="5048250"/>
            <a:ext cx="457200" cy="0"/>
          </a:xfrm>
          <a:prstGeom prst="straightConnector1">
            <a:avLst/>
          </a:prstGeom>
          <a:noFill/>
          <a:ln w="9525" algn="ctr">
            <a:solidFill>
              <a:srgbClr val="D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5791200" y="5181600"/>
            <a:ext cx="15494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64 MHz Component</a:t>
            </a:r>
          </a:p>
        </p:txBody>
      </p:sp>
      <p:cxnSp>
        <p:nvCxnSpPr>
          <p:cNvPr id="20501" name="Straight Arrow Connector 54"/>
          <p:cNvCxnSpPr>
            <a:cxnSpLocks noChangeShapeType="1"/>
          </p:cNvCxnSpPr>
          <p:nvPr/>
        </p:nvCxnSpPr>
        <p:spPr bwMode="auto">
          <a:xfrm flipH="1">
            <a:off x="5410200" y="5324475"/>
            <a:ext cx="457200" cy="0"/>
          </a:xfrm>
          <a:prstGeom prst="straightConnector1">
            <a:avLst/>
          </a:prstGeom>
          <a:noFill/>
          <a:ln w="9525" algn="ctr">
            <a:solidFill>
              <a:srgbClr val="D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TextBox 55"/>
          <p:cNvSpPr txBox="1"/>
          <p:nvPr/>
        </p:nvSpPr>
        <p:spPr>
          <a:xfrm>
            <a:off x="5791200" y="5667375"/>
            <a:ext cx="163353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200 MHz Component</a:t>
            </a:r>
          </a:p>
        </p:txBody>
      </p:sp>
      <p:cxnSp>
        <p:nvCxnSpPr>
          <p:cNvPr id="20503" name="Straight Arrow Connector 56"/>
          <p:cNvCxnSpPr>
            <a:cxnSpLocks noChangeShapeType="1"/>
          </p:cNvCxnSpPr>
          <p:nvPr/>
        </p:nvCxnSpPr>
        <p:spPr bwMode="auto">
          <a:xfrm flipH="1">
            <a:off x="5410200" y="5810250"/>
            <a:ext cx="457200" cy="0"/>
          </a:xfrm>
          <a:prstGeom prst="straightConnector1">
            <a:avLst/>
          </a:prstGeom>
          <a:noFill/>
          <a:ln w="9525" algn="ctr">
            <a:solidFill>
              <a:srgbClr val="D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Oval 57"/>
          <p:cNvSpPr/>
          <p:nvPr/>
        </p:nvSpPr>
        <p:spPr>
          <a:xfrm>
            <a:off x="3276600" y="1143000"/>
            <a:ext cx="1524000" cy="2514600"/>
          </a:xfrm>
          <a:prstGeom prst="ellipse">
            <a:avLst/>
          </a:prstGeom>
          <a:noFill/>
          <a:ln w="25400" cap="flat" cmpd="sng" algn="ctr">
            <a:solidFill>
              <a:srgbClr val="FFFFFF">
                <a:lumMod val="9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cxnSp>
        <p:nvCxnSpPr>
          <p:cNvPr id="20505" name="Straight Connector 58"/>
          <p:cNvCxnSpPr>
            <a:cxnSpLocks noChangeShapeType="1"/>
          </p:cNvCxnSpPr>
          <p:nvPr/>
        </p:nvCxnSpPr>
        <p:spPr bwMode="auto">
          <a:xfrm flipH="1">
            <a:off x="457200" y="2438400"/>
            <a:ext cx="2819400" cy="1752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6" name="Straight Connector 59"/>
          <p:cNvCxnSpPr>
            <a:cxnSpLocks noChangeShapeType="1"/>
            <a:stCxn id="58" idx="6"/>
          </p:cNvCxnSpPr>
          <p:nvPr/>
        </p:nvCxnSpPr>
        <p:spPr bwMode="auto">
          <a:xfrm>
            <a:off x="4800600" y="2400300"/>
            <a:ext cx="533400" cy="17907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9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488D7-AF52-43C2-92A6-0EC704E69FE0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2413"/>
            <a:ext cx="8458200" cy="8143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Results </a:t>
            </a:r>
            <a:endParaRPr lang="en-US" dirty="0" smtClean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193077788"/>
              </p:ext>
            </p:extLst>
          </p:nvPr>
        </p:nvGraphicFramePr>
        <p:xfrm>
          <a:off x="304800" y="1219200"/>
          <a:ext cx="8382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14452378"/>
              </p:ext>
            </p:extLst>
          </p:nvPr>
        </p:nvGraphicFramePr>
        <p:xfrm>
          <a:off x="457200" y="3810000"/>
          <a:ext cx="82296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1752600" y="1692275"/>
            <a:ext cx="320675" cy="212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1219200" y="1447800"/>
            <a:ext cx="2276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Output w/o jitter (Noise Src OFF)</a:t>
            </a:r>
          </a:p>
        </p:txBody>
      </p:sp>
      <p:sp>
        <p:nvSpPr>
          <p:cNvPr id="21513" name="TextBox 16"/>
          <p:cNvSpPr txBox="1">
            <a:spLocks noChangeArrowheads="1"/>
          </p:cNvSpPr>
          <p:nvPr/>
        </p:nvSpPr>
        <p:spPr bwMode="auto">
          <a:xfrm>
            <a:off x="5867400" y="3048000"/>
            <a:ext cx="2139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Output w/ jitter (Noise Src ON)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105400" y="31242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8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F5E2B-59F0-41F0-A4FC-D8A28547C5A6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2413"/>
            <a:ext cx="8458200" cy="8143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Results</a:t>
            </a:r>
            <a:endParaRPr lang="en-US" dirty="0" smtClean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692690096"/>
              </p:ext>
            </p:extLst>
          </p:nvPr>
        </p:nvGraphicFramePr>
        <p:xfrm>
          <a:off x="381000" y="1143000"/>
          <a:ext cx="7620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25923305"/>
              </p:ext>
            </p:extLst>
          </p:nvPr>
        </p:nvGraphicFramePr>
        <p:xfrm>
          <a:off x="457200" y="3657600"/>
          <a:ext cx="7543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6795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EF2C2-45C0-4585-828F-3C63C90989A9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2413"/>
            <a:ext cx="8458200" cy="8143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Results</a:t>
            </a:r>
            <a:endParaRPr lang="en-US" dirty="0" smtClean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654073320"/>
              </p:ext>
            </p:extLst>
          </p:nvPr>
        </p:nvGraphicFramePr>
        <p:xfrm>
          <a:off x="304800" y="1143000"/>
          <a:ext cx="7924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62560810"/>
              </p:ext>
            </p:extLst>
          </p:nvPr>
        </p:nvGraphicFramePr>
        <p:xfrm>
          <a:off x="304800" y="3505200"/>
          <a:ext cx="7848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53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4264E-F3B0-42CF-9A67-1FFD5FC05913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2413"/>
            <a:ext cx="8458200" cy="8143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Results</a:t>
            </a:r>
            <a:endParaRPr lang="en-US" dirty="0" smtClean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708662266"/>
              </p:ext>
            </p:extLst>
          </p:nvPr>
        </p:nvGraphicFramePr>
        <p:xfrm>
          <a:off x="381000" y="1143000"/>
          <a:ext cx="83058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28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E10D1-A627-4A0E-A4E9-0578D90A55FE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2413"/>
            <a:ext cx="8458200" cy="8143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Analysis </a:t>
            </a:r>
            <a:endParaRPr lang="en-US" dirty="0" smtClean="0"/>
          </a:p>
        </p:txBody>
      </p:sp>
      <p:graphicFrame>
        <p:nvGraphicFramePr>
          <p:cNvPr id="2560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886151"/>
              </p:ext>
            </p:extLst>
          </p:nvPr>
        </p:nvGraphicFramePr>
        <p:xfrm>
          <a:off x="914400" y="1317625"/>
          <a:ext cx="4495800" cy="28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4" imgW="3895857" imgH="2495610" progId="Excel.Sheet.12">
                  <p:embed/>
                </p:oleObj>
              </mc:Choice>
              <mc:Fallback>
                <p:oleObj name="Worksheet" r:id="rId4" imgW="3895857" imgH="249561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17625"/>
                        <a:ext cx="4495800" cy="287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381000" y="4267200"/>
            <a:ext cx="8229600" cy="1752600"/>
          </a:xfrm>
          <a:prstGeom prst="rect">
            <a:avLst/>
          </a:prstGeom>
        </p:spPr>
        <p:txBody>
          <a:bodyPr/>
          <a:lstStyle/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The table captures the amount of jitter (peak-peak) seen on the Slave Delay Line with various noise components</a:t>
            </a: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The jitter observed on Slave Delay Line has contribution from two sources – Noise source &amp; MDLL code </a:t>
            </a:r>
            <a:r>
              <a:rPr lang="en-US" sz="2000" kern="0" dirty="0" smtClean="0">
                <a:latin typeface="+mn-lt"/>
                <a:cs typeface="+mn-cs"/>
              </a:rPr>
              <a:t>variation</a:t>
            </a:r>
            <a:endParaRPr lang="en-US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93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1E9A2-AF2A-406E-A4EB-B6778470B94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  <a:p>
            <a:pPr eaLnBrk="1" hangingPunct="1"/>
            <a:r>
              <a:rPr lang="en-US" dirty="0" smtClean="0"/>
              <a:t>Problem Definition</a:t>
            </a:r>
          </a:p>
          <a:p>
            <a:pPr eaLnBrk="1" hangingPunct="1"/>
            <a:r>
              <a:rPr lang="en-US" dirty="0" smtClean="0"/>
              <a:t>Existing approach and proposed solution</a:t>
            </a:r>
          </a:p>
          <a:p>
            <a:pPr eaLnBrk="1" hangingPunct="1"/>
            <a:r>
              <a:rPr lang="en-US" dirty="0" smtClean="0"/>
              <a:t>Case study using integrated MDLL + SDL setup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Design refinement</a:t>
            </a:r>
          </a:p>
          <a:p>
            <a:pPr eaLnBrk="1" hangingPunct="1"/>
            <a:r>
              <a:rPr lang="en-US" dirty="0" smtClean="0"/>
              <a:t>Summary and Conclusions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schemeClr val="tx2"/>
                </a:solidFill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923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2F907-34E7-45C7-A518-C6609D3BC2E5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2413"/>
            <a:ext cx="8458200" cy="8143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Inferences and design changes</a:t>
            </a:r>
            <a:endParaRPr lang="en-US" dirty="0" smtClean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381000" y="1447800"/>
            <a:ext cx="8229600" cy="40386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>
                <a:latin typeface="+mn-lt"/>
                <a:cs typeface="+mn-cs"/>
              </a:rPr>
              <a:t>Main inference is that MDLL code changes do not respond appropriately in noisy conditions. </a:t>
            </a:r>
          </a:p>
          <a:p>
            <a:pPr marL="800100" lvl="1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>
                <a:latin typeface="+mn-lt"/>
                <a:cs typeface="+mn-cs"/>
              </a:rPr>
              <a:t>The loop response has to be dampened to reduce jitter</a:t>
            </a: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>
                <a:latin typeface="+mn-lt"/>
                <a:cs typeface="+mn-cs"/>
              </a:rPr>
              <a:t>Design changes introduced :</a:t>
            </a:r>
          </a:p>
          <a:p>
            <a:pPr marL="800100" lvl="1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>
                <a:latin typeface="+mn-lt"/>
                <a:cs typeface="+mn-cs"/>
              </a:rPr>
              <a:t>Introduced </a:t>
            </a:r>
            <a:r>
              <a:rPr lang="en-US" sz="2000" kern="0" dirty="0">
                <a:latin typeface="+mn-lt"/>
                <a:cs typeface="+mn-cs"/>
              </a:rPr>
              <a:t>an average logic in MDLL</a:t>
            </a:r>
          </a:p>
          <a:p>
            <a:pPr marL="800100" lvl="1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The average logic averages MDLL code over multiple samples before updating Slave Delay </a:t>
            </a:r>
            <a:r>
              <a:rPr lang="en-US" sz="2000" kern="0" dirty="0" smtClean="0">
                <a:latin typeface="+mn-lt"/>
                <a:cs typeface="+mn-cs"/>
              </a:rPr>
              <a:t>Line</a:t>
            </a:r>
          </a:p>
          <a:p>
            <a:pPr marL="342900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 smtClean="0">
                <a:latin typeface="+mn-lt"/>
                <a:cs typeface="+mn-cs"/>
              </a:rPr>
              <a:t>Verification is re-run on the new database</a:t>
            </a:r>
            <a:endParaRPr lang="en-US" kern="0" dirty="0">
              <a:latin typeface="+mn-lt"/>
              <a:cs typeface="Arial" pitchFamily="34" charset="0"/>
            </a:endParaRP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endParaRPr lang="en-US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5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D1F4F-0114-4852-B79A-7EAEE499A6A9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2413"/>
            <a:ext cx="8458200" cy="8143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Results after design change</a:t>
            </a:r>
            <a:endParaRPr lang="en-US" dirty="0" smtClean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81000" y="4114800"/>
            <a:ext cx="8229600" cy="609600"/>
          </a:xfrm>
          <a:prstGeom prst="rect">
            <a:avLst/>
          </a:prstGeom>
        </p:spPr>
        <p:txBody>
          <a:bodyPr/>
          <a:lstStyle/>
          <a:p>
            <a:pPr marL="574675" lvl="1" indent="-233363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+mn-lt"/>
                <a:cs typeface="Arial" pitchFamily="34" charset="0"/>
              </a:rPr>
              <a:t>The average logic on MDLL’s code results in less delay variation on the Slave Delay Line</a:t>
            </a: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endParaRPr lang="en-US" sz="2000" kern="0" dirty="0"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32607"/>
            <a:ext cx="5943600" cy="248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7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F185E-3B8A-419F-80EA-A71A6E032A23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2413"/>
            <a:ext cx="8458200" cy="814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Summary of the proposed solution </a:t>
            </a:r>
            <a:endParaRPr lang="en-U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990600"/>
            <a:ext cx="8467725" cy="46926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Traditionally delay lines used are modeled using a fixed delay </a:t>
            </a:r>
            <a:r>
              <a:rPr lang="en-US" sz="2000" kern="0" dirty="0" smtClean="0">
                <a:latin typeface="+mn-lt"/>
                <a:cs typeface="+mn-cs"/>
              </a:rPr>
              <a:t>step</a:t>
            </a:r>
          </a:p>
          <a:p>
            <a:pPr marL="342900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>
                <a:latin typeface="+mn-lt"/>
                <a:cs typeface="+mn-cs"/>
              </a:rPr>
              <a:t>In </a:t>
            </a:r>
            <a:r>
              <a:rPr lang="en-US" sz="2000" kern="0" dirty="0">
                <a:latin typeface="+mn-lt"/>
                <a:cs typeface="+mn-cs"/>
              </a:rPr>
              <a:t>reality, delay elements show variation due to Static and Dynamic conditions</a:t>
            </a:r>
          </a:p>
          <a:p>
            <a:pPr marL="342900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Using the proposed model helps in verifying of MDLL + SDL with OCV and Supply noise on delay elements</a:t>
            </a:r>
          </a:p>
          <a:p>
            <a:pPr marL="342900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Impact of various noise models can be analyzed</a:t>
            </a:r>
          </a:p>
          <a:p>
            <a:pPr marL="342900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This ultimately leads to a more robust verification of the MDLL + SDL </a:t>
            </a:r>
          </a:p>
          <a:p>
            <a:pPr marL="342900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>
                <a:latin typeface="+mn-lt"/>
                <a:cs typeface="+mn-cs"/>
              </a:rPr>
              <a:t>Gives </a:t>
            </a:r>
            <a:r>
              <a:rPr lang="en-US" sz="2000" kern="0" dirty="0">
                <a:latin typeface="+mn-lt"/>
                <a:cs typeface="+mn-cs"/>
              </a:rPr>
              <a:t>an early feel of Jitter performance &amp; helps to identify solution for improved </a:t>
            </a:r>
            <a:r>
              <a:rPr lang="en-US" sz="2000" kern="0" dirty="0" smtClean="0">
                <a:latin typeface="+mn-lt"/>
                <a:cs typeface="+mn-cs"/>
              </a:rPr>
              <a:t>performance</a:t>
            </a:r>
          </a:p>
          <a:p>
            <a:pPr marL="342900" indent="-342900">
              <a:spcBef>
                <a:spcPct val="65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>
                <a:latin typeface="+mn-lt"/>
                <a:cs typeface="+mn-cs"/>
              </a:rPr>
              <a:t>In </a:t>
            </a:r>
            <a:r>
              <a:rPr lang="en-US" sz="2000" kern="0" dirty="0">
                <a:latin typeface="+mn-lt"/>
                <a:cs typeface="+mn-cs"/>
              </a:rPr>
              <a:t>this particular case, adding average logic helped in improving the jitter performance</a:t>
            </a: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endParaRPr lang="en-US" sz="2800" kern="0" dirty="0">
              <a:latin typeface="+mn-lt"/>
              <a:cs typeface="+mn-cs"/>
            </a:endParaRP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227013" indent="-227013">
              <a:spcBef>
                <a:spcPct val="65000"/>
              </a:spcBef>
              <a:defRPr/>
            </a:pPr>
            <a:endParaRPr lang="en-US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7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2F9A8-66C7-4C7B-B21A-DF8BBEFA1374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0013"/>
            <a:ext cx="8458200" cy="814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Novelty of the Proposed Solution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67725" cy="46926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Using </a:t>
            </a:r>
            <a:r>
              <a:rPr lang="en-US" dirty="0" smtClean="0"/>
              <a:t>Verilog's </a:t>
            </a:r>
            <a:r>
              <a:rPr lang="en-US" dirty="0" smtClean="0"/>
              <a:t>ability to change path delay dynamically to model a more realistic Delay Line. Will work with existing test environments</a:t>
            </a:r>
          </a:p>
          <a:p>
            <a:pPr eaLnBrk="1" hangingPunct="1"/>
            <a:r>
              <a:rPr lang="en-US" dirty="0" smtClean="0"/>
              <a:t>A faster way to integrate Spice data and verify MDLL and SDL</a:t>
            </a:r>
          </a:p>
          <a:p>
            <a:pPr lvl="1" eaLnBrk="1" hangingPunct="1"/>
            <a:r>
              <a:rPr lang="en-US" dirty="0" smtClean="0"/>
              <a:t>Spice simulation is only done on delay elements, not on the complete MDLL and SDL</a:t>
            </a:r>
          </a:p>
          <a:p>
            <a:pPr eaLnBrk="1" hangingPunct="1"/>
            <a:r>
              <a:rPr lang="en-US" dirty="0" smtClean="0"/>
              <a:t>Helps in verifying MDLL’s behavior under OCV and Supply noise</a:t>
            </a:r>
          </a:p>
          <a:p>
            <a:r>
              <a:rPr lang="en-US" b="1" i="1" dirty="0" smtClean="0"/>
              <a:t>All this at RTL stage – makes analysis, debug &amp; fix very easy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18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F0AEE-F304-4479-A4CA-A93E64FCE975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00013"/>
            <a:ext cx="8458200" cy="814387"/>
          </a:xfrm>
        </p:spPr>
        <p:txBody>
          <a:bodyPr/>
          <a:lstStyle/>
          <a:p>
            <a:r>
              <a:rPr lang="en-US" dirty="0">
                <a:solidFill>
                  <a:srgbClr val="385D8A"/>
                </a:solidFill>
              </a:rPr>
              <a:t>Scope for further work</a:t>
            </a: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frame work for verifying AVS and DVFS can be developed</a:t>
            </a:r>
          </a:p>
          <a:p>
            <a:r>
              <a:rPr lang="en-US" dirty="0" smtClean="0"/>
              <a:t>Similar methodology for digital circuits having sensitivity to transient changes in PTV.</a:t>
            </a:r>
          </a:p>
          <a:p>
            <a:r>
              <a:rPr lang="en-US" dirty="0" smtClean="0"/>
              <a:t>A method to have variable delay (over that annotated using SDF) implemented at GLS can be explored. Currently there is no way to vary delay dynamically after SDF annotation</a:t>
            </a:r>
          </a:p>
        </p:txBody>
      </p:sp>
    </p:spTree>
    <p:extLst>
      <p:ext uri="{BB962C8B-B14F-4D97-AF65-F5344CB8AC3E}">
        <p14:creationId xmlns:p14="http://schemas.microsoft.com/office/powerpoint/2010/main" val="29883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69F05-25C1-4CC5-81C7-8F454AD96DF2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81438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Other Noise Patterns Used</a:t>
            </a:r>
            <a:endParaRPr lang="en-US" dirty="0" smtClean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5181600" y="1219200"/>
            <a:ext cx="3962400" cy="762000"/>
          </a:xfrm>
          <a:prstGeom prst="rect">
            <a:avLst/>
          </a:prstGeom>
        </p:spPr>
        <p:txBody>
          <a:bodyPr/>
          <a:lstStyle/>
          <a:p>
            <a:pPr marL="574675" lvl="1" indent="-233363">
              <a:spcBef>
                <a:spcPct val="20000"/>
              </a:spcBef>
              <a:buFontTx/>
              <a:buChar char="–"/>
              <a:defRPr/>
            </a:pPr>
            <a:endParaRPr lang="en-US" sz="1800" kern="0" dirty="0">
              <a:latin typeface="+mn-lt"/>
              <a:cs typeface="Arial" pitchFamily="34" charset="0"/>
            </a:endParaRP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endParaRPr lang="en-US" sz="2000" kern="0" dirty="0">
              <a:latin typeface="+mn-lt"/>
              <a:cs typeface="+mn-cs"/>
            </a:endParaRPr>
          </a:p>
        </p:txBody>
      </p:sp>
      <p:pic>
        <p:nvPicPr>
          <p:cNvPr id="29702" name="Picture 8" descr="V ramp u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4251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9" descr="V ramp D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4267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0" descr="Step Up D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4267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1" descr="Step Dn Up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4267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4" descr="Rmp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05400"/>
            <a:ext cx="42672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5"/>
          <p:cNvSpPr txBox="1">
            <a:spLocks noChangeArrowheads="1"/>
          </p:cNvSpPr>
          <p:nvPr/>
        </p:nvSpPr>
        <p:spPr>
          <a:xfrm>
            <a:off x="5334000" y="1295400"/>
            <a:ext cx="3276600" cy="685800"/>
          </a:xfrm>
          <a:prstGeom prst="rect">
            <a:avLst/>
          </a:prstGeom>
        </p:spPr>
        <p:txBody>
          <a:bodyPr/>
          <a:lstStyle/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cs typeface="+mn-cs"/>
              </a:rPr>
              <a:t>Voltage Ramp Up w/ abrupt changes during transition</a:t>
            </a:r>
          </a:p>
          <a:p>
            <a:pPr marL="574675" lvl="1" indent="-233363">
              <a:spcBef>
                <a:spcPct val="20000"/>
              </a:spcBef>
              <a:buFontTx/>
              <a:buChar char="–"/>
              <a:defRPr/>
            </a:pPr>
            <a:endParaRPr lang="en-US" sz="1600" kern="0" dirty="0">
              <a:latin typeface="+mn-lt"/>
              <a:cs typeface="Arial" pitchFamily="34" charset="0"/>
            </a:endParaRP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endParaRPr lang="en-US" sz="1600" kern="0" dirty="0">
              <a:latin typeface="+mn-lt"/>
              <a:cs typeface="+mn-cs"/>
            </a:endParaRPr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>
          <a:xfrm>
            <a:off x="5334000" y="2209800"/>
            <a:ext cx="3276600" cy="685800"/>
          </a:xfrm>
          <a:prstGeom prst="rect">
            <a:avLst/>
          </a:prstGeom>
        </p:spPr>
        <p:txBody>
          <a:bodyPr/>
          <a:lstStyle/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cs typeface="+mn-cs"/>
              </a:rPr>
              <a:t>Voltage Ramp Down w/ abrupt changes during transition</a:t>
            </a:r>
          </a:p>
          <a:p>
            <a:pPr marL="574675" lvl="1" indent="-233363">
              <a:spcBef>
                <a:spcPct val="20000"/>
              </a:spcBef>
              <a:buFontTx/>
              <a:buChar char="–"/>
              <a:defRPr/>
            </a:pPr>
            <a:endParaRPr lang="en-US" sz="1600" kern="0" dirty="0">
              <a:latin typeface="+mn-lt"/>
              <a:cs typeface="Arial" pitchFamily="34" charset="0"/>
            </a:endParaRP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endParaRPr lang="en-US" sz="1600" kern="0" dirty="0">
              <a:latin typeface="+mn-lt"/>
              <a:cs typeface="+mn-cs"/>
            </a:endParaRPr>
          </a:p>
        </p:txBody>
      </p:sp>
      <p:sp>
        <p:nvSpPr>
          <p:cNvPr id="19" name="Rectangle 5"/>
          <p:cNvSpPr txBox="1">
            <a:spLocks noChangeArrowheads="1"/>
          </p:cNvSpPr>
          <p:nvPr/>
        </p:nvSpPr>
        <p:spPr>
          <a:xfrm>
            <a:off x="5334000" y="3124200"/>
            <a:ext cx="3276600" cy="381000"/>
          </a:xfrm>
          <a:prstGeom prst="rect">
            <a:avLst/>
          </a:prstGeom>
        </p:spPr>
        <p:txBody>
          <a:bodyPr/>
          <a:lstStyle/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cs typeface="+mn-cs"/>
              </a:rPr>
              <a:t>Voltage Step Up-Down</a:t>
            </a:r>
          </a:p>
          <a:p>
            <a:pPr marL="574675" lvl="1" indent="-233363">
              <a:spcBef>
                <a:spcPct val="20000"/>
              </a:spcBef>
              <a:buFontTx/>
              <a:buChar char="–"/>
              <a:defRPr/>
            </a:pPr>
            <a:endParaRPr lang="en-US" sz="1600" kern="0" dirty="0">
              <a:latin typeface="+mn-lt"/>
              <a:cs typeface="Arial" pitchFamily="34" charset="0"/>
            </a:endParaRP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endParaRPr lang="en-US" sz="1600" kern="0" dirty="0">
              <a:latin typeface="+mn-lt"/>
              <a:cs typeface="+mn-cs"/>
            </a:endParaRPr>
          </a:p>
        </p:txBody>
      </p:sp>
      <p:sp>
        <p:nvSpPr>
          <p:cNvPr id="20" name="Rectangle 5"/>
          <p:cNvSpPr txBox="1">
            <a:spLocks noChangeArrowheads="1"/>
          </p:cNvSpPr>
          <p:nvPr/>
        </p:nvSpPr>
        <p:spPr>
          <a:xfrm>
            <a:off x="5334000" y="4114800"/>
            <a:ext cx="3276600" cy="381000"/>
          </a:xfrm>
          <a:prstGeom prst="rect">
            <a:avLst/>
          </a:prstGeom>
        </p:spPr>
        <p:txBody>
          <a:bodyPr/>
          <a:lstStyle/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cs typeface="+mn-cs"/>
              </a:rPr>
              <a:t>Voltage Step Down-Up</a:t>
            </a:r>
          </a:p>
          <a:p>
            <a:pPr marL="574675" lvl="1" indent="-233363">
              <a:spcBef>
                <a:spcPct val="20000"/>
              </a:spcBef>
              <a:buFontTx/>
              <a:buChar char="–"/>
              <a:defRPr/>
            </a:pPr>
            <a:endParaRPr lang="en-US" sz="1600" kern="0" dirty="0">
              <a:latin typeface="+mn-lt"/>
              <a:cs typeface="Arial" pitchFamily="34" charset="0"/>
            </a:endParaRP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endParaRPr lang="en-US" sz="1600" kern="0" dirty="0">
              <a:latin typeface="+mn-lt"/>
              <a:cs typeface="+mn-cs"/>
            </a:endParaRPr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>
          <a:xfrm>
            <a:off x="5334000" y="5105400"/>
            <a:ext cx="3276600" cy="838200"/>
          </a:xfrm>
          <a:prstGeom prst="rect">
            <a:avLst/>
          </a:prstGeom>
        </p:spPr>
        <p:txBody>
          <a:bodyPr/>
          <a:lstStyle/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cs typeface="+mn-cs"/>
              </a:rPr>
              <a:t>Triangular waveform with abrupt random changes during ramp</a:t>
            </a:r>
          </a:p>
          <a:p>
            <a:pPr marL="574675" lvl="1" indent="-233363">
              <a:spcBef>
                <a:spcPct val="20000"/>
              </a:spcBef>
              <a:buFontTx/>
              <a:buChar char="–"/>
              <a:defRPr/>
            </a:pPr>
            <a:endParaRPr lang="en-US" sz="1600" kern="0" dirty="0">
              <a:latin typeface="+mn-lt"/>
              <a:cs typeface="Arial" pitchFamily="34" charset="0"/>
            </a:endParaRPr>
          </a:p>
          <a:p>
            <a:pPr marL="227013" indent="-227013">
              <a:spcBef>
                <a:spcPct val="65000"/>
              </a:spcBef>
              <a:buFontTx/>
              <a:buChar char="•"/>
              <a:defRPr/>
            </a:pPr>
            <a:endParaRPr lang="en-US" sz="16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9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Introduction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Master Delay locked loop (MDLL)</a:t>
            </a:r>
          </a:p>
          <a:p>
            <a:pPr lvl="1"/>
            <a:r>
              <a:rPr lang="en-US" dirty="0"/>
              <a:t>Continuously tracks changes in VT and provides a PTV compensated code </a:t>
            </a:r>
          </a:p>
          <a:p>
            <a:pPr lvl="1" eaLnBrk="1" hangingPunct="1"/>
            <a:r>
              <a:rPr lang="en-US" dirty="0" smtClean="0"/>
              <a:t>Takes a reference clock and measures its period in terms of delay taps</a:t>
            </a:r>
          </a:p>
          <a:p>
            <a:pPr lvl="1" eaLnBrk="1" hangingPunct="1"/>
            <a:endParaRPr lang="en-US" dirty="0" smtClean="0"/>
          </a:p>
          <a:p>
            <a:r>
              <a:rPr lang="en-US" dirty="0" smtClean="0"/>
              <a:t>Slave Delay Line (SDL)</a:t>
            </a:r>
          </a:p>
          <a:p>
            <a:pPr lvl="1" eaLnBrk="1" hangingPunct="1"/>
            <a:r>
              <a:rPr lang="en-US" dirty="0" smtClean="0"/>
              <a:t>Instantiates 1 delay line</a:t>
            </a:r>
          </a:p>
          <a:p>
            <a:pPr lvl="1" eaLnBrk="1" hangingPunct="1"/>
            <a:r>
              <a:rPr lang="en-US" dirty="0" smtClean="0"/>
              <a:t>SDL delays its input clock by the amount specified by the code from MDLL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1FBA3-259B-4389-87FF-DA9E6334E8FE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847496" y="2172855"/>
            <a:ext cx="4045724" cy="2590800"/>
            <a:chOff x="1618488" y="1905000"/>
            <a:chExt cx="5264881" cy="25146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048000" y="3136900"/>
              <a:ext cx="0" cy="511175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48200" y="3124200"/>
              <a:ext cx="0" cy="523875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14"/>
            <p:cNvSpPr txBox="1">
              <a:spLocks noChangeArrowheads="1"/>
            </p:cNvSpPr>
            <p:nvPr/>
          </p:nvSpPr>
          <p:spPr bwMode="auto">
            <a:xfrm>
              <a:off x="4724400" y="3194304"/>
              <a:ext cx="6286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/>
                <a:t>CODE</a:t>
              </a: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3048000" y="3194304"/>
              <a:ext cx="6030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/>
                <a:t>UPDT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160588" y="4038600"/>
              <a:ext cx="506412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1618488" y="2209800"/>
              <a:ext cx="1174868" cy="246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050" dirty="0"/>
                <a:t>MDLL_CLK</a:t>
              </a:r>
            </a:p>
          </p:txBody>
        </p:sp>
        <p:sp>
          <p:nvSpPr>
            <p:cNvPr id="14" name="TextBox 18"/>
            <p:cNvSpPr txBox="1">
              <a:spLocks noChangeArrowheads="1"/>
            </p:cNvSpPr>
            <p:nvPr/>
          </p:nvSpPr>
          <p:spPr bwMode="auto">
            <a:xfrm>
              <a:off x="1685544" y="3733800"/>
              <a:ext cx="1049705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050" dirty="0"/>
                <a:t>SDL_CLK</a:t>
              </a:r>
            </a:p>
          </p:txBody>
        </p:sp>
        <p:sp>
          <p:nvSpPr>
            <p:cNvPr id="15" name="TextBox 20"/>
            <p:cNvSpPr txBox="1">
              <a:spLocks noChangeArrowheads="1"/>
            </p:cNvSpPr>
            <p:nvPr/>
          </p:nvSpPr>
          <p:spPr bwMode="auto">
            <a:xfrm>
              <a:off x="5424796" y="3789829"/>
              <a:ext cx="1458573" cy="246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050" dirty="0"/>
                <a:t>SDL_CLK_DLY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47950" y="1905000"/>
              <a:ext cx="2686050" cy="129540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/>
                <a:t>MDLL</a:t>
              </a:r>
            </a:p>
            <a:p>
              <a:pPr algn="ctr">
                <a:defRPr/>
              </a:pPr>
              <a:endParaRPr lang="en-US" sz="1000" dirty="0"/>
            </a:p>
            <a:p>
              <a:pPr algn="ctr">
                <a:defRPr/>
              </a:pPr>
              <a:endParaRPr lang="en-US" sz="1000" dirty="0"/>
            </a:p>
            <a:p>
              <a:pPr algn="ctr">
                <a:defRPr/>
              </a:pPr>
              <a:endParaRPr lang="en-US" sz="1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87700" y="2768600"/>
              <a:ext cx="674688" cy="28733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500" dirty="0"/>
                <a:t>DL1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97325" y="2768600"/>
              <a:ext cx="674688" cy="28733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500" dirty="0"/>
                <a:t>DL2</a:t>
              </a:r>
            </a:p>
          </p:txBody>
        </p:sp>
        <p:grpSp>
          <p:nvGrpSpPr>
            <p:cNvPr id="19" name="Group 48"/>
            <p:cNvGrpSpPr>
              <a:grpSpLocks/>
            </p:cNvGrpSpPr>
            <p:nvPr/>
          </p:nvGrpSpPr>
          <p:grpSpPr bwMode="auto">
            <a:xfrm>
              <a:off x="2667000" y="3657600"/>
              <a:ext cx="2685447" cy="762000"/>
              <a:chOff x="2648552" y="4267200"/>
              <a:chExt cx="2685447" cy="762000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>
                <a:off x="4172552" y="4495800"/>
                <a:ext cx="506413" cy="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2648552" y="4267200"/>
                <a:ext cx="2686050" cy="762000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/>
                  <a:t>Slave Delay Line</a:t>
                </a:r>
              </a:p>
              <a:p>
                <a:pPr algn="ctr">
                  <a:defRPr/>
                </a:pPr>
                <a:endParaRPr lang="en-US" sz="1000" dirty="0"/>
              </a:p>
              <a:p>
                <a:pPr algn="ctr">
                  <a:defRPr/>
                </a:pPr>
                <a:endParaRPr lang="en-US" sz="1000" dirty="0"/>
              </a:p>
              <a:p>
                <a:pPr algn="ctr">
                  <a:defRPr/>
                </a:pPr>
                <a:endParaRPr lang="en-US" sz="10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28052" y="4724400"/>
                <a:ext cx="674688" cy="2540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500" dirty="0"/>
                  <a:t>DL</a:t>
                </a:r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>
              <a:off x="2141538" y="2514600"/>
              <a:ext cx="506412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334000" y="4038600"/>
              <a:ext cx="506413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2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Problem Definition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DLLs are PTV dependent and transient changes affect the behavior of the loop.</a:t>
            </a:r>
          </a:p>
          <a:p>
            <a:r>
              <a:rPr lang="en-US" dirty="0" smtClean="0"/>
              <a:t>Need to model OCV and Supply Noise impact on delay elements in functional verification (RTL) of MDLL and Slave Delay Line (SDL)</a:t>
            </a:r>
          </a:p>
          <a:p>
            <a:r>
              <a:rPr lang="en-US" dirty="0" smtClean="0"/>
              <a:t>Need to find corner cases not covered by traditional verification</a:t>
            </a:r>
          </a:p>
          <a:p>
            <a:pPr lvl="1"/>
            <a:r>
              <a:rPr lang="en-US" dirty="0" smtClean="0"/>
              <a:t>MDLL may update a wrong code to SDL</a:t>
            </a:r>
          </a:p>
          <a:p>
            <a:pPr lvl="1"/>
            <a:r>
              <a:rPr lang="en-US" dirty="0" smtClean="0"/>
              <a:t>MDLL entering a infinite loop condition, without further tracking and update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5474E-2598-426E-8A06-10BAB1826329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0B805-D0FB-48E3-98F1-33F35C7EC5B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00013"/>
            <a:ext cx="8458200" cy="814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Typical Model for verification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962400"/>
            <a:ext cx="8467725" cy="2209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Traditional Delay Line modeling and Verification</a:t>
            </a:r>
          </a:p>
          <a:p>
            <a:pPr lvl="1" eaLnBrk="1" hangingPunct="1"/>
            <a:r>
              <a:rPr lang="en-US" dirty="0" smtClean="0"/>
              <a:t>Each Delay Element with a fixed delay ‘t</a:t>
            </a:r>
            <a:r>
              <a:rPr lang="en-US" baseline="-25000" dirty="0" smtClean="0"/>
              <a:t>f</a:t>
            </a:r>
            <a:r>
              <a:rPr lang="en-US" dirty="0" smtClean="0"/>
              <a:t>’</a:t>
            </a:r>
          </a:p>
          <a:p>
            <a:pPr lvl="2" eaLnBrk="1" hangingPunct="1"/>
            <a:r>
              <a:rPr lang="en-US" dirty="0" smtClean="0"/>
              <a:t>Every element in this model behaves identical (gives the same delay)</a:t>
            </a:r>
          </a:p>
          <a:p>
            <a:pPr lvl="2" eaLnBrk="1" hangingPunct="1"/>
            <a:r>
              <a:rPr lang="en-US" sz="1800" dirty="0" smtClean="0"/>
              <a:t>‘t</a:t>
            </a:r>
            <a:r>
              <a:rPr lang="en-US" sz="1800" baseline="-25000" dirty="0" smtClean="0"/>
              <a:t>f</a:t>
            </a:r>
            <a:r>
              <a:rPr lang="en-US" sz="1800" dirty="0" smtClean="0"/>
              <a:t>’ </a:t>
            </a:r>
            <a:r>
              <a:rPr lang="en-US" dirty="0" smtClean="0"/>
              <a:t>modeled as </a:t>
            </a:r>
            <a:r>
              <a:rPr lang="en-US" b="1" dirty="0" smtClean="0"/>
              <a:t>Verilog </a:t>
            </a:r>
            <a:r>
              <a:rPr lang="en-US" b="1" dirty="0" smtClean="0"/>
              <a:t>parameter</a:t>
            </a:r>
            <a:r>
              <a:rPr lang="en-US" dirty="0" smtClean="0"/>
              <a:t> and hence a constant</a:t>
            </a:r>
          </a:p>
          <a:p>
            <a:pPr lvl="1" eaLnBrk="1" hangingPunct="1"/>
            <a:r>
              <a:rPr lang="en-US" dirty="0" smtClean="0"/>
              <a:t>MDLL will always give a fixed output code for a given input condition</a:t>
            </a:r>
          </a:p>
          <a:p>
            <a:pPr lvl="2" eaLnBrk="1" hangingPunct="1"/>
            <a:r>
              <a:rPr lang="en-US" dirty="0" smtClean="0"/>
              <a:t>Using this model of delay line will not verify MDLL under OCV and Supply noise condition</a:t>
            </a:r>
          </a:p>
          <a:p>
            <a:pPr lvl="2" eaLnBrk="1" hangingPunct="1"/>
            <a:endParaRPr lang="en-US" dirty="0" smtClean="0"/>
          </a:p>
          <a:p>
            <a:pPr eaLnBrk="1" hangingPunct="1"/>
            <a:endParaRPr lang="en-US" dirty="0" smtClean="0">
              <a:solidFill>
                <a:srgbClr val="0070C0"/>
              </a:solidFill>
            </a:endParaRPr>
          </a:p>
          <a:p>
            <a:pPr eaLnBrk="1" hangingPunct="1"/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14342" name="Group 94"/>
          <p:cNvGrpSpPr>
            <a:grpSpLocks/>
          </p:cNvGrpSpPr>
          <p:nvPr/>
        </p:nvGrpSpPr>
        <p:grpSpPr bwMode="auto">
          <a:xfrm>
            <a:off x="685800" y="838200"/>
            <a:ext cx="6164263" cy="3041650"/>
            <a:chOff x="685800" y="3124200"/>
            <a:chExt cx="6164263" cy="3041650"/>
          </a:xfrm>
        </p:grpSpPr>
        <p:sp>
          <p:nvSpPr>
            <p:cNvPr id="51" name="Rectangle 50"/>
            <p:cNvSpPr/>
            <p:nvPr/>
          </p:nvSpPr>
          <p:spPr>
            <a:xfrm>
              <a:off x="1411288" y="3402013"/>
              <a:ext cx="1028700" cy="1177925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chemeClr val="tx1"/>
                  </a:solidFill>
                  <a:latin typeface="Arial"/>
                  <a:cs typeface="+mn-cs"/>
                </a:rPr>
                <a:t>CLK GEN</a:t>
              </a:r>
            </a:p>
          </p:txBody>
        </p:sp>
        <p:grpSp>
          <p:nvGrpSpPr>
            <p:cNvPr id="14345" name="Group 26"/>
            <p:cNvGrpSpPr>
              <a:grpSpLocks/>
            </p:cNvGrpSpPr>
            <p:nvPr/>
          </p:nvGrpSpPr>
          <p:grpSpPr bwMode="auto">
            <a:xfrm>
              <a:off x="3045759" y="3873260"/>
              <a:ext cx="1875865" cy="707366"/>
              <a:chOff x="3733800" y="3581400"/>
              <a:chExt cx="2362200" cy="9144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3734624" y="3581710"/>
                <a:ext cx="2360905" cy="9132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78" name="Isosceles Triangle 4"/>
              <p:cNvSpPr/>
              <p:nvPr/>
            </p:nvSpPr>
            <p:spPr>
              <a:xfrm rot="5400000">
                <a:off x="3849660" y="3961311"/>
                <a:ext cx="379644" cy="305858"/>
              </a:xfrm>
              <a:prstGeom prst="triangl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79" name="Isosceles Triangle 78"/>
              <p:cNvSpPr/>
              <p:nvPr/>
            </p:nvSpPr>
            <p:spPr>
              <a:xfrm rot="5400000">
                <a:off x="4344430" y="3968466"/>
                <a:ext cx="379645" cy="303859"/>
              </a:xfrm>
              <a:prstGeom prst="triangl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cxnSp>
            <p:nvCxnSpPr>
              <p:cNvPr id="14375" name="Straight Connector 79"/>
              <p:cNvCxnSpPr>
                <a:cxnSpLocks noChangeShapeType="1"/>
              </p:cNvCxnSpPr>
              <p:nvPr/>
            </p:nvCxnSpPr>
            <p:spPr bwMode="auto">
              <a:xfrm>
                <a:off x="4191000" y="4119880"/>
                <a:ext cx="190500" cy="5442"/>
              </a:xfrm>
              <a:prstGeom prst="line">
                <a:avLst/>
              </a:prstGeom>
              <a:noFill/>
              <a:ln w="952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1" name="Isosceles Triangle 80"/>
              <p:cNvSpPr/>
              <p:nvPr/>
            </p:nvSpPr>
            <p:spPr>
              <a:xfrm rot="5400000">
                <a:off x="5182042" y="3962310"/>
                <a:ext cx="379644" cy="303859"/>
              </a:xfrm>
              <a:prstGeom prst="triangl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82" name="Isosceles Triangle 81"/>
              <p:cNvSpPr/>
              <p:nvPr/>
            </p:nvSpPr>
            <p:spPr>
              <a:xfrm rot="5400000">
                <a:off x="5677812" y="3968466"/>
                <a:ext cx="379645" cy="303859"/>
              </a:xfrm>
              <a:prstGeom prst="triangl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cxnSp>
            <p:nvCxnSpPr>
              <p:cNvPr id="14378" name="Straight Connector 82"/>
              <p:cNvCxnSpPr>
                <a:cxnSpLocks noChangeShapeType="1"/>
              </p:cNvCxnSpPr>
              <p:nvPr/>
            </p:nvCxnSpPr>
            <p:spPr bwMode="auto">
              <a:xfrm>
                <a:off x="5524500" y="4119880"/>
                <a:ext cx="190500" cy="5442"/>
              </a:xfrm>
              <a:prstGeom prst="line">
                <a:avLst/>
              </a:prstGeom>
              <a:noFill/>
              <a:ln w="952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9" name="Straight Connector 83"/>
              <p:cNvCxnSpPr>
                <a:cxnSpLocks noChangeShapeType="1"/>
              </p:cNvCxnSpPr>
              <p:nvPr/>
            </p:nvCxnSpPr>
            <p:spPr bwMode="auto">
              <a:xfrm>
                <a:off x="4668520" y="4124960"/>
                <a:ext cx="563880" cy="0"/>
              </a:xfrm>
              <a:prstGeom prst="line">
                <a:avLst/>
              </a:prstGeom>
              <a:noFill/>
              <a:ln w="9525" algn="ctr">
                <a:solidFill>
                  <a:schemeClr val="tx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5" name="TextBox 84"/>
              <p:cNvSpPr txBox="1"/>
              <p:nvPr/>
            </p:nvSpPr>
            <p:spPr>
              <a:xfrm>
                <a:off x="3886553" y="3581710"/>
                <a:ext cx="307857" cy="36938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f</a:t>
                </a: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4300361" y="3581710"/>
                <a:ext cx="307857" cy="36938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f</a:t>
                </a: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5137973" y="3581710"/>
                <a:ext cx="307857" cy="36938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f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5649736" y="3581710"/>
                <a:ext cx="307857" cy="36938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</a:rPr>
                  <a:t>t</a:t>
                </a:r>
                <a:r>
                  <a:rPr lang="en-US" sz="1800" kern="0" baseline="-25000" dirty="0">
                    <a:solidFill>
                      <a:sysClr val="windowText" lastClr="000000"/>
                    </a:solidFill>
                  </a:rPr>
                  <a:t>f</a:t>
                </a:r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5510213" y="3402013"/>
              <a:ext cx="1119187" cy="1177925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chemeClr val="tx1"/>
                  </a:solidFill>
                  <a:latin typeface="Arial"/>
                  <a:cs typeface="+mn-cs"/>
                </a:rPr>
                <a:t>Phase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chemeClr val="tx1"/>
                  </a:solidFill>
                  <a:latin typeface="Arial"/>
                  <a:cs typeface="+mn-cs"/>
                </a:rPr>
                <a:t>Detector</a:t>
              </a:r>
            </a:p>
          </p:txBody>
        </p:sp>
        <p:cxnSp>
          <p:nvCxnSpPr>
            <p:cNvPr id="14347" name="Straight Arrow Connector 53"/>
            <p:cNvCxnSpPr>
              <a:cxnSpLocks noChangeShapeType="1"/>
              <a:endCxn id="77" idx="1"/>
            </p:cNvCxnSpPr>
            <p:nvPr/>
          </p:nvCxnSpPr>
          <p:spPr bwMode="auto">
            <a:xfrm>
              <a:off x="2449286" y="4269049"/>
              <a:ext cx="587828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8" name="Straight Arrow Connector 54"/>
            <p:cNvCxnSpPr>
              <a:cxnSpLocks noChangeShapeType="1"/>
            </p:cNvCxnSpPr>
            <p:nvPr/>
          </p:nvCxnSpPr>
          <p:spPr bwMode="auto">
            <a:xfrm>
              <a:off x="4921624" y="4269049"/>
              <a:ext cx="587828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9" name="Straight Arrow Connector 55"/>
            <p:cNvCxnSpPr>
              <a:cxnSpLocks noChangeShapeType="1"/>
            </p:cNvCxnSpPr>
            <p:nvPr/>
          </p:nvCxnSpPr>
          <p:spPr bwMode="auto">
            <a:xfrm>
              <a:off x="2449286" y="3637472"/>
              <a:ext cx="3042877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0" name="Straight Arrow Connector 56"/>
            <p:cNvCxnSpPr>
              <a:cxnSpLocks noChangeShapeType="1"/>
            </p:cNvCxnSpPr>
            <p:nvPr/>
          </p:nvCxnSpPr>
          <p:spPr bwMode="auto">
            <a:xfrm>
              <a:off x="806824" y="3991155"/>
              <a:ext cx="587828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TextBox 57"/>
            <p:cNvSpPr txBox="1"/>
            <p:nvPr/>
          </p:nvSpPr>
          <p:spPr>
            <a:xfrm>
              <a:off x="685800" y="3695700"/>
              <a:ext cx="814388" cy="2778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sysClr val="windowText" lastClr="000000"/>
                  </a:solidFill>
                </a:rPr>
                <a:t>CLK_REF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439988" y="3343275"/>
              <a:ext cx="503237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CLK1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439988" y="3932238"/>
              <a:ext cx="503237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CLK2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46413" y="5111750"/>
              <a:ext cx="1874837" cy="765175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chemeClr val="tx1"/>
                  </a:solidFill>
                  <a:latin typeface="Arial"/>
                  <a:cs typeface="+mn-cs"/>
                </a:rPr>
                <a:t>CONTROL</a:t>
              </a:r>
            </a:p>
          </p:txBody>
        </p:sp>
        <p:cxnSp>
          <p:nvCxnSpPr>
            <p:cNvPr id="14355" name="Straight Arrow Connector 61"/>
            <p:cNvCxnSpPr>
              <a:cxnSpLocks noChangeShapeType="1"/>
            </p:cNvCxnSpPr>
            <p:nvPr/>
          </p:nvCxnSpPr>
          <p:spPr bwMode="auto">
            <a:xfrm>
              <a:off x="4921624" y="5287992"/>
              <a:ext cx="855809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6" name="Straight Arrow Connector 62"/>
            <p:cNvCxnSpPr>
              <a:cxnSpLocks noChangeShapeType="1"/>
            </p:cNvCxnSpPr>
            <p:nvPr/>
          </p:nvCxnSpPr>
          <p:spPr bwMode="auto">
            <a:xfrm>
              <a:off x="4921624" y="5700623"/>
              <a:ext cx="1339904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7" name="Straight Connector 63"/>
            <p:cNvCxnSpPr>
              <a:cxnSpLocks noChangeShapeType="1"/>
            </p:cNvCxnSpPr>
            <p:nvPr/>
          </p:nvCxnSpPr>
          <p:spPr bwMode="auto">
            <a:xfrm flipH="1">
              <a:off x="5768468" y="4580626"/>
              <a:ext cx="8965" cy="707366"/>
            </a:xfrm>
            <a:prstGeom prst="lin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8" name="Straight Connector 64"/>
            <p:cNvCxnSpPr>
              <a:cxnSpLocks noChangeShapeType="1"/>
            </p:cNvCxnSpPr>
            <p:nvPr/>
          </p:nvCxnSpPr>
          <p:spPr bwMode="auto">
            <a:xfrm flipH="1">
              <a:off x="6281910" y="4580626"/>
              <a:ext cx="14195" cy="1119996"/>
            </a:xfrm>
            <a:prstGeom prst="lin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TextBox 65"/>
            <p:cNvSpPr txBox="1"/>
            <p:nvPr/>
          </p:nvSpPr>
          <p:spPr>
            <a:xfrm>
              <a:off x="5041900" y="4933950"/>
              <a:ext cx="346075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UP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041900" y="5405438"/>
              <a:ext cx="600075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DOWN</a:t>
              </a:r>
            </a:p>
          </p:txBody>
        </p:sp>
        <p:cxnSp>
          <p:nvCxnSpPr>
            <p:cNvPr id="14361" name="Straight Arrow Connector 67"/>
            <p:cNvCxnSpPr>
              <a:cxnSpLocks noChangeShapeType="1"/>
              <a:stCxn id="61" idx="0"/>
              <a:endCxn id="77" idx="2"/>
            </p:cNvCxnSpPr>
            <p:nvPr/>
          </p:nvCxnSpPr>
          <p:spPr bwMode="auto">
            <a:xfrm flipH="1" flipV="1">
              <a:off x="3979369" y="4580626"/>
              <a:ext cx="4322" cy="530525"/>
            </a:xfrm>
            <a:prstGeom prst="straightConnector1">
              <a:avLst/>
            </a:prstGeom>
            <a:noFill/>
            <a:ln w="57150" algn="ctr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TextBox 68"/>
            <p:cNvSpPr txBox="1"/>
            <p:nvPr/>
          </p:nvSpPr>
          <p:spPr>
            <a:xfrm>
              <a:off x="2743200" y="4572000"/>
              <a:ext cx="1016000" cy="4048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Delay Tap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Select (Code)</a:t>
              </a:r>
            </a:p>
          </p:txBody>
        </p:sp>
        <p:cxnSp>
          <p:nvCxnSpPr>
            <p:cNvPr id="14363" name="Straight Arrow Connector 69"/>
            <p:cNvCxnSpPr>
              <a:cxnSpLocks noChangeShapeType="1"/>
            </p:cNvCxnSpPr>
            <p:nvPr/>
          </p:nvCxnSpPr>
          <p:spPr bwMode="auto">
            <a:xfrm>
              <a:off x="2198594" y="5287992"/>
              <a:ext cx="855809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4" name="Straight Arrow Connector 70"/>
            <p:cNvCxnSpPr>
              <a:cxnSpLocks noChangeShapeType="1"/>
            </p:cNvCxnSpPr>
            <p:nvPr/>
          </p:nvCxnSpPr>
          <p:spPr bwMode="auto">
            <a:xfrm>
              <a:off x="2181305" y="5562600"/>
              <a:ext cx="873098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TextBox 71"/>
            <p:cNvSpPr txBox="1"/>
            <p:nvPr/>
          </p:nvSpPr>
          <p:spPr>
            <a:xfrm>
              <a:off x="2259013" y="4968875"/>
              <a:ext cx="534987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LOCK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259013" y="5324475"/>
              <a:ext cx="558800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CODE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096000" y="5826125"/>
              <a:ext cx="754063" cy="3397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</a:rPr>
                <a:t>MDLL</a:t>
              </a:r>
            </a:p>
          </p:txBody>
        </p:sp>
        <p:cxnSp>
          <p:nvCxnSpPr>
            <p:cNvPr id="14368" name="Straight Arrow Connector 74"/>
            <p:cNvCxnSpPr>
              <a:cxnSpLocks noChangeShapeType="1"/>
            </p:cNvCxnSpPr>
            <p:nvPr/>
          </p:nvCxnSpPr>
          <p:spPr bwMode="auto">
            <a:xfrm>
              <a:off x="2181305" y="5791200"/>
              <a:ext cx="873098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6" name="TextBox 75"/>
            <p:cNvSpPr txBox="1"/>
            <p:nvPr/>
          </p:nvSpPr>
          <p:spPr>
            <a:xfrm>
              <a:off x="2259013" y="5562600"/>
              <a:ext cx="673100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UPDT</a:t>
              </a:r>
            </a:p>
          </p:txBody>
        </p:sp>
        <p:cxnSp>
          <p:nvCxnSpPr>
            <p:cNvPr id="14370" name="Straight Arrow Connector 89"/>
            <p:cNvCxnSpPr>
              <a:cxnSpLocks noChangeShapeType="1"/>
            </p:cNvCxnSpPr>
            <p:nvPr/>
          </p:nvCxnSpPr>
          <p:spPr bwMode="auto">
            <a:xfrm flipH="1" flipV="1">
              <a:off x="4114800" y="3429000"/>
              <a:ext cx="228600" cy="38100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" name="TextBox 92"/>
            <p:cNvSpPr txBox="1"/>
            <p:nvPr/>
          </p:nvSpPr>
          <p:spPr>
            <a:xfrm>
              <a:off x="3581400" y="3124200"/>
              <a:ext cx="987425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Delay Line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07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785060"/>
            <a:ext cx="8610600" cy="2310939"/>
          </a:xfrm>
          <a:prstGeom prst="roundRect">
            <a:avLst>
              <a:gd name="adj" fmla="val 6510"/>
            </a:avLst>
          </a:prstGeom>
          <a:solidFill>
            <a:srgbClr val="E7EF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241058"/>
              </p:ext>
            </p:extLst>
          </p:nvPr>
        </p:nvGraphicFramePr>
        <p:xfrm>
          <a:off x="333375" y="1185863"/>
          <a:ext cx="8467725" cy="46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Proposed Solution -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8682E-5F34-4A9D-92F8-4236CE79E3E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2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FB719-0606-49A5-AE85-75094A48A34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00013"/>
            <a:ext cx="8458200" cy="814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New models for verification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114800"/>
            <a:ext cx="8467725" cy="2133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Dynamic Delay Line Model </a:t>
            </a:r>
          </a:p>
          <a:p>
            <a:pPr lvl="1" eaLnBrk="1" hangingPunct="1"/>
            <a:r>
              <a:rPr lang="en-US" dirty="0" smtClean="0"/>
              <a:t>Each Delay element modeled with a fixed delay component ‘t</a:t>
            </a:r>
            <a:r>
              <a:rPr lang="en-US" baseline="-25000" dirty="0" smtClean="0"/>
              <a:t>fn</a:t>
            </a:r>
            <a:r>
              <a:rPr lang="en-US" dirty="0" smtClean="0"/>
              <a:t>’ and a variable delay component ‘t</a:t>
            </a:r>
            <a:r>
              <a:rPr lang="en-US" baseline="-25000" dirty="0" smtClean="0"/>
              <a:t>v</a:t>
            </a:r>
            <a:r>
              <a:rPr lang="en-US" dirty="0" smtClean="0"/>
              <a:t>’</a:t>
            </a:r>
          </a:p>
          <a:p>
            <a:pPr lvl="2" eaLnBrk="1" hangingPunct="1"/>
            <a:r>
              <a:rPr lang="en-US" dirty="0" smtClean="0"/>
              <a:t>With ‘t</a:t>
            </a:r>
            <a:r>
              <a:rPr lang="en-US" baseline="-25000" dirty="0" smtClean="0"/>
              <a:t>f1</a:t>
            </a:r>
            <a:r>
              <a:rPr lang="en-US" dirty="0" smtClean="0"/>
              <a:t>’  to ‘t</a:t>
            </a:r>
            <a:r>
              <a:rPr lang="en-US" baseline="-25000" dirty="0" smtClean="0"/>
              <a:t>fn</a:t>
            </a:r>
            <a:r>
              <a:rPr lang="en-US" dirty="0" smtClean="0"/>
              <a:t>’, delay variation (due to OCV) between individual elements is modeled</a:t>
            </a:r>
          </a:p>
          <a:p>
            <a:pPr lvl="2" eaLnBrk="1" hangingPunct="1"/>
            <a:r>
              <a:rPr lang="en-US" dirty="0" smtClean="0"/>
              <a:t>With ‘t</a:t>
            </a:r>
            <a:r>
              <a:rPr lang="en-US" baseline="-25000" dirty="0" smtClean="0"/>
              <a:t>v</a:t>
            </a:r>
            <a:r>
              <a:rPr lang="en-US" dirty="0" smtClean="0"/>
              <a:t>’, delay variation due to noise is modeled</a:t>
            </a:r>
          </a:p>
          <a:p>
            <a:pPr lvl="2" eaLnBrk="1" hangingPunct="1"/>
            <a:r>
              <a:rPr lang="en-US" dirty="0" smtClean="0"/>
              <a:t>‘t</a:t>
            </a:r>
            <a:r>
              <a:rPr lang="en-US" baseline="-25000" dirty="0" smtClean="0"/>
              <a:t>fn</a:t>
            </a:r>
            <a:r>
              <a:rPr lang="en-US" dirty="0" smtClean="0"/>
              <a:t>’ &amp; ‘t</a:t>
            </a:r>
            <a:r>
              <a:rPr lang="en-US" baseline="-25000" dirty="0" smtClean="0"/>
              <a:t>v</a:t>
            </a:r>
            <a:r>
              <a:rPr lang="en-US" dirty="0" smtClean="0"/>
              <a:t>’ modeled as </a:t>
            </a:r>
            <a:r>
              <a:rPr lang="en-US" b="1" dirty="0" smtClean="0"/>
              <a:t>Verilog </a:t>
            </a:r>
            <a:r>
              <a:rPr lang="en-US" b="1" dirty="0" smtClean="0"/>
              <a:t>real</a:t>
            </a:r>
            <a:r>
              <a:rPr lang="en-US" dirty="0" smtClean="0"/>
              <a:t> data type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49" name="Group 94"/>
          <p:cNvGrpSpPr>
            <a:grpSpLocks/>
          </p:cNvGrpSpPr>
          <p:nvPr/>
        </p:nvGrpSpPr>
        <p:grpSpPr bwMode="auto">
          <a:xfrm>
            <a:off x="998537" y="996950"/>
            <a:ext cx="6164263" cy="3041650"/>
            <a:chOff x="685800" y="3124200"/>
            <a:chExt cx="6164263" cy="3041650"/>
          </a:xfrm>
        </p:grpSpPr>
        <p:sp>
          <p:nvSpPr>
            <p:cNvPr id="51" name="Rectangle 50"/>
            <p:cNvSpPr/>
            <p:nvPr/>
          </p:nvSpPr>
          <p:spPr>
            <a:xfrm>
              <a:off x="1411288" y="3402013"/>
              <a:ext cx="1028700" cy="1177925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chemeClr val="tx1"/>
                  </a:solidFill>
                  <a:latin typeface="Arial"/>
                  <a:cs typeface="+mn-cs"/>
                </a:rPr>
                <a:t>CLK GEN</a:t>
              </a:r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3046414" y="3873501"/>
              <a:ext cx="1874837" cy="706438"/>
              <a:chOff x="3734624" y="3581710"/>
              <a:chExt cx="2360905" cy="91320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3734624" y="3581710"/>
                <a:ext cx="2360905" cy="9132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103" name="Isosceles Triangle 4"/>
              <p:cNvSpPr/>
              <p:nvPr/>
            </p:nvSpPr>
            <p:spPr>
              <a:xfrm rot="5400000">
                <a:off x="3849660" y="3961311"/>
                <a:ext cx="379644" cy="305858"/>
              </a:xfrm>
              <a:prstGeom prst="triangl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cxnSp>
            <p:nvCxnSpPr>
              <p:cNvPr id="105" name="Straight Connector 79"/>
              <p:cNvCxnSpPr>
                <a:cxnSpLocks noChangeShapeType="1"/>
              </p:cNvCxnSpPr>
              <p:nvPr/>
            </p:nvCxnSpPr>
            <p:spPr bwMode="auto">
              <a:xfrm>
                <a:off x="4191000" y="4119880"/>
                <a:ext cx="190500" cy="5442"/>
              </a:xfrm>
              <a:prstGeom prst="line">
                <a:avLst/>
              </a:prstGeom>
              <a:noFill/>
              <a:ln w="952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6" name="Isosceles Triangle 105"/>
              <p:cNvSpPr/>
              <p:nvPr/>
            </p:nvSpPr>
            <p:spPr>
              <a:xfrm rot="5400000">
                <a:off x="5026113" y="3962310"/>
                <a:ext cx="379644" cy="303859"/>
              </a:xfrm>
              <a:prstGeom prst="triangl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 rot="5400000">
                <a:off x="5677812" y="3968466"/>
                <a:ext cx="379645" cy="303859"/>
              </a:xfrm>
              <a:prstGeom prst="triangl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dirty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cxnSp>
            <p:nvCxnSpPr>
              <p:cNvPr id="108" name="Straight Connector 82"/>
              <p:cNvCxnSpPr>
                <a:cxnSpLocks noChangeShapeType="1"/>
              </p:cNvCxnSpPr>
              <p:nvPr/>
            </p:nvCxnSpPr>
            <p:spPr bwMode="auto">
              <a:xfrm>
                <a:off x="5424161" y="4114240"/>
                <a:ext cx="290838" cy="11082"/>
              </a:xfrm>
              <a:prstGeom prst="line">
                <a:avLst/>
              </a:prstGeom>
              <a:noFill/>
              <a:ln w="952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9" name="Straight Connector 83"/>
              <p:cNvCxnSpPr>
                <a:cxnSpLocks noChangeShapeType="1"/>
              </p:cNvCxnSpPr>
              <p:nvPr/>
            </p:nvCxnSpPr>
            <p:spPr bwMode="auto">
              <a:xfrm>
                <a:off x="4408310" y="4124960"/>
                <a:ext cx="563880" cy="0"/>
              </a:xfrm>
              <a:prstGeom prst="line">
                <a:avLst/>
              </a:prstGeom>
              <a:noFill/>
              <a:ln w="9525" algn="ctr">
                <a:solidFill>
                  <a:schemeClr val="tx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" name="Rectangle 52"/>
            <p:cNvSpPr/>
            <p:nvPr/>
          </p:nvSpPr>
          <p:spPr>
            <a:xfrm>
              <a:off x="5510213" y="3402013"/>
              <a:ext cx="1119187" cy="1177925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chemeClr val="tx1"/>
                  </a:solidFill>
                  <a:latin typeface="Arial"/>
                  <a:cs typeface="+mn-cs"/>
                </a:rPr>
                <a:t>Phase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chemeClr val="tx1"/>
                  </a:solidFill>
                  <a:latin typeface="Arial"/>
                  <a:cs typeface="+mn-cs"/>
                </a:rPr>
                <a:t>Detector</a:t>
              </a:r>
            </a:p>
          </p:txBody>
        </p:sp>
        <p:cxnSp>
          <p:nvCxnSpPr>
            <p:cNvPr id="59" name="Straight Arrow Connector 53"/>
            <p:cNvCxnSpPr>
              <a:cxnSpLocks noChangeShapeType="1"/>
              <a:endCxn id="102" idx="1"/>
            </p:cNvCxnSpPr>
            <p:nvPr/>
          </p:nvCxnSpPr>
          <p:spPr bwMode="auto">
            <a:xfrm>
              <a:off x="2449286" y="4269049"/>
              <a:ext cx="587828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Straight Arrow Connector 54"/>
            <p:cNvCxnSpPr>
              <a:cxnSpLocks noChangeShapeType="1"/>
            </p:cNvCxnSpPr>
            <p:nvPr/>
          </p:nvCxnSpPr>
          <p:spPr bwMode="auto">
            <a:xfrm>
              <a:off x="4921624" y="4269049"/>
              <a:ext cx="587828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Straight Arrow Connector 55"/>
            <p:cNvCxnSpPr>
              <a:cxnSpLocks noChangeShapeType="1"/>
            </p:cNvCxnSpPr>
            <p:nvPr/>
          </p:nvCxnSpPr>
          <p:spPr bwMode="auto">
            <a:xfrm>
              <a:off x="2449286" y="3637472"/>
              <a:ext cx="3042877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Straight Arrow Connector 56"/>
            <p:cNvCxnSpPr>
              <a:cxnSpLocks noChangeShapeType="1"/>
            </p:cNvCxnSpPr>
            <p:nvPr/>
          </p:nvCxnSpPr>
          <p:spPr bwMode="auto">
            <a:xfrm>
              <a:off x="806824" y="3991155"/>
              <a:ext cx="587828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TextBox 65"/>
            <p:cNvSpPr txBox="1"/>
            <p:nvPr/>
          </p:nvSpPr>
          <p:spPr>
            <a:xfrm>
              <a:off x="685800" y="3695700"/>
              <a:ext cx="814388" cy="2778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sysClr val="windowText" lastClr="000000"/>
                  </a:solidFill>
                </a:rPr>
                <a:t>CLK_REF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439988" y="3343275"/>
              <a:ext cx="503237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CLK1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39988" y="3932238"/>
              <a:ext cx="503237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CLK2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046413" y="5111750"/>
              <a:ext cx="1874837" cy="765175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chemeClr val="tx1"/>
                  </a:solidFill>
                  <a:latin typeface="Arial"/>
                  <a:cs typeface="+mn-cs"/>
                </a:rPr>
                <a:t>CONTROL</a:t>
              </a:r>
            </a:p>
          </p:txBody>
        </p:sp>
        <p:cxnSp>
          <p:nvCxnSpPr>
            <p:cNvPr id="74" name="Straight Arrow Connector 61"/>
            <p:cNvCxnSpPr>
              <a:cxnSpLocks noChangeShapeType="1"/>
            </p:cNvCxnSpPr>
            <p:nvPr/>
          </p:nvCxnSpPr>
          <p:spPr bwMode="auto">
            <a:xfrm>
              <a:off x="4921624" y="5287992"/>
              <a:ext cx="855809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Straight Arrow Connector 62"/>
            <p:cNvCxnSpPr>
              <a:cxnSpLocks noChangeShapeType="1"/>
            </p:cNvCxnSpPr>
            <p:nvPr/>
          </p:nvCxnSpPr>
          <p:spPr bwMode="auto">
            <a:xfrm>
              <a:off x="4921624" y="5700623"/>
              <a:ext cx="1339904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Straight Connector 63"/>
            <p:cNvCxnSpPr>
              <a:cxnSpLocks noChangeShapeType="1"/>
            </p:cNvCxnSpPr>
            <p:nvPr/>
          </p:nvCxnSpPr>
          <p:spPr bwMode="auto">
            <a:xfrm flipH="1">
              <a:off x="5768468" y="4580626"/>
              <a:ext cx="8965" cy="707366"/>
            </a:xfrm>
            <a:prstGeom prst="lin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Straight Connector 64"/>
            <p:cNvCxnSpPr>
              <a:cxnSpLocks noChangeShapeType="1"/>
            </p:cNvCxnSpPr>
            <p:nvPr/>
          </p:nvCxnSpPr>
          <p:spPr bwMode="auto">
            <a:xfrm flipH="1">
              <a:off x="6281910" y="4580626"/>
              <a:ext cx="14195" cy="1119996"/>
            </a:xfrm>
            <a:prstGeom prst="lin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TextBox 80"/>
            <p:cNvSpPr txBox="1"/>
            <p:nvPr/>
          </p:nvSpPr>
          <p:spPr>
            <a:xfrm>
              <a:off x="5041900" y="4933950"/>
              <a:ext cx="346075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UP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041900" y="5405438"/>
              <a:ext cx="600075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DOWN</a:t>
              </a:r>
            </a:p>
          </p:txBody>
        </p:sp>
        <p:cxnSp>
          <p:nvCxnSpPr>
            <p:cNvPr id="89" name="Straight Arrow Connector 67"/>
            <p:cNvCxnSpPr>
              <a:cxnSpLocks noChangeShapeType="1"/>
              <a:stCxn id="73" idx="0"/>
              <a:endCxn id="102" idx="2"/>
            </p:cNvCxnSpPr>
            <p:nvPr/>
          </p:nvCxnSpPr>
          <p:spPr bwMode="auto">
            <a:xfrm flipH="1" flipV="1">
              <a:off x="3979369" y="4580626"/>
              <a:ext cx="4322" cy="530525"/>
            </a:xfrm>
            <a:prstGeom prst="straightConnector1">
              <a:avLst/>
            </a:prstGeom>
            <a:noFill/>
            <a:ln w="57150" algn="ctr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TextBox 89"/>
            <p:cNvSpPr txBox="1"/>
            <p:nvPr/>
          </p:nvSpPr>
          <p:spPr>
            <a:xfrm>
              <a:off x="2743200" y="4572000"/>
              <a:ext cx="1016000" cy="4048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Delay Tap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Select (Code)</a:t>
              </a:r>
            </a:p>
          </p:txBody>
        </p:sp>
        <p:cxnSp>
          <p:nvCxnSpPr>
            <p:cNvPr id="91" name="Straight Arrow Connector 69"/>
            <p:cNvCxnSpPr>
              <a:cxnSpLocks noChangeShapeType="1"/>
            </p:cNvCxnSpPr>
            <p:nvPr/>
          </p:nvCxnSpPr>
          <p:spPr bwMode="auto">
            <a:xfrm>
              <a:off x="2198594" y="5287992"/>
              <a:ext cx="855809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Straight Arrow Connector 70"/>
            <p:cNvCxnSpPr>
              <a:cxnSpLocks noChangeShapeType="1"/>
            </p:cNvCxnSpPr>
            <p:nvPr/>
          </p:nvCxnSpPr>
          <p:spPr bwMode="auto">
            <a:xfrm>
              <a:off x="2181305" y="5562600"/>
              <a:ext cx="873098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TextBox 93"/>
            <p:cNvSpPr txBox="1"/>
            <p:nvPr/>
          </p:nvSpPr>
          <p:spPr>
            <a:xfrm>
              <a:off x="2259013" y="4968875"/>
              <a:ext cx="534987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LOCK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259013" y="5324475"/>
              <a:ext cx="558800" cy="238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CODE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096000" y="5826125"/>
              <a:ext cx="754063" cy="3397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</a:rPr>
                <a:t>MDLL</a:t>
              </a:r>
            </a:p>
          </p:txBody>
        </p:sp>
        <p:cxnSp>
          <p:nvCxnSpPr>
            <p:cNvPr id="98" name="Straight Arrow Connector 74"/>
            <p:cNvCxnSpPr>
              <a:cxnSpLocks noChangeShapeType="1"/>
            </p:cNvCxnSpPr>
            <p:nvPr/>
          </p:nvCxnSpPr>
          <p:spPr bwMode="auto">
            <a:xfrm>
              <a:off x="2181305" y="5791200"/>
              <a:ext cx="873098" cy="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" name="TextBox 98"/>
            <p:cNvSpPr txBox="1"/>
            <p:nvPr/>
          </p:nvSpPr>
          <p:spPr>
            <a:xfrm>
              <a:off x="2259013" y="5562600"/>
              <a:ext cx="673100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UPDT</a:t>
              </a:r>
            </a:p>
          </p:txBody>
        </p:sp>
        <p:cxnSp>
          <p:nvCxnSpPr>
            <p:cNvPr id="100" name="Straight Arrow Connector 89"/>
            <p:cNvCxnSpPr>
              <a:cxnSpLocks noChangeShapeType="1"/>
            </p:cNvCxnSpPr>
            <p:nvPr/>
          </p:nvCxnSpPr>
          <p:spPr bwMode="auto">
            <a:xfrm flipH="1" flipV="1">
              <a:off x="4114800" y="3429000"/>
              <a:ext cx="228600" cy="381000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1" name="TextBox 100"/>
            <p:cNvSpPr txBox="1"/>
            <p:nvPr/>
          </p:nvSpPr>
          <p:spPr>
            <a:xfrm>
              <a:off x="3581400" y="3124200"/>
              <a:ext cx="987425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Delay Line</a:t>
              </a:r>
            </a:p>
          </p:txBody>
        </p:sp>
      </p:grpSp>
      <p:sp>
        <p:nvSpPr>
          <p:cNvPr id="126" name="TextBox 125"/>
          <p:cNvSpPr txBox="1"/>
          <p:nvPr/>
        </p:nvSpPr>
        <p:spPr bwMode="auto">
          <a:xfrm>
            <a:off x="3454399" y="1682750"/>
            <a:ext cx="515938" cy="298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t</a:t>
            </a:r>
            <a:r>
              <a:rPr lang="en-US" sz="1800" kern="0" baseline="-25000" dirty="0">
                <a:solidFill>
                  <a:sysClr val="windowText" lastClr="000000"/>
                </a:solidFill>
              </a:rPr>
              <a:t>v</a:t>
            </a:r>
            <a:r>
              <a:rPr lang="en-US" sz="1800" kern="0" dirty="0">
                <a:solidFill>
                  <a:sysClr val="windowText" lastClr="000000"/>
                </a:solidFill>
              </a:rPr>
              <a:t>+t</a:t>
            </a:r>
            <a:r>
              <a:rPr lang="en-US" sz="1800" kern="0" baseline="-25000" dirty="0">
                <a:solidFill>
                  <a:sysClr val="windowText" lastClr="000000"/>
                </a:solidFill>
              </a:rPr>
              <a:t>f1</a:t>
            </a:r>
          </a:p>
        </p:txBody>
      </p:sp>
      <p:sp>
        <p:nvSpPr>
          <p:cNvPr id="128" name="TextBox 127"/>
          <p:cNvSpPr txBox="1"/>
          <p:nvPr/>
        </p:nvSpPr>
        <p:spPr bwMode="auto">
          <a:xfrm>
            <a:off x="4116387" y="1682750"/>
            <a:ext cx="615950" cy="298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t</a:t>
            </a:r>
            <a:r>
              <a:rPr lang="en-US" sz="1800" kern="0" baseline="-25000" dirty="0">
                <a:solidFill>
                  <a:sysClr val="windowText" lastClr="000000"/>
                </a:solidFill>
              </a:rPr>
              <a:t>v</a:t>
            </a:r>
            <a:r>
              <a:rPr lang="en-US" sz="1800" kern="0" dirty="0">
                <a:solidFill>
                  <a:sysClr val="windowText" lastClr="000000"/>
                </a:solidFill>
              </a:rPr>
              <a:t>+t</a:t>
            </a:r>
            <a:r>
              <a:rPr lang="en-US" sz="1800" kern="0" baseline="-25000" dirty="0">
                <a:solidFill>
                  <a:sysClr val="windowText" lastClr="000000"/>
                </a:solidFill>
              </a:rPr>
              <a:t>fn-1</a:t>
            </a:r>
          </a:p>
        </p:txBody>
      </p:sp>
      <p:sp>
        <p:nvSpPr>
          <p:cNvPr id="129" name="TextBox 128"/>
          <p:cNvSpPr txBox="1"/>
          <p:nvPr/>
        </p:nvSpPr>
        <p:spPr bwMode="auto">
          <a:xfrm>
            <a:off x="4748212" y="1682750"/>
            <a:ext cx="517525" cy="298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t</a:t>
            </a:r>
            <a:r>
              <a:rPr lang="en-US" sz="1800" kern="0" baseline="-25000" dirty="0">
                <a:solidFill>
                  <a:sysClr val="windowText" lastClr="000000"/>
                </a:solidFill>
              </a:rPr>
              <a:t>v</a:t>
            </a:r>
            <a:r>
              <a:rPr lang="en-US" sz="1800" kern="0" dirty="0">
                <a:solidFill>
                  <a:sysClr val="windowText" lastClr="000000"/>
                </a:solidFill>
              </a:rPr>
              <a:t>+t</a:t>
            </a:r>
            <a:r>
              <a:rPr lang="en-US" sz="1800" kern="0" baseline="-25000" dirty="0">
                <a:solidFill>
                  <a:sysClr val="windowText" lastClr="000000"/>
                </a:solidFill>
              </a:rPr>
              <a:t>fn</a:t>
            </a:r>
          </a:p>
        </p:txBody>
      </p:sp>
      <p:cxnSp>
        <p:nvCxnSpPr>
          <p:cNvPr id="130" name="Straight Arrow Connector 87"/>
          <p:cNvCxnSpPr>
            <a:cxnSpLocks noChangeShapeType="1"/>
          </p:cNvCxnSpPr>
          <p:nvPr/>
        </p:nvCxnSpPr>
        <p:spPr bwMode="auto">
          <a:xfrm flipV="1">
            <a:off x="3513137" y="1987550"/>
            <a:ext cx="144465" cy="362104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87"/>
          <p:cNvCxnSpPr>
            <a:cxnSpLocks noChangeShapeType="1"/>
          </p:cNvCxnSpPr>
          <p:nvPr/>
        </p:nvCxnSpPr>
        <p:spPr bwMode="auto">
          <a:xfrm flipV="1">
            <a:off x="4437062" y="1987550"/>
            <a:ext cx="144465" cy="362104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87"/>
          <p:cNvCxnSpPr>
            <a:cxnSpLocks noChangeShapeType="1"/>
          </p:cNvCxnSpPr>
          <p:nvPr/>
        </p:nvCxnSpPr>
        <p:spPr bwMode="auto">
          <a:xfrm flipV="1">
            <a:off x="4968872" y="1987550"/>
            <a:ext cx="144465" cy="362104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5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6CD0C-D748-4E01-8B13-77E4736CAF94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0013"/>
            <a:ext cx="8458200" cy="814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Modeling the Delay elements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8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990600"/>
                <a:ext cx="8467725" cy="3886200"/>
              </a:xfrm>
            </p:spPr>
            <p:txBody>
              <a:bodyPr>
                <a:normAutofit lnSpcReduction="10000"/>
              </a:bodyPr>
              <a:lstStyle/>
              <a:p>
                <a:pPr marL="0" indent="0" eaLnBrk="1" hangingPunct="1">
                  <a:buNone/>
                </a:pPr>
                <a:r>
                  <a:rPr lang="en-US" dirty="0" smtClean="0"/>
                  <a:t>Data from Spice Simulation of delay element used to set ‘</a:t>
                </a:r>
                <a:r>
                  <a:rPr lang="en-US" dirty="0" smtClean="0"/>
                  <a:t>t</a:t>
                </a:r>
                <a:r>
                  <a:rPr lang="en-US" baseline="-25000" dirty="0" smtClean="0"/>
                  <a:t>fn</a:t>
                </a:r>
                <a:r>
                  <a:rPr lang="en-US" dirty="0" smtClean="0"/>
                  <a:t>’</a:t>
                </a:r>
              </a:p>
              <a:p>
                <a:pPr lvl="1" eaLnBrk="1" hangingPunct="1"/>
                <a:r>
                  <a:rPr lang="en-US" dirty="0" smtClean="0"/>
                  <a:t>Setup for a particular corner condition</a:t>
                </a:r>
              </a:p>
              <a:p>
                <a:pPr lvl="1"/>
                <a:r>
                  <a:rPr lang="en-US" dirty="0" smtClean="0"/>
                  <a:t>Run mismatch</a:t>
                </a:r>
                <a:r>
                  <a:rPr lang="en-US" dirty="0"/>
                  <a:t> </a:t>
                </a:r>
                <a:r>
                  <a:rPr lang="en-US" dirty="0" smtClean="0"/>
                  <a:t>(Monte-Carlo</a:t>
                </a:r>
                <a:r>
                  <a:rPr lang="en-US" dirty="0"/>
                  <a:t>)</a:t>
                </a:r>
                <a:r>
                  <a:rPr lang="en-US" dirty="0" smtClean="0"/>
                  <a:t> simulations</a:t>
                </a:r>
              </a:p>
              <a:p>
                <a:pPr lvl="1" eaLnBrk="1" hangingPunct="1"/>
                <a:r>
                  <a:rPr lang="en-US" dirty="0" smtClean="0"/>
                  <a:t>For ever delay code (tap), delay difference between input and output of the delay line is tabulated</a:t>
                </a:r>
              </a:p>
              <a:p>
                <a:pPr lvl="1" eaLnBrk="1" hangingPunct="1"/>
                <a:r>
                  <a:rPr lang="en-US" dirty="0" smtClean="0"/>
                  <a:t>Average, Min and Max values obtained from this simulation is used to set ‘t</a:t>
                </a:r>
                <a:r>
                  <a:rPr lang="en-US" baseline="-25000" dirty="0" smtClean="0"/>
                  <a:t>f1</a:t>
                </a:r>
                <a:r>
                  <a:rPr lang="en-US" dirty="0" smtClean="0"/>
                  <a:t>’ to ‘t</a:t>
                </a:r>
                <a:r>
                  <a:rPr lang="en-US" baseline="-25000" dirty="0" smtClean="0"/>
                  <a:t>fn</a:t>
                </a:r>
                <a:r>
                  <a:rPr lang="en-US" dirty="0" smtClean="0"/>
                  <a:t>’</a:t>
                </a:r>
              </a:p>
              <a:p>
                <a:pPr marL="914400" lvl="2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𝑎𝑣𝑔</m:t>
                      </m:r>
                      <m:r>
                        <a:rPr lang="en-US" b="0" i="1" smtClean="0">
                          <a:latin typeface="Cambria Math"/>
                        </a:rPr>
                        <m:t> ±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𝑟𝑎𝑛𝑑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𝑎𝑣𝑔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: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𝑀𝑎𝑥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𝑎𝑣𝑔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lvl="2" eaLnBrk="1" hangingPunct="1"/>
                <a:r>
                  <a:rPr lang="en-US" dirty="0" smtClean="0"/>
                  <a:t>Example illustrated below</a:t>
                </a:r>
              </a:p>
              <a:p>
                <a:pPr marL="457200" lvl="1" indent="0" eaLnBrk="1" hangingPunct="1">
                  <a:buNone/>
                </a:pPr>
                <a:endParaRPr lang="en-US" dirty="0" smtClean="0"/>
              </a:p>
              <a:p>
                <a:pPr lvl="1" eaLnBrk="1" hangingPunct="1"/>
                <a:endParaRPr lang="en-US" dirty="0" smtClean="0"/>
              </a:p>
              <a:p>
                <a:pPr eaLnBrk="1" hangingPunct="1">
                  <a:buFontTx/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1638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990600"/>
                <a:ext cx="8467725" cy="3886200"/>
              </a:xfrm>
              <a:blipFill rotWithShape="1">
                <a:blip r:embed="rId3"/>
                <a:stretch>
                  <a:fillRect l="-1440" t="-2512" b="-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2667000" y="5256212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 bwMode="auto">
          <a:xfrm rot="5400000">
            <a:off x="2778125" y="5130800"/>
            <a:ext cx="309563" cy="242887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 rot="5400000">
            <a:off x="3701256" y="5134769"/>
            <a:ext cx="307975" cy="242887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 rot="5400000">
            <a:off x="4614068" y="5131595"/>
            <a:ext cx="309563" cy="241300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1906" y="548639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</a:t>
            </a:r>
            <a:r>
              <a:rPr lang="en-US" sz="1000" baseline="-25000" dirty="0" smtClean="0"/>
              <a:t>f1</a:t>
            </a:r>
            <a:r>
              <a:rPr lang="en-US" sz="1000" dirty="0" smtClean="0"/>
              <a:t>= avg+2</a:t>
            </a:r>
            <a:r>
              <a:rPr lang="en-US" sz="1000" baseline="-25000" dirty="0" smtClean="0"/>
              <a:t> </a:t>
            </a:r>
            <a:endParaRPr lang="en-US" sz="1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74244" y="5495923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</a:t>
            </a:r>
            <a:r>
              <a:rPr lang="en-US" sz="1000" baseline="-25000" dirty="0" smtClean="0"/>
              <a:t>f2</a:t>
            </a:r>
            <a:r>
              <a:rPr lang="en-US" sz="1000" dirty="0" smtClean="0"/>
              <a:t>= avg-1</a:t>
            </a:r>
            <a:r>
              <a:rPr lang="en-US" sz="1000" baseline="-25000" dirty="0" smtClean="0"/>
              <a:t> </a:t>
            </a:r>
            <a:endParaRPr lang="en-US" sz="10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4387849" y="5486397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</a:t>
            </a:r>
            <a:r>
              <a:rPr lang="en-US" sz="1000" baseline="-25000" dirty="0" smtClean="0"/>
              <a:t>f3</a:t>
            </a:r>
            <a:r>
              <a:rPr lang="en-US" sz="1000" dirty="0" smtClean="0"/>
              <a:t>= avg-5</a:t>
            </a:r>
            <a:r>
              <a:rPr lang="en-US" sz="1000" baseline="-25000" dirty="0" smtClean="0"/>
              <a:t> </a:t>
            </a:r>
            <a:endParaRPr lang="en-US" sz="1000" baseline="-25000" dirty="0"/>
          </a:p>
        </p:txBody>
      </p:sp>
    </p:spTree>
    <p:extLst>
      <p:ext uri="{BB962C8B-B14F-4D97-AF65-F5344CB8AC3E}">
        <p14:creationId xmlns:p14="http://schemas.microsoft.com/office/powerpoint/2010/main" val="142410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6CD0C-D748-4E01-8B13-77E4736CAF9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0013"/>
            <a:ext cx="8458200" cy="814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Modeling the Delay elements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8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990600"/>
                <a:ext cx="8467725" cy="5334000"/>
              </a:xfrm>
            </p:spPr>
            <p:txBody>
              <a:bodyPr>
                <a:normAutofit/>
              </a:bodyPr>
              <a:lstStyle/>
              <a:p>
                <a:pPr marL="0" indent="0" eaLnBrk="1" hangingPunct="1">
                  <a:buNone/>
                </a:pPr>
                <a:r>
                  <a:rPr lang="en-US" dirty="0" smtClean="0"/>
                  <a:t>Data from Spice Simulation of delay element used to set ‘</a:t>
                </a:r>
                <a:r>
                  <a:rPr lang="en-US" dirty="0" smtClean="0"/>
                  <a:t>t</a:t>
                </a:r>
                <a:r>
                  <a:rPr lang="en-US" baseline="-25000" dirty="0" smtClean="0"/>
                  <a:t>v</a:t>
                </a:r>
                <a:r>
                  <a:rPr lang="en-US" dirty="0" smtClean="0"/>
                  <a:t>’</a:t>
                </a:r>
              </a:p>
              <a:p>
                <a:pPr lvl="1" eaLnBrk="1" hangingPunct="1"/>
                <a:r>
                  <a:rPr lang="en-US" dirty="0" smtClean="0"/>
                  <a:t>Setup for a particular corner condition</a:t>
                </a:r>
              </a:p>
              <a:p>
                <a:pPr lvl="1" eaLnBrk="1" hangingPunct="1"/>
                <a:r>
                  <a:rPr lang="en-US" dirty="0" smtClean="0"/>
                  <a:t>Model the supply </a:t>
                </a:r>
                <a:r>
                  <a:rPr lang="en-US" dirty="0" smtClean="0"/>
                  <a:t>variation </a:t>
                </a:r>
                <a:r>
                  <a:rPr lang="en-US" dirty="0" smtClean="0"/>
                  <a:t>in </a:t>
                </a:r>
                <a:r>
                  <a:rPr lang="en-US" dirty="0" smtClean="0"/>
                  <a:t>spice </a:t>
                </a:r>
                <a:endParaRPr lang="en-US" dirty="0" smtClean="0"/>
              </a:p>
              <a:p>
                <a:pPr lvl="1" eaLnBrk="1" hangingPunct="1"/>
                <a:r>
                  <a:rPr lang="en-US" dirty="0" smtClean="0"/>
                  <a:t>Use single sinusoid on supply, with different noise amplitude</a:t>
                </a:r>
              </a:p>
              <a:p>
                <a:pPr lvl="1" eaLnBrk="1" hangingPunct="1"/>
                <a:r>
                  <a:rPr lang="en-US" dirty="0" smtClean="0"/>
                  <a:t>Measure delay variation with respect to applied noise</a:t>
                </a:r>
              </a:p>
              <a:p>
                <a:pPr lvl="1" eaLnBrk="1" hangingPunct="1"/>
                <a:r>
                  <a:rPr lang="en-US" dirty="0" smtClean="0"/>
                  <a:t>Derive a linear relationship for amplitude(A) of delay change with respect to noise amplitude</a:t>
                </a:r>
              </a:p>
              <a:p>
                <a:pPr lvl="1" eaLnBrk="1" hangingPunct="1"/>
                <a:r>
                  <a:rPr lang="en-US" dirty="0" smtClean="0"/>
                  <a:t>Using the above, delay variation</a:t>
                </a:r>
                <a:endParaRPr lang="en-US" dirty="0"/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  <m:r>
                          <a:rPr lang="en-US" i="1">
                            <a:latin typeface="Cambria Math"/>
                          </a:rPr>
                          <m:t>⁡(2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 smtClean="0"/>
                  <a:t>where F is noise frequency, T is simulation time</a:t>
                </a:r>
              </a:p>
              <a:p>
                <a:pPr lvl="1"/>
                <a:r>
                  <a:rPr lang="en-US" dirty="0" smtClean="0"/>
                  <a:t>This represents the transient behavior of delay elements</a:t>
                </a:r>
              </a:p>
              <a:p>
                <a:pPr lvl="1" eaLnBrk="1" hangingPunct="1"/>
                <a:endParaRPr lang="en-US" dirty="0" smtClean="0"/>
              </a:p>
              <a:p>
                <a:pPr lvl="1" eaLnBrk="1" hangingPunct="1"/>
                <a:endParaRPr lang="en-US" dirty="0" smtClean="0"/>
              </a:p>
              <a:p>
                <a:pPr eaLnBrk="1" hangingPunct="1">
                  <a:buFontTx/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1638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990600"/>
                <a:ext cx="8467725" cy="5334000"/>
              </a:xfrm>
              <a:blipFill rotWithShape="1">
                <a:blip r:embed="rId3"/>
                <a:stretch>
                  <a:fillRect l="-1440" t="-1029" r="-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8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DE0000"/>
    </a:dk2>
    <a:lt2>
      <a:srgbClr val="808080"/>
    </a:lt2>
    <a:accent1>
      <a:srgbClr val="DE0000"/>
    </a:accent1>
    <a:accent2>
      <a:srgbClr val="AEAEAE"/>
    </a:accent2>
    <a:accent3>
      <a:srgbClr val="117788"/>
    </a:accent3>
    <a:accent4>
      <a:srgbClr val="404040"/>
    </a:accent4>
    <a:accent5>
      <a:srgbClr val="7F7F7F"/>
    </a:accent5>
    <a:accent6>
      <a:srgbClr val="32B4CE"/>
    </a:accent6>
    <a:hlink>
      <a:srgbClr val="DE0000"/>
    </a:hlink>
    <a:folHlink>
      <a:srgbClr val="AAAAAA"/>
    </a:folHlink>
  </a:clrScheme>
  <a:fontScheme name="FinalPowerpoin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DE0000"/>
    </a:dk2>
    <a:lt2>
      <a:srgbClr val="808080"/>
    </a:lt2>
    <a:accent1>
      <a:srgbClr val="DE0000"/>
    </a:accent1>
    <a:accent2>
      <a:srgbClr val="AEAEAE"/>
    </a:accent2>
    <a:accent3>
      <a:srgbClr val="117788"/>
    </a:accent3>
    <a:accent4>
      <a:srgbClr val="404040"/>
    </a:accent4>
    <a:accent5>
      <a:srgbClr val="7F7F7F"/>
    </a:accent5>
    <a:accent6>
      <a:srgbClr val="32B4CE"/>
    </a:accent6>
    <a:hlink>
      <a:srgbClr val="DE0000"/>
    </a:hlink>
    <a:folHlink>
      <a:srgbClr val="AAAAAA"/>
    </a:folHlink>
  </a:clrScheme>
  <a:fontScheme name="FinalPowerpoin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DE0000"/>
    </a:dk2>
    <a:lt2>
      <a:srgbClr val="808080"/>
    </a:lt2>
    <a:accent1>
      <a:srgbClr val="DE0000"/>
    </a:accent1>
    <a:accent2>
      <a:srgbClr val="AEAEAE"/>
    </a:accent2>
    <a:accent3>
      <a:srgbClr val="117788"/>
    </a:accent3>
    <a:accent4>
      <a:srgbClr val="404040"/>
    </a:accent4>
    <a:accent5>
      <a:srgbClr val="7F7F7F"/>
    </a:accent5>
    <a:accent6>
      <a:srgbClr val="32B4CE"/>
    </a:accent6>
    <a:hlink>
      <a:srgbClr val="DE0000"/>
    </a:hlink>
    <a:folHlink>
      <a:srgbClr val="AAAAAA"/>
    </a:folHlink>
  </a:clrScheme>
  <a:fontScheme name="FinalPowerpoin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DE0000"/>
    </a:dk2>
    <a:lt2>
      <a:srgbClr val="808080"/>
    </a:lt2>
    <a:accent1>
      <a:srgbClr val="DE0000"/>
    </a:accent1>
    <a:accent2>
      <a:srgbClr val="AEAEAE"/>
    </a:accent2>
    <a:accent3>
      <a:srgbClr val="117788"/>
    </a:accent3>
    <a:accent4>
      <a:srgbClr val="404040"/>
    </a:accent4>
    <a:accent5>
      <a:srgbClr val="7F7F7F"/>
    </a:accent5>
    <a:accent6>
      <a:srgbClr val="32B4CE"/>
    </a:accent6>
    <a:hlink>
      <a:srgbClr val="DE0000"/>
    </a:hlink>
    <a:folHlink>
      <a:srgbClr val="AAAAAA"/>
    </a:folHlink>
  </a:clrScheme>
  <a:fontScheme name="FinalPowerpoin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DE0000"/>
    </a:dk2>
    <a:lt2>
      <a:srgbClr val="808080"/>
    </a:lt2>
    <a:accent1>
      <a:srgbClr val="DE0000"/>
    </a:accent1>
    <a:accent2>
      <a:srgbClr val="AEAEAE"/>
    </a:accent2>
    <a:accent3>
      <a:srgbClr val="117788"/>
    </a:accent3>
    <a:accent4>
      <a:srgbClr val="404040"/>
    </a:accent4>
    <a:accent5>
      <a:srgbClr val="7F7F7F"/>
    </a:accent5>
    <a:accent6>
      <a:srgbClr val="32B4CE"/>
    </a:accent6>
    <a:hlink>
      <a:srgbClr val="DE0000"/>
    </a:hlink>
    <a:folHlink>
      <a:srgbClr val="AAAAAA"/>
    </a:folHlink>
  </a:clrScheme>
  <a:fontScheme name="FinalPowerpoin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DE0000"/>
    </a:dk2>
    <a:lt2>
      <a:srgbClr val="808080"/>
    </a:lt2>
    <a:accent1>
      <a:srgbClr val="DE0000"/>
    </a:accent1>
    <a:accent2>
      <a:srgbClr val="AEAEAE"/>
    </a:accent2>
    <a:accent3>
      <a:srgbClr val="117788"/>
    </a:accent3>
    <a:accent4>
      <a:srgbClr val="404040"/>
    </a:accent4>
    <a:accent5>
      <a:srgbClr val="7F7F7F"/>
    </a:accent5>
    <a:accent6>
      <a:srgbClr val="32B4CE"/>
    </a:accent6>
    <a:hlink>
      <a:srgbClr val="DE0000"/>
    </a:hlink>
    <a:folHlink>
      <a:srgbClr val="AAAAAA"/>
    </a:folHlink>
  </a:clrScheme>
  <a:fontScheme name="FinalPowerpoin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DE0000"/>
    </a:dk2>
    <a:lt2>
      <a:srgbClr val="808080"/>
    </a:lt2>
    <a:accent1>
      <a:srgbClr val="DE0000"/>
    </a:accent1>
    <a:accent2>
      <a:srgbClr val="AEAEAE"/>
    </a:accent2>
    <a:accent3>
      <a:srgbClr val="117788"/>
    </a:accent3>
    <a:accent4>
      <a:srgbClr val="404040"/>
    </a:accent4>
    <a:accent5>
      <a:srgbClr val="7F7F7F"/>
    </a:accent5>
    <a:accent6>
      <a:srgbClr val="32B4CE"/>
    </a:accent6>
    <a:hlink>
      <a:srgbClr val="DE0000"/>
    </a:hlink>
    <a:folHlink>
      <a:srgbClr val="AAAAAA"/>
    </a:folHlink>
  </a:clrScheme>
  <a:fontScheme name="FinalPowerpoin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1652</Words>
  <Application>Microsoft Office PowerPoint</Application>
  <PresentationFormat>On-screen Show (4:3)</PresentationFormat>
  <Paragraphs>346</Paragraphs>
  <Slides>26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Worksheet</vt:lpstr>
      <vt:lpstr>MDLL &amp; Slave Delay Line performance analysis using novel delay modeling</vt:lpstr>
      <vt:lpstr>PowerPoint Presentation</vt:lpstr>
      <vt:lpstr>Introduction</vt:lpstr>
      <vt:lpstr>Problem Definition</vt:lpstr>
      <vt:lpstr>Typical Model for verification</vt:lpstr>
      <vt:lpstr>Proposed Solution - Overview</vt:lpstr>
      <vt:lpstr>New models for verification</vt:lpstr>
      <vt:lpstr>Modeling the Delay elements</vt:lpstr>
      <vt:lpstr>Modeling the Delay elements</vt:lpstr>
      <vt:lpstr>Modeling the Delay elements</vt:lpstr>
      <vt:lpstr>Case Study</vt:lpstr>
      <vt:lpstr>Spice data for delay element</vt:lpstr>
      <vt:lpstr>Verification Setup</vt:lpstr>
      <vt:lpstr>Supply noise models</vt:lpstr>
      <vt:lpstr>Results </vt:lpstr>
      <vt:lpstr>Results</vt:lpstr>
      <vt:lpstr>Results</vt:lpstr>
      <vt:lpstr>Results</vt:lpstr>
      <vt:lpstr>Analysis </vt:lpstr>
      <vt:lpstr>Inferences and design changes</vt:lpstr>
      <vt:lpstr>Results after design change</vt:lpstr>
      <vt:lpstr>Summary of the proposed solution </vt:lpstr>
      <vt:lpstr>Novelty of the Proposed Solution</vt:lpstr>
      <vt:lpstr>Scope for further work</vt:lpstr>
      <vt:lpstr>Questions</vt:lpstr>
      <vt:lpstr>Other Noise Patterns Used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MDLL and Slave Delay Line performance analysis using novel delay modeling</dc:title>
  <dc:creator/>
  <cp:lastModifiedBy/>
  <cp:revision>1</cp:revision>
  <dcterms:created xsi:type="dcterms:W3CDTF">2011-11-23T07:37:04Z</dcterms:created>
  <dcterms:modified xsi:type="dcterms:W3CDTF">2014-09-19T09:35:43Z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