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75213" cy="42803763"/>
  <p:notesSz cx="6858000" cy="9144000"/>
  <p:custDataLst>
    <p:tags r:id="rId5"/>
  </p:custDataLst>
  <p:defaultTextStyle>
    <a:defPPr>
      <a:defRPr lang="en-US"/>
    </a:defPPr>
    <a:lvl1pPr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47888" indent="-169068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297363" indent="-338296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446838" indent="-507523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596313" indent="-676751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6">
          <p15:clr>
            <a:srgbClr val="A4A3A4"/>
          </p15:clr>
        </p15:guide>
        <p15:guide id="2" orient="horz" pos="375">
          <p15:clr>
            <a:srgbClr val="A4A3A4"/>
          </p15:clr>
        </p15:guide>
        <p15:guide id="3" orient="horz" pos="26214">
          <p15:clr>
            <a:srgbClr val="A4A3A4"/>
          </p15:clr>
        </p15:guide>
        <p15:guide id="4" orient="horz">
          <p15:clr>
            <a:srgbClr val="A4A3A4"/>
          </p15:clr>
        </p15:guide>
        <p15:guide id="5" pos="401">
          <p15:clr>
            <a:srgbClr val="A4A3A4"/>
          </p15:clr>
        </p15:guide>
        <p15:guide id="6" pos="18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0" autoAdjust="0"/>
    <p:restoredTop sz="96357" autoAdjust="0"/>
  </p:normalViewPr>
  <p:slideViewPr>
    <p:cSldViewPr snapToGrid="0" snapToObjects="1">
      <p:cViewPr>
        <p:scale>
          <a:sx n="50" d="100"/>
          <a:sy n="50" d="100"/>
        </p:scale>
        <p:origin x="660" y="-8316"/>
      </p:cViewPr>
      <p:guideLst>
        <p:guide orient="horz" pos="4316"/>
        <p:guide orient="horz" pos="375"/>
        <p:guide orient="horz" pos="26214"/>
        <p:guide orient="horz"/>
        <p:guide pos="401"/>
        <p:guide pos="18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297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kshmana.a\Downloads\sram_gen\New%20Microsoft%20Excel%20Work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485956424121684"/>
          <c:w val="0.97942876522457167"/>
          <c:h val="0.726398886886127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Manual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4.8759745950205553E-3"/>
                  <c:y val="-6.0497922914570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3D0-4118-A5CB-1166A3A02C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Sheet1!$D$4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Sheet1!$D$5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D0-4118-A5CB-1166A3A02CD8}"/>
            </c:ext>
          </c:extLst>
        </c:ser>
        <c:ser>
          <c:idx val="4"/>
          <c:order val="4"/>
          <c:tx>
            <c:strRef>
              <c:f>Sheet1!$C$9</c:f>
              <c:strCache>
                <c:ptCount val="1"/>
                <c:pt idx="0">
                  <c:v>Automated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2.9255847570123329E-2"/>
                  <c:y val="-6.04979229145707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3D0-4118-A5CB-1166A3A02C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Sheet1!$D$4</c:f>
              <c:strCache>
                <c:ptCount val="1"/>
                <c:pt idx="0">
                  <c:v>TIME</c:v>
                </c:pt>
              </c:strCache>
            </c:strRef>
          </c:cat>
          <c:val>
            <c:numRef>
              <c:f>Sheet1!$D$9</c:f>
              <c:numCache>
                <c:formatCode>General</c:formatCode>
                <c:ptCount val="1"/>
                <c:pt idx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3D0-4118-A5CB-1166A3A02C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6821423"/>
        <c:axId val="116833071"/>
        <c:axId val="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Sheet1!$C$6</c15:sqref>
                        </c15:formulaRef>
                      </c:ext>
                    </c:extLst>
                    <c:strCache>
                      <c:ptCount val="1"/>
                      <c:pt idx="0">
                        <c:v>Project II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5">
                          <a:shade val="51000"/>
                          <a:satMod val="130000"/>
                        </a:schemeClr>
                      </a:gs>
                      <a:gs pos="80000">
                        <a:schemeClr val="accent5">
                          <a:shade val="93000"/>
                          <a:satMod val="130000"/>
                        </a:schemeClr>
                      </a:gs>
                      <a:gs pos="100000">
                        <a:schemeClr val="accent5"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c:spPr>
                <c:invertIfNegative val="0"/>
                <c:dLbls>
                  <c:dLbl>
                    <c:idx val="0"/>
                    <c:layout>
                      <c:manualLayout>
                        <c:x val="1.9503898380082221E-2"/>
                        <c:y val="-4.1592322003767494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2-73D0-4118-A5CB-1166A3A02CD8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Sheet1!$D$4</c15:sqref>
                        </c15:formulaRef>
                      </c:ext>
                    </c:extLst>
                    <c:strCache>
                      <c:ptCount val="1"/>
                      <c:pt idx="0">
                        <c:v>TIME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Sheet1!$D$6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73D0-4118-A5CB-1166A3A02CD8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Sheet1!$C$7</c15:sqref>
                        </c15:formulaRef>
                      </c:ext>
                    </c:extLst>
                    <c:strCache>
                      <c:ptCount val="1"/>
                      <c:pt idx="0">
                        <c:v>Project III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4">
                          <a:shade val="51000"/>
                          <a:satMod val="130000"/>
                        </a:schemeClr>
                      </a:gs>
                      <a:gs pos="80000">
                        <a:schemeClr val="accent4">
                          <a:shade val="93000"/>
                          <a:satMod val="130000"/>
                        </a:schemeClr>
                      </a:gs>
                      <a:gs pos="100000">
                        <a:schemeClr val="accent4"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c:spPr>
                <c:invertIfNegative val="0"/>
                <c:dLbls>
                  <c:dLbl>
                    <c:idx val="0"/>
                    <c:layout>
                      <c:manualLayout>
                        <c:x val="2.4379872975102773E-2"/>
                        <c:y val="-5.2935682550249587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4-73D0-4118-A5CB-1166A3A02CD8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Sheet1!$D$4</c15:sqref>
                        </c15:formulaRef>
                      </c:ext>
                    </c:extLst>
                    <c:strCache>
                      <c:ptCount val="1"/>
                      <c:pt idx="0">
                        <c:v>TIME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Sheet1!$D$7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3D0-4118-A5CB-1166A3A02CD8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Sheet1!$C$8</c15:sqref>
                        </c15:formulaRef>
                      </c:ext>
                    </c:extLst>
                    <c:strCache>
                      <c:ptCount val="1"/>
                      <c:pt idx="0">
                        <c:v>Project IV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6">
                          <a:lumMod val="60000"/>
                          <a:shade val="51000"/>
                          <a:satMod val="130000"/>
                        </a:schemeClr>
                      </a:gs>
                      <a:gs pos="80000">
                        <a:schemeClr val="accent6">
                          <a:lumMod val="60000"/>
                          <a:shade val="93000"/>
                          <a:satMod val="130000"/>
                        </a:schemeClr>
                      </a:gs>
                      <a:gs pos="100000">
                        <a:schemeClr val="accent6">
                          <a:lumMod val="60000"/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c:spPr>
                <c:invertIfNegative val="0"/>
                <c:dLbls>
                  <c:dLbl>
                    <c:idx val="0"/>
                    <c:layout>
                      <c:manualLayout>
                        <c:x val="2.9255847570123152E-2"/>
                        <c:y val="-5.2935682550249587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6-73D0-4118-A5CB-1166A3A02CD8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Sheet1!$D$4</c15:sqref>
                        </c15:formulaRef>
                      </c:ext>
                    </c:extLst>
                    <c:strCache>
                      <c:ptCount val="1"/>
                      <c:pt idx="0">
                        <c:v>TIME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73D0-4118-A5CB-1166A3A02CD8}"/>
                  </c:ext>
                </c:extLst>
              </c15:ser>
            </c15:filteredBarSeries>
          </c:ext>
        </c:extLst>
      </c:bar3DChart>
      <c:catAx>
        <c:axId val="11682142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6833071"/>
        <c:crosses val="autoZero"/>
        <c:auto val="1"/>
        <c:lblAlgn val="ctr"/>
        <c:lblOffset val="100"/>
        <c:noMultiLvlLbl val="0"/>
      </c:catAx>
      <c:valAx>
        <c:axId val="11683307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Project Bring-up</a:t>
                </a:r>
                <a:r>
                  <a:rPr lang="en-IN" sz="1400" baseline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Time (In Days)</a:t>
                </a:r>
                <a:endParaRPr lang="en-I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996797659159108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16821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5366366073362131"/>
          <c:y val="0.87724709584491223"/>
          <c:w val="0.68423099913614494"/>
          <c:h val="0.122752904155087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07/relationships/hdphoto" Target="../media/hdphoto1.wdp"/><Relationship Id="rId1" Type="http://schemas.openxmlformats.org/officeDocument/2006/relationships/image" Target="../media/image4.png"/><Relationship Id="rId6" Type="http://schemas.microsoft.com/office/2007/relationships/hdphoto" Target="../media/hdphoto3.wdp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07/relationships/hdphoto" Target="../media/hdphoto1.wdp"/><Relationship Id="rId1" Type="http://schemas.openxmlformats.org/officeDocument/2006/relationships/image" Target="../media/image4.png"/><Relationship Id="rId6" Type="http://schemas.microsoft.com/office/2007/relationships/hdphoto" Target="../media/hdphoto3.wdp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3DFC97-818A-4451-80F3-12211AA96EBC}" type="doc">
      <dgm:prSet loTypeId="urn:microsoft.com/office/officeart/2005/8/layout/chevron1" loCatId="process" qsTypeId="urn:microsoft.com/office/officeart/2005/8/quickstyle/simple2" qsCatId="simple" csTypeId="urn:microsoft.com/office/officeart/2005/8/colors/colorful1" csCatId="colorful" phldr="1"/>
      <dgm:spPr/>
    </dgm:pt>
    <dgm:pt modelId="{EE4A4A64-68C0-49E0-8566-9B4956BADAA6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Input Phase</a:t>
          </a:r>
          <a:endParaRPr lang="en-US" dirty="0"/>
        </a:p>
      </dgm:t>
    </dgm:pt>
    <dgm:pt modelId="{DADA1EFB-D87C-4720-AEA0-708BEC0249C6}" type="parTrans" cxnId="{7F6AFBDE-94CF-41D3-9BB8-A966657F0AAC}">
      <dgm:prSet/>
      <dgm:spPr/>
      <dgm:t>
        <a:bodyPr/>
        <a:lstStyle/>
        <a:p>
          <a:endParaRPr lang="en-US"/>
        </a:p>
      </dgm:t>
    </dgm:pt>
    <dgm:pt modelId="{41F817ED-DD0B-429F-B610-AF6CF3F637B4}" type="sibTrans" cxnId="{7F6AFBDE-94CF-41D3-9BB8-A966657F0AAC}">
      <dgm:prSet/>
      <dgm:spPr/>
      <dgm:t>
        <a:bodyPr/>
        <a:lstStyle/>
        <a:p>
          <a:endParaRPr lang="en-US"/>
        </a:p>
      </dgm:t>
    </dgm:pt>
    <dgm:pt modelId="{075FBE98-8C1C-4038-A8E4-B12C6FCBDE0F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Process Phase</a:t>
          </a:r>
          <a:endParaRPr lang="en-US" dirty="0"/>
        </a:p>
      </dgm:t>
    </dgm:pt>
    <dgm:pt modelId="{5DFC6D8E-E079-4587-9E03-72ED6A6A929D}" type="parTrans" cxnId="{21B62790-CC22-4955-BA17-981445ED2E1B}">
      <dgm:prSet/>
      <dgm:spPr/>
      <dgm:t>
        <a:bodyPr/>
        <a:lstStyle/>
        <a:p>
          <a:endParaRPr lang="en-US"/>
        </a:p>
      </dgm:t>
    </dgm:pt>
    <dgm:pt modelId="{4FE617E1-994B-4A31-9088-96F52DB6408B}" type="sibTrans" cxnId="{21B62790-CC22-4955-BA17-981445ED2E1B}">
      <dgm:prSet/>
      <dgm:spPr/>
      <dgm:t>
        <a:bodyPr/>
        <a:lstStyle/>
        <a:p>
          <a:endParaRPr lang="en-US"/>
        </a:p>
      </dgm:t>
    </dgm:pt>
    <dgm:pt modelId="{86FD1C3B-C0AE-4607-BC41-FA3651410885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Output Phase</a:t>
          </a:r>
          <a:endParaRPr lang="en-US" dirty="0"/>
        </a:p>
      </dgm:t>
    </dgm:pt>
    <dgm:pt modelId="{EC5CF045-D745-4F66-95B7-1FD50790F195}" type="parTrans" cxnId="{31122F67-C08A-476D-ABE1-1E114D7BACC5}">
      <dgm:prSet/>
      <dgm:spPr/>
      <dgm:t>
        <a:bodyPr/>
        <a:lstStyle/>
        <a:p>
          <a:endParaRPr lang="en-US"/>
        </a:p>
      </dgm:t>
    </dgm:pt>
    <dgm:pt modelId="{50D65558-C478-4711-9C72-CD81E918B26B}" type="sibTrans" cxnId="{31122F67-C08A-476D-ABE1-1E114D7BACC5}">
      <dgm:prSet/>
      <dgm:spPr/>
      <dgm:t>
        <a:bodyPr/>
        <a:lstStyle/>
        <a:p>
          <a:endParaRPr lang="en-US"/>
        </a:p>
      </dgm:t>
    </dgm:pt>
    <dgm:pt modelId="{38AD0A14-6A03-4F50-AA13-631804B52B10}" type="pres">
      <dgm:prSet presAssocID="{EF3DFC97-818A-4451-80F3-12211AA96EBC}" presName="Name0" presStyleCnt="0">
        <dgm:presLayoutVars>
          <dgm:dir/>
          <dgm:animLvl val="lvl"/>
          <dgm:resizeHandles val="exact"/>
        </dgm:presLayoutVars>
      </dgm:prSet>
      <dgm:spPr/>
    </dgm:pt>
    <dgm:pt modelId="{DBD5D152-B058-4E54-8DC5-3D69F5D12B73}" type="pres">
      <dgm:prSet presAssocID="{EE4A4A64-68C0-49E0-8566-9B4956BADAA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958DD9-CBF1-47E5-949B-3412EE50FA29}" type="pres">
      <dgm:prSet presAssocID="{41F817ED-DD0B-429F-B610-AF6CF3F637B4}" presName="parTxOnlySpace" presStyleCnt="0"/>
      <dgm:spPr/>
    </dgm:pt>
    <dgm:pt modelId="{2F87AD4E-7C74-40FE-8BEB-E2B0C05D069B}" type="pres">
      <dgm:prSet presAssocID="{075FBE98-8C1C-4038-A8E4-B12C6FCBDE0F}" presName="parTxOnly" presStyleLbl="node1" presStyleIdx="1" presStyleCnt="3" custLinFactNeighborY="76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5CE24-5FF7-4F42-BC1E-9CF4900C0F95}" type="pres">
      <dgm:prSet presAssocID="{4FE617E1-994B-4A31-9088-96F52DB6408B}" presName="parTxOnlySpace" presStyleCnt="0"/>
      <dgm:spPr/>
    </dgm:pt>
    <dgm:pt modelId="{1CC8FA18-84F2-4F1A-ADFA-2C9BC897F40F}" type="pres">
      <dgm:prSet presAssocID="{86FD1C3B-C0AE-4607-BC41-FA365141088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4EC7AD-7775-4D62-BF10-223DF2000B62}" type="presOf" srcId="{075FBE98-8C1C-4038-A8E4-B12C6FCBDE0F}" destId="{2F87AD4E-7C74-40FE-8BEB-E2B0C05D069B}" srcOrd="0" destOrd="0" presId="urn:microsoft.com/office/officeart/2005/8/layout/chevron1"/>
    <dgm:cxn modelId="{7F6AFBDE-94CF-41D3-9BB8-A966657F0AAC}" srcId="{EF3DFC97-818A-4451-80F3-12211AA96EBC}" destId="{EE4A4A64-68C0-49E0-8566-9B4956BADAA6}" srcOrd="0" destOrd="0" parTransId="{DADA1EFB-D87C-4720-AEA0-708BEC0249C6}" sibTransId="{41F817ED-DD0B-429F-B610-AF6CF3F637B4}"/>
    <dgm:cxn modelId="{3C21C30C-981E-422B-8521-A5E00CF0E35C}" type="presOf" srcId="{86FD1C3B-C0AE-4607-BC41-FA3651410885}" destId="{1CC8FA18-84F2-4F1A-ADFA-2C9BC897F40F}" srcOrd="0" destOrd="0" presId="urn:microsoft.com/office/officeart/2005/8/layout/chevron1"/>
    <dgm:cxn modelId="{2615FF27-43F9-454C-80BB-7828D224CDFA}" type="presOf" srcId="{EE4A4A64-68C0-49E0-8566-9B4956BADAA6}" destId="{DBD5D152-B058-4E54-8DC5-3D69F5D12B73}" srcOrd="0" destOrd="0" presId="urn:microsoft.com/office/officeart/2005/8/layout/chevron1"/>
    <dgm:cxn modelId="{31122F67-C08A-476D-ABE1-1E114D7BACC5}" srcId="{EF3DFC97-818A-4451-80F3-12211AA96EBC}" destId="{86FD1C3B-C0AE-4607-BC41-FA3651410885}" srcOrd="2" destOrd="0" parTransId="{EC5CF045-D745-4F66-95B7-1FD50790F195}" sibTransId="{50D65558-C478-4711-9C72-CD81E918B26B}"/>
    <dgm:cxn modelId="{21B62790-CC22-4955-BA17-981445ED2E1B}" srcId="{EF3DFC97-818A-4451-80F3-12211AA96EBC}" destId="{075FBE98-8C1C-4038-A8E4-B12C6FCBDE0F}" srcOrd="1" destOrd="0" parTransId="{5DFC6D8E-E079-4587-9E03-72ED6A6A929D}" sibTransId="{4FE617E1-994B-4A31-9088-96F52DB6408B}"/>
    <dgm:cxn modelId="{C2F9768C-0996-425F-837F-016F4A5A2471}" type="presOf" srcId="{EF3DFC97-818A-4451-80F3-12211AA96EBC}" destId="{38AD0A14-6A03-4F50-AA13-631804B52B10}" srcOrd="0" destOrd="0" presId="urn:microsoft.com/office/officeart/2005/8/layout/chevron1"/>
    <dgm:cxn modelId="{3C54E459-0F30-4AED-A543-F2F48DEA0E10}" type="presParOf" srcId="{38AD0A14-6A03-4F50-AA13-631804B52B10}" destId="{DBD5D152-B058-4E54-8DC5-3D69F5D12B73}" srcOrd="0" destOrd="0" presId="urn:microsoft.com/office/officeart/2005/8/layout/chevron1"/>
    <dgm:cxn modelId="{CDAEC626-291B-4523-BB1B-4CC622BA6EB7}" type="presParOf" srcId="{38AD0A14-6A03-4F50-AA13-631804B52B10}" destId="{B3958DD9-CBF1-47E5-949B-3412EE50FA29}" srcOrd="1" destOrd="0" presId="urn:microsoft.com/office/officeart/2005/8/layout/chevron1"/>
    <dgm:cxn modelId="{19CF0D23-D4BE-46F1-856C-D7327F8FBF13}" type="presParOf" srcId="{38AD0A14-6A03-4F50-AA13-631804B52B10}" destId="{2F87AD4E-7C74-40FE-8BEB-E2B0C05D069B}" srcOrd="2" destOrd="0" presId="urn:microsoft.com/office/officeart/2005/8/layout/chevron1"/>
    <dgm:cxn modelId="{BA784367-D181-413E-A962-4359197CCD53}" type="presParOf" srcId="{38AD0A14-6A03-4F50-AA13-631804B52B10}" destId="{B8F5CE24-5FF7-4F42-BC1E-9CF4900C0F95}" srcOrd="3" destOrd="0" presId="urn:microsoft.com/office/officeart/2005/8/layout/chevron1"/>
    <dgm:cxn modelId="{F08729EA-9B21-4407-90A9-22CE7D75F9C2}" type="presParOf" srcId="{38AD0A14-6A03-4F50-AA13-631804B52B10}" destId="{1CC8FA18-84F2-4F1A-ADFA-2C9BC897F4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BE9AA4-36E1-4512-894E-ED9F9E131944}" type="doc">
      <dgm:prSet loTypeId="urn:microsoft.com/office/officeart/2011/layout/HexagonRadial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9671AA4-0F10-46DC-B9A3-FC069CEB8339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SRAM Generator Benefits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C90E39-C320-4513-AC0D-D1351F9651CF}" type="parTrans" cxnId="{167DB8F8-B2FB-4877-98FB-B901FE959F93}">
      <dgm:prSet/>
      <dgm:spPr/>
      <dgm:t>
        <a:bodyPr/>
        <a:lstStyle/>
        <a:p>
          <a:endParaRPr lang="en-US"/>
        </a:p>
      </dgm:t>
    </dgm:pt>
    <dgm:pt modelId="{1115A8BB-166F-4C12-AAF6-C58960EDB5C2}" type="sibTrans" cxnId="{167DB8F8-B2FB-4877-98FB-B901FE959F93}">
      <dgm:prSet/>
      <dgm:spPr/>
      <dgm:t>
        <a:bodyPr/>
        <a:lstStyle/>
        <a:p>
          <a:endParaRPr lang="en-US"/>
        </a:p>
      </dgm:t>
    </dgm:pt>
    <dgm:pt modelId="{40F84D59-6C05-4CF5-9D2D-4DD63ADA5578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Zero Manual Error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015224-456D-47EE-BC08-13920DB836FD}" type="parTrans" cxnId="{9B3DB57D-8B61-4B32-9E2F-9F01DE2F27F1}">
      <dgm:prSet/>
      <dgm:spPr/>
      <dgm:t>
        <a:bodyPr/>
        <a:lstStyle/>
        <a:p>
          <a:endParaRPr lang="en-US"/>
        </a:p>
      </dgm:t>
    </dgm:pt>
    <dgm:pt modelId="{146E5B7B-8470-49E1-9D14-5378F7093F22}" type="sibTrans" cxnId="{9B3DB57D-8B61-4B32-9E2F-9F01DE2F27F1}">
      <dgm:prSet/>
      <dgm:spPr/>
      <dgm:t>
        <a:bodyPr/>
        <a:lstStyle/>
        <a:p>
          <a:endParaRPr lang="en-US"/>
        </a:p>
      </dgm:t>
    </dgm:pt>
    <dgm:pt modelId="{2ED133DC-D09D-4C81-95BD-89F346822019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Quick Bringup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E410C2-0546-4064-BA69-5FCC3E497252}" type="parTrans" cxnId="{964BDC58-5475-4D36-9D01-B5A92C74F509}">
      <dgm:prSet/>
      <dgm:spPr/>
      <dgm:t>
        <a:bodyPr/>
        <a:lstStyle/>
        <a:p>
          <a:endParaRPr lang="en-US"/>
        </a:p>
      </dgm:t>
    </dgm:pt>
    <dgm:pt modelId="{532D8C13-FA27-46B7-A888-609C79140EF9}" type="sibTrans" cxnId="{964BDC58-5475-4D36-9D01-B5A92C74F509}">
      <dgm:prSet/>
      <dgm:spPr/>
      <dgm:t>
        <a:bodyPr/>
        <a:lstStyle/>
        <a:p>
          <a:endParaRPr lang="en-US"/>
        </a:p>
      </dgm:t>
    </dgm:pt>
    <dgm:pt modelId="{2F49D931-7210-4CD3-AD47-CDC3F9CCA028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Reuse TB Components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7F4191-07B7-498B-9044-F3221F54E68A}" type="parTrans" cxnId="{0218E7D3-3D66-4FCC-BC9C-C95C9786A47C}">
      <dgm:prSet/>
      <dgm:spPr/>
      <dgm:t>
        <a:bodyPr/>
        <a:lstStyle/>
        <a:p>
          <a:endParaRPr lang="en-US"/>
        </a:p>
      </dgm:t>
    </dgm:pt>
    <dgm:pt modelId="{92DEF39B-C9A8-4CAC-A008-ABA72F7116A8}" type="sibTrans" cxnId="{0218E7D3-3D66-4FCC-BC9C-C95C9786A47C}">
      <dgm:prSet/>
      <dgm:spPr/>
      <dgm:t>
        <a:bodyPr/>
        <a:lstStyle/>
        <a:p>
          <a:endParaRPr lang="en-US"/>
        </a:p>
      </dgm:t>
    </dgm:pt>
    <dgm:pt modelId="{9231CBB2-4AA7-4FB2-819C-8FFF34E39BC8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Faster Coverage Closure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92074C-A8B6-4DF6-AEB5-502690B48B7E}" type="parTrans" cxnId="{8919D8E8-D212-4772-BDFF-0AD746A0FB6B}">
      <dgm:prSet/>
      <dgm:spPr/>
      <dgm:t>
        <a:bodyPr/>
        <a:lstStyle/>
        <a:p>
          <a:endParaRPr lang="en-US"/>
        </a:p>
      </dgm:t>
    </dgm:pt>
    <dgm:pt modelId="{CD29F4F0-20C9-461D-B19A-2C530A575A6D}" type="sibTrans" cxnId="{8919D8E8-D212-4772-BDFF-0AD746A0FB6B}">
      <dgm:prSet/>
      <dgm:spPr/>
      <dgm:t>
        <a:bodyPr/>
        <a:lstStyle/>
        <a:p>
          <a:endParaRPr lang="en-US"/>
        </a:p>
      </dgm:t>
    </dgm:pt>
    <dgm:pt modelId="{C95FDF8E-1605-47EB-854E-068EB6241858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Reduced </a:t>
          </a:r>
        </a:p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Development Time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62300E-AC97-4D36-82BB-B6582CD0D1F8}" type="parTrans" cxnId="{654C72DC-39DE-4484-8F79-D623AAB7E46C}">
      <dgm:prSet/>
      <dgm:spPr/>
      <dgm:t>
        <a:bodyPr/>
        <a:lstStyle/>
        <a:p>
          <a:endParaRPr lang="en-US"/>
        </a:p>
      </dgm:t>
    </dgm:pt>
    <dgm:pt modelId="{5842BB12-69FE-4899-876D-0CC149002453}" type="sibTrans" cxnId="{654C72DC-39DE-4484-8F79-D623AAB7E46C}">
      <dgm:prSet/>
      <dgm:spPr/>
      <dgm:t>
        <a:bodyPr/>
        <a:lstStyle/>
        <a:p>
          <a:endParaRPr lang="en-US"/>
        </a:p>
      </dgm:t>
    </dgm:pt>
    <dgm:pt modelId="{FC169D19-827E-4E8B-BAF1-E3FCADD07C29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Faster Debug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38AA08-3C5E-474D-9F5F-385604DFDB94}" type="parTrans" cxnId="{25D626A3-1517-4F09-ACF3-F57D92965AA0}">
      <dgm:prSet/>
      <dgm:spPr/>
      <dgm:t>
        <a:bodyPr/>
        <a:lstStyle/>
        <a:p>
          <a:endParaRPr lang="en-US"/>
        </a:p>
      </dgm:t>
    </dgm:pt>
    <dgm:pt modelId="{2A620F7B-F035-45FA-B6E6-1FF44B90D443}" type="sibTrans" cxnId="{25D626A3-1517-4F09-ACF3-F57D92965AA0}">
      <dgm:prSet/>
      <dgm:spPr/>
      <dgm:t>
        <a:bodyPr/>
        <a:lstStyle/>
        <a:p>
          <a:endParaRPr lang="en-US"/>
        </a:p>
      </dgm:t>
    </dgm:pt>
    <dgm:pt modelId="{BD97823D-C918-4289-862C-637BCF08BE0C}" type="pres">
      <dgm:prSet presAssocID="{AEBE9AA4-36E1-4512-894E-ED9F9E13194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9468759-CDC0-4DD9-BA6F-2A94DDD3FD47}" type="pres">
      <dgm:prSet presAssocID="{69671AA4-0F10-46DC-B9A3-FC069CEB8339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9C30E7F9-15DD-429D-B53C-FF7ABA000BCF}" type="pres">
      <dgm:prSet presAssocID="{40F84D59-6C05-4CF5-9D2D-4DD63ADA5578}" presName="Accent1" presStyleCnt="0"/>
      <dgm:spPr/>
      <dgm:t>
        <a:bodyPr/>
        <a:lstStyle/>
        <a:p>
          <a:endParaRPr lang="en-US"/>
        </a:p>
      </dgm:t>
    </dgm:pt>
    <dgm:pt modelId="{468C8E8E-50FF-4267-BC10-36581D323600}" type="pres">
      <dgm:prSet presAssocID="{40F84D59-6C05-4CF5-9D2D-4DD63ADA5578}" presName="Accent" presStyleLbl="bgShp" presStyleIdx="0" presStyleCnt="6"/>
      <dgm:spPr/>
      <dgm:t>
        <a:bodyPr/>
        <a:lstStyle/>
        <a:p>
          <a:endParaRPr lang="en-US"/>
        </a:p>
      </dgm:t>
    </dgm:pt>
    <dgm:pt modelId="{205C0CF7-CD6C-4877-BB88-3AC40126D03F}" type="pres">
      <dgm:prSet presAssocID="{40F84D59-6C05-4CF5-9D2D-4DD63ADA557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C0125-C009-45A4-A9E2-8EFA2D869F1B}" type="pres">
      <dgm:prSet presAssocID="{C95FDF8E-1605-47EB-854E-068EB6241858}" presName="Accent2" presStyleCnt="0"/>
      <dgm:spPr/>
      <dgm:t>
        <a:bodyPr/>
        <a:lstStyle/>
        <a:p>
          <a:endParaRPr lang="en-US"/>
        </a:p>
      </dgm:t>
    </dgm:pt>
    <dgm:pt modelId="{2A670AB7-CC1D-4F8E-8BCC-E4CA5B539204}" type="pres">
      <dgm:prSet presAssocID="{C95FDF8E-1605-47EB-854E-068EB6241858}" presName="Accent" presStyleLbl="bgShp" presStyleIdx="1" presStyleCnt="6"/>
      <dgm:spPr/>
      <dgm:t>
        <a:bodyPr/>
        <a:lstStyle/>
        <a:p>
          <a:endParaRPr lang="en-US"/>
        </a:p>
      </dgm:t>
    </dgm:pt>
    <dgm:pt modelId="{6E888D8E-3764-4CAC-A75E-F85D04A961FF}" type="pres">
      <dgm:prSet presAssocID="{C95FDF8E-1605-47EB-854E-068EB6241858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AE452-0F6F-4CBD-88EB-BBB701CA3F0D}" type="pres">
      <dgm:prSet presAssocID="{2ED133DC-D09D-4C81-95BD-89F346822019}" presName="Accent3" presStyleCnt="0"/>
      <dgm:spPr/>
      <dgm:t>
        <a:bodyPr/>
        <a:lstStyle/>
        <a:p>
          <a:endParaRPr lang="en-US"/>
        </a:p>
      </dgm:t>
    </dgm:pt>
    <dgm:pt modelId="{460E0715-5840-415E-A721-9419E6E497DB}" type="pres">
      <dgm:prSet presAssocID="{2ED133DC-D09D-4C81-95BD-89F346822019}" presName="Accent" presStyleLbl="bgShp" presStyleIdx="2" presStyleCnt="6"/>
      <dgm:spPr/>
      <dgm:t>
        <a:bodyPr/>
        <a:lstStyle/>
        <a:p>
          <a:endParaRPr lang="en-US"/>
        </a:p>
      </dgm:t>
    </dgm:pt>
    <dgm:pt modelId="{85342EF7-B35F-4907-AC72-A5971749D744}" type="pres">
      <dgm:prSet presAssocID="{2ED133DC-D09D-4C81-95BD-89F34682201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1477BA-19FF-4C48-847C-6C8D072C4DC6}" type="pres">
      <dgm:prSet presAssocID="{FC169D19-827E-4E8B-BAF1-E3FCADD07C29}" presName="Accent4" presStyleCnt="0"/>
      <dgm:spPr/>
      <dgm:t>
        <a:bodyPr/>
        <a:lstStyle/>
        <a:p>
          <a:endParaRPr lang="en-US"/>
        </a:p>
      </dgm:t>
    </dgm:pt>
    <dgm:pt modelId="{97B39F60-2B55-4C97-B835-ACB76D53EC70}" type="pres">
      <dgm:prSet presAssocID="{FC169D19-827E-4E8B-BAF1-E3FCADD07C29}" presName="Accent" presStyleLbl="bgShp" presStyleIdx="3" presStyleCnt="6"/>
      <dgm:spPr/>
      <dgm:t>
        <a:bodyPr/>
        <a:lstStyle/>
        <a:p>
          <a:endParaRPr lang="en-US"/>
        </a:p>
      </dgm:t>
    </dgm:pt>
    <dgm:pt modelId="{CD496393-1F07-4494-95F3-27DA8543B3EB}" type="pres">
      <dgm:prSet presAssocID="{FC169D19-827E-4E8B-BAF1-E3FCADD07C29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5DC33-62F8-4E7D-97B4-DDD9956F15B2}" type="pres">
      <dgm:prSet presAssocID="{2F49D931-7210-4CD3-AD47-CDC3F9CCA028}" presName="Accent5" presStyleCnt="0"/>
      <dgm:spPr/>
      <dgm:t>
        <a:bodyPr/>
        <a:lstStyle/>
        <a:p>
          <a:endParaRPr lang="en-US"/>
        </a:p>
      </dgm:t>
    </dgm:pt>
    <dgm:pt modelId="{972FAA96-A02A-4ADA-8D06-3054065F8AE0}" type="pres">
      <dgm:prSet presAssocID="{2F49D931-7210-4CD3-AD47-CDC3F9CCA028}" presName="Accent" presStyleLbl="bgShp" presStyleIdx="4" presStyleCnt="6"/>
      <dgm:spPr/>
      <dgm:t>
        <a:bodyPr/>
        <a:lstStyle/>
        <a:p>
          <a:endParaRPr lang="en-US"/>
        </a:p>
      </dgm:t>
    </dgm:pt>
    <dgm:pt modelId="{66E9BCD2-98EC-4A55-B1A4-9465B631AB04}" type="pres">
      <dgm:prSet presAssocID="{2F49D931-7210-4CD3-AD47-CDC3F9CCA028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C278DD-E45E-44FC-9D2B-CDAF34B98B1A}" type="pres">
      <dgm:prSet presAssocID="{9231CBB2-4AA7-4FB2-819C-8FFF34E39BC8}" presName="Accent6" presStyleCnt="0"/>
      <dgm:spPr/>
      <dgm:t>
        <a:bodyPr/>
        <a:lstStyle/>
        <a:p>
          <a:endParaRPr lang="en-US"/>
        </a:p>
      </dgm:t>
    </dgm:pt>
    <dgm:pt modelId="{A9EBEE72-32AA-4E79-8088-1F8E37573F60}" type="pres">
      <dgm:prSet presAssocID="{9231CBB2-4AA7-4FB2-819C-8FFF34E39BC8}" presName="Accent" presStyleLbl="bgShp" presStyleIdx="5" presStyleCnt="6"/>
      <dgm:spPr/>
      <dgm:t>
        <a:bodyPr/>
        <a:lstStyle/>
        <a:p>
          <a:endParaRPr lang="en-US"/>
        </a:p>
      </dgm:t>
    </dgm:pt>
    <dgm:pt modelId="{D00FA3E6-8BEA-4A01-9525-36005187399C}" type="pres">
      <dgm:prSet presAssocID="{9231CBB2-4AA7-4FB2-819C-8FFF34E39BC8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18E7D3-3D66-4FCC-BC9C-C95C9786A47C}" srcId="{69671AA4-0F10-46DC-B9A3-FC069CEB8339}" destId="{2F49D931-7210-4CD3-AD47-CDC3F9CCA028}" srcOrd="4" destOrd="0" parTransId="{577F4191-07B7-498B-9044-F3221F54E68A}" sibTransId="{92DEF39B-C9A8-4CAC-A008-ABA72F7116A8}"/>
    <dgm:cxn modelId="{35C8A14C-5F62-4954-8A5B-25F2C75C587F}" type="presOf" srcId="{2ED133DC-D09D-4C81-95BD-89F346822019}" destId="{85342EF7-B35F-4907-AC72-A5971749D744}" srcOrd="0" destOrd="0" presId="urn:microsoft.com/office/officeart/2011/layout/HexagonRadial"/>
    <dgm:cxn modelId="{25D626A3-1517-4F09-ACF3-F57D92965AA0}" srcId="{69671AA4-0F10-46DC-B9A3-FC069CEB8339}" destId="{FC169D19-827E-4E8B-BAF1-E3FCADD07C29}" srcOrd="3" destOrd="0" parTransId="{C338AA08-3C5E-474D-9F5F-385604DFDB94}" sibTransId="{2A620F7B-F035-45FA-B6E6-1FF44B90D443}"/>
    <dgm:cxn modelId="{654C72DC-39DE-4484-8F79-D623AAB7E46C}" srcId="{69671AA4-0F10-46DC-B9A3-FC069CEB8339}" destId="{C95FDF8E-1605-47EB-854E-068EB6241858}" srcOrd="1" destOrd="0" parTransId="{7A62300E-AC97-4D36-82BB-B6582CD0D1F8}" sibTransId="{5842BB12-69FE-4899-876D-0CC149002453}"/>
    <dgm:cxn modelId="{8919D8E8-D212-4772-BDFF-0AD746A0FB6B}" srcId="{69671AA4-0F10-46DC-B9A3-FC069CEB8339}" destId="{9231CBB2-4AA7-4FB2-819C-8FFF34E39BC8}" srcOrd="5" destOrd="0" parTransId="{3692074C-A8B6-4DF6-AEB5-502690B48B7E}" sibTransId="{CD29F4F0-20C9-461D-B19A-2C530A575A6D}"/>
    <dgm:cxn modelId="{9B3DB57D-8B61-4B32-9E2F-9F01DE2F27F1}" srcId="{69671AA4-0F10-46DC-B9A3-FC069CEB8339}" destId="{40F84D59-6C05-4CF5-9D2D-4DD63ADA5578}" srcOrd="0" destOrd="0" parTransId="{76015224-456D-47EE-BC08-13920DB836FD}" sibTransId="{146E5B7B-8470-49E1-9D14-5378F7093F22}"/>
    <dgm:cxn modelId="{FF3E4C98-C6D9-4823-9CEC-D1BE35056285}" type="presOf" srcId="{40F84D59-6C05-4CF5-9D2D-4DD63ADA5578}" destId="{205C0CF7-CD6C-4877-BB88-3AC40126D03F}" srcOrd="0" destOrd="0" presId="urn:microsoft.com/office/officeart/2011/layout/HexagonRadial"/>
    <dgm:cxn modelId="{E0F685BA-829C-4CF4-ACA9-DBF02D010C4A}" type="presOf" srcId="{FC169D19-827E-4E8B-BAF1-E3FCADD07C29}" destId="{CD496393-1F07-4494-95F3-27DA8543B3EB}" srcOrd="0" destOrd="0" presId="urn:microsoft.com/office/officeart/2011/layout/HexagonRadial"/>
    <dgm:cxn modelId="{4F359E41-9CA3-49CB-83AD-A6F3CD4E5533}" type="presOf" srcId="{69671AA4-0F10-46DC-B9A3-FC069CEB8339}" destId="{F9468759-CDC0-4DD9-BA6F-2A94DDD3FD47}" srcOrd="0" destOrd="0" presId="urn:microsoft.com/office/officeart/2011/layout/HexagonRadial"/>
    <dgm:cxn modelId="{A1C47CAD-85DF-401C-9E5A-0E3B0999FE43}" type="presOf" srcId="{9231CBB2-4AA7-4FB2-819C-8FFF34E39BC8}" destId="{D00FA3E6-8BEA-4A01-9525-36005187399C}" srcOrd="0" destOrd="0" presId="urn:microsoft.com/office/officeart/2011/layout/HexagonRadial"/>
    <dgm:cxn modelId="{13F5E3FC-1431-4216-9B64-F03DB55FBBD6}" type="presOf" srcId="{2F49D931-7210-4CD3-AD47-CDC3F9CCA028}" destId="{66E9BCD2-98EC-4A55-B1A4-9465B631AB04}" srcOrd="0" destOrd="0" presId="urn:microsoft.com/office/officeart/2011/layout/HexagonRadial"/>
    <dgm:cxn modelId="{167DB8F8-B2FB-4877-98FB-B901FE959F93}" srcId="{AEBE9AA4-36E1-4512-894E-ED9F9E131944}" destId="{69671AA4-0F10-46DC-B9A3-FC069CEB8339}" srcOrd="0" destOrd="0" parTransId="{5DC90E39-C320-4513-AC0D-D1351F9651CF}" sibTransId="{1115A8BB-166F-4C12-AAF6-C58960EDB5C2}"/>
    <dgm:cxn modelId="{E61833F5-466E-4DBE-A958-C43368556BEB}" type="presOf" srcId="{C95FDF8E-1605-47EB-854E-068EB6241858}" destId="{6E888D8E-3764-4CAC-A75E-F85D04A961FF}" srcOrd="0" destOrd="0" presId="urn:microsoft.com/office/officeart/2011/layout/HexagonRadial"/>
    <dgm:cxn modelId="{3D5486C6-287E-4069-9BC8-870C3477AA1D}" type="presOf" srcId="{AEBE9AA4-36E1-4512-894E-ED9F9E131944}" destId="{BD97823D-C918-4289-862C-637BCF08BE0C}" srcOrd="0" destOrd="0" presId="urn:microsoft.com/office/officeart/2011/layout/HexagonRadial"/>
    <dgm:cxn modelId="{964BDC58-5475-4D36-9D01-B5A92C74F509}" srcId="{69671AA4-0F10-46DC-B9A3-FC069CEB8339}" destId="{2ED133DC-D09D-4C81-95BD-89F346822019}" srcOrd="2" destOrd="0" parTransId="{03E410C2-0546-4064-BA69-5FCC3E497252}" sibTransId="{532D8C13-FA27-46B7-A888-609C79140EF9}"/>
    <dgm:cxn modelId="{44A1A295-CA80-4CB4-A6C8-57913D743CB7}" type="presParOf" srcId="{BD97823D-C918-4289-862C-637BCF08BE0C}" destId="{F9468759-CDC0-4DD9-BA6F-2A94DDD3FD47}" srcOrd="0" destOrd="0" presId="urn:microsoft.com/office/officeart/2011/layout/HexagonRadial"/>
    <dgm:cxn modelId="{EE0C3AA3-DD30-4524-994E-ED0B76832C34}" type="presParOf" srcId="{BD97823D-C918-4289-862C-637BCF08BE0C}" destId="{9C30E7F9-15DD-429D-B53C-FF7ABA000BCF}" srcOrd="1" destOrd="0" presId="urn:microsoft.com/office/officeart/2011/layout/HexagonRadial"/>
    <dgm:cxn modelId="{9487F2C2-DDF9-46A5-AA5C-66F3790AFDCC}" type="presParOf" srcId="{9C30E7F9-15DD-429D-B53C-FF7ABA000BCF}" destId="{468C8E8E-50FF-4267-BC10-36581D323600}" srcOrd="0" destOrd="0" presId="urn:microsoft.com/office/officeart/2011/layout/HexagonRadial"/>
    <dgm:cxn modelId="{EEAE3A05-DD95-4195-B62E-D1B8DDE11680}" type="presParOf" srcId="{BD97823D-C918-4289-862C-637BCF08BE0C}" destId="{205C0CF7-CD6C-4877-BB88-3AC40126D03F}" srcOrd="2" destOrd="0" presId="urn:microsoft.com/office/officeart/2011/layout/HexagonRadial"/>
    <dgm:cxn modelId="{5F8A2522-7EDA-4E1A-A000-3F4DB6F49FC9}" type="presParOf" srcId="{BD97823D-C918-4289-862C-637BCF08BE0C}" destId="{AD6C0125-C009-45A4-A9E2-8EFA2D869F1B}" srcOrd="3" destOrd="0" presId="urn:microsoft.com/office/officeart/2011/layout/HexagonRadial"/>
    <dgm:cxn modelId="{677E9A9F-1921-4763-A8EF-E5D0D4CA8DFD}" type="presParOf" srcId="{AD6C0125-C009-45A4-A9E2-8EFA2D869F1B}" destId="{2A670AB7-CC1D-4F8E-8BCC-E4CA5B539204}" srcOrd="0" destOrd="0" presId="urn:microsoft.com/office/officeart/2011/layout/HexagonRadial"/>
    <dgm:cxn modelId="{E0623406-32CC-48DF-A5A0-E006432ACF33}" type="presParOf" srcId="{BD97823D-C918-4289-862C-637BCF08BE0C}" destId="{6E888D8E-3764-4CAC-A75E-F85D04A961FF}" srcOrd="4" destOrd="0" presId="urn:microsoft.com/office/officeart/2011/layout/HexagonRadial"/>
    <dgm:cxn modelId="{61D4F1BC-C0AE-4D30-AF77-9C155E8B4B94}" type="presParOf" srcId="{BD97823D-C918-4289-862C-637BCF08BE0C}" destId="{408AE452-0F6F-4CBD-88EB-BBB701CA3F0D}" srcOrd="5" destOrd="0" presId="urn:microsoft.com/office/officeart/2011/layout/HexagonRadial"/>
    <dgm:cxn modelId="{88627D8B-F804-4197-B5BE-F065F15B20FA}" type="presParOf" srcId="{408AE452-0F6F-4CBD-88EB-BBB701CA3F0D}" destId="{460E0715-5840-415E-A721-9419E6E497DB}" srcOrd="0" destOrd="0" presId="urn:microsoft.com/office/officeart/2011/layout/HexagonRadial"/>
    <dgm:cxn modelId="{ED2BA6C7-0029-4608-9CC7-F5C35A875E2C}" type="presParOf" srcId="{BD97823D-C918-4289-862C-637BCF08BE0C}" destId="{85342EF7-B35F-4907-AC72-A5971749D744}" srcOrd="6" destOrd="0" presId="urn:microsoft.com/office/officeart/2011/layout/HexagonRadial"/>
    <dgm:cxn modelId="{0B74598C-18CF-42B5-9C53-27234ED4F012}" type="presParOf" srcId="{BD97823D-C918-4289-862C-637BCF08BE0C}" destId="{6C1477BA-19FF-4C48-847C-6C8D072C4DC6}" srcOrd="7" destOrd="0" presId="urn:microsoft.com/office/officeart/2011/layout/HexagonRadial"/>
    <dgm:cxn modelId="{3F3D07C2-8956-463C-9131-674BB09FA279}" type="presParOf" srcId="{6C1477BA-19FF-4C48-847C-6C8D072C4DC6}" destId="{97B39F60-2B55-4C97-B835-ACB76D53EC70}" srcOrd="0" destOrd="0" presId="urn:microsoft.com/office/officeart/2011/layout/HexagonRadial"/>
    <dgm:cxn modelId="{7461DDFD-C30D-447A-9C77-70B14742950F}" type="presParOf" srcId="{BD97823D-C918-4289-862C-637BCF08BE0C}" destId="{CD496393-1F07-4494-95F3-27DA8543B3EB}" srcOrd="8" destOrd="0" presId="urn:microsoft.com/office/officeart/2011/layout/HexagonRadial"/>
    <dgm:cxn modelId="{9C1B2FC5-62DD-45BB-980F-B9C4B5F646C7}" type="presParOf" srcId="{BD97823D-C918-4289-862C-637BCF08BE0C}" destId="{1AB5DC33-62F8-4E7D-97B4-DDD9956F15B2}" srcOrd="9" destOrd="0" presId="urn:microsoft.com/office/officeart/2011/layout/HexagonRadial"/>
    <dgm:cxn modelId="{416E9F84-972A-4A7D-B1D7-A12ED792D893}" type="presParOf" srcId="{1AB5DC33-62F8-4E7D-97B4-DDD9956F15B2}" destId="{972FAA96-A02A-4ADA-8D06-3054065F8AE0}" srcOrd="0" destOrd="0" presId="urn:microsoft.com/office/officeart/2011/layout/HexagonRadial"/>
    <dgm:cxn modelId="{57F923CD-BC53-4D1C-8C73-BE8821EC5901}" type="presParOf" srcId="{BD97823D-C918-4289-862C-637BCF08BE0C}" destId="{66E9BCD2-98EC-4A55-B1A4-9465B631AB04}" srcOrd="10" destOrd="0" presId="urn:microsoft.com/office/officeart/2011/layout/HexagonRadial"/>
    <dgm:cxn modelId="{1483797A-3A7D-4F62-9077-78E5BE348DAB}" type="presParOf" srcId="{BD97823D-C918-4289-862C-637BCF08BE0C}" destId="{AFC278DD-E45E-44FC-9D2B-CDAF34B98B1A}" srcOrd="11" destOrd="0" presId="urn:microsoft.com/office/officeart/2011/layout/HexagonRadial"/>
    <dgm:cxn modelId="{825A7EE4-1AF4-4CFA-A318-65FC4DA1AAAC}" type="presParOf" srcId="{AFC278DD-E45E-44FC-9D2B-CDAF34B98B1A}" destId="{A9EBEE72-32AA-4E79-8088-1F8E37573F60}" srcOrd="0" destOrd="0" presId="urn:microsoft.com/office/officeart/2011/layout/HexagonRadial"/>
    <dgm:cxn modelId="{48D3AEC1-A9F0-453D-A766-DAF15AA676D6}" type="presParOf" srcId="{BD97823D-C918-4289-862C-637BCF08BE0C}" destId="{D00FA3E6-8BEA-4A01-9525-36005187399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55C6E5-679B-4C63-9787-01811CD1A6FC}" type="doc">
      <dgm:prSet loTypeId="urn:microsoft.com/office/officeart/2005/8/layout/chevron2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5D35E8A-803E-4B2A-80CF-94EEF42BB404}">
      <dgm:prSet phldrT="[Text]" custT="1"/>
      <dgm:spPr/>
      <dgm:t>
        <a:bodyPr/>
        <a:lstStyle/>
        <a:p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Time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17862A-948D-4456-939B-A541F13D6E7C}" type="parTrans" cxnId="{AD80A755-659F-4E3D-A919-691C491C8D14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50B08E-BCA9-4FF4-9FF7-6FD590EB8B5C}" type="sibTrans" cxnId="{AD80A755-659F-4E3D-A919-691C491C8D14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F18762-E35B-4BA5-AC95-0150206F9D35}">
      <dgm:prSet phldrT="[Text]" custT="1"/>
      <dgm:spPr/>
      <dgm:t>
        <a:bodyPr/>
        <a:lstStyle/>
        <a:p>
          <a:r>
            <a:rPr lang="en-IN" sz="2000" dirty="0" smtClean="0">
              <a:latin typeface="Arial" panose="020B0604020202020204" pitchFamily="34" charset="0"/>
              <a:cs typeface="Arial" panose="020B0604020202020204" pitchFamily="34" charset="0"/>
            </a:rPr>
            <a:t>With help of the current methodology the verification cycle has shortened by 5x with same set of resources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67BB1D-4B95-4F1E-95D4-5C469A051A14}" type="parTrans" cxnId="{275C46C3-B654-4C1C-80CF-96EAB16CFC3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90A984-2659-40BF-B5EE-B7F239BC6EBF}" type="sibTrans" cxnId="{275C46C3-B654-4C1C-80CF-96EAB16CFC3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6FF848-25A8-45A4-9A04-F28FCA0BB888}">
      <dgm:prSet phldrT="[Text]" custT="1"/>
      <dgm:spPr/>
      <dgm:t>
        <a:bodyPr/>
        <a:lstStyle/>
        <a:p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Speed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A5B316-A3C8-4BF9-AC0D-0BD292F97F44}" type="parTrans" cxnId="{5683D15F-6F25-41CD-BB2B-6C649E156B5A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A25CED-8053-4C0B-94D4-1357CA09CDE3}" type="sibTrans" cxnId="{5683D15F-6F25-41CD-BB2B-6C649E156B5A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822B0A-789E-4094-BBDE-4487A105EF8C}">
      <dgm:prSet custT="1"/>
      <dgm:spPr/>
      <dgm:t>
        <a:bodyPr/>
        <a:lstStyle/>
        <a:p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2.5x 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improvement in simulation speed has helped in effective utilization of licenses and closing of 4 projects in parallel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D52C75-BA5F-4096-9FAF-D463B26B1B3E}" type="parTrans" cxnId="{C3E82779-E374-4FA3-A27A-F21B546AB9C6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535CE0-A16C-48CF-B423-A5DAF69F261F}" type="sibTrans" cxnId="{C3E82779-E374-4FA3-A27A-F21B546AB9C6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C46D16-C3A5-4821-8F17-E1B6C7C485F1}">
      <dgm:prSet phldrT="[Text]" custT="1"/>
      <dgm:spPr/>
      <dgm:t>
        <a:bodyPr/>
        <a:lstStyle/>
        <a:p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Scope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4C8026-BB82-4C44-B583-3E1B765EF35A}" type="parTrans" cxnId="{9752FAD3-D869-40E4-8695-D15E3AB616E5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BE797E-B244-432A-921B-EC5EA72BF97A}" type="sibTrans" cxnId="{9752FAD3-D869-40E4-8695-D15E3AB616E5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82FB80-6354-4130-B299-663F814A3319}">
      <dgm:prSet custT="1"/>
      <dgm:spPr/>
      <dgm:t>
        <a:bodyPr/>
        <a:lstStyle/>
        <a:p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The automation flow 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can be extended to IP’s like MRAM, OTP, SER and SC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D16C6D-72CA-4CDB-8648-E39643BC096E}" type="parTrans" cxnId="{6C932BA0-D7EC-4D4D-A964-771211DA44F3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D70270-291F-4A59-88B0-23B1849FD3F9}" type="sibTrans" cxnId="{6C932BA0-D7EC-4D4D-A964-771211DA44F3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84CA4B-4FFC-4854-80E1-E0375804ACB3}" type="pres">
      <dgm:prSet presAssocID="{CA55C6E5-679B-4C63-9787-01811CD1A6F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00EF21-D94D-42C1-BF61-0F35DADE13A4}" type="pres">
      <dgm:prSet presAssocID="{B5D35E8A-803E-4B2A-80CF-94EEF42BB404}" presName="composite" presStyleCnt="0"/>
      <dgm:spPr/>
    </dgm:pt>
    <dgm:pt modelId="{3AF1FAC8-3528-4AC9-8454-EC36C87449B5}" type="pres">
      <dgm:prSet presAssocID="{B5D35E8A-803E-4B2A-80CF-94EEF42BB40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4252C-174C-43A6-8AAD-D88324C098E9}" type="pres">
      <dgm:prSet presAssocID="{B5D35E8A-803E-4B2A-80CF-94EEF42BB404}" presName="descendantText" presStyleLbl="alignAcc1" presStyleIdx="0" presStyleCnt="3" custLinFactNeighborX="2829" custLinFactNeighborY="-2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184AB-844D-4B85-BB7E-8A1FF30B5837}" type="pres">
      <dgm:prSet presAssocID="{A950B08E-BCA9-4FF4-9FF7-6FD590EB8B5C}" presName="sp" presStyleCnt="0"/>
      <dgm:spPr/>
    </dgm:pt>
    <dgm:pt modelId="{D4C7688E-BF99-45FD-89B3-CF3C475F58A2}" type="pres">
      <dgm:prSet presAssocID="{976FF848-25A8-45A4-9A04-F28FCA0BB888}" presName="composite" presStyleCnt="0"/>
      <dgm:spPr/>
    </dgm:pt>
    <dgm:pt modelId="{E46FA2A8-9738-4681-968B-46FBC7957EAD}" type="pres">
      <dgm:prSet presAssocID="{976FF848-25A8-45A4-9A04-F28FCA0BB88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647A1-00C4-41B0-831D-67395A199EA8}" type="pres">
      <dgm:prSet presAssocID="{976FF848-25A8-45A4-9A04-F28FCA0BB88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3242C-D9FF-40D3-8D0C-D30C2FCE368C}" type="pres">
      <dgm:prSet presAssocID="{1FA25CED-8053-4C0B-94D4-1357CA09CDE3}" presName="sp" presStyleCnt="0"/>
      <dgm:spPr/>
    </dgm:pt>
    <dgm:pt modelId="{A12FE033-6AA7-4858-A913-C18FC61DF968}" type="pres">
      <dgm:prSet presAssocID="{62C46D16-C3A5-4821-8F17-E1B6C7C485F1}" presName="composite" presStyleCnt="0"/>
      <dgm:spPr/>
    </dgm:pt>
    <dgm:pt modelId="{29EBB345-84E1-4540-A875-D71ED2C9CB21}" type="pres">
      <dgm:prSet presAssocID="{62C46D16-C3A5-4821-8F17-E1B6C7C485F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6CEFD-3E4E-4733-A020-3066CA17E47D}" type="pres">
      <dgm:prSet presAssocID="{62C46D16-C3A5-4821-8F17-E1B6C7C485F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62898D-93D6-4979-BC27-5E236D8C242D}" type="presOf" srcId="{62C46D16-C3A5-4821-8F17-E1B6C7C485F1}" destId="{29EBB345-84E1-4540-A875-D71ED2C9CB21}" srcOrd="0" destOrd="0" presId="urn:microsoft.com/office/officeart/2005/8/layout/chevron2"/>
    <dgm:cxn modelId="{F0DAA961-E900-47E0-BFD9-10818D3D76E7}" type="presOf" srcId="{976FF848-25A8-45A4-9A04-F28FCA0BB888}" destId="{E46FA2A8-9738-4681-968B-46FBC7957EAD}" srcOrd="0" destOrd="0" presId="urn:microsoft.com/office/officeart/2005/8/layout/chevron2"/>
    <dgm:cxn modelId="{EC12B901-C52E-4DC5-A8B3-CC894C3445A4}" type="presOf" srcId="{B5D35E8A-803E-4B2A-80CF-94EEF42BB404}" destId="{3AF1FAC8-3528-4AC9-8454-EC36C87449B5}" srcOrd="0" destOrd="0" presId="urn:microsoft.com/office/officeart/2005/8/layout/chevron2"/>
    <dgm:cxn modelId="{6C932BA0-D7EC-4D4D-A964-771211DA44F3}" srcId="{62C46D16-C3A5-4821-8F17-E1B6C7C485F1}" destId="{0F82FB80-6354-4130-B299-663F814A3319}" srcOrd="0" destOrd="0" parTransId="{A2D16C6D-72CA-4CDB-8648-E39643BC096E}" sibTransId="{EED70270-291F-4A59-88B0-23B1849FD3F9}"/>
    <dgm:cxn modelId="{C3E82779-E374-4FA3-A27A-F21B546AB9C6}" srcId="{976FF848-25A8-45A4-9A04-F28FCA0BB888}" destId="{29822B0A-789E-4094-BBDE-4487A105EF8C}" srcOrd="0" destOrd="0" parTransId="{EFD52C75-BA5F-4096-9FAF-D463B26B1B3E}" sibTransId="{E1535CE0-A16C-48CF-B423-A5DAF69F261F}"/>
    <dgm:cxn modelId="{D2881450-107E-4A17-891F-9DED43036C4F}" type="presOf" srcId="{29822B0A-789E-4094-BBDE-4487A105EF8C}" destId="{D98647A1-00C4-41B0-831D-67395A199EA8}" srcOrd="0" destOrd="0" presId="urn:microsoft.com/office/officeart/2005/8/layout/chevron2"/>
    <dgm:cxn modelId="{275C46C3-B654-4C1C-80CF-96EAB16CFC31}" srcId="{B5D35E8A-803E-4B2A-80CF-94EEF42BB404}" destId="{02F18762-E35B-4BA5-AC95-0150206F9D35}" srcOrd="0" destOrd="0" parTransId="{7B67BB1D-4B95-4F1E-95D4-5C469A051A14}" sibTransId="{4C90A984-2659-40BF-B5EE-B7F239BC6EBF}"/>
    <dgm:cxn modelId="{5683D15F-6F25-41CD-BB2B-6C649E156B5A}" srcId="{CA55C6E5-679B-4C63-9787-01811CD1A6FC}" destId="{976FF848-25A8-45A4-9A04-F28FCA0BB888}" srcOrd="1" destOrd="0" parTransId="{BDA5B316-A3C8-4BF9-AC0D-0BD292F97F44}" sibTransId="{1FA25CED-8053-4C0B-94D4-1357CA09CDE3}"/>
    <dgm:cxn modelId="{9752FAD3-D869-40E4-8695-D15E3AB616E5}" srcId="{CA55C6E5-679B-4C63-9787-01811CD1A6FC}" destId="{62C46D16-C3A5-4821-8F17-E1B6C7C485F1}" srcOrd="2" destOrd="0" parTransId="{D44C8026-BB82-4C44-B583-3E1B765EF35A}" sibTransId="{9ABE797E-B244-432A-921B-EC5EA72BF97A}"/>
    <dgm:cxn modelId="{19C2AA8F-EB2F-4F77-8164-80AA3581855B}" type="presOf" srcId="{CA55C6E5-679B-4C63-9787-01811CD1A6FC}" destId="{DD84CA4B-4FFC-4854-80E1-E0375804ACB3}" srcOrd="0" destOrd="0" presId="urn:microsoft.com/office/officeart/2005/8/layout/chevron2"/>
    <dgm:cxn modelId="{4DFA8C95-1EC5-40DA-B546-657F04555725}" type="presOf" srcId="{02F18762-E35B-4BA5-AC95-0150206F9D35}" destId="{AA74252C-174C-43A6-8AAD-D88324C098E9}" srcOrd="0" destOrd="0" presId="urn:microsoft.com/office/officeart/2005/8/layout/chevron2"/>
    <dgm:cxn modelId="{AD80A755-659F-4E3D-A919-691C491C8D14}" srcId="{CA55C6E5-679B-4C63-9787-01811CD1A6FC}" destId="{B5D35E8A-803E-4B2A-80CF-94EEF42BB404}" srcOrd="0" destOrd="0" parTransId="{C417862A-948D-4456-939B-A541F13D6E7C}" sibTransId="{A950B08E-BCA9-4FF4-9FF7-6FD590EB8B5C}"/>
    <dgm:cxn modelId="{32E10CFD-92ED-4D1E-8EA1-C2CF8411B1FF}" type="presOf" srcId="{0F82FB80-6354-4130-B299-663F814A3319}" destId="{A826CEFD-3E4E-4733-A020-3066CA17E47D}" srcOrd="0" destOrd="0" presId="urn:microsoft.com/office/officeart/2005/8/layout/chevron2"/>
    <dgm:cxn modelId="{D1877D29-DA0E-4BA8-9598-7F491AA95228}" type="presParOf" srcId="{DD84CA4B-4FFC-4854-80E1-E0375804ACB3}" destId="{5900EF21-D94D-42C1-BF61-0F35DADE13A4}" srcOrd="0" destOrd="0" presId="urn:microsoft.com/office/officeart/2005/8/layout/chevron2"/>
    <dgm:cxn modelId="{3052CD00-7448-4F12-A821-609FF89013E9}" type="presParOf" srcId="{5900EF21-D94D-42C1-BF61-0F35DADE13A4}" destId="{3AF1FAC8-3528-4AC9-8454-EC36C87449B5}" srcOrd="0" destOrd="0" presId="urn:microsoft.com/office/officeart/2005/8/layout/chevron2"/>
    <dgm:cxn modelId="{03CFFCCD-B903-44D8-BB5D-C39718850308}" type="presParOf" srcId="{5900EF21-D94D-42C1-BF61-0F35DADE13A4}" destId="{AA74252C-174C-43A6-8AAD-D88324C098E9}" srcOrd="1" destOrd="0" presId="urn:microsoft.com/office/officeart/2005/8/layout/chevron2"/>
    <dgm:cxn modelId="{5B1F042D-5F25-49D0-9573-E2669D2932E7}" type="presParOf" srcId="{DD84CA4B-4FFC-4854-80E1-E0375804ACB3}" destId="{71E184AB-844D-4B85-BB7E-8A1FF30B5837}" srcOrd="1" destOrd="0" presId="urn:microsoft.com/office/officeart/2005/8/layout/chevron2"/>
    <dgm:cxn modelId="{D5FAFB55-18A3-4C05-938C-11BA45DA268D}" type="presParOf" srcId="{DD84CA4B-4FFC-4854-80E1-E0375804ACB3}" destId="{D4C7688E-BF99-45FD-89B3-CF3C475F58A2}" srcOrd="2" destOrd="0" presId="urn:microsoft.com/office/officeart/2005/8/layout/chevron2"/>
    <dgm:cxn modelId="{1D494A7A-5A79-49A7-8CD3-08EF580CE599}" type="presParOf" srcId="{D4C7688E-BF99-45FD-89B3-CF3C475F58A2}" destId="{E46FA2A8-9738-4681-968B-46FBC7957EAD}" srcOrd="0" destOrd="0" presId="urn:microsoft.com/office/officeart/2005/8/layout/chevron2"/>
    <dgm:cxn modelId="{8794A8E2-D5F7-4C2B-BA1B-1855045B6FA2}" type="presParOf" srcId="{D4C7688E-BF99-45FD-89B3-CF3C475F58A2}" destId="{D98647A1-00C4-41B0-831D-67395A199EA8}" srcOrd="1" destOrd="0" presId="urn:microsoft.com/office/officeart/2005/8/layout/chevron2"/>
    <dgm:cxn modelId="{FC59DEBD-83D3-4695-855B-DFF4355547DC}" type="presParOf" srcId="{DD84CA4B-4FFC-4854-80E1-E0375804ACB3}" destId="{1DA3242C-D9FF-40D3-8D0C-D30C2FCE368C}" srcOrd="3" destOrd="0" presId="urn:microsoft.com/office/officeart/2005/8/layout/chevron2"/>
    <dgm:cxn modelId="{D31BDD35-CCC7-4EA0-80FE-D5F5CF3B12F0}" type="presParOf" srcId="{DD84CA4B-4FFC-4854-80E1-E0375804ACB3}" destId="{A12FE033-6AA7-4858-A913-C18FC61DF968}" srcOrd="4" destOrd="0" presId="urn:microsoft.com/office/officeart/2005/8/layout/chevron2"/>
    <dgm:cxn modelId="{0282E522-22B3-463F-9628-8D16F570F60B}" type="presParOf" srcId="{A12FE033-6AA7-4858-A913-C18FC61DF968}" destId="{29EBB345-84E1-4540-A875-D71ED2C9CB21}" srcOrd="0" destOrd="0" presId="urn:microsoft.com/office/officeart/2005/8/layout/chevron2"/>
    <dgm:cxn modelId="{0A84F030-865A-4071-864F-B39BF921DFDA}" type="presParOf" srcId="{A12FE033-6AA7-4858-A913-C18FC61DF968}" destId="{A826CEFD-3E4E-4733-A020-3066CA17E47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1A100F-7087-4976-8275-A87D5229BC86}" type="doc">
      <dgm:prSet loTypeId="urn:microsoft.com/office/officeart/2005/8/layout/b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74C3463-05D3-4045-A513-6142098EC125}">
      <dgm:prSet phldrT="[Text]" custT="1"/>
      <dgm:spPr/>
      <dgm:t>
        <a:bodyPr/>
        <a:lstStyle/>
        <a:p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Project Timelines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4A0517-153D-47FA-BD01-48B542438B7D}" type="parTrans" cxnId="{B101F1B8-E4A6-4400-B8B9-2EC056752A6A}">
      <dgm:prSet/>
      <dgm:spPr/>
      <dgm:t>
        <a:bodyPr/>
        <a:lstStyle/>
        <a:p>
          <a:endParaRPr lang="en-US"/>
        </a:p>
      </dgm:t>
    </dgm:pt>
    <dgm:pt modelId="{DC965A11-9ACC-4833-9974-A3829BAD7BC6}" type="sibTrans" cxnId="{B101F1B8-E4A6-4400-B8B9-2EC056752A6A}">
      <dgm:prSet/>
      <dgm:spPr/>
      <dgm:t>
        <a:bodyPr/>
        <a:lstStyle/>
        <a:p>
          <a:endParaRPr lang="en-US"/>
        </a:p>
      </dgm:t>
    </dgm:pt>
    <dgm:pt modelId="{69CE14FE-35E7-4E57-A907-B68A829EB67C}">
      <dgm:prSet phldrT="[Text]" custT="1"/>
      <dgm:spPr/>
      <dgm:t>
        <a:bodyPr/>
        <a:lstStyle/>
        <a:p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Regression Issues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A88C28-F117-4ABC-B833-B63609931B4A}" type="parTrans" cxnId="{C94F33FF-CA37-44FC-9CAE-BA4F9B29533C}">
      <dgm:prSet/>
      <dgm:spPr/>
      <dgm:t>
        <a:bodyPr/>
        <a:lstStyle/>
        <a:p>
          <a:endParaRPr lang="en-US"/>
        </a:p>
      </dgm:t>
    </dgm:pt>
    <dgm:pt modelId="{03DBF1CC-5EC2-4EB9-BB2A-6C2A46232CC6}" type="sibTrans" cxnId="{C94F33FF-CA37-44FC-9CAE-BA4F9B29533C}">
      <dgm:prSet/>
      <dgm:spPr/>
      <dgm:t>
        <a:bodyPr/>
        <a:lstStyle/>
        <a:p>
          <a:endParaRPr lang="en-US"/>
        </a:p>
      </dgm:t>
    </dgm:pt>
    <dgm:pt modelId="{41AE2D0C-4F58-485D-81A2-75E7CB07DC68}">
      <dgm:prSet phldrT="[Text]" custT="1"/>
      <dgm:spPr/>
      <dgm:t>
        <a:bodyPr/>
        <a:lstStyle/>
        <a:p>
          <a:pPr>
            <a:lnSpc>
              <a:spcPct val="125000"/>
            </a:lnSpc>
          </a:pP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Auto kill of long run tests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2114B0-155F-433B-96D9-345C0920F9C3}" type="parTrans" cxnId="{BCDD8951-B00D-4564-8CF6-D99974139E4F}">
      <dgm:prSet/>
      <dgm:spPr/>
      <dgm:t>
        <a:bodyPr/>
        <a:lstStyle/>
        <a:p>
          <a:endParaRPr lang="en-US"/>
        </a:p>
      </dgm:t>
    </dgm:pt>
    <dgm:pt modelId="{BCA537C6-F85A-43C7-AAF4-75573E2050B6}" type="sibTrans" cxnId="{BCDD8951-B00D-4564-8CF6-D99974139E4F}">
      <dgm:prSet/>
      <dgm:spPr/>
      <dgm:t>
        <a:bodyPr/>
        <a:lstStyle/>
        <a:p>
          <a:endParaRPr lang="en-US"/>
        </a:p>
      </dgm:t>
    </dgm:pt>
    <dgm:pt modelId="{E7060E1E-3B2F-4A87-9424-2A27C88982A4}">
      <dgm:prSet phldrT="[Text]" custT="1"/>
      <dgm:spPr/>
      <dgm:t>
        <a:bodyPr/>
        <a:lstStyle/>
        <a:p>
          <a:pPr>
            <a:lnSpc>
              <a:spcPct val="125000"/>
            </a:lnSpc>
          </a:pP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Regression time spanning over 14-16 days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0E32F5-979D-4940-B3E3-2D082D6798E9}" type="parTrans" cxnId="{E01EF3FA-1A4A-4B34-9397-FB9524EFE4EE}">
      <dgm:prSet/>
      <dgm:spPr/>
      <dgm:t>
        <a:bodyPr/>
        <a:lstStyle/>
        <a:p>
          <a:endParaRPr lang="en-US"/>
        </a:p>
      </dgm:t>
    </dgm:pt>
    <dgm:pt modelId="{48687E27-744E-44C8-B8C5-ED509CB7DDE1}" type="sibTrans" cxnId="{E01EF3FA-1A4A-4B34-9397-FB9524EFE4EE}">
      <dgm:prSet/>
      <dgm:spPr/>
      <dgm:t>
        <a:bodyPr/>
        <a:lstStyle/>
        <a:p>
          <a:endParaRPr lang="en-US"/>
        </a:p>
      </dgm:t>
    </dgm:pt>
    <dgm:pt modelId="{56A607E4-29BB-416E-931D-7760D7E4F2E8}">
      <dgm:prSet phldrT="[Text]" custT="1"/>
      <dgm:spPr/>
      <dgm:t>
        <a:bodyPr/>
        <a:lstStyle/>
        <a:p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Extra Resource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832E39-6FBE-4F5B-8BA6-0A7F944AE2A0}" type="parTrans" cxnId="{AEB07DAA-FC01-4D38-8496-02DC6EEDAE3F}">
      <dgm:prSet/>
      <dgm:spPr/>
      <dgm:t>
        <a:bodyPr/>
        <a:lstStyle/>
        <a:p>
          <a:endParaRPr lang="en-US"/>
        </a:p>
      </dgm:t>
    </dgm:pt>
    <dgm:pt modelId="{62599556-8EE0-4B93-848C-E1D34914895D}" type="sibTrans" cxnId="{AEB07DAA-FC01-4D38-8496-02DC6EEDAE3F}">
      <dgm:prSet/>
      <dgm:spPr/>
      <dgm:t>
        <a:bodyPr/>
        <a:lstStyle/>
        <a:p>
          <a:endParaRPr lang="en-US"/>
        </a:p>
      </dgm:t>
    </dgm:pt>
    <dgm:pt modelId="{D39E5663-DB5E-411D-AAD3-646555E9F472}">
      <dgm:prSet phldrT="[Text]" custT="1"/>
      <dgm:spPr/>
      <dgm:t>
        <a:bodyPr/>
        <a:lstStyle/>
        <a:p>
          <a:pPr>
            <a:lnSpc>
              <a:spcPct val="125000"/>
            </a:lnSpc>
          </a:pP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Test/Checkers/Coverage/ Connectivity development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C24C1B-D8C0-42A4-8841-3685511E430A}" type="parTrans" cxnId="{517CD672-DF31-4386-9D43-478C3BD523B8}">
      <dgm:prSet/>
      <dgm:spPr/>
      <dgm:t>
        <a:bodyPr/>
        <a:lstStyle/>
        <a:p>
          <a:endParaRPr lang="en-US"/>
        </a:p>
      </dgm:t>
    </dgm:pt>
    <dgm:pt modelId="{9B8807DB-ECAD-4BD2-A27D-A8670480F6A3}" type="sibTrans" cxnId="{517CD672-DF31-4386-9D43-478C3BD523B8}">
      <dgm:prSet/>
      <dgm:spPr/>
      <dgm:t>
        <a:bodyPr/>
        <a:lstStyle/>
        <a:p>
          <a:endParaRPr lang="en-US"/>
        </a:p>
      </dgm:t>
    </dgm:pt>
    <dgm:pt modelId="{3AAB522A-9076-4C85-9575-250F0AEC36A7}">
      <dgm:prSet phldrT="[Text]" custT="1"/>
      <dgm:spPr/>
      <dgm:t>
        <a:bodyPr/>
        <a:lstStyle/>
        <a:p>
          <a:pPr>
            <a:lnSpc>
              <a:spcPct val="125000"/>
            </a:lnSpc>
          </a:pP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Multiple Iterations for Coverage Closure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89DBB1-F74D-4BCA-9846-5F06D1D495EE}" type="parTrans" cxnId="{E64BE89F-9425-4A48-9B2C-894799F8F746}">
      <dgm:prSet/>
      <dgm:spPr/>
      <dgm:t>
        <a:bodyPr/>
        <a:lstStyle/>
        <a:p>
          <a:endParaRPr lang="en-US"/>
        </a:p>
      </dgm:t>
    </dgm:pt>
    <dgm:pt modelId="{A4410E4F-00D2-4757-A687-C06B1E1F0E16}" type="sibTrans" cxnId="{E64BE89F-9425-4A48-9B2C-894799F8F746}">
      <dgm:prSet/>
      <dgm:spPr/>
      <dgm:t>
        <a:bodyPr/>
        <a:lstStyle/>
        <a:p>
          <a:endParaRPr lang="en-US"/>
        </a:p>
      </dgm:t>
    </dgm:pt>
    <dgm:pt modelId="{C1FA5D89-EF56-43D6-9B81-7CABD51816D4}">
      <dgm:prSet phldrT="[Text]" custT="1"/>
      <dgm:spPr/>
      <dgm:t>
        <a:bodyPr/>
        <a:lstStyle/>
        <a:p>
          <a:pPr>
            <a:lnSpc>
              <a:spcPct val="125000"/>
            </a:lnSpc>
          </a:pP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Test vector generation and Review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7581C9-D553-4493-AF41-7FC0AE6DA631}" type="parTrans" cxnId="{8EA7DC77-4D1F-40F5-896A-8C5C4BB67B19}">
      <dgm:prSet/>
      <dgm:spPr/>
      <dgm:t>
        <a:bodyPr/>
        <a:lstStyle/>
        <a:p>
          <a:endParaRPr lang="en-US"/>
        </a:p>
      </dgm:t>
    </dgm:pt>
    <dgm:pt modelId="{E228B516-8FB6-4615-B7AF-74BC5D7AE156}" type="sibTrans" cxnId="{8EA7DC77-4D1F-40F5-896A-8C5C4BB67B19}">
      <dgm:prSet/>
      <dgm:spPr/>
      <dgm:t>
        <a:bodyPr/>
        <a:lstStyle/>
        <a:p>
          <a:endParaRPr lang="en-US"/>
        </a:p>
      </dgm:t>
    </dgm:pt>
    <dgm:pt modelId="{01F15C6E-B797-4E01-9CBA-7163D78235A7}">
      <dgm:prSet phldrT="[Text]" custT="1"/>
      <dgm:spPr/>
      <dgm:t>
        <a:bodyPr/>
        <a:lstStyle/>
        <a:p>
          <a:pPr>
            <a:lnSpc>
              <a:spcPct val="125000"/>
            </a:lnSpc>
          </a:pP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Gaps in vector-list/floorplan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B60C74-140C-467E-94ED-13F89B428F0E}" type="parTrans" cxnId="{A02CAF81-8A74-46B0-9528-B71BBB4F862E}">
      <dgm:prSet/>
      <dgm:spPr/>
      <dgm:t>
        <a:bodyPr/>
        <a:lstStyle/>
        <a:p>
          <a:endParaRPr lang="en-US"/>
        </a:p>
      </dgm:t>
    </dgm:pt>
    <dgm:pt modelId="{E3937E8F-EF97-4677-959D-EB7B41588A74}" type="sibTrans" cxnId="{A02CAF81-8A74-46B0-9528-B71BBB4F862E}">
      <dgm:prSet/>
      <dgm:spPr/>
      <dgm:t>
        <a:bodyPr/>
        <a:lstStyle/>
        <a:p>
          <a:endParaRPr lang="en-US"/>
        </a:p>
      </dgm:t>
    </dgm:pt>
    <dgm:pt modelId="{EAE9A922-F45D-4845-A78B-0C5DDC858C07}">
      <dgm:prSet phldrT="[Text]" custT="1"/>
      <dgm:spPr/>
      <dgm:t>
        <a:bodyPr/>
        <a:lstStyle/>
        <a:p>
          <a:pPr>
            <a:lnSpc>
              <a:spcPct val="125000"/>
            </a:lnSpc>
          </a:pPr>
          <a:r>
            <a:rPr lang="en-US" sz="2000" spc="0" dirty="0" smtClean="0">
              <a:latin typeface="Arial" panose="020B0604020202020204" pitchFamily="34" charset="0"/>
              <a:cs typeface="Arial" panose="020B0604020202020204" pitchFamily="34" charset="0"/>
            </a:rPr>
            <a:t>Delay in Input collaterals</a:t>
          </a:r>
          <a:endParaRPr lang="en-US" sz="2000" spc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6D9701-2EF0-4ACC-A38E-EEF2DB711718}" type="sibTrans" cxnId="{3C057494-808D-4DBA-8CA7-ED22F3642544}">
      <dgm:prSet/>
      <dgm:spPr/>
      <dgm:t>
        <a:bodyPr/>
        <a:lstStyle/>
        <a:p>
          <a:endParaRPr lang="en-US"/>
        </a:p>
      </dgm:t>
    </dgm:pt>
    <dgm:pt modelId="{99C3038F-7510-4546-841A-93C27C67B8C8}" type="parTrans" cxnId="{3C057494-808D-4DBA-8CA7-ED22F3642544}">
      <dgm:prSet/>
      <dgm:spPr/>
      <dgm:t>
        <a:bodyPr/>
        <a:lstStyle/>
        <a:p>
          <a:endParaRPr lang="en-US"/>
        </a:p>
      </dgm:t>
    </dgm:pt>
    <dgm:pt modelId="{4A7AB2A5-2B7D-41F5-BE03-BCD7C958D838}">
      <dgm:prSet phldrT="[Text]" custT="1"/>
      <dgm:spPr/>
      <dgm:t>
        <a:bodyPr/>
        <a:lstStyle/>
        <a:p>
          <a:pPr>
            <a:lnSpc>
              <a:spcPct val="125000"/>
            </a:lnSpc>
          </a:pPr>
          <a:r>
            <a:rPr lang="en-US" sz="2000" spc="0" dirty="0" smtClean="0">
              <a:latin typeface="Arial" panose="020B0604020202020204" pitchFamily="34" charset="0"/>
              <a:cs typeface="Arial" panose="020B0604020202020204" pitchFamily="34" charset="0"/>
            </a:rPr>
            <a:t>Unplanned RTL Releases</a:t>
          </a:r>
          <a:endParaRPr lang="en-US" sz="2000" spc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A0294E-756C-4606-B6A6-3A4F6D816571}" type="sibTrans" cxnId="{ED52BF1A-BEA4-4C78-9B52-4F9A9A181F5F}">
      <dgm:prSet/>
      <dgm:spPr/>
      <dgm:t>
        <a:bodyPr/>
        <a:lstStyle/>
        <a:p>
          <a:endParaRPr lang="en-US"/>
        </a:p>
      </dgm:t>
    </dgm:pt>
    <dgm:pt modelId="{5464F2A8-4ADE-4500-A762-87DDF0BD4FE0}" type="parTrans" cxnId="{ED52BF1A-BEA4-4C78-9B52-4F9A9A181F5F}">
      <dgm:prSet/>
      <dgm:spPr/>
      <dgm:t>
        <a:bodyPr/>
        <a:lstStyle/>
        <a:p>
          <a:endParaRPr lang="en-US"/>
        </a:p>
      </dgm:t>
    </dgm:pt>
    <dgm:pt modelId="{5A9EFAF6-E706-430C-8BF6-93506F57AFB0}">
      <dgm:prSet phldrT="[Text]" custT="1"/>
      <dgm:spPr/>
      <dgm:t>
        <a:bodyPr/>
        <a:lstStyle/>
        <a:p>
          <a:pPr>
            <a:lnSpc>
              <a:spcPct val="125000"/>
            </a:lnSpc>
          </a:pPr>
          <a:r>
            <a:rPr lang="en-US" sz="2000" spc="0" dirty="0" smtClean="0">
              <a:latin typeface="Arial" panose="020B0604020202020204" pitchFamily="34" charset="0"/>
              <a:cs typeface="Arial" panose="020B0604020202020204" pitchFamily="34" charset="0"/>
            </a:rPr>
            <a:t>3-4 Projects in Parallel</a:t>
          </a:r>
          <a:endParaRPr lang="en-US" sz="2000" spc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B7D643-E6CC-4EC1-870B-7DF1890A09CB}" type="sibTrans" cxnId="{9378C48A-F43B-4E71-9066-AED2D2254FE6}">
      <dgm:prSet/>
      <dgm:spPr/>
      <dgm:t>
        <a:bodyPr/>
        <a:lstStyle/>
        <a:p>
          <a:endParaRPr lang="en-US"/>
        </a:p>
      </dgm:t>
    </dgm:pt>
    <dgm:pt modelId="{1B6BE5CA-4E41-45DC-B911-527C46EB1241}" type="parTrans" cxnId="{9378C48A-F43B-4E71-9066-AED2D2254FE6}">
      <dgm:prSet/>
      <dgm:spPr/>
      <dgm:t>
        <a:bodyPr/>
        <a:lstStyle/>
        <a:p>
          <a:endParaRPr lang="en-US"/>
        </a:p>
      </dgm:t>
    </dgm:pt>
    <dgm:pt modelId="{6CC443DC-088F-45DE-AE72-7768398D6D68}">
      <dgm:prSet phldrT="[Text]" custT="1"/>
      <dgm:spPr/>
      <dgm:t>
        <a:bodyPr/>
        <a:lstStyle/>
        <a:p>
          <a:pPr>
            <a:lnSpc>
              <a:spcPct val="125000"/>
            </a:lnSpc>
          </a:pPr>
          <a:r>
            <a:rPr lang="en-US" sz="2000" spc="0" dirty="0" smtClean="0">
              <a:latin typeface="Arial" panose="020B0604020202020204" pitchFamily="34" charset="0"/>
              <a:cs typeface="Arial" panose="020B0604020202020204" pitchFamily="34" charset="0"/>
            </a:rPr>
            <a:t>Shorter Project Timelines</a:t>
          </a:r>
          <a:endParaRPr lang="en-US" sz="2000" spc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E2A0C2-70C5-436F-93F9-2D69E72D4E87}" type="sibTrans" cxnId="{F457BB93-56D6-4AD0-8628-EFE5EE4C8BE5}">
      <dgm:prSet/>
      <dgm:spPr/>
      <dgm:t>
        <a:bodyPr/>
        <a:lstStyle/>
        <a:p>
          <a:endParaRPr lang="en-US"/>
        </a:p>
      </dgm:t>
    </dgm:pt>
    <dgm:pt modelId="{BAA4677D-D27A-4B83-8660-5D9DC098814B}" type="parTrans" cxnId="{F457BB93-56D6-4AD0-8628-EFE5EE4C8BE5}">
      <dgm:prSet/>
      <dgm:spPr/>
      <dgm:t>
        <a:bodyPr/>
        <a:lstStyle/>
        <a:p>
          <a:endParaRPr lang="en-US"/>
        </a:p>
      </dgm:t>
    </dgm:pt>
    <dgm:pt modelId="{3CAF7A3A-330D-484D-8C6E-19E4041EDF69}">
      <dgm:prSet phldrT="[Text]" custT="1"/>
      <dgm:spPr/>
      <dgm:t>
        <a:bodyPr/>
        <a:lstStyle/>
        <a:p>
          <a:pPr>
            <a:lnSpc>
              <a:spcPct val="125000"/>
            </a:lnSpc>
          </a:pPr>
          <a:r>
            <a:rPr lang="en-US" sz="2000" spc="0" dirty="0" smtClean="0">
              <a:latin typeface="Arial" panose="020B0604020202020204" pitchFamily="34" charset="0"/>
              <a:cs typeface="Arial" panose="020B0604020202020204" pitchFamily="34" charset="0"/>
            </a:rPr>
            <a:t>Support for Silicon Debug</a:t>
          </a:r>
          <a:endParaRPr lang="en-US" sz="2000" spc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D53F2D-C758-45E5-98BE-5D3AEF2DCB4A}" type="parTrans" cxnId="{4DFE333F-976F-40B5-BF9F-06425F6E6EA7}">
      <dgm:prSet/>
      <dgm:spPr/>
      <dgm:t>
        <a:bodyPr/>
        <a:lstStyle/>
        <a:p>
          <a:endParaRPr lang="en-US"/>
        </a:p>
      </dgm:t>
    </dgm:pt>
    <dgm:pt modelId="{8ED5CFFE-C018-4010-8B9A-6AF684EA12DA}" type="sibTrans" cxnId="{4DFE333F-976F-40B5-BF9F-06425F6E6EA7}">
      <dgm:prSet/>
      <dgm:spPr/>
      <dgm:t>
        <a:bodyPr/>
        <a:lstStyle/>
        <a:p>
          <a:endParaRPr lang="en-US"/>
        </a:p>
      </dgm:t>
    </dgm:pt>
    <dgm:pt modelId="{0AF8A21A-2EFC-4F82-AD34-E92D17122D49}">
      <dgm:prSet phldrT="[Text]" custT="1"/>
      <dgm:spPr/>
      <dgm:t>
        <a:bodyPr/>
        <a:lstStyle/>
        <a:p>
          <a:pPr>
            <a:lnSpc>
              <a:spcPct val="125000"/>
            </a:lnSpc>
          </a:pP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Limited regression slots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7FA09D-D381-43BC-8512-B0F522E03AE4}" type="parTrans" cxnId="{673EF620-D8E6-4012-AAFA-4F7C9ED63E79}">
      <dgm:prSet/>
      <dgm:spPr/>
      <dgm:t>
        <a:bodyPr/>
        <a:lstStyle/>
        <a:p>
          <a:endParaRPr lang="en-US"/>
        </a:p>
      </dgm:t>
    </dgm:pt>
    <dgm:pt modelId="{5474125A-DBCE-4E77-897F-0FAE2DC51435}" type="sibTrans" cxnId="{673EF620-D8E6-4012-AAFA-4F7C9ED63E79}">
      <dgm:prSet/>
      <dgm:spPr/>
      <dgm:t>
        <a:bodyPr/>
        <a:lstStyle/>
        <a:p>
          <a:endParaRPr lang="en-US"/>
        </a:p>
      </dgm:t>
    </dgm:pt>
    <dgm:pt modelId="{CA6E188B-6CE9-43CE-AD99-67375A2FB9F0}" type="pres">
      <dgm:prSet presAssocID="{BC1A100F-7087-4976-8275-A87D5229BC86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808986-18A0-4961-AFD3-53FA24155E04}" type="pres">
      <dgm:prSet presAssocID="{374C3463-05D3-4045-A513-6142098EC125}" presName="compNode" presStyleCnt="0"/>
      <dgm:spPr/>
    </dgm:pt>
    <dgm:pt modelId="{79DD245F-814F-4EB0-B514-6EDE267368FD}" type="pres">
      <dgm:prSet presAssocID="{374C3463-05D3-4045-A513-6142098EC125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A7981-50D2-47FB-8A6A-E6BAFA22E88A}" type="pres">
      <dgm:prSet presAssocID="{374C3463-05D3-4045-A513-6142098EC12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8F771-7AD0-4A4F-9E45-041BC65528F9}" type="pres">
      <dgm:prSet presAssocID="{374C3463-05D3-4045-A513-6142098EC125}" presName="parentRect" presStyleLbl="alignNode1" presStyleIdx="0" presStyleCnt="3"/>
      <dgm:spPr/>
      <dgm:t>
        <a:bodyPr/>
        <a:lstStyle/>
        <a:p>
          <a:endParaRPr lang="en-US"/>
        </a:p>
      </dgm:t>
    </dgm:pt>
    <dgm:pt modelId="{A6A56CA6-B7C6-4CB6-82B4-1675318D24C2}" type="pres">
      <dgm:prSet presAssocID="{374C3463-05D3-4045-A513-6142098EC125}" presName="adorn" presStyleLbl="fgAccFollowNode1" presStyleIdx="0" presStyleCnt="3"/>
      <dgm:spPr>
        <a:blipFill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 trans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n-US"/>
        </a:p>
      </dgm:t>
    </dgm:pt>
    <dgm:pt modelId="{9A54CAA7-4EC5-4F3C-AC4D-0D07C4F90CE6}" type="pres">
      <dgm:prSet presAssocID="{DC965A11-9ACC-4833-9974-A3829BAD7BC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3806232-B2F4-4CA9-86BE-3CFCB36869B2}" type="pres">
      <dgm:prSet presAssocID="{69CE14FE-35E7-4E57-A907-B68A829EB67C}" presName="compNode" presStyleCnt="0"/>
      <dgm:spPr/>
    </dgm:pt>
    <dgm:pt modelId="{5E44B504-6F8D-43A1-8A2C-A89CA678C871}" type="pres">
      <dgm:prSet presAssocID="{69CE14FE-35E7-4E57-A907-B68A829EB67C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898757-3FDD-42E6-8FDA-C5219EA71D37}" type="pres">
      <dgm:prSet presAssocID="{69CE14FE-35E7-4E57-A907-B68A829EB67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094F8-5BA6-45BE-9583-2821056089B1}" type="pres">
      <dgm:prSet presAssocID="{69CE14FE-35E7-4E57-A907-B68A829EB67C}" presName="parentRect" presStyleLbl="alignNode1" presStyleIdx="1" presStyleCnt="3"/>
      <dgm:spPr/>
      <dgm:t>
        <a:bodyPr/>
        <a:lstStyle/>
        <a:p>
          <a:endParaRPr lang="en-US"/>
        </a:p>
      </dgm:t>
    </dgm:pt>
    <dgm:pt modelId="{213EFF69-B8F4-46AA-9025-2F623F7A592A}" type="pres">
      <dgm:prSet presAssocID="{69CE14FE-35E7-4E57-A907-B68A829EB67C}" presName="adorn" presStyleLbl="fgAccFollowNode1" presStyleIdx="1" presStyleCnt="3"/>
      <dgm:spPr>
        <a:blipFill dpi="0" rotWithShape="1">
          <a:blip xmlns:r="http://schemas.openxmlformats.org/officeDocument/2006/relationships"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105" t="-11234" r="-8105" b="-11234"/>
          </a:stretch>
        </a:blipFill>
      </dgm:spPr>
      <dgm:t>
        <a:bodyPr/>
        <a:lstStyle/>
        <a:p>
          <a:endParaRPr lang="en-US"/>
        </a:p>
      </dgm:t>
    </dgm:pt>
    <dgm:pt modelId="{7AB1C5F6-2717-4747-AC62-95E3A9A174D2}" type="pres">
      <dgm:prSet presAssocID="{03DBF1CC-5EC2-4EB9-BB2A-6C2A46232CC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659E5B0-0D0F-40AC-A340-EA68379A75A3}" type="pres">
      <dgm:prSet presAssocID="{56A607E4-29BB-416E-931D-7760D7E4F2E8}" presName="compNode" presStyleCnt="0"/>
      <dgm:spPr/>
    </dgm:pt>
    <dgm:pt modelId="{793D2B85-5B6C-44B2-99B0-6EF05B2D8C5F}" type="pres">
      <dgm:prSet presAssocID="{56A607E4-29BB-416E-931D-7760D7E4F2E8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3D44A-2D64-41AB-8BF1-B41A55C98018}" type="pres">
      <dgm:prSet presAssocID="{56A607E4-29BB-416E-931D-7760D7E4F2E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15C9C8-506D-4DA7-B0F5-1F0F1A098F86}" type="pres">
      <dgm:prSet presAssocID="{56A607E4-29BB-416E-931D-7760D7E4F2E8}" presName="parentRect" presStyleLbl="alignNode1" presStyleIdx="2" presStyleCnt="3"/>
      <dgm:spPr/>
      <dgm:t>
        <a:bodyPr/>
        <a:lstStyle/>
        <a:p>
          <a:endParaRPr lang="en-US"/>
        </a:p>
      </dgm:t>
    </dgm:pt>
    <dgm:pt modelId="{5A811CE7-B9FD-43D1-8731-3ACBFDB244EE}" type="pres">
      <dgm:prSet presAssocID="{56A607E4-29BB-416E-931D-7760D7E4F2E8}" presName="adorn" presStyleLbl="fgAccFollowNode1" presStyleIdx="2" presStyleCnt="3"/>
      <dgm:spPr>
        <a:blipFill dpi="0" rotWithShape="1">
          <a:blip xmlns:r="http://schemas.openxmlformats.org/officeDocument/2006/relationships"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013" t="1013" r="1013" b="1013"/>
          </a:stretch>
        </a:blipFill>
      </dgm:spPr>
      <dgm:t>
        <a:bodyPr/>
        <a:lstStyle/>
        <a:p>
          <a:endParaRPr lang="en-US"/>
        </a:p>
      </dgm:t>
    </dgm:pt>
  </dgm:ptLst>
  <dgm:cxnLst>
    <dgm:cxn modelId="{6757F41D-B691-4036-9507-8E3C90DD052D}" type="presOf" srcId="{0AF8A21A-2EFC-4F82-AD34-E92D17122D49}" destId="{5E44B504-6F8D-43A1-8A2C-A89CA678C871}" srcOrd="0" destOrd="3" presId="urn:microsoft.com/office/officeart/2005/8/layout/bList2"/>
    <dgm:cxn modelId="{C94F33FF-CA37-44FC-9CAE-BA4F9B29533C}" srcId="{BC1A100F-7087-4976-8275-A87D5229BC86}" destId="{69CE14FE-35E7-4E57-A907-B68A829EB67C}" srcOrd="1" destOrd="0" parTransId="{20A88C28-F117-4ABC-B833-B63609931B4A}" sibTransId="{03DBF1CC-5EC2-4EB9-BB2A-6C2A46232CC6}"/>
    <dgm:cxn modelId="{BCDD8951-B00D-4564-8CF6-D99974139E4F}" srcId="{69CE14FE-35E7-4E57-A907-B68A829EB67C}" destId="{41AE2D0C-4F58-485D-81A2-75E7CB07DC68}" srcOrd="0" destOrd="0" parTransId="{B52114B0-155F-433B-96D9-345C0920F9C3}" sibTransId="{BCA537C6-F85A-43C7-AAF4-75573E2050B6}"/>
    <dgm:cxn modelId="{48279ECF-2F04-44C1-BC4F-D6C1E01D65F6}" type="presOf" srcId="{374C3463-05D3-4045-A513-6142098EC125}" destId="{0DEA7981-50D2-47FB-8A6A-E6BAFA22E88A}" srcOrd="0" destOrd="0" presId="urn:microsoft.com/office/officeart/2005/8/layout/bList2"/>
    <dgm:cxn modelId="{BB7DB2E5-FD62-4059-80F9-3791F281AF5B}" type="presOf" srcId="{5A9EFAF6-E706-430C-8BF6-93506F57AFB0}" destId="{79DD245F-814F-4EB0-B514-6EDE267368FD}" srcOrd="0" destOrd="2" presId="urn:microsoft.com/office/officeart/2005/8/layout/bList2"/>
    <dgm:cxn modelId="{707CCA49-564A-4792-AEED-286B4E0574CC}" type="presOf" srcId="{EAE9A922-F45D-4845-A78B-0C5DDC858C07}" destId="{79DD245F-814F-4EB0-B514-6EDE267368FD}" srcOrd="0" destOrd="0" presId="urn:microsoft.com/office/officeart/2005/8/layout/bList2"/>
    <dgm:cxn modelId="{ED52BF1A-BEA4-4C78-9B52-4F9A9A181F5F}" srcId="{374C3463-05D3-4045-A513-6142098EC125}" destId="{4A7AB2A5-2B7D-41F5-BE03-BCD7C958D838}" srcOrd="1" destOrd="0" parTransId="{5464F2A8-4ADE-4500-A762-87DDF0BD4FE0}" sibTransId="{CFA0294E-756C-4606-B6A6-3A4F6D816571}"/>
    <dgm:cxn modelId="{C7C0558C-F411-49BE-A7C7-C3DAB47B9373}" type="presOf" srcId="{4A7AB2A5-2B7D-41F5-BE03-BCD7C958D838}" destId="{79DD245F-814F-4EB0-B514-6EDE267368FD}" srcOrd="0" destOrd="1" presId="urn:microsoft.com/office/officeart/2005/8/layout/bList2"/>
    <dgm:cxn modelId="{FF59FC67-CB09-48A1-8380-D45957D85DC3}" type="presOf" srcId="{03DBF1CC-5EC2-4EB9-BB2A-6C2A46232CC6}" destId="{7AB1C5F6-2717-4747-AC62-95E3A9A174D2}" srcOrd="0" destOrd="0" presId="urn:microsoft.com/office/officeart/2005/8/layout/bList2"/>
    <dgm:cxn modelId="{B101F1B8-E4A6-4400-B8B9-2EC056752A6A}" srcId="{BC1A100F-7087-4976-8275-A87D5229BC86}" destId="{374C3463-05D3-4045-A513-6142098EC125}" srcOrd="0" destOrd="0" parTransId="{E64A0517-153D-47FA-BD01-48B542438B7D}" sibTransId="{DC965A11-9ACC-4833-9974-A3829BAD7BC6}"/>
    <dgm:cxn modelId="{EE684E09-D62E-4E7F-9CDC-8CE628C2EE08}" type="presOf" srcId="{374C3463-05D3-4045-A513-6142098EC125}" destId="{3AA8F771-7AD0-4A4F-9E45-041BC65528F9}" srcOrd="1" destOrd="0" presId="urn:microsoft.com/office/officeart/2005/8/layout/bList2"/>
    <dgm:cxn modelId="{673EF620-D8E6-4012-AAFA-4F7C9ED63E79}" srcId="{69CE14FE-35E7-4E57-A907-B68A829EB67C}" destId="{0AF8A21A-2EFC-4F82-AD34-E92D17122D49}" srcOrd="3" destOrd="0" parTransId="{AD7FA09D-D381-43BC-8512-B0F522E03AE4}" sibTransId="{5474125A-DBCE-4E77-897F-0FAE2DC51435}"/>
    <dgm:cxn modelId="{F457BB93-56D6-4AD0-8628-EFE5EE4C8BE5}" srcId="{374C3463-05D3-4045-A513-6142098EC125}" destId="{6CC443DC-088F-45DE-AE72-7768398D6D68}" srcOrd="3" destOrd="0" parTransId="{BAA4677D-D27A-4B83-8660-5D9DC098814B}" sibTransId="{8FE2A0C2-70C5-436F-93F9-2D69E72D4E87}"/>
    <dgm:cxn modelId="{BC32606C-1EB5-4EBA-9928-506B92999040}" type="presOf" srcId="{D39E5663-DB5E-411D-AAD3-646555E9F472}" destId="{793D2B85-5B6C-44B2-99B0-6EF05B2D8C5F}" srcOrd="0" destOrd="0" presId="urn:microsoft.com/office/officeart/2005/8/layout/bList2"/>
    <dgm:cxn modelId="{A02CAF81-8A74-46B0-9528-B71BBB4F862E}" srcId="{69CE14FE-35E7-4E57-A907-B68A829EB67C}" destId="{01F15C6E-B797-4E01-9CBA-7163D78235A7}" srcOrd="2" destOrd="0" parTransId="{17B60C74-140C-467E-94ED-13F89B428F0E}" sibTransId="{E3937E8F-EF97-4677-959D-EB7B41588A74}"/>
    <dgm:cxn modelId="{E1695DC8-FB7F-4BD3-82B7-59FF2B9FCF00}" type="presOf" srcId="{E7060E1E-3B2F-4A87-9424-2A27C88982A4}" destId="{5E44B504-6F8D-43A1-8A2C-A89CA678C871}" srcOrd="0" destOrd="1" presId="urn:microsoft.com/office/officeart/2005/8/layout/bList2"/>
    <dgm:cxn modelId="{4DFE333F-976F-40B5-BF9F-06425F6E6EA7}" srcId="{374C3463-05D3-4045-A513-6142098EC125}" destId="{3CAF7A3A-330D-484D-8C6E-19E4041EDF69}" srcOrd="4" destOrd="0" parTransId="{9ED53F2D-C758-45E5-98BE-5D3AEF2DCB4A}" sibTransId="{8ED5CFFE-C018-4010-8B9A-6AF684EA12DA}"/>
    <dgm:cxn modelId="{18D1E486-6C27-46A1-995D-8C81B732088B}" type="presOf" srcId="{BC1A100F-7087-4976-8275-A87D5229BC86}" destId="{CA6E188B-6CE9-43CE-AD99-67375A2FB9F0}" srcOrd="0" destOrd="0" presId="urn:microsoft.com/office/officeart/2005/8/layout/bList2"/>
    <dgm:cxn modelId="{4EFD4748-0A17-4E1F-8A9B-C78545378D08}" type="presOf" srcId="{69CE14FE-35E7-4E57-A907-B68A829EB67C}" destId="{6A898757-3FDD-42E6-8FDA-C5219EA71D37}" srcOrd="0" destOrd="0" presId="urn:microsoft.com/office/officeart/2005/8/layout/bList2"/>
    <dgm:cxn modelId="{01CB2EE6-82C2-4A2B-A1FC-CF76A4A83885}" type="presOf" srcId="{3AAB522A-9076-4C85-9575-250F0AEC36A7}" destId="{793D2B85-5B6C-44B2-99B0-6EF05B2D8C5F}" srcOrd="0" destOrd="1" presId="urn:microsoft.com/office/officeart/2005/8/layout/bList2"/>
    <dgm:cxn modelId="{3C057494-808D-4DBA-8CA7-ED22F3642544}" srcId="{374C3463-05D3-4045-A513-6142098EC125}" destId="{EAE9A922-F45D-4845-A78B-0C5DDC858C07}" srcOrd="0" destOrd="0" parTransId="{99C3038F-7510-4546-841A-93C27C67B8C8}" sibTransId="{216D9701-2EF0-4ACC-A38E-EEF2DB711718}"/>
    <dgm:cxn modelId="{517CD672-DF31-4386-9D43-478C3BD523B8}" srcId="{56A607E4-29BB-416E-931D-7760D7E4F2E8}" destId="{D39E5663-DB5E-411D-AAD3-646555E9F472}" srcOrd="0" destOrd="0" parTransId="{D5C24C1B-D8C0-42A4-8841-3685511E430A}" sibTransId="{9B8807DB-ECAD-4BD2-A27D-A8670480F6A3}"/>
    <dgm:cxn modelId="{A48B395B-9A0F-41ED-A103-9BE535C61317}" type="presOf" srcId="{C1FA5D89-EF56-43D6-9B81-7CABD51816D4}" destId="{793D2B85-5B6C-44B2-99B0-6EF05B2D8C5F}" srcOrd="0" destOrd="2" presId="urn:microsoft.com/office/officeart/2005/8/layout/bList2"/>
    <dgm:cxn modelId="{AEB07DAA-FC01-4D38-8496-02DC6EEDAE3F}" srcId="{BC1A100F-7087-4976-8275-A87D5229BC86}" destId="{56A607E4-29BB-416E-931D-7760D7E4F2E8}" srcOrd="2" destOrd="0" parTransId="{F7832E39-6FBE-4F5B-8BA6-0A7F944AE2A0}" sibTransId="{62599556-8EE0-4B93-848C-E1D34914895D}"/>
    <dgm:cxn modelId="{2F7D1C03-6BA6-443A-8929-EF985C6E688C}" type="presOf" srcId="{3CAF7A3A-330D-484D-8C6E-19E4041EDF69}" destId="{79DD245F-814F-4EB0-B514-6EDE267368FD}" srcOrd="0" destOrd="4" presId="urn:microsoft.com/office/officeart/2005/8/layout/bList2"/>
    <dgm:cxn modelId="{C4B71C40-1752-4CFA-8B88-2ACE146DAEF8}" type="presOf" srcId="{6CC443DC-088F-45DE-AE72-7768398D6D68}" destId="{79DD245F-814F-4EB0-B514-6EDE267368FD}" srcOrd="0" destOrd="3" presId="urn:microsoft.com/office/officeart/2005/8/layout/bList2"/>
    <dgm:cxn modelId="{931E7189-EF2F-443E-BF8C-38D4850B4CA7}" type="presOf" srcId="{56A607E4-29BB-416E-931D-7760D7E4F2E8}" destId="{CE03D44A-2D64-41AB-8BF1-B41A55C98018}" srcOrd="0" destOrd="0" presId="urn:microsoft.com/office/officeart/2005/8/layout/bList2"/>
    <dgm:cxn modelId="{0DD56809-A8AE-4B9E-835D-3F401C19A842}" type="presOf" srcId="{01F15C6E-B797-4E01-9CBA-7163D78235A7}" destId="{5E44B504-6F8D-43A1-8A2C-A89CA678C871}" srcOrd="0" destOrd="2" presId="urn:microsoft.com/office/officeart/2005/8/layout/bList2"/>
    <dgm:cxn modelId="{1151FCCB-DB43-4E3B-93C4-2A4339C98FDD}" type="presOf" srcId="{69CE14FE-35E7-4E57-A907-B68A829EB67C}" destId="{FEE094F8-5BA6-45BE-9583-2821056089B1}" srcOrd="1" destOrd="0" presId="urn:microsoft.com/office/officeart/2005/8/layout/bList2"/>
    <dgm:cxn modelId="{E64BE89F-9425-4A48-9B2C-894799F8F746}" srcId="{56A607E4-29BB-416E-931D-7760D7E4F2E8}" destId="{3AAB522A-9076-4C85-9575-250F0AEC36A7}" srcOrd="1" destOrd="0" parTransId="{8189DBB1-F74D-4BCA-9846-5F06D1D495EE}" sibTransId="{A4410E4F-00D2-4757-A687-C06B1E1F0E16}"/>
    <dgm:cxn modelId="{9378C48A-F43B-4E71-9066-AED2D2254FE6}" srcId="{374C3463-05D3-4045-A513-6142098EC125}" destId="{5A9EFAF6-E706-430C-8BF6-93506F57AFB0}" srcOrd="2" destOrd="0" parTransId="{1B6BE5CA-4E41-45DC-B911-527C46EB1241}" sibTransId="{0BB7D643-E6CC-4EC1-870B-7DF1890A09CB}"/>
    <dgm:cxn modelId="{0D0975D3-ECEA-4FB8-A619-9268A01869F1}" type="presOf" srcId="{56A607E4-29BB-416E-931D-7760D7E4F2E8}" destId="{A115C9C8-506D-4DA7-B0F5-1F0F1A098F86}" srcOrd="1" destOrd="0" presId="urn:microsoft.com/office/officeart/2005/8/layout/bList2"/>
    <dgm:cxn modelId="{FA09CD4D-616A-4902-81FF-9CBB546F5D08}" type="presOf" srcId="{DC965A11-9ACC-4833-9974-A3829BAD7BC6}" destId="{9A54CAA7-4EC5-4F3C-AC4D-0D07C4F90CE6}" srcOrd="0" destOrd="0" presId="urn:microsoft.com/office/officeart/2005/8/layout/bList2"/>
    <dgm:cxn modelId="{E01EF3FA-1A4A-4B34-9397-FB9524EFE4EE}" srcId="{69CE14FE-35E7-4E57-A907-B68A829EB67C}" destId="{E7060E1E-3B2F-4A87-9424-2A27C88982A4}" srcOrd="1" destOrd="0" parTransId="{B90E32F5-979D-4940-B3E3-2D082D6798E9}" sibTransId="{48687E27-744E-44C8-B8C5-ED509CB7DDE1}"/>
    <dgm:cxn modelId="{0957CCA9-BD1F-437D-AE18-4FCFA7A08D76}" type="presOf" srcId="{41AE2D0C-4F58-485D-81A2-75E7CB07DC68}" destId="{5E44B504-6F8D-43A1-8A2C-A89CA678C871}" srcOrd="0" destOrd="0" presId="urn:microsoft.com/office/officeart/2005/8/layout/bList2"/>
    <dgm:cxn modelId="{8EA7DC77-4D1F-40F5-896A-8C5C4BB67B19}" srcId="{56A607E4-29BB-416E-931D-7760D7E4F2E8}" destId="{C1FA5D89-EF56-43D6-9B81-7CABD51816D4}" srcOrd="2" destOrd="0" parTransId="{0C7581C9-D553-4493-AF41-7FC0AE6DA631}" sibTransId="{E228B516-8FB6-4615-B7AF-74BC5D7AE156}"/>
    <dgm:cxn modelId="{A8ACA195-C035-4866-A4ED-9FF939AFE4ED}" type="presParOf" srcId="{CA6E188B-6CE9-43CE-AD99-67375A2FB9F0}" destId="{AF808986-18A0-4961-AFD3-53FA24155E04}" srcOrd="0" destOrd="0" presId="urn:microsoft.com/office/officeart/2005/8/layout/bList2"/>
    <dgm:cxn modelId="{47B54946-D428-41FE-858D-F19CAD47C511}" type="presParOf" srcId="{AF808986-18A0-4961-AFD3-53FA24155E04}" destId="{79DD245F-814F-4EB0-B514-6EDE267368FD}" srcOrd="0" destOrd="0" presId="urn:microsoft.com/office/officeart/2005/8/layout/bList2"/>
    <dgm:cxn modelId="{E7CB2927-B87C-40BD-8D44-CD3C63B86994}" type="presParOf" srcId="{AF808986-18A0-4961-AFD3-53FA24155E04}" destId="{0DEA7981-50D2-47FB-8A6A-E6BAFA22E88A}" srcOrd="1" destOrd="0" presId="urn:microsoft.com/office/officeart/2005/8/layout/bList2"/>
    <dgm:cxn modelId="{A1F16643-B3FF-42CD-8C66-598722F6DADD}" type="presParOf" srcId="{AF808986-18A0-4961-AFD3-53FA24155E04}" destId="{3AA8F771-7AD0-4A4F-9E45-041BC65528F9}" srcOrd="2" destOrd="0" presId="urn:microsoft.com/office/officeart/2005/8/layout/bList2"/>
    <dgm:cxn modelId="{A232C23B-98B8-41F4-AE2C-D57BCA7B3E4B}" type="presParOf" srcId="{AF808986-18A0-4961-AFD3-53FA24155E04}" destId="{A6A56CA6-B7C6-4CB6-82B4-1675318D24C2}" srcOrd="3" destOrd="0" presId="urn:microsoft.com/office/officeart/2005/8/layout/bList2"/>
    <dgm:cxn modelId="{6A7CA20C-B998-4E63-AAF9-40F824650887}" type="presParOf" srcId="{CA6E188B-6CE9-43CE-AD99-67375A2FB9F0}" destId="{9A54CAA7-4EC5-4F3C-AC4D-0D07C4F90CE6}" srcOrd="1" destOrd="0" presId="urn:microsoft.com/office/officeart/2005/8/layout/bList2"/>
    <dgm:cxn modelId="{886B198E-3131-498E-9BF5-AAE03DF8F09F}" type="presParOf" srcId="{CA6E188B-6CE9-43CE-AD99-67375A2FB9F0}" destId="{C3806232-B2F4-4CA9-86BE-3CFCB36869B2}" srcOrd="2" destOrd="0" presId="urn:microsoft.com/office/officeart/2005/8/layout/bList2"/>
    <dgm:cxn modelId="{85FA7CAD-C257-45B5-8567-E2BC83BB9162}" type="presParOf" srcId="{C3806232-B2F4-4CA9-86BE-3CFCB36869B2}" destId="{5E44B504-6F8D-43A1-8A2C-A89CA678C871}" srcOrd="0" destOrd="0" presId="urn:microsoft.com/office/officeart/2005/8/layout/bList2"/>
    <dgm:cxn modelId="{89CDBC12-EDDF-444D-8327-ACA99CB0AD16}" type="presParOf" srcId="{C3806232-B2F4-4CA9-86BE-3CFCB36869B2}" destId="{6A898757-3FDD-42E6-8FDA-C5219EA71D37}" srcOrd="1" destOrd="0" presId="urn:microsoft.com/office/officeart/2005/8/layout/bList2"/>
    <dgm:cxn modelId="{4F9B3071-F27D-4C7E-AA31-7FA764F6F7D5}" type="presParOf" srcId="{C3806232-B2F4-4CA9-86BE-3CFCB36869B2}" destId="{FEE094F8-5BA6-45BE-9583-2821056089B1}" srcOrd="2" destOrd="0" presId="urn:microsoft.com/office/officeart/2005/8/layout/bList2"/>
    <dgm:cxn modelId="{712C3C32-9888-41E2-AD91-ACC67CE8B21E}" type="presParOf" srcId="{C3806232-B2F4-4CA9-86BE-3CFCB36869B2}" destId="{213EFF69-B8F4-46AA-9025-2F623F7A592A}" srcOrd="3" destOrd="0" presId="urn:microsoft.com/office/officeart/2005/8/layout/bList2"/>
    <dgm:cxn modelId="{B02F7FBF-FC75-4BE0-929F-078B0DF57255}" type="presParOf" srcId="{CA6E188B-6CE9-43CE-AD99-67375A2FB9F0}" destId="{7AB1C5F6-2717-4747-AC62-95E3A9A174D2}" srcOrd="3" destOrd="0" presId="urn:microsoft.com/office/officeart/2005/8/layout/bList2"/>
    <dgm:cxn modelId="{95333250-7D8A-48A4-891F-420B35AAEFC7}" type="presParOf" srcId="{CA6E188B-6CE9-43CE-AD99-67375A2FB9F0}" destId="{A659E5B0-0D0F-40AC-A340-EA68379A75A3}" srcOrd="4" destOrd="0" presId="urn:microsoft.com/office/officeart/2005/8/layout/bList2"/>
    <dgm:cxn modelId="{3D21DE85-DDD7-42EA-84DD-84199B889DAA}" type="presParOf" srcId="{A659E5B0-0D0F-40AC-A340-EA68379A75A3}" destId="{793D2B85-5B6C-44B2-99B0-6EF05B2D8C5F}" srcOrd="0" destOrd="0" presId="urn:microsoft.com/office/officeart/2005/8/layout/bList2"/>
    <dgm:cxn modelId="{3954827E-6230-42E9-B547-ECBBA0C84DB4}" type="presParOf" srcId="{A659E5B0-0D0F-40AC-A340-EA68379A75A3}" destId="{CE03D44A-2D64-41AB-8BF1-B41A55C98018}" srcOrd="1" destOrd="0" presId="urn:microsoft.com/office/officeart/2005/8/layout/bList2"/>
    <dgm:cxn modelId="{0A463B6C-6EF3-4110-A4C8-014EEC668204}" type="presParOf" srcId="{A659E5B0-0D0F-40AC-A340-EA68379A75A3}" destId="{A115C9C8-506D-4DA7-B0F5-1F0F1A098F86}" srcOrd="2" destOrd="0" presId="urn:microsoft.com/office/officeart/2005/8/layout/bList2"/>
    <dgm:cxn modelId="{DEB8AE49-3C68-4D11-9844-AD52F9E01ACF}" type="presParOf" srcId="{A659E5B0-0D0F-40AC-A340-EA68379A75A3}" destId="{5A811CE7-B9FD-43D1-8731-3ACBFDB244EE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0EDED9-9491-4DD5-B882-097290E85FA2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A5A474-4806-4840-A622-7B13BFC45EC1}">
      <dgm:prSet phldrT="[Text]" custT="1"/>
      <dgm:spPr/>
      <dgm:t>
        <a:bodyPr/>
        <a:lstStyle/>
        <a:p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SRAM Test Chip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501AE6-67BE-4CA3-A0A2-83494248D0DC}" type="parTrans" cxnId="{2D694FB1-03CD-48F3-A02D-DEFA9792D682}">
      <dgm:prSet/>
      <dgm:spPr/>
      <dgm:t>
        <a:bodyPr/>
        <a:lstStyle/>
        <a:p>
          <a:endParaRPr lang="en-US"/>
        </a:p>
      </dgm:t>
    </dgm:pt>
    <dgm:pt modelId="{83C4A7EB-297A-4DC8-9CA2-C1973252220D}" type="sibTrans" cxnId="{2D694FB1-03CD-48F3-A02D-DEFA9792D682}">
      <dgm:prSet/>
      <dgm:spPr/>
      <dgm:t>
        <a:bodyPr/>
        <a:lstStyle/>
        <a:p>
          <a:endParaRPr lang="en-US"/>
        </a:p>
      </dgm:t>
    </dgm:pt>
    <dgm:pt modelId="{C96F084D-BAC9-49AD-90D9-39E0A9687CC2}">
      <dgm:prSet phldrT="[Text]" custT="1"/>
      <dgm:spPr/>
      <dgm:t>
        <a:bodyPr/>
        <a:lstStyle/>
        <a:p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Technology Nodes 3nm/4nm/5nm</a:t>
          </a:r>
        </a:p>
      </dgm:t>
    </dgm:pt>
    <dgm:pt modelId="{761CB815-70F7-4BDA-9597-9DBE81AE814E}" type="parTrans" cxnId="{BFC17A98-C11D-4ECE-A600-F5D57DA9DB03}">
      <dgm:prSet/>
      <dgm:spPr/>
      <dgm:t>
        <a:bodyPr/>
        <a:lstStyle/>
        <a:p>
          <a:endParaRPr lang="en-US"/>
        </a:p>
      </dgm:t>
    </dgm:pt>
    <dgm:pt modelId="{85ADDB8D-63FF-4D52-BC5B-0B85FF4934D8}" type="sibTrans" cxnId="{BFC17A98-C11D-4ECE-A600-F5D57DA9DB03}">
      <dgm:prSet/>
      <dgm:spPr/>
      <dgm:t>
        <a:bodyPr/>
        <a:lstStyle/>
        <a:p>
          <a:endParaRPr lang="en-US"/>
        </a:p>
      </dgm:t>
    </dgm:pt>
    <dgm:pt modelId="{392F65AF-9DAC-4CB7-9B3B-B70B5847932D}">
      <dgm:prSet phldrT="[Text]" custT="1"/>
      <dgm:spPr/>
      <dgm:t>
        <a:bodyPr/>
        <a:lstStyle/>
        <a:p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200+ Memory Instances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DB817A-EDE7-4C24-8FB9-5C6EE7182752}" type="parTrans" cxnId="{35FE9665-E682-4BC9-B4C9-7BF87CE4D9F8}">
      <dgm:prSet/>
      <dgm:spPr/>
      <dgm:t>
        <a:bodyPr/>
        <a:lstStyle/>
        <a:p>
          <a:endParaRPr lang="en-US"/>
        </a:p>
      </dgm:t>
    </dgm:pt>
    <dgm:pt modelId="{77411F5C-7051-4471-AEA0-3D0479054BBF}" type="sibTrans" cxnId="{35FE9665-E682-4BC9-B4C9-7BF87CE4D9F8}">
      <dgm:prSet/>
      <dgm:spPr/>
      <dgm:t>
        <a:bodyPr/>
        <a:lstStyle/>
        <a:p>
          <a:endParaRPr lang="en-US"/>
        </a:p>
      </dgm:t>
    </dgm:pt>
    <dgm:pt modelId="{2A04DBF6-6DF5-401F-82BB-B744E9FFD606}">
      <dgm:prSet phldrT="[Text]" custT="1"/>
      <dgm:spPr/>
      <dgm:t>
        <a:bodyPr/>
        <a:lstStyle/>
        <a:p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60+ Algorithms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D0C95B-0CC7-407E-AAC9-9BAF34634764}" type="parTrans" cxnId="{94856A7A-336A-4ADD-8864-DE1924746A97}">
      <dgm:prSet/>
      <dgm:spPr/>
      <dgm:t>
        <a:bodyPr/>
        <a:lstStyle/>
        <a:p>
          <a:endParaRPr lang="en-US"/>
        </a:p>
      </dgm:t>
    </dgm:pt>
    <dgm:pt modelId="{2C4FFDA6-CE6B-4EB1-951C-59985E6BBD96}" type="sibTrans" cxnId="{94856A7A-336A-4ADD-8864-DE1924746A97}">
      <dgm:prSet/>
      <dgm:spPr/>
      <dgm:t>
        <a:bodyPr/>
        <a:lstStyle/>
        <a:p>
          <a:endParaRPr lang="en-US"/>
        </a:p>
      </dgm:t>
    </dgm:pt>
    <dgm:pt modelId="{B3A4011A-52EA-4512-B51C-42159EF8ACCA}">
      <dgm:prSet phldrT="[Text]" custT="1"/>
      <dgm:spPr/>
      <dgm:t>
        <a:bodyPr/>
        <a:lstStyle/>
        <a:p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Different Memory Compilers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3D3B3D-DE33-4DAA-BE30-1BE44393D896}" type="parTrans" cxnId="{5D706576-398A-4531-972A-6929540A7C42}">
      <dgm:prSet/>
      <dgm:spPr/>
      <dgm:t>
        <a:bodyPr/>
        <a:lstStyle/>
        <a:p>
          <a:endParaRPr lang="en-US"/>
        </a:p>
      </dgm:t>
    </dgm:pt>
    <dgm:pt modelId="{F4F143C6-7ABB-458A-84C1-ED5463FEF683}" type="sibTrans" cxnId="{5D706576-398A-4531-972A-6929540A7C42}">
      <dgm:prSet/>
      <dgm:spPr/>
      <dgm:t>
        <a:bodyPr/>
        <a:lstStyle/>
        <a:p>
          <a:endParaRPr lang="en-US"/>
        </a:p>
      </dgm:t>
    </dgm:pt>
    <dgm:pt modelId="{CAC5C49C-FF52-4330-9EBE-ABF988873DEA}">
      <dgm:prSet phldrT="[Text]" custT="1"/>
      <dgm:spPr/>
      <dgm:t>
        <a:bodyPr/>
        <a:lstStyle/>
        <a:p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Various Sign-off Corners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4D33A4-A952-48C1-9CE2-62BF04AFA3F7}" type="parTrans" cxnId="{6C4A34EC-1BA5-4018-A8AB-C5115590F221}">
      <dgm:prSet/>
      <dgm:spPr/>
      <dgm:t>
        <a:bodyPr/>
        <a:lstStyle/>
        <a:p>
          <a:endParaRPr lang="en-US"/>
        </a:p>
      </dgm:t>
    </dgm:pt>
    <dgm:pt modelId="{3850587A-E57C-41D1-BDA5-F749E25F396F}" type="sibTrans" cxnId="{6C4A34EC-1BA5-4018-A8AB-C5115590F221}">
      <dgm:prSet/>
      <dgm:spPr/>
      <dgm:t>
        <a:bodyPr/>
        <a:lstStyle/>
        <a:p>
          <a:endParaRPr lang="en-US"/>
        </a:p>
      </dgm:t>
    </dgm:pt>
    <dgm:pt modelId="{21B5D66F-18D6-40AB-838D-019B2E001A9A}">
      <dgm:prSet phldrT="[Text]" custT="1"/>
      <dgm:spPr/>
      <dgm:t>
        <a:bodyPr/>
        <a:lstStyle/>
        <a:p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Multiple Test modes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E38777-9B53-4FCF-BA11-B5E424FAECC0}" type="parTrans" cxnId="{8E3611C2-EE80-4994-9AAA-71CA2548D446}">
      <dgm:prSet/>
      <dgm:spPr/>
      <dgm:t>
        <a:bodyPr/>
        <a:lstStyle/>
        <a:p>
          <a:endParaRPr lang="en-US"/>
        </a:p>
      </dgm:t>
    </dgm:pt>
    <dgm:pt modelId="{922438BA-81D5-413A-BCA0-09F542D80068}" type="sibTrans" cxnId="{8E3611C2-EE80-4994-9AAA-71CA2548D446}">
      <dgm:prSet/>
      <dgm:spPr/>
      <dgm:t>
        <a:bodyPr/>
        <a:lstStyle/>
        <a:p>
          <a:endParaRPr lang="en-US"/>
        </a:p>
      </dgm:t>
    </dgm:pt>
    <dgm:pt modelId="{2DA719FC-334C-47B9-AD6F-761E29D56987}">
      <dgm:prSet phldrT="[Text]" custT="1"/>
      <dgm:spPr/>
      <dgm:t>
        <a:bodyPr/>
        <a:lstStyle/>
        <a:p>
          <a:r>
            <a:rPr lang="en-US" sz="7200" dirty="0" smtClean="0"/>
            <a:t> </a:t>
          </a:r>
          <a:endParaRPr lang="en-US" sz="7200" dirty="0"/>
        </a:p>
      </dgm:t>
    </dgm:pt>
    <dgm:pt modelId="{F6E96C88-4245-4C8A-A21F-D99A2F4762F2}" type="sibTrans" cxnId="{296EF285-8DBC-40E6-89F1-A04CBB60ABA7}">
      <dgm:prSet/>
      <dgm:spPr/>
      <dgm:t>
        <a:bodyPr/>
        <a:lstStyle/>
        <a:p>
          <a:endParaRPr lang="en-US"/>
        </a:p>
      </dgm:t>
    </dgm:pt>
    <dgm:pt modelId="{6FE7B499-DE79-4784-8C63-5AFC8A1D9EFF}" type="parTrans" cxnId="{296EF285-8DBC-40E6-89F1-A04CBB60ABA7}">
      <dgm:prSet/>
      <dgm:spPr/>
      <dgm:t>
        <a:bodyPr/>
        <a:lstStyle/>
        <a:p>
          <a:endParaRPr lang="en-US"/>
        </a:p>
      </dgm:t>
    </dgm:pt>
    <dgm:pt modelId="{73026C38-9075-4500-B84E-4C6F343B039A}" type="pres">
      <dgm:prSet presAssocID="{F80EDED9-9491-4DD5-B882-097290E85FA2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B18B702-FEC0-43D1-A633-C21B7EADEE4D}" type="pres">
      <dgm:prSet presAssocID="{28A5A474-4806-4840-A622-7B13BFC45EC1}" presName="root" presStyleCnt="0">
        <dgm:presLayoutVars>
          <dgm:chMax/>
          <dgm:chPref/>
        </dgm:presLayoutVars>
      </dgm:prSet>
      <dgm:spPr/>
    </dgm:pt>
    <dgm:pt modelId="{DDC89D3B-7BEA-4627-9595-5F24E084E91A}" type="pres">
      <dgm:prSet presAssocID="{28A5A474-4806-4840-A622-7B13BFC45EC1}" presName="rootComposite" presStyleCnt="0">
        <dgm:presLayoutVars/>
      </dgm:prSet>
      <dgm:spPr/>
    </dgm:pt>
    <dgm:pt modelId="{CA4D5461-FC39-4A80-8A18-6A8AE4C73B54}" type="pres">
      <dgm:prSet presAssocID="{28A5A474-4806-4840-A622-7B13BFC45EC1}" presName="ParentAccent" presStyleLbl="alignNode1" presStyleIdx="0" presStyleCnt="2"/>
      <dgm:spPr/>
    </dgm:pt>
    <dgm:pt modelId="{6F15870D-610D-4736-A0C0-4D20A9CFF39F}" type="pres">
      <dgm:prSet presAssocID="{28A5A474-4806-4840-A622-7B13BFC45EC1}" presName="ParentSmallAccent" presStyleLbl="fgAcc1" presStyleIdx="0" presStyleCnt="2"/>
      <dgm:spPr/>
    </dgm:pt>
    <dgm:pt modelId="{D3E7A0D0-4BEB-4C0C-A33D-562D52B97D24}" type="pres">
      <dgm:prSet presAssocID="{28A5A474-4806-4840-A622-7B13BFC45EC1}" presName="Parent" presStyleLbl="revTx" presStyleIdx="0" presStyleCnt="8" custLinFactNeighborY="1835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5E0681-D197-481B-B744-ACB2C94CDAC7}" type="pres">
      <dgm:prSet presAssocID="{28A5A474-4806-4840-A622-7B13BFC45EC1}" presName="childShape" presStyleCnt="0">
        <dgm:presLayoutVars>
          <dgm:chMax val="0"/>
          <dgm:chPref val="0"/>
        </dgm:presLayoutVars>
      </dgm:prSet>
      <dgm:spPr/>
    </dgm:pt>
    <dgm:pt modelId="{D222F663-CFD2-4517-A563-0DF20B39166E}" type="pres">
      <dgm:prSet presAssocID="{C96F084D-BAC9-49AD-90D9-39E0A9687CC2}" presName="childComposite" presStyleCnt="0">
        <dgm:presLayoutVars>
          <dgm:chMax val="0"/>
          <dgm:chPref val="0"/>
        </dgm:presLayoutVars>
      </dgm:prSet>
      <dgm:spPr/>
    </dgm:pt>
    <dgm:pt modelId="{6936FB36-CBDF-4346-A286-B3D2174314F0}" type="pres">
      <dgm:prSet presAssocID="{C96F084D-BAC9-49AD-90D9-39E0A9687CC2}" presName="ChildAccent" presStyleLbl="solidFgAcc1" presStyleIdx="0" presStyleCnt="6" custLinFactNeighborY="-52765"/>
      <dgm:spPr/>
    </dgm:pt>
    <dgm:pt modelId="{A0FEFD2A-B34A-4CCB-94B6-C8DE3F4255F1}" type="pres">
      <dgm:prSet presAssocID="{C96F084D-BAC9-49AD-90D9-39E0A9687CC2}" presName="Child" presStyleLbl="revTx" presStyleIdx="1" presStyleCnt="8" custLinFactNeighborY="-167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04984E-FF18-45B4-9CFD-A59269EB93CC}" type="pres">
      <dgm:prSet presAssocID="{392F65AF-9DAC-4CB7-9B3B-B70B5847932D}" presName="childComposite" presStyleCnt="0">
        <dgm:presLayoutVars>
          <dgm:chMax val="0"/>
          <dgm:chPref val="0"/>
        </dgm:presLayoutVars>
      </dgm:prSet>
      <dgm:spPr/>
    </dgm:pt>
    <dgm:pt modelId="{DD490513-80CB-4641-AC38-B8DA8939A3EC}" type="pres">
      <dgm:prSet presAssocID="{392F65AF-9DAC-4CB7-9B3B-B70B5847932D}" presName="ChildAccent" presStyleLbl="solidFgAcc1" presStyleIdx="1" presStyleCnt="6" custLinFactY="-1004" custLinFactNeighborY="-100000"/>
      <dgm:spPr/>
    </dgm:pt>
    <dgm:pt modelId="{AC21BD23-FEE1-44D7-B3E0-633637ACC1A4}" type="pres">
      <dgm:prSet presAssocID="{392F65AF-9DAC-4CB7-9B3B-B70B5847932D}" presName="Child" presStyleLbl="revTx" presStyleIdx="2" presStyleCnt="8" custLinFactNeighborY="-468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CD02D-50AB-4270-9C44-C9F7752BDD80}" type="pres">
      <dgm:prSet presAssocID="{2A04DBF6-6DF5-401F-82BB-B744E9FFD606}" presName="childComposite" presStyleCnt="0">
        <dgm:presLayoutVars>
          <dgm:chMax val="0"/>
          <dgm:chPref val="0"/>
        </dgm:presLayoutVars>
      </dgm:prSet>
      <dgm:spPr/>
    </dgm:pt>
    <dgm:pt modelId="{ADF9921C-0AEA-47E0-8861-36342AE50DF6}" type="pres">
      <dgm:prSet presAssocID="{2A04DBF6-6DF5-401F-82BB-B744E9FFD606}" presName="ChildAccent" presStyleLbl="solidFgAcc1" presStyleIdx="2" presStyleCnt="6" custLinFactY="-49244" custLinFactNeighborY="-100000"/>
      <dgm:spPr/>
    </dgm:pt>
    <dgm:pt modelId="{869F8AAD-4A7B-4D98-92B6-2C9EFF673CF9}" type="pres">
      <dgm:prSet presAssocID="{2A04DBF6-6DF5-401F-82BB-B744E9FFD606}" presName="Child" presStyleLbl="revTx" presStyleIdx="3" presStyleCnt="8" custLinFactNeighborY="-581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B3042-89F4-477E-A8E6-E9FFEE68708B}" type="pres">
      <dgm:prSet presAssocID="{2DA719FC-334C-47B9-AD6F-761E29D56987}" presName="root" presStyleCnt="0">
        <dgm:presLayoutVars>
          <dgm:chMax/>
          <dgm:chPref/>
        </dgm:presLayoutVars>
      </dgm:prSet>
      <dgm:spPr/>
    </dgm:pt>
    <dgm:pt modelId="{E158856C-8B32-4474-BAE3-1DD526EA231D}" type="pres">
      <dgm:prSet presAssocID="{2DA719FC-334C-47B9-AD6F-761E29D56987}" presName="rootComposite" presStyleCnt="0">
        <dgm:presLayoutVars/>
      </dgm:prSet>
      <dgm:spPr/>
    </dgm:pt>
    <dgm:pt modelId="{6AA071F2-577B-484C-B4B7-778B1379BC5E}" type="pres">
      <dgm:prSet presAssocID="{2DA719FC-334C-47B9-AD6F-761E29D56987}" presName="ParentAccent" presStyleLbl="alignNode1" presStyleIdx="1" presStyleCnt="2"/>
      <dgm:spPr/>
    </dgm:pt>
    <dgm:pt modelId="{EE743DDC-AB27-4248-A562-705F042CFAE0}" type="pres">
      <dgm:prSet presAssocID="{2DA719FC-334C-47B9-AD6F-761E29D56987}" presName="ParentSmallAccent" presStyleLbl="fgAcc1" presStyleIdx="1" presStyleCnt="2"/>
      <dgm:spPr/>
    </dgm:pt>
    <dgm:pt modelId="{16D4DF62-FA90-4FEC-A12E-99C1F40BB288}" type="pres">
      <dgm:prSet presAssocID="{2DA719FC-334C-47B9-AD6F-761E29D56987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1B4526-1D8B-4BBA-BD6F-E694AA3D2D31}" type="pres">
      <dgm:prSet presAssocID="{2DA719FC-334C-47B9-AD6F-761E29D56987}" presName="childShape" presStyleCnt="0">
        <dgm:presLayoutVars>
          <dgm:chMax val="0"/>
          <dgm:chPref val="0"/>
        </dgm:presLayoutVars>
      </dgm:prSet>
      <dgm:spPr/>
    </dgm:pt>
    <dgm:pt modelId="{2DAF927F-58D9-4A14-B95E-B9FD99174A18}" type="pres">
      <dgm:prSet presAssocID="{B3A4011A-52EA-4512-B51C-42159EF8ACCA}" presName="childComposite" presStyleCnt="0">
        <dgm:presLayoutVars>
          <dgm:chMax val="0"/>
          <dgm:chPref val="0"/>
        </dgm:presLayoutVars>
      </dgm:prSet>
      <dgm:spPr/>
    </dgm:pt>
    <dgm:pt modelId="{57DF4470-43AA-435B-9E15-9B7001522289}" type="pres">
      <dgm:prSet presAssocID="{B3A4011A-52EA-4512-B51C-42159EF8ACCA}" presName="ChildAccent" presStyleLbl="solidFgAcc1" presStyleIdx="3" presStyleCnt="6" custLinFactNeighborY="-52765"/>
      <dgm:spPr/>
    </dgm:pt>
    <dgm:pt modelId="{A8C94842-297D-46E1-9191-86A0830F03DD}" type="pres">
      <dgm:prSet presAssocID="{B3A4011A-52EA-4512-B51C-42159EF8ACCA}" presName="Child" presStyleLbl="revTx" presStyleIdx="5" presStyleCnt="8" custLinFactNeighborY="-14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4CCC0-58D8-4E58-8885-D7FA53E3AAFF}" type="pres">
      <dgm:prSet presAssocID="{CAC5C49C-FF52-4330-9EBE-ABF988873DEA}" presName="childComposite" presStyleCnt="0">
        <dgm:presLayoutVars>
          <dgm:chMax val="0"/>
          <dgm:chPref val="0"/>
        </dgm:presLayoutVars>
      </dgm:prSet>
      <dgm:spPr/>
    </dgm:pt>
    <dgm:pt modelId="{518843B7-60D7-4D71-AD52-4C7F1714F069}" type="pres">
      <dgm:prSet presAssocID="{CAC5C49C-FF52-4330-9EBE-ABF988873DEA}" presName="ChildAccent" presStyleLbl="solidFgAcc1" presStyleIdx="4" presStyleCnt="6" custLinFactY="-1004" custLinFactNeighborY="-100000"/>
      <dgm:spPr/>
    </dgm:pt>
    <dgm:pt modelId="{3737C5E5-44CA-48C0-97DD-E48DBEF454FB}" type="pres">
      <dgm:prSet presAssocID="{CAC5C49C-FF52-4330-9EBE-ABF988873DEA}" presName="Child" presStyleLbl="revTx" presStyleIdx="6" presStyleCnt="8" custLinFactNeighborY="-374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2743B-1DE5-4B37-82FA-7667EA2765DA}" type="pres">
      <dgm:prSet presAssocID="{21B5D66F-18D6-40AB-838D-019B2E001A9A}" presName="childComposite" presStyleCnt="0">
        <dgm:presLayoutVars>
          <dgm:chMax val="0"/>
          <dgm:chPref val="0"/>
        </dgm:presLayoutVars>
      </dgm:prSet>
      <dgm:spPr/>
    </dgm:pt>
    <dgm:pt modelId="{49F02633-D1A8-4E84-9665-FC9544F651F5}" type="pres">
      <dgm:prSet presAssocID="{21B5D66F-18D6-40AB-838D-019B2E001A9A}" presName="ChildAccent" presStyleLbl="solidFgAcc1" presStyleIdx="5" presStyleCnt="6" custLinFactY="-49244" custLinFactNeighborY="-100000"/>
      <dgm:spPr/>
    </dgm:pt>
    <dgm:pt modelId="{AB86BCDC-B458-449F-AF77-454A7F353CA9}" type="pres">
      <dgm:prSet presAssocID="{21B5D66F-18D6-40AB-838D-019B2E001A9A}" presName="Child" presStyleLbl="revTx" presStyleIdx="7" presStyleCnt="8" custLinFactNeighborY="-581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4A34EC-1BA5-4018-A8AB-C5115590F221}" srcId="{2DA719FC-334C-47B9-AD6F-761E29D56987}" destId="{CAC5C49C-FF52-4330-9EBE-ABF988873DEA}" srcOrd="1" destOrd="0" parTransId="{514D33A4-A952-48C1-9CE2-62BF04AFA3F7}" sibTransId="{3850587A-E57C-41D1-BDA5-F749E25F396F}"/>
    <dgm:cxn modelId="{BFC17A98-C11D-4ECE-A600-F5D57DA9DB03}" srcId="{28A5A474-4806-4840-A622-7B13BFC45EC1}" destId="{C96F084D-BAC9-49AD-90D9-39E0A9687CC2}" srcOrd="0" destOrd="0" parTransId="{761CB815-70F7-4BDA-9597-9DBE81AE814E}" sibTransId="{85ADDB8D-63FF-4D52-BC5B-0B85FF4934D8}"/>
    <dgm:cxn modelId="{627A93D7-8D4B-4639-82CD-A5760CC3C704}" type="presOf" srcId="{28A5A474-4806-4840-A622-7B13BFC45EC1}" destId="{D3E7A0D0-4BEB-4C0C-A33D-562D52B97D24}" srcOrd="0" destOrd="0" presId="urn:microsoft.com/office/officeart/2008/layout/SquareAccentList"/>
    <dgm:cxn modelId="{35FE9665-E682-4BC9-B4C9-7BF87CE4D9F8}" srcId="{28A5A474-4806-4840-A622-7B13BFC45EC1}" destId="{392F65AF-9DAC-4CB7-9B3B-B70B5847932D}" srcOrd="1" destOrd="0" parTransId="{AADB817A-EDE7-4C24-8FB9-5C6EE7182752}" sibTransId="{77411F5C-7051-4471-AEA0-3D0479054BBF}"/>
    <dgm:cxn modelId="{8E3611C2-EE80-4994-9AAA-71CA2548D446}" srcId="{2DA719FC-334C-47B9-AD6F-761E29D56987}" destId="{21B5D66F-18D6-40AB-838D-019B2E001A9A}" srcOrd="2" destOrd="0" parTransId="{3BE38777-9B53-4FCF-BA11-B5E424FAECC0}" sibTransId="{922438BA-81D5-413A-BCA0-09F542D80068}"/>
    <dgm:cxn modelId="{906D89E1-92F9-4955-8332-A6D796267DAB}" type="presOf" srcId="{2DA719FC-334C-47B9-AD6F-761E29D56987}" destId="{16D4DF62-FA90-4FEC-A12E-99C1F40BB288}" srcOrd="0" destOrd="0" presId="urn:microsoft.com/office/officeart/2008/layout/SquareAccentList"/>
    <dgm:cxn modelId="{4476F63D-28E1-41D0-90F7-AC53024C95DA}" type="presOf" srcId="{C96F084D-BAC9-49AD-90D9-39E0A9687CC2}" destId="{A0FEFD2A-B34A-4CCB-94B6-C8DE3F4255F1}" srcOrd="0" destOrd="0" presId="urn:microsoft.com/office/officeart/2008/layout/SquareAccentList"/>
    <dgm:cxn modelId="{8FB02AC3-8CF1-409C-B58F-1D18069DB7F9}" type="presOf" srcId="{F80EDED9-9491-4DD5-B882-097290E85FA2}" destId="{73026C38-9075-4500-B84E-4C6F343B039A}" srcOrd="0" destOrd="0" presId="urn:microsoft.com/office/officeart/2008/layout/SquareAccentList"/>
    <dgm:cxn modelId="{94856A7A-336A-4ADD-8864-DE1924746A97}" srcId="{28A5A474-4806-4840-A622-7B13BFC45EC1}" destId="{2A04DBF6-6DF5-401F-82BB-B744E9FFD606}" srcOrd="2" destOrd="0" parTransId="{51D0C95B-0CC7-407E-AAC9-9BAF34634764}" sibTransId="{2C4FFDA6-CE6B-4EB1-951C-59985E6BBD96}"/>
    <dgm:cxn modelId="{023FA3AF-D2B9-4280-B7DB-8ACDF990790A}" type="presOf" srcId="{CAC5C49C-FF52-4330-9EBE-ABF988873DEA}" destId="{3737C5E5-44CA-48C0-97DD-E48DBEF454FB}" srcOrd="0" destOrd="0" presId="urn:microsoft.com/office/officeart/2008/layout/SquareAccentList"/>
    <dgm:cxn modelId="{5D706576-398A-4531-972A-6929540A7C42}" srcId="{2DA719FC-334C-47B9-AD6F-761E29D56987}" destId="{B3A4011A-52EA-4512-B51C-42159EF8ACCA}" srcOrd="0" destOrd="0" parTransId="{4C3D3B3D-DE33-4DAA-BE30-1BE44393D896}" sibTransId="{F4F143C6-7ABB-458A-84C1-ED5463FEF683}"/>
    <dgm:cxn modelId="{2D694FB1-03CD-48F3-A02D-DEFA9792D682}" srcId="{F80EDED9-9491-4DD5-B882-097290E85FA2}" destId="{28A5A474-4806-4840-A622-7B13BFC45EC1}" srcOrd="0" destOrd="0" parTransId="{C6501AE6-67BE-4CA3-A0A2-83494248D0DC}" sibTransId="{83C4A7EB-297A-4DC8-9CA2-C1973252220D}"/>
    <dgm:cxn modelId="{296EF285-8DBC-40E6-89F1-A04CBB60ABA7}" srcId="{F80EDED9-9491-4DD5-B882-097290E85FA2}" destId="{2DA719FC-334C-47B9-AD6F-761E29D56987}" srcOrd="1" destOrd="0" parTransId="{6FE7B499-DE79-4784-8C63-5AFC8A1D9EFF}" sibTransId="{F6E96C88-4245-4C8A-A21F-D99A2F4762F2}"/>
    <dgm:cxn modelId="{DEC9FDB5-E28E-492F-A4C2-301C9E417918}" type="presOf" srcId="{B3A4011A-52EA-4512-B51C-42159EF8ACCA}" destId="{A8C94842-297D-46E1-9191-86A0830F03DD}" srcOrd="0" destOrd="0" presId="urn:microsoft.com/office/officeart/2008/layout/SquareAccentList"/>
    <dgm:cxn modelId="{F26FD7DC-54D3-49AC-8F1F-4651885D652C}" type="presOf" srcId="{21B5D66F-18D6-40AB-838D-019B2E001A9A}" destId="{AB86BCDC-B458-449F-AF77-454A7F353CA9}" srcOrd="0" destOrd="0" presId="urn:microsoft.com/office/officeart/2008/layout/SquareAccentList"/>
    <dgm:cxn modelId="{2357DFF0-B024-4DC6-A944-2E60EB578999}" type="presOf" srcId="{392F65AF-9DAC-4CB7-9B3B-B70B5847932D}" destId="{AC21BD23-FEE1-44D7-B3E0-633637ACC1A4}" srcOrd="0" destOrd="0" presId="urn:microsoft.com/office/officeart/2008/layout/SquareAccentList"/>
    <dgm:cxn modelId="{2790019B-374E-4DB8-91AF-9DC1669AF0AC}" type="presOf" srcId="{2A04DBF6-6DF5-401F-82BB-B744E9FFD606}" destId="{869F8AAD-4A7B-4D98-92B6-2C9EFF673CF9}" srcOrd="0" destOrd="0" presId="urn:microsoft.com/office/officeart/2008/layout/SquareAccentList"/>
    <dgm:cxn modelId="{8F67D52A-630D-4C23-B4D5-EE430D55EFDF}" type="presParOf" srcId="{73026C38-9075-4500-B84E-4C6F343B039A}" destId="{BB18B702-FEC0-43D1-A633-C21B7EADEE4D}" srcOrd="0" destOrd="0" presId="urn:microsoft.com/office/officeart/2008/layout/SquareAccentList"/>
    <dgm:cxn modelId="{206D8627-C152-4CDD-BB0F-D8CDC4E7DF15}" type="presParOf" srcId="{BB18B702-FEC0-43D1-A633-C21B7EADEE4D}" destId="{DDC89D3B-7BEA-4627-9595-5F24E084E91A}" srcOrd="0" destOrd="0" presId="urn:microsoft.com/office/officeart/2008/layout/SquareAccentList"/>
    <dgm:cxn modelId="{A226FF7B-324C-4B21-B1BD-20D2B3E8EB9A}" type="presParOf" srcId="{DDC89D3B-7BEA-4627-9595-5F24E084E91A}" destId="{CA4D5461-FC39-4A80-8A18-6A8AE4C73B54}" srcOrd="0" destOrd="0" presId="urn:microsoft.com/office/officeart/2008/layout/SquareAccentList"/>
    <dgm:cxn modelId="{DEAC2B29-7285-4B77-A768-295931A48A7A}" type="presParOf" srcId="{DDC89D3B-7BEA-4627-9595-5F24E084E91A}" destId="{6F15870D-610D-4736-A0C0-4D20A9CFF39F}" srcOrd="1" destOrd="0" presId="urn:microsoft.com/office/officeart/2008/layout/SquareAccentList"/>
    <dgm:cxn modelId="{FB4276B1-F1BE-4A21-BD3D-4BE0B1822D5D}" type="presParOf" srcId="{DDC89D3B-7BEA-4627-9595-5F24E084E91A}" destId="{D3E7A0D0-4BEB-4C0C-A33D-562D52B97D24}" srcOrd="2" destOrd="0" presId="urn:microsoft.com/office/officeart/2008/layout/SquareAccentList"/>
    <dgm:cxn modelId="{B4E7CB8B-E9C4-4876-99DA-58E7E23D522A}" type="presParOf" srcId="{BB18B702-FEC0-43D1-A633-C21B7EADEE4D}" destId="{8A5E0681-D197-481B-B744-ACB2C94CDAC7}" srcOrd="1" destOrd="0" presId="urn:microsoft.com/office/officeart/2008/layout/SquareAccentList"/>
    <dgm:cxn modelId="{AE2B556B-CFEC-4917-962F-4193207F513B}" type="presParOf" srcId="{8A5E0681-D197-481B-B744-ACB2C94CDAC7}" destId="{D222F663-CFD2-4517-A563-0DF20B39166E}" srcOrd="0" destOrd="0" presId="urn:microsoft.com/office/officeart/2008/layout/SquareAccentList"/>
    <dgm:cxn modelId="{51B2DE82-A585-4790-82FC-592D8189DF33}" type="presParOf" srcId="{D222F663-CFD2-4517-A563-0DF20B39166E}" destId="{6936FB36-CBDF-4346-A286-B3D2174314F0}" srcOrd="0" destOrd="0" presId="urn:microsoft.com/office/officeart/2008/layout/SquareAccentList"/>
    <dgm:cxn modelId="{577AB785-75B6-4EBF-91AD-71773690A985}" type="presParOf" srcId="{D222F663-CFD2-4517-A563-0DF20B39166E}" destId="{A0FEFD2A-B34A-4CCB-94B6-C8DE3F4255F1}" srcOrd="1" destOrd="0" presId="urn:microsoft.com/office/officeart/2008/layout/SquareAccentList"/>
    <dgm:cxn modelId="{5EAD2E97-A963-488D-A24C-4D0D2CCE3D58}" type="presParOf" srcId="{8A5E0681-D197-481B-B744-ACB2C94CDAC7}" destId="{B304984E-FF18-45B4-9CFD-A59269EB93CC}" srcOrd="1" destOrd="0" presId="urn:microsoft.com/office/officeart/2008/layout/SquareAccentList"/>
    <dgm:cxn modelId="{68B842DA-7F8B-4F39-BFB4-74C4C093A8DD}" type="presParOf" srcId="{B304984E-FF18-45B4-9CFD-A59269EB93CC}" destId="{DD490513-80CB-4641-AC38-B8DA8939A3EC}" srcOrd="0" destOrd="0" presId="urn:microsoft.com/office/officeart/2008/layout/SquareAccentList"/>
    <dgm:cxn modelId="{6BED5FD6-E8C2-4DD3-A2F6-2802032B6354}" type="presParOf" srcId="{B304984E-FF18-45B4-9CFD-A59269EB93CC}" destId="{AC21BD23-FEE1-44D7-B3E0-633637ACC1A4}" srcOrd="1" destOrd="0" presId="urn:microsoft.com/office/officeart/2008/layout/SquareAccentList"/>
    <dgm:cxn modelId="{05940984-A5B4-4062-9721-F37BF86C5D0D}" type="presParOf" srcId="{8A5E0681-D197-481B-B744-ACB2C94CDAC7}" destId="{B9BCD02D-50AB-4270-9C44-C9F7752BDD80}" srcOrd="2" destOrd="0" presId="urn:microsoft.com/office/officeart/2008/layout/SquareAccentList"/>
    <dgm:cxn modelId="{2B002D63-DA3B-4E0D-A1B7-1EADEA9CB18F}" type="presParOf" srcId="{B9BCD02D-50AB-4270-9C44-C9F7752BDD80}" destId="{ADF9921C-0AEA-47E0-8861-36342AE50DF6}" srcOrd="0" destOrd="0" presId="urn:microsoft.com/office/officeart/2008/layout/SquareAccentList"/>
    <dgm:cxn modelId="{D60A73DE-00F5-4F07-9D3C-6F1B6E125E34}" type="presParOf" srcId="{B9BCD02D-50AB-4270-9C44-C9F7752BDD80}" destId="{869F8AAD-4A7B-4D98-92B6-2C9EFF673CF9}" srcOrd="1" destOrd="0" presId="urn:microsoft.com/office/officeart/2008/layout/SquareAccentList"/>
    <dgm:cxn modelId="{538411CD-930B-4E89-A65F-61AA800E4515}" type="presParOf" srcId="{73026C38-9075-4500-B84E-4C6F343B039A}" destId="{7D4B3042-89F4-477E-A8E6-E9FFEE68708B}" srcOrd="1" destOrd="0" presId="urn:microsoft.com/office/officeart/2008/layout/SquareAccentList"/>
    <dgm:cxn modelId="{55768D2C-1A22-469E-BD12-E417441257DF}" type="presParOf" srcId="{7D4B3042-89F4-477E-A8E6-E9FFEE68708B}" destId="{E158856C-8B32-4474-BAE3-1DD526EA231D}" srcOrd="0" destOrd="0" presId="urn:microsoft.com/office/officeart/2008/layout/SquareAccentList"/>
    <dgm:cxn modelId="{63BA3D44-2F0D-40DA-A132-28A4BD1E1EE2}" type="presParOf" srcId="{E158856C-8B32-4474-BAE3-1DD526EA231D}" destId="{6AA071F2-577B-484C-B4B7-778B1379BC5E}" srcOrd="0" destOrd="0" presId="urn:microsoft.com/office/officeart/2008/layout/SquareAccentList"/>
    <dgm:cxn modelId="{9FB81D5E-CB24-4F20-B798-49B7900E9DCD}" type="presParOf" srcId="{E158856C-8B32-4474-BAE3-1DD526EA231D}" destId="{EE743DDC-AB27-4248-A562-705F042CFAE0}" srcOrd="1" destOrd="0" presId="urn:microsoft.com/office/officeart/2008/layout/SquareAccentList"/>
    <dgm:cxn modelId="{69826F73-862C-43E0-909D-39B0C379D12D}" type="presParOf" srcId="{E158856C-8B32-4474-BAE3-1DD526EA231D}" destId="{16D4DF62-FA90-4FEC-A12E-99C1F40BB288}" srcOrd="2" destOrd="0" presId="urn:microsoft.com/office/officeart/2008/layout/SquareAccentList"/>
    <dgm:cxn modelId="{EF65387C-C47A-49BF-90DE-E4E4E386A987}" type="presParOf" srcId="{7D4B3042-89F4-477E-A8E6-E9FFEE68708B}" destId="{A91B4526-1D8B-4BBA-BD6F-E694AA3D2D31}" srcOrd="1" destOrd="0" presId="urn:microsoft.com/office/officeart/2008/layout/SquareAccentList"/>
    <dgm:cxn modelId="{24CA8F66-87C3-4894-BDD0-EA2F80F9666C}" type="presParOf" srcId="{A91B4526-1D8B-4BBA-BD6F-E694AA3D2D31}" destId="{2DAF927F-58D9-4A14-B95E-B9FD99174A18}" srcOrd="0" destOrd="0" presId="urn:microsoft.com/office/officeart/2008/layout/SquareAccentList"/>
    <dgm:cxn modelId="{7EBACB2A-BD1A-4F90-B708-19CE13C79570}" type="presParOf" srcId="{2DAF927F-58D9-4A14-B95E-B9FD99174A18}" destId="{57DF4470-43AA-435B-9E15-9B7001522289}" srcOrd="0" destOrd="0" presId="urn:microsoft.com/office/officeart/2008/layout/SquareAccentList"/>
    <dgm:cxn modelId="{726358CE-38F7-46D1-977E-B868F37B2BEF}" type="presParOf" srcId="{2DAF927F-58D9-4A14-B95E-B9FD99174A18}" destId="{A8C94842-297D-46E1-9191-86A0830F03DD}" srcOrd="1" destOrd="0" presId="urn:microsoft.com/office/officeart/2008/layout/SquareAccentList"/>
    <dgm:cxn modelId="{B2057355-2A08-4701-8152-3C1C96A2E4E4}" type="presParOf" srcId="{A91B4526-1D8B-4BBA-BD6F-E694AA3D2D31}" destId="{4FD4CCC0-58D8-4E58-8885-D7FA53E3AAFF}" srcOrd="1" destOrd="0" presId="urn:microsoft.com/office/officeart/2008/layout/SquareAccentList"/>
    <dgm:cxn modelId="{06A4D539-86D0-4E07-9D5A-347F66AADFB3}" type="presParOf" srcId="{4FD4CCC0-58D8-4E58-8885-D7FA53E3AAFF}" destId="{518843B7-60D7-4D71-AD52-4C7F1714F069}" srcOrd="0" destOrd="0" presId="urn:microsoft.com/office/officeart/2008/layout/SquareAccentList"/>
    <dgm:cxn modelId="{C8E0890E-62E8-4C05-9ADB-BAB3C0C63898}" type="presParOf" srcId="{4FD4CCC0-58D8-4E58-8885-D7FA53E3AAFF}" destId="{3737C5E5-44CA-48C0-97DD-E48DBEF454FB}" srcOrd="1" destOrd="0" presId="urn:microsoft.com/office/officeart/2008/layout/SquareAccentList"/>
    <dgm:cxn modelId="{D161A1E2-A853-45CD-B812-36FA32583701}" type="presParOf" srcId="{A91B4526-1D8B-4BBA-BD6F-E694AA3D2D31}" destId="{A662743B-1DE5-4B37-82FA-7667EA2765DA}" srcOrd="2" destOrd="0" presId="urn:microsoft.com/office/officeart/2008/layout/SquareAccentList"/>
    <dgm:cxn modelId="{BABB8CDF-F4A6-4AA7-ACC7-ED571AE7FE64}" type="presParOf" srcId="{A662743B-1DE5-4B37-82FA-7667EA2765DA}" destId="{49F02633-D1A8-4E84-9665-FC9544F651F5}" srcOrd="0" destOrd="0" presId="urn:microsoft.com/office/officeart/2008/layout/SquareAccentList"/>
    <dgm:cxn modelId="{209CBFFB-AB6B-4F99-8C83-78DE92E4C8E9}" type="presParOf" srcId="{A662743B-1DE5-4B37-82FA-7667EA2765DA}" destId="{AB86BCDC-B458-449F-AF77-454A7F353CA9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488168-C55E-4D7A-93CF-B4AE315B7388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D9AE9C4-64F3-4237-BD1C-1EC84F33D41C}">
      <dgm:prSet phldrT="[Text]" custT="1"/>
      <dgm:spPr/>
      <dgm:t>
        <a:bodyPr/>
        <a:lstStyle/>
        <a:p>
          <a:pPr algn="ctr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Manual Creation of UVM TB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EE1E67-F229-43B3-B3F8-47D79CDAF09F}" type="parTrans" cxnId="{EF519AAF-7CD5-48BF-A8C5-2A474C95914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E3AFC1-F4CA-4FDD-82BE-FCC85D517129}" type="sibTrans" cxnId="{EF519AAF-7CD5-48BF-A8C5-2A474C95914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F37A47-F47E-487C-9CAE-05696B7E3EB3}">
      <dgm:prSet phldrT="[Text]" custT="1"/>
      <dgm:spPr/>
      <dgm:t>
        <a:bodyPr/>
        <a:lstStyle/>
        <a:p>
          <a:pPr algn="ctr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Update TB w.r.t Specification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DC9DF5-C36E-4017-BB5C-9EF33F08DD4D}" type="parTrans" cxnId="{652AC2E7-0680-49C8-AF8A-D35EAABBE6A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9F0461-5230-41F7-B2F4-9952A35D4875}" type="sibTrans" cxnId="{652AC2E7-0680-49C8-AF8A-D35EAABBE6A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9342C3-ADC9-4935-AA0C-F7A851715EA0}">
      <dgm:prSet phldrT="[Text]" custT="1"/>
      <dgm:spPr/>
      <dgm:t>
        <a:bodyPr/>
        <a:lstStyle/>
        <a:p>
          <a:pPr algn="ctr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Testcase generation for different algorithms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0067CD-0A68-4D0D-B960-EA63298F2A0B}" type="parTrans" cxnId="{792514FC-F804-418D-A262-4273D4F7833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808859-49D5-4F60-9F01-535221E9D364}" type="sibTrans" cxnId="{792514FC-F804-418D-A262-4273D4F7833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01E71C-C58F-4B65-87F0-B77939AFBB70}">
      <dgm:prSet phldrT="[Text]" custT="1"/>
      <dgm:spPr/>
      <dgm:t>
        <a:bodyPr/>
        <a:lstStyle/>
        <a:p>
          <a:pPr algn="ctr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Generate Testsuite/DV Status/RC File/Checker etc.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6FD8AD-1E18-42F3-96B9-92CED27313EA}" type="parTrans" cxnId="{63BCA5CF-005C-4C3A-A43C-EF233B8DB7B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D75A5C-6028-43A8-A666-F61A81ACA8D4}" type="sibTrans" cxnId="{63BCA5CF-005C-4C3A-A43C-EF233B8DB7B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74A225-4FE7-4A48-991A-0600E1FA1848}">
      <dgm:prSet phldrT="[Text]" custT="1"/>
      <dgm:spPr/>
      <dgm:t>
        <a:bodyPr/>
        <a:lstStyle/>
        <a:p>
          <a:pPr algn="ctr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Review excess/missing testcases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678D13-A16C-47CB-B791-82A4C4FD1F69}" type="parTrans" cxnId="{6AF69CF2-7221-4A95-B8B1-3406B2A8BAC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0C92BE-2C2A-4040-8142-D2A2DA58CF61}" type="sibTrans" cxnId="{6AF69CF2-7221-4A95-B8B1-3406B2A8BAC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73FF73-E607-4BA0-A18C-D6554F2954A5}">
      <dgm:prSet phldrT="[Text]" custT="1"/>
      <dgm:spPr/>
      <dgm:t>
        <a:bodyPr/>
        <a:lstStyle/>
        <a:p>
          <a:pPr algn="ctr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Regression and Coverage Closure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898D6D-2B10-46EA-A728-18C68E194CA8}" type="parTrans" cxnId="{685CEE67-792C-4745-8384-DC79D0AEBAA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B4DF51-586F-491D-822D-92FB584B2FB3}" type="sibTrans" cxnId="{685CEE67-792C-4745-8384-DC79D0AEBAA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507E49-00C9-476F-AC59-4CF433009AAB}" type="pres">
      <dgm:prSet presAssocID="{36488168-C55E-4D7A-93CF-B4AE315B738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779B3FB-26E3-48F9-BD14-E2297A4618A8}" type="pres">
      <dgm:prSet presAssocID="{BD9AE9C4-64F3-4237-BD1C-1EC84F33D41C}" presName="composite" presStyleCnt="0"/>
      <dgm:spPr/>
    </dgm:pt>
    <dgm:pt modelId="{F4E1B267-BE06-4722-8787-213E0CE764BF}" type="pres">
      <dgm:prSet presAssocID="{BD9AE9C4-64F3-4237-BD1C-1EC84F33D41C}" presName="LShape" presStyleLbl="alignNode1" presStyleIdx="0" presStyleCnt="11"/>
      <dgm:spPr/>
    </dgm:pt>
    <dgm:pt modelId="{92D8F6C6-4514-4768-8D87-57E541FF0987}" type="pres">
      <dgm:prSet presAssocID="{BD9AE9C4-64F3-4237-BD1C-1EC84F33D41C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7360D-F83C-43DD-8F18-41C1C4B049C9}" type="pres">
      <dgm:prSet presAssocID="{BD9AE9C4-64F3-4237-BD1C-1EC84F33D41C}" presName="Triangle" presStyleLbl="alignNode1" presStyleIdx="1" presStyleCnt="11"/>
      <dgm:spPr/>
    </dgm:pt>
    <dgm:pt modelId="{F97626B5-F398-475D-8868-BE5F86BCE85C}" type="pres">
      <dgm:prSet presAssocID="{5BE3AFC1-F4CA-4FDD-82BE-FCC85D517129}" presName="sibTrans" presStyleCnt="0"/>
      <dgm:spPr/>
    </dgm:pt>
    <dgm:pt modelId="{FC268E62-78D5-4BA9-965D-79CB00D7233F}" type="pres">
      <dgm:prSet presAssocID="{5BE3AFC1-F4CA-4FDD-82BE-FCC85D517129}" presName="space" presStyleCnt="0"/>
      <dgm:spPr/>
    </dgm:pt>
    <dgm:pt modelId="{A8669790-1F0E-46AC-AD6F-D62EB9553871}" type="pres">
      <dgm:prSet presAssocID="{74F37A47-F47E-487C-9CAE-05696B7E3EB3}" presName="composite" presStyleCnt="0"/>
      <dgm:spPr/>
    </dgm:pt>
    <dgm:pt modelId="{B287B987-BB9A-40BE-9814-09FD1C3EEC91}" type="pres">
      <dgm:prSet presAssocID="{74F37A47-F47E-487C-9CAE-05696B7E3EB3}" presName="LShape" presStyleLbl="alignNode1" presStyleIdx="2" presStyleCnt="11"/>
      <dgm:spPr/>
    </dgm:pt>
    <dgm:pt modelId="{946258E1-9A38-4EC2-9664-CDAFE82B2CBF}" type="pres">
      <dgm:prSet presAssocID="{74F37A47-F47E-487C-9CAE-05696B7E3EB3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202CC-15AC-4BA5-ADE6-615873817354}" type="pres">
      <dgm:prSet presAssocID="{74F37A47-F47E-487C-9CAE-05696B7E3EB3}" presName="Triangle" presStyleLbl="alignNode1" presStyleIdx="3" presStyleCnt="11"/>
      <dgm:spPr/>
    </dgm:pt>
    <dgm:pt modelId="{993817BB-6894-440A-841A-44086DE3452F}" type="pres">
      <dgm:prSet presAssocID="{569F0461-5230-41F7-B2F4-9952A35D4875}" presName="sibTrans" presStyleCnt="0"/>
      <dgm:spPr/>
    </dgm:pt>
    <dgm:pt modelId="{BA416249-B9DA-4DC1-862B-4E145A58FA67}" type="pres">
      <dgm:prSet presAssocID="{569F0461-5230-41F7-B2F4-9952A35D4875}" presName="space" presStyleCnt="0"/>
      <dgm:spPr/>
    </dgm:pt>
    <dgm:pt modelId="{95DD2ABF-5A6D-450C-9AB1-E16992FF979C}" type="pres">
      <dgm:prSet presAssocID="{2A9342C3-ADC9-4935-AA0C-F7A851715EA0}" presName="composite" presStyleCnt="0"/>
      <dgm:spPr/>
    </dgm:pt>
    <dgm:pt modelId="{A1B521A2-6CEE-4AD8-B115-A9AE37215840}" type="pres">
      <dgm:prSet presAssocID="{2A9342C3-ADC9-4935-AA0C-F7A851715EA0}" presName="LShape" presStyleLbl="alignNode1" presStyleIdx="4" presStyleCnt="11"/>
      <dgm:spPr/>
    </dgm:pt>
    <dgm:pt modelId="{9F348DD2-EB71-4593-AB29-4FD3EF734EBD}" type="pres">
      <dgm:prSet presAssocID="{2A9342C3-ADC9-4935-AA0C-F7A851715EA0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60A51-2B89-41F8-B39C-3795695CA428}" type="pres">
      <dgm:prSet presAssocID="{2A9342C3-ADC9-4935-AA0C-F7A851715EA0}" presName="Triangle" presStyleLbl="alignNode1" presStyleIdx="5" presStyleCnt="11"/>
      <dgm:spPr/>
    </dgm:pt>
    <dgm:pt modelId="{3F953B6E-DDD1-438D-A3CF-12AFF966F981}" type="pres">
      <dgm:prSet presAssocID="{A4808859-49D5-4F60-9F01-535221E9D364}" presName="sibTrans" presStyleCnt="0"/>
      <dgm:spPr/>
    </dgm:pt>
    <dgm:pt modelId="{7A7C081E-C76E-427A-A217-F21BB44E2084}" type="pres">
      <dgm:prSet presAssocID="{A4808859-49D5-4F60-9F01-535221E9D364}" presName="space" presStyleCnt="0"/>
      <dgm:spPr/>
    </dgm:pt>
    <dgm:pt modelId="{F5985B22-4375-4917-A515-ED4D2519645A}" type="pres">
      <dgm:prSet presAssocID="{6701E71C-C58F-4B65-87F0-B77939AFBB70}" presName="composite" presStyleCnt="0"/>
      <dgm:spPr/>
    </dgm:pt>
    <dgm:pt modelId="{B2348790-A050-48D5-A397-48FD55EF8A93}" type="pres">
      <dgm:prSet presAssocID="{6701E71C-C58F-4B65-87F0-B77939AFBB70}" presName="LShape" presStyleLbl="alignNode1" presStyleIdx="6" presStyleCnt="11"/>
      <dgm:spPr/>
    </dgm:pt>
    <dgm:pt modelId="{D5A58D43-B824-4555-825C-E0CA0F2D8B99}" type="pres">
      <dgm:prSet presAssocID="{6701E71C-C58F-4B65-87F0-B77939AFBB70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2AABF-8717-4BED-9BEC-331DE9FF4A53}" type="pres">
      <dgm:prSet presAssocID="{6701E71C-C58F-4B65-87F0-B77939AFBB70}" presName="Triangle" presStyleLbl="alignNode1" presStyleIdx="7" presStyleCnt="11"/>
      <dgm:spPr/>
    </dgm:pt>
    <dgm:pt modelId="{0F1DDB0F-39DF-4A44-88C0-F4C5382876B9}" type="pres">
      <dgm:prSet presAssocID="{5CD75A5C-6028-43A8-A666-F61A81ACA8D4}" presName="sibTrans" presStyleCnt="0"/>
      <dgm:spPr/>
    </dgm:pt>
    <dgm:pt modelId="{B7304D89-E8E0-4325-836E-7DC0688BE820}" type="pres">
      <dgm:prSet presAssocID="{5CD75A5C-6028-43A8-A666-F61A81ACA8D4}" presName="space" presStyleCnt="0"/>
      <dgm:spPr/>
    </dgm:pt>
    <dgm:pt modelId="{3095FD51-F6A6-4277-9655-9CD2586AA47D}" type="pres">
      <dgm:prSet presAssocID="{2874A225-4FE7-4A48-991A-0600E1FA1848}" presName="composite" presStyleCnt="0"/>
      <dgm:spPr/>
    </dgm:pt>
    <dgm:pt modelId="{94CEE7A1-BCB3-4BEA-84A6-B513DF21A9FC}" type="pres">
      <dgm:prSet presAssocID="{2874A225-4FE7-4A48-991A-0600E1FA1848}" presName="LShape" presStyleLbl="alignNode1" presStyleIdx="8" presStyleCnt="11"/>
      <dgm:spPr/>
    </dgm:pt>
    <dgm:pt modelId="{152A6D5E-BDDA-4A82-AFF5-A40EA661DB0E}" type="pres">
      <dgm:prSet presAssocID="{2874A225-4FE7-4A48-991A-0600E1FA1848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3DAC4-A423-4F52-AC70-36AA838E97D3}" type="pres">
      <dgm:prSet presAssocID="{2874A225-4FE7-4A48-991A-0600E1FA1848}" presName="Triangle" presStyleLbl="alignNode1" presStyleIdx="9" presStyleCnt="11"/>
      <dgm:spPr/>
    </dgm:pt>
    <dgm:pt modelId="{BEA01278-F831-4E0A-A336-CFD831D84F9B}" type="pres">
      <dgm:prSet presAssocID="{270C92BE-2C2A-4040-8142-D2A2DA58CF61}" presName="sibTrans" presStyleCnt="0"/>
      <dgm:spPr/>
    </dgm:pt>
    <dgm:pt modelId="{B2684040-E370-4B0F-872B-E1D9EDD38923}" type="pres">
      <dgm:prSet presAssocID="{270C92BE-2C2A-4040-8142-D2A2DA58CF61}" presName="space" presStyleCnt="0"/>
      <dgm:spPr/>
    </dgm:pt>
    <dgm:pt modelId="{CADC951C-6E3D-44E6-A1E9-75AAB9AEC3BA}" type="pres">
      <dgm:prSet presAssocID="{1273FF73-E607-4BA0-A18C-D6554F2954A5}" presName="composite" presStyleCnt="0"/>
      <dgm:spPr/>
    </dgm:pt>
    <dgm:pt modelId="{D4FB5482-B651-4D13-B4C2-E9E20BB13D5C}" type="pres">
      <dgm:prSet presAssocID="{1273FF73-E607-4BA0-A18C-D6554F2954A5}" presName="LShape" presStyleLbl="alignNode1" presStyleIdx="10" presStyleCnt="11"/>
      <dgm:spPr/>
    </dgm:pt>
    <dgm:pt modelId="{AD664ED9-03C9-4508-8C99-2BBAA0D31680}" type="pres">
      <dgm:prSet presAssocID="{1273FF73-E607-4BA0-A18C-D6554F2954A5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23D8AC-B2D5-48F2-9CAD-20067ACFC0DE}" type="presOf" srcId="{6701E71C-C58F-4B65-87F0-B77939AFBB70}" destId="{D5A58D43-B824-4555-825C-E0CA0F2D8B99}" srcOrd="0" destOrd="0" presId="urn:microsoft.com/office/officeart/2009/3/layout/StepUpProcess"/>
    <dgm:cxn modelId="{449EA724-8504-4BC4-AE21-9799A7AC7884}" type="presOf" srcId="{2874A225-4FE7-4A48-991A-0600E1FA1848}" destId="{152A6D5E-BDDA-4A82-AFF5-A40EA661DB0E}" srcOrd="0" destOrd="0" presId="urn:microsoft.com/office/officeart/2009/3/layout/StepUpProcess"/>
    <dgm:cxn modelId="{63BCA5CF-005C-4C3A-A43C-EF233B8DB7B8}" srcId="{36488168-C55E-4D7A-93CF-B4AE315B7388}" destId="{6701E71C-C58F-4B65-87F0-B77939AFBB70}" srcOrd="3" destOrd="0" parTransId="{986FD8AD-1E18-42F3-96B9-92CED27313EA}" sibTransId="{5CD75A5C-6028-43A8-A666-F61A81ACA8D4}"/>
    <dgm:cxn modelId="{8FBF6EB8-BCDC-462D-B424-3898DA892BF6}" type="presOf" srcId="{2A9342C3-ADC9-4935-AA0C-F7A851715EA0}" destId="{9F348DD2-EB71-4593-AB29-4FD3EF734EBD}" srcOrd="0" destOrd="0" presId="urn:microsoft.com/office/officeart/2009/3/layout/StepUpProcess"/>
    <dgm:cxn modelId="{652AC2E7-0680-49C8-AF8A-D35EAABBE6A2}" srcId="{36488168-C55E-4D7A-93CF-B4AE315B7388}" destId="{74F37A47-F47E-487C-9CAE-05696B7E3EB3}" srcOrd="1" destOrd="0" parTransId="{70DC9DF5-C36E-4017-BB5C-9EF33F08DD4D}" sibTransId="{569F0461-5230-41F7-B2F4-9952A35D4875}"/>
    <dgm:cxn modelId="{50DB1C3A-CB73-43E1-B15F-3ECEA4D0CEB7}" type="presOf" srcId="{BD9AE9C4-64F3-4237-BD1C-1EC84F33D41C}" destId="{92D8F6C6-4514-4768-8D87-57E541FF0987}" srcOrd="0" destOrd="0" presId="urn:microsoft.com/office/officeart/2009/3/layout/StepUpProcess"/>
    <dgm:cxn modelId="{6AF69CF2-7221-4A95-B8B1-3406B2A8BAC5}" srcId="{36488168-C55E-4D7A-93CF-B4AE315B7388}" destId="{2874A225-4FE7-4A48-991A-0600E1FA1848}" srcOrd="4" destOrd="0" parTransId="{F7678D13-A16C-47CB-B791-82A4C4FD1F69}" sibTransId="{270C92BE-2C2A-4040-8142-D2A2DA58CF61}"/>
    <dgm:cxn modelId="{685CEE67-792C-4745-8384-DC79D0AEBAA5}" srcId="{36488168-C55E-4D7A-93CF-B4AE315B7388}" destId="{1273FF73-E607-4BA0-A18C-D6554F2954A5}" srcOrd="5" destOrd="0" parTransId="{7E898D6D-2B10-46EA-A728-18C68E194CA8}" sibTransId="{FAB4DF51-586F-491D-822D-92FB584B2FB3}"/>
    <dgm:cxn modelId="{CDEDB764-1869-456E-BDF3-9DA0A38969E4}" type="presOf" srcId="{1273FF73-E607-4BA0-A18C-D6554F2954A5}" destId="{AD664ED9-03C9-4508-8C99-2BBAA0D31680}" srcOrd="0" destOrd="0" presId="urn:microsoft.com/office/officeart/2009/3/layout/StepUpProcess"/>
    <dgm:cxn modelId="{DA133C67-4867-44DA-AB06-6444C8D2EF76}" type="presOf" srcId="{36488168-C55E-4D7A-93CF-B4AE315B7388}" destId="{84507E49-00C9-476F-AC59-4CF433009AAB}" srcOrd="0" destOrd="0" presId="urn:microsoft.com/office/officeart/2009/3/layout/StepUpProcess"/>
    <dgm:cxn modelId="{792514FC-F804-418D-A262-4273D4F7833D}" srcId="{36488168-C55E-4D7A-93CF-B4AE315B7388}" destId="{2A9342C3-ADC9-4935-AA0C-F7A851715EA0}" srcOrd="2" destOrd="0" parTransId="{310067CD-0A68-4D0D-B960-EA63298F2A0B}" sibTransId="{A4808859-49D5-4F60-9F01-535221E9D364}"/>
    <dgm:cxn modelId="{274B349A-80EE-4A34-9563-9ACF71896E6A}" type="presOf" srcId="{74F37A47-F47E-487C-9CAE-05696B7E3EB3}" destId="{946258E1-9A38-4EC2-9664-CDAFE82B2CBF}" srcOrd="0" destOrd="0" presId="urn:microsoft.com/office/officeart/2009/3/layout/StepUpProcess"/>
    <dgm:cxn modelId="{EF519AAF-7CD5-48BF-A8C5-2A474C959140}" srcId="{36488168-C55E-4D7A-93CF-B4AE315B7388}" destId="{BD9AE9C4-64F3-4237-BD1C-1EC84F33D41C}" srcOrd="0" destOrd="0" parTransId="{15EE1E67-F229-43B3-B3F8-47D79CDAF09F}" sibTransId="{5BE3AFC1-F4CA-4FDD-82BE-FCC85D517129}"/>
    <dgm:cxn modelId="{61B5C4B7-2DB7-4884-BA05-290534883440}" type="presParOf" srcId="{84507E49-00C9-476F-AC59-4CF433009AAB}" destId="{4779B3FB-26E3-48F9-BD14-E2297A4618A8}" srcOrd="0" destOrd="0" presId="urn:microsoft.com/office/officeart/2009/3/layout/StepUpProcess"/>
    <dgm:cxn modelId="{6A24DC34-9C94-4CCE-B748-5662DC7000DD}" type="presParOf" srcId="{4779B3FB-26E3-48F9-BD14-E2297A4618A8}" destId="{F4E1B267-BE06-4722-8787-213E0CE764BF}" srcOrd="0" destOrd="0" presId="urn:microsoft.com/office/officeart/2009/3/layout/StepUpProcess"/>
    <dgm:cxn modelId="{8CA885CD-9904-4E04-8BB8-7C59E15DDBC7}" type="presParOf" srcId="{4779B3FB-26E3-48F9-BD14-E2297A4618A8}" destId="{92D8F6C6-4514-4768-8D87-57E541FF0987}" srcOrd="1" destOrd="0" presId="urn:microsoft.com/office/officeart/2009/3/layout/StepUpProcess"/>
    <dgm:cxn modelId="{D6140C27-7E7A-4F14-B600-E5095A2BF459}" type="presParOf" srcId="{4779B3FB-26E3-48F9-BD14-E2297A4618A8}" destId="{F3E7360D-F83C-43DD-8F18-41C1C4B049C9}" srcOrd="2" destOrd="0" presId="urn:microsoft.com/office/officeart/2009/3/layout/StepUpProcess"/>
    <dgm:cxn modelId="{13778767-D10F-4A17-975A-B026D1F38FA2}" type="presParOf" srcId="{84507E49-00C9-476F-AC59-4CF433009AAB}" destId="{F97626B5-F398-475D-8868-BE5F86BCE85C}" srcOrd="1" destOrd="0" presId="urn:microsoft.com/office/officeart/2009/3/layout/StepUpProcess"/>
    <dgm:cxn modelId="{ED46DC65-A748-4A5D-982D-A110F7981596}" type="presParOf" srcId="{F97626B5-F398-475D-8868-BE5F86BCE85C}" destId="{FC268E62-78D5-4BA9-965D-79CB00D7233F}" srcOrd="0" destOrd="0" presId="urn:microsoft.com/office/officeart/2009/3/layout/StepUpProcess"/>
    <dgm:cxn modelId="{5AC08832-8FA1-46A6-B2E5-619C1E8A4D31}" type="presParOf" srcId="{84507E49-00C9-476F-AC59-4CF433009AAB}" destId="{A8669790-1F0E-46AC-AD6F-D62EB9553871}" srcOrd="2" destOrd="0" presId="urn:microsoft.com/office/officeart/2009/3/layout/StepUpProcess"/>
    <dgm:cxn modelId="{34E115C2-8315-4A95-9FB1-CA64DB09BAA7}" type="presParOf" srcId="{A8669790-1F0E-46AC-AD6F-D62EB9553871}" destId="{B287B987-BB9A-40BE-9814-09FD1C3EEC91}" srcOrd="0" destOrd="0" presId="urn:microsoft.com/office/officeart/2009/3/layout/StepUpProcess"/>
    <dgm:cxn modelId="{EE6D9C1A-768E-44E5-B2F9-9D3313CD8B06}" type="presParOf" srcId="{A8669790-1F0E-46AC-AD6F-D62EB9553871}" destId="{946258E1-9A38-4EC2-9664-CDAFE82B2CBF}" srcOrd="1" destOrd="0" presId="urn:microsoft.com/office/officeart/2009/3/layout/StepUpProcess"/>
    <dgm:cxn modelId="{2527DB89-1F75-4DFB-91A4-17A2CF59F14A}" type="presParOf" srcId="{A8669790-1F0E-46AC-AD6F-D62EB9553871}" destId="{19F202CC-15AC-4BA5-ADE6-615873817354}" srcOrd="2" destOrd="0" presId="urn:microsoft.com/office/officeart/2009/3/layout/StepUpProcess"/>
    <dgm:cxn modelId="{1208FC57-4B31-477E-BBCB-2AED3E42FFD4}" type="presParOf" srcId="{84507E49-00C9-476F-AC59-4CF433009AAB}" destId="{993817BB-6894-440A-841A-44086DE3452F}" srcOrd="3" destOrd="0" presId="urn:microsoft.com/office/officeart/2009/3/layout/StepUpProcess"/>
    <dgm:cxn modelId="{A119069E-7BFB-4955-88E7-9DC9BF3E9920}" type="presParOf" srcId="{993817BB-6894-440A-841A-44086DE3452F}" destId="{BA416249-B9DA-4DC1-862B-4E145A58FA67}" srcOrd="0" destOrd="0" presId="urn:microsoft.com/office/officeart/2009/3/layout/StepUpProcess"/>
    <dgm:cxn modelId="{D3150FF7-7BB8-482D-B8AF-E1402E2665ED}" type="presParOf" srcId="{84507E49-00C9-476F-AC59-4CF433009AAB}" destId="{95DD2ABF-5A6D-450C-9AB1-E16992FF979C}" srcOrd="4" destOrd="0" presId="urn:microsoft.com/office/officeart/2009/3/layout/StepUpProcess"/>
    <dgm:cxn modelId="{FB442AC7-97E2-4658-BB17-45BA45D54068}" type="presParOf" srcId="{95DD2ABF-5A6D-450C-9AB1-E16992FF979C}" destId="{A1B521A2-6CEE-4AD8-B115-A9AE37215840}" srcOrd="0" destOrd="0" presId="urn:microsoft.com/office/officeart/2009/3/layout/StepUpProcess"/>
    <dgm:cxn modelId="{D4342414-16FC-4F0B-B05E-57CBFB46C2A5}" type="presParOf" srcId="{95DD2ABF-5A6D-450C-9AB1-E16992FF979C}" destId="{9F348DD2-EB71-4593-AB29-4FD3EF734EBD}" srcOrd="1" destOrd="0" presId="urn:microsoft.com/office/officeart/2009/3/layout/StepUpProcess"/>
    <dgm:cxn modelId="{39C4B7A2-D6A7-4DDB-AB4C-D57A2C56DAE2}" type="presParOf" srcId="{95DD2ABF-5A6D-450C-9AB1-E16992FF979C}" destId="{3E260A51-2B89-41F8-B39C-3795695CA428}" srcOrd="2" destOrd="0" presId="urn:microsoft.com/office/officeart/2009/3/layout/StepUpProcess"/>
    <dgm:cxn modelId="{B73A36A3-3E77-422F-93F5-CB559088905B}" type="presParOf" srcId="{84507E49-00C9-476F-AC59-4CF433009AAB}" destId="{3F953B6E-DDD1-438D-A3CF-12AFF966F981}" srcOrd="5" destOrd="0" presId="urn:microsoft.com/office/officeart/2009/3/layout/StepUpProcess"/>
    <dgm:cxn modelId="{F103F9DF-A1A3-4B73-80AB-69C02C0445A7}" type="presParOf" srcId="{3F953B6E-DDD1-438D-A3CF-12AFF966F981}" destId="{7A7C081E-C76E-427A-A217-F21BB44E2084}" srcOrd="0" destOrd="0" presId="urn:microsoft.com/office/officeart/2009/3/layout/StepUpProcess"/>
    <dgm:cxn modelId="{72738C0D-A383-4063-A7A7-70108D9E0DF9}" type="presParOf" srcId="{84507E49-00C9-476F-AC59-4CF433009AAB}" destId="{F5985B22-4375-4917-A515-ED4D2519645A}" srcOrd="6" destOrd="0" presId="urn:microsoft.com/office/officeart/2009/3/layout/StepUpProcess"/>
    <dgm:cxn modelId="{3A77B2CF-5365-4AEA-AEF7-80A56B6856E1}" type="presParOf" srcId="{F5985B22-4375-4917-A515-ED4D2519645A}" destId="{B2348790-A050-48D5-A397-48FD55EF8A93}" srcOrd="0" destOrd="0" presId="urn:microsoft.com/office/officeart/2009/3/layout/StepUpProcess"/>
    <dgm:cxn modelId="{FE3A6B04-E40D-499E-B1ED-B7225B92B265}" type="presParOf" srcId="{F5985B22-4375-4917-A515-ED4D2519645A}" destId="{D5A58D43-B824-4555-825C-E0CA0F2D8B99}" srcOrd="1" destOrd="0" presId="urn:microsoft.com/office/officeart/2009/3/layout/StepUpProcess"/>
    <dgm:cxn modelId="{A4DA4CEA-D544-44C4-B410-A29E8F9249B8}" type="presParOf" srcId="{F5985B22-4375-4917-A515-ED4D2519645A}" destId="{C302AABF-8717-4BED-9BEC-331DE9FF4A53}" srcOrd="2" destOrd="0" presId="urn:microsoft.com/office/officeart/2009/3/layout/StepUpProcess"/>
    <dgm:cxn modelId="{4F9F6784-9417-42E1-AB56-0BEA92CFAECC}" type="presParOf" srcId="{84507E49-00C9-476F-AC59-4CF433009AAB}" destId="{0F1DDB0F-39DF-4A44-88C0-F4C5382876B9}" srcOrd="7" destOrd="0" presId="urn:microsoft.com/office/officeart/2009/3/layout/StepUpProcess"/>
    <dgm:cxn modelId="{F40BCA62-D9FC-4CCE-833F-7EEFBC652963}" type="presParOf" srcId="{0F1DDB0F-39DF-4A44-88C0-F4C5382876B9}" destId="{B7304D89-E8E0-4325-836E-7DC0688BE820}" srcOrd="0" destOrd="0" presId="urn:microsoft.com/office/officeart/2009/3/layout/StepUpProcess"/>
    <dgm:cxn modelId="{B02EFAF1-F959-4E09-A68C-6BCA558A2BF1}" type="presParOf" srcId="{84507E49-00C9-476F-AC59-4CF433009AAB}" destId="{3095FD51-F6A6-4277-9655-9CD2586AA47D}" srcOrd="8" destOrd="0" presId="urn:microsoft.com/office/officeart/2009/3/layout/StepUpProcess"/>
    <dgm:cxn modelId="{F534CDAF-A7F4-40DE-A843-039548494A76}" type="presParOf" srcId="{3095FD51-F6A6-4277-9655-9CD2586AA47D}" destId="{94CEE7A1-BCB3-4BEA-84A6-B513DF21A9FC}" srcOrd="0" destOrd="0" presId="urn:microsoft.com/office/officeart/2009/3/layout/StepUpProcess"/>
    <dgm:cxn modelId="{E3DD58AD-60A2-4B68-A322-F3E1A1287DF6}" type="presParOf" srcId="{3095FD51-F6A6-4277-9655-9CD2586AA47D}" destId="{152A6D5E-BDDA-4A82-AFF5-A40EA661DB0E}" srcOrd="1" destOrd="0" presId="urn:microsoft.com/office/officeart/2009/3/layout/StepUpProcess"/>
    <dgm:cxn modelId="{93B2F41B-28BA-405C-86FA-05625FE75318}" type="presParOf" srcId="{3095FD51-F6A6-4277-9655-9CD2586AA47D}" destId="{46F3DAC4-A423-4F52-AC70-36AA838E97D3}" srcOrd="2" destOrd="0" presId="urn:microsoft.com/office/officeart/2009/3/layout/StepUpProcess"/>
    <dgm:cxn modelId="{55C0C676-47CE-4C77-B249-76A8C998B9EA}" type="presParOf" srcId="{84507E49-00C9-476F-AC59-4CF433009AAB}" destId="{BEA01278-F831-4E0A-A336-CFD831D84F9B}" srcOrd="9" destOrd="0" presId="urn:microsoft.com/office/officeart/2009/3/layout/StepUpProcess"/>
    <dgm:cxn modelId="{EE42A146-0D3A-4B7B-9DE7-F262A42A49F7}" type="presParOf" srcId="{BEA01278-F831-4E0A-A336-CFD831D84F9B}" destId="{B2684040-E370-4B0F-872B-E1D9EDD38923}" srcOrd="0" destOrd="0" presId="urn:microsoft.com/office/officeart/2009/3/layout/StepUpProcess"/>
    <dgm:cxn modelId="{4EAD220C-9B71-415C-9665-7523C6FAC2DC}" type="presParOf" srcId="{84507E49-00C9-476F-AC59-4CF433009AAB}" destId="{CADC951C-6E3D-44E6-A1E9-75AAB9AEC3BA}" srcOrd="10" destOrd="0" presId="urn:microsoft.com/office/officeart/2009/3/layout/StepUpProcess"/>
    <dgm:cxn modelId="{D776C0FD-3936-44AB-B6BF-37B5D3A64C07}" type="presParOf" srcId="{CADC951C-6E3D-44E6-A1E9-75AAB9AEC3BA}" destId="{D4FB5482-B651-4D13-B4C2-E9E20BB13D5C}" srcOrd="0" destOrd="0" presId="urn:microsoft.com/office/officeart/2009/3/layout/StepUpProcess"/>
    <dgm:cxn modelId="{A7DE612B-AB5C-45AC-BF40-41C134388769}" type="presParOf" srcId="{CADC951C-6E3D-44E6-A1E9-75AAB9AEC3BA}" destId="{AD664ED9-03C9-4508-8C99-2BBAA0D3168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488168-C55E-4D7A-93CF-B4AE315B7388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D9AE9C4-64F3-4237-BD1C-1EC84F33D41C}">
      <dgm:prSet phldrT="[Text]" custT="1"/>
      <dgm:spPr/>
      <dgm:t>
        <a:bodyPr/>
        <a:lstStyle/>
        <a:p>
          <a:pPr algn="ctr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SRAM UVM TB Auto Generation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E3AFC1-F4CA-4FDD-82BE-FCC85D517129}" type="sibTrans" cxnId="{EF519AAF-7CD5-48BF-A8C5-2A474C959140}">
      <dgm:prSet/>
      <dgm:spPr/>
      <dgm:t>
        <a:bodyPr/>
        <a:lstStyle/>
        <a:p>
          <a:endParaRPr lang="en-US"/>
        </a:p>
      </dgm:t>
    </dgm:pt>
    <dgm:pt modelId="{15EE1E67-F229-43B3-B3F8-47D79CDAF09F}" type="parTrans" cxnId="{EF519AAF-7CD5-48BF-A8C5-2A474C959140}">
      <dgm:prSet/>
      <dgm:spPr/>
      <dgm:t>
        <a:bodyPr/>
        <a:lstStyle/>
        <a:p>
          <a:endParaRPr lang="en-US"/>
        </a:p>
      </dgm:t>
    </dgm:pt>
    <dgm:pt modelId="{74F37A47-F47E-487C-9CAE-05696B7E3EB3}">
      <dgm:prSet phldrT="[Text]" custT="1"/>
      <dgm:spPr/>
      <dgm:t>
        <a:bodyPr/>
        <a:lstStyle/>
        <a:p>
          <a:pPr algn="ctr"/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Review Generated UVM TB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9F0461-5230-41F7-B2F4-9952A35D4875}" type="sibTrans" cxnId="{652AC2E7-0680-49C8-AF8A-D35EAABBE6A2}">
      <dgm:prSet/>
      <dgm:spPr/>
      <dgm:t>
        <a:bodyPr/>
        <a:lstStyle/>
        <a:p>
          <a:endParaRPr lang="en-US"/>
        </a:p>
      </dgm:t>
    </dgm:pt>
    <dgm:pt modelId="{70DC9DF5-C36E-4017-BB5C-9EF33F08DD4D}" type="parTrans" cxnId="{652AC2E7-0680-49C8-AF8A-D35EAABBE6A2}">
      <dgm:prSet/>
      <dgm:spPr/>
      <dgm:t>
        <a:bodyPr/>
        <a:lstStyle/>
        <a:p>
          <a:endParaRPr lang="en-US"/>
        </a:p>
      </dgm:t>
    </dgm:pt>
    <dgm:pt modelId="{2A9342C3-ADC9-4935-AA0C-F7A851715EA0}">
      <dgm:prSet phldrT="[Text]" custT="1"/>
      <dgm:spPr/>
      <dgm:t>
        <a:bodyPr/>
        <a:lstStyle/>
        <a:p>
          <a:pPr algn="ctr">
            <a:lnSpc>
              <a:spcPct val="100000"/>
            </a:lnSpc>
          </a:pPr>
          <a:r>
            <a:rPr lang="en-US" sz="1400" b="0" dirty="0" smtClean="0">
              <a:latin typeface="Arial" panose="020B0604020202020204" pitchFamily="34" charset="0"/>
              <a:cs typeface="Arial" panose="020B0604020202020204" pitchFamily="34" charset="0"/>
            </a:rPr>
            <a:t>Regression and Coverage Closure</a:t>
          </a:r>
          <a:endParaRPr lang="en-US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808859-49D5-4F60-9F01-535221E9D364}" type="sibTrans" cxnId="{792514FC-F804-418D-A262-4273D4F7833D}">
      <dgm:prSet/>
      <dgm:spPr/>
      <dgm:t>
        <a:bodyPr/>
        <a:lstStyle/>
        <a:p>
          <a:endParaRPr lang="en-US"/>
        </a:p>
      </dgm:t>
    </dgm:pt>
    <dgm:pt modelId="{310067CD-0A68-4D0D-B960-EA63298F2A0B}" type="parTrans" cxnId="{792514FC-F804-418D-A262-4273D4F7833D}">
      <dgm:prSet/>
      <dgm:spPr/>
      <dgm:t>
        <a:bodyPr/>
        <a:lstStyle/>
        <a:p>
          <a:endParaRPr lang="en-US"/>
        </a:p>
      </dgm:t>
    </dgm:pt>
    <dgm:pt modelId="{84507E49-00C9-476F-AC59-4CF433009AAB}" type="pres">
      <dgm:prSet presAssocID="{36488168-C55E-4D7A-93CF-B4AE315B738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779B3FB-26E3-48F9-BD14-E2297A4618A8}" type="pres">
      <dgm:prSet presAssocID="{BD9AE9C4-64F3-4237-BD1C-1EC84F33D41C}" presName="composite" presStyleCnt="0"/>
      <dgm:spPr/>
    </dgm:pt>
    <dgm:pt modelId="{F4E1B267-BE06-4722-8787-213E0CE764BF}" type="pres">
      <dgm:prSet presAssocID="{BD9AE9C4-64F3-4237-BD1C-1EC84F33D41C}" presName="LShape" presStyleLbl="alignNode1" presStyleIdx="0" presStyleCnt="5"/>
      <dgm:spPr/>
    </dgm:pt>
    <dgm:pt modelId="{92D8F6C6-4514-4768-8D87-57E541FF0987}" type="pres">
      <dgm:prSet presAssocID="{BD9AE9C4-64F3-4237-BD1C-1EC84F33D41C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7360D-F83C-43DD-8F18-41C1C4B049C9}" type="pres">
      <dgm:prSet presAssocID="{BD9AE9C4-64F3-4237-BD1C-1EC84F33D41C}" presName="Triangle" presStyleLbl="alignNode1" presStyleIdx="1" presStyleCnt="5"/>
      <dgm:spPr/>
    </dgm:pt>
    <dgm:pt modelId="{F97626B5-F398-475D-8868-BE5F86BCE85C}" type="pres">
      <dgm:prSet presAssocID="{5BE3AFC1-F4CA-4FDD-82BE-FCC85D517129}" presName="sibTrans" presStyleCnt="0"/>
      <dgm:spPr/>
    </dgm:pt>
    <dgm:pt modelId="{FC268E62-78D5-4BA9-965D-79CB00D7233F}" type="pres">
      <dgm:prSet presAssocID="{5BE3AFC1-F4CA-4FDD-82BE-FCC85D517129}" presName="space" presStyleCnt="0"/>
      <dgm:spPr/>
    </dgm:pt>
    <dgm:pt modelId="{A8669790-1F0E-46AC-AD6F-D62EB9553871}" type="pres">
      <dgm:prSet presAssocID="{74F37A47-F47E-487C-9CAE-05696B7E3EB3}" presName="composite" presStyleCnt="0"/>
      <dgm:spPr/>
    </dgm:pt>
    <dgm:pt modelId="{B287B987-BB9A-40BE-9814-09FD1C3EEC91}" type="pres">
      <dgm:prSet presAssocID="{74F37A47-F47E-487C-9CAE-05696B7E3EB3}" presName="LShape" presStyleLbl="alignNode1" presStyleIdx="2" presStyleCnt="5"/>
      <dgm:spPr/>
    </dgm:pt>
    <dgm:pt modelId="{946258E1-9A38-4EC2-9664-CDAFE82B2CBF}" type="pres">
      <dgm:prSet presAssocID="{74F37A47-F47E-487C-9CAE-05696B7E3EB3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202CC-15AC-4BA5-ADE6-615873817354}" type="pres">
      <dgm:prSet presAssocID="{74F37A47-F47E-487C-9CAE-05696B7E3EB3}" presName="Triangle" presStyleLbl="alignNode1" presStyleIdx="3" presStyleCnt="5"/>
      <dgm:spPr/>
    </dgm:pt>
    <dgm:pt modelId="{993817BB-6894-440A-841A-44086DE3452F}" type="pres">
      <dgm:prSet presAssocID="{569F0461-5230-41F7-B2F4-9952A35D4875}" presName="sibTrans" presStyleCnt="0"/>
      <dgm:spPr/>
    </dgm:pt>
    <dgm:pt modelId="{BA416249-B9DA-4DC1-862B-4E145A58FA67}" type="pres">
      <dgm:prSet presAssocID="{569F0461-5230-41F7-B2F4-9952A35D4875}" presName="space" presStyleCnt="0"/>
      <dgm:spPr/>
    </dgm:pt>
    <dgm:pt modelId="{95DD2ABF-5A6D-450C-9AB1-E16992FF979C}" type="pres">
      <dgm:prSet presAssocID="{2A9342C3-ADC9-4935-AA0C-F7A851715EA0}" presName="composite" presStyleCnt="0"/>
      <dgm:spPr/>
    </dgm:pt>
    <dgm:pt modelId="{A1B521A2-6CEE-4AD8-B115-A9AE37215840}" type="pres">
      <dgm:prSet presAssocID="{2A9342C3-ADC9-4935-AA0C-F7A851715EA0}" presName="LShape" presStyleLbl="alignNode1" presStyleIdx="4" presStyleCnt="5"/>
      <dgm:spPr/>
    </dgm:pt>
    <dgm:pt modelId="{9F348DD2-EB71-4593-AB29-4FD3EF734EBD}" type="pres">
      <dgm:prSet presAssocID="{2A9342C3-ADC9-4935-AA0C-F7A851715EA0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BF6EB8-BCDC-462D-B424-3898DA892BF6}" type="presOf" srcId="{2A9342C3-ADC9-4935-AA0C-F7A851715EA0}" destId="{9F348DD2-EB71-4593-AB29-4FD3EF734EBD}" srcOrd="0" destOrd="0" presId="urn:microsoft.com/office/officeart/2009/3/layout/StepUpProcess"/>
    <dgm:cxn modelId="{652AC2E7-0680-49C8-AF8A-D35EAABBE6A2}" srcId="{36488168-C55E-4D7A-93CF-B4AE315B7388}" destId="{74F37A47-F47E-487C-9CAE-05696B7E3EB3}" srcOrd="1" destOrd="0" parTransId="{70DC9DF5-C36E-4017-BB5C-9EF33F08DD4D}" sibTransId="{569F0461-5230-41F7-B2F4-9952A35D4875}"/>
    <dgm:cxn modelId="{50DB1C3A-CB73-43E1-B15F-3ECEA4D0CEB7}" type="presOf" srcId="{BD9AE9C4-64F3-4237-BD1C-1EC84F33D41C}" destId="{92D8F6C6-4514-4768-8D87-57E541FF0987}" srcOrd="0" destOrd="0" presId="urn:microsoft.com/office/officeart/2009/3/layout/StepUpProcess"/>
    <dgm:cxn modelId="{DA133C67-4867-44DA-AB06-6444C8D2EF76}" type="presOf" srcId="{36488168-C55E-4D7A-93CF-B4AE315B7388}" destId="{84507E49-00C9-476F-AC59-4CF433009AAB}" srcOrd="0" destOrd="0" presId="urn:microsoft.com/office/officeart/2009/3/layout/StepUpProcess"/>
    <dgm:cxn modelId="{792514FC-F804-418D-A262-4273D4F7833D}" srcId="{36488168-C55E-4D7A-93CF-B4AE315B7388}" destId="{2A9342C3-ADC9-4935-AA0C-F7A851715EA0}" srcOrd="2" destOrd="0" parTransId="{310067CD-0A68-4D0D-B960-EA63298F2A0B}" sibTransId="{A4808859-49D5-4F60-9F01-535221E9D364}"/>
    <dgm:cxn modelId="{274B349A-80EE-4A34-9563-9ACF71896E6A}" type="presOf" srcId="{74F37A47-F47E-487C-9CAE-05696B7E3EB3}" destId="{946258E1-9A38-4EC2-9664-CDAFE82B2CBF}" srcOrd="0" destOrd="0" presId="urn:microsoft.com/office/officeart/2009/3/layout/StepUpProcess"/>
    <dgm:cxn modelId="{EF519AAF-7CD5-48BF-A8C5-2A474C959140}" srcId="{36488168-C55E-4D7A-93CF-B4AE315B7388}" destId="{BD9AE9C4-64F3-4237-BD1C-1EC84F33D41C}" srcOrd="0" destOrd="0" parTransId="{15EE1E67-F229-43B3-B3F8-47D79CDAF09F}" sibTransId="{5BE3AFC1-F4CA-4FDD-82BE-FCC85D517129}"/>
    <dgm:cxn modelId="{61B5C4B7-2DB7-4884-BA05-290534883440}" type="presParOf" srcId="{84507E49-00C9-476F-AC59-4CF433009AAB}" destId="{4779B3FB-26E3-48F9-BD14-E2297A4618A8}" srcOrd="0" destOrd="0" presId="urn:microsoft.com/office/officeart/2009/3/layout/StepUpProcess"/>
    <dgm:cxn modelId="{6A24DC34-9C94-4CCE-B748-5662DC7000DD}" type="presParOf" srcId="{4779B3FB-26E3-48F9-BD14-E2297A4618A8}" destId="{F4E1B267-BE06-4722-8787-213E0CE764BF}" srcOrd="0" destOrd="0" presId="urn:microsoft.com/office/officeart/2009/3/layout/StepUpProcess"/>
    <dgm:cxn modelId="{8CA885CD-9904-4E04-8BB8-7C59E15DDBC7}" type="presParOf" srcId="{4779B3FB-26E3-48F9-BD14-E2297A4618A8}" destId="{92D8F6C6-4514-4768-8D87-57E541FF0987}" srcOrd="1" destOrd="0" presId="urn:microsoft.com/office/officeart/2009/3/layout/StepUpProcess"/>
    <dgm:cxn modelId="{D6140C27-7E7A-4F14-B600-E5095A2BF459}" type="presParOf" srcId="{4779B3FB-26E3-48F9-BD14-E2297A4618A8}" destId="{F3E7360D-F83C-43DD-8F18-41C1C4B049C9}" srcOrd="2" destOrd="0" presId="urn:microsoft.com/office/officeart/2009/3/layout/StepUpProcess"/>
    <dgm:cxn modelId="{13778767-D10F-4A17-975A-B026D1F38FA2}" type="presParOf" srcId="{84507E49-00C9-476F-AC59-4CF433009AAB}" destId="{F97626B5-F398-475D-8868-BE5F86BCE85C}" srcOrd="1" destOrd="0" presId="urn:microsoft.com/office/officeart/2009/3/layout/StepUpProcess"/>
    <dgm:cxn modelId="{ED46DC65-A748-4A5D-982D-A110F7981596}" type="presParOf" srcId="{F97626B5-F398-475D-8868-BE5F86BCE85C}" destId="{FC268E62-78D5-4BA9-965D-79CB00D7233F}" srcOrd="0" destOrd="0" presId="urn:microsoft.com/office/officeart/2009/3/layout/StepUpProcess"/>
    <dgm:cxn modelId="{5AC08832-8FA1-46A6-B2E5-619C1E8A4D31}" type="presParOf" srcId="{84507E49-00C9-476F-AC59-4CF433009AAB}" destId="{A8669790-1F0E-46AC-AD6F-D62EB9553871}" srcOrd="2" destOrd="0" presId="urn:microsoft.com/office/officeart/2009/3/layout/StepUpProcess"/>
    <dgm:cxn modelId="{34E115C2-8315-4A95-9FB1-CA64DB09BAA7}" type="presParOf" srcId="{A8669790-1F0E-46AC-AD6F-D62EB9553871}" destId="{B287B987-BB9A-40BE-9814-09FD1C3EEC91}" srcOrd="0" destOrd="0" presId="urn:microsoft.com/office/officeart/2009/3/layout/StepUpProcess"/>
    <dgm:cxn modelId="{EE6D9C1A-768E-44E5-B2F9-9D3313CD8B06}" type="presParOf" srcId="{A8669790-1F0E-46AC-AD6F-D62EB9553871}" destId="{946258E1-9A38-4EC2-9664-CDAFE82B2CBF}" srcOrd="1" destOrd="0" presId="urn:microsoft.com/office/officeart/2009/3/layout/StepUpProcess"/>
    <dgm:cxn modelId="{2527DB89-1F75-4DFB-91A4-17A2CF59F14A}" type="presParOf" srcId="{A8669790-1F0E-46AC-AD6F-D62EB9553871}" destId="{19F202CC-15AC-4BA5-ADE6-615873817354}" srcOrd="2" destOrd="0" presId="urn:microsoft.com/office/officeart/2009/3/layout/StepUpProcess"/>
    <dgm:cxn modelId="{1208FC57-4B31-477E-BBCB-2AED3E42FFD4}" type="presParOf" srcId="{84507E49-00C9-476F-AC59-4CF433009AAB}" destId="{993817BB-6894-440A-841A-44086DE3452F}" srcOrd="3" destOrd="0" presId="urn:microsoft.com/office/officeart/2009/3/layout/StepUpProcess"/>
    <dgm:cxn modelId="{A119069E-7BFB-4955-88E7-9DC9BF3E9920}" type="presParOf" srcId="{993817BB-6894-440A-841A-44086DE3452F}" destId="{BA416249-B9DA-4DC1-862B-4E145A58FA67}" srcOrd="0" destOrd="0" presId="urn:microsoft.com/office/officeart/2009/3/layout/StepUpProcess"/>
    <dgm:cxn modelId="{D3150FF7-7BB8-482D-B8AF-E1402E2665ED}" type="presParOf" srcId="{84507E49-00C9-476F-AC59-4CF433009AAB}" destId="{95DD2ABF-5A6D-450C-9AB1-E16992FF979C}" srcOrd="4" destOrd="0" presId="urn:microsoft.com/office/officeart/2009/3/layout/StepUpProcess"/>
    <dgm:cxn modelId="{FB442AC7-97E2-4658-BB17-45BA45D54068}" type="presParOf" srcId="{95DD2ABF-5A6D-450C-9AB1-E16992FF979C}" destId="{A1B521A2-6CEE-4AD8-B115-A9AE37215840}" srcOrd="0" destOrd="0" presId="urn:microsoft.com/office/officeart/2009/3/layout/StepUpProcess"/>
    <dgm:cxn modelId="{D4342414-16FC-4F0B-B05E-57CBFB46C2A5}" type="presParOf" srcId="{95DD2ABF-5A6D-450C-9AB1-E16992FF979C}" destId="{9F348DD2-EB71-4593-AB29-4FD3EF734EB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3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5D152-B058-4E54-8DC5-3D69F5D12B73}">
      <dsp:nvSpPr>
        <dsp:cNvPr id="0" name=""/>
        <dsp:cNvSpPr/>
      </dsp:nvSpPr>
      <dsp:spPr>
        <a:xfrm>
          <a:off x="3608" y="0"/>
          <a:ext cx="4396757" cy="498422"/>
        </a:xfrm>
        <a:prstGeom prst="chevron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Input Phase</a:t>
          </a:r>
          <a:endParaRPr lang="en-US" sz="2900" kern="1200" dirty="0"/>
        </a:p>
      </dsp:txBody>
      <dsp:txXfrm>
        <a:off x="252819" y="0"/>
        <a:ext cx="3898335" cy="498422"/>
      </dsp:txXfrm>
    </dsp:sp>
    <dsp:sp modelId="{2F87AD4E-7C74-40FE-8BEB-E2B0C05D069B}">
      <dsp:nvSpPr>
        <dsp:cNvPr id="0" name=""/>
        <dsp:cNvSpPr/>
      </dsp:nvSpPr>
      <dsp:spPr>
        <a:xfrm>
          <a:off x="3960691" y="0"/>
          <a:ext cx="4396757" cy="498422"/>
        </a:xfrm>
        <a:prstGeom prst="chevron">
          <a:avLst/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Process Phase</a:t>
          </a:r>
          <a:endParaRPr lang="en-US" sz="2900" kern="1200" dirty="0"/>
        </a:p>
      </dsp:txBody>
      <dsp:txXfrm>
        <a:off x="4209902" y="0"/>
        <a:ext cx="3898335" cy="498422"/>
      </dsp:txXfrm>
    </dsp:sp>
    <dsp:sp modelId="{1CC8FA18-84F2-4F1A-ADFA-2C9BC897F40F}">
      <dsp:nvSpPr>
        <dsp:cNvPr id="0" name=""/>
        <dsp:cNvSpPr/>
      </dsp:nvSpPr>
      <dsp:spPr>
        <a:xfrm>
          <a:off x="7917773" y="0"/>
          <a:ext cx="4396757" cy="498422"/>
        </a:xfrm>
        <a:prstGeom prst="chevron">
          <a:avLst/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Output Phase</a:t>
          </a:r>
          <a:endParaRPr lang="en-US" sz="2900" kern="1200" dirty="0"/>
        </a:p>
      </dsp:txBody>
      <dsp:txXfrm>
        <a:off x="8166984" y="0"/>
        <a:ext cx="3898335" cy="4984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68759-CDC0-4DD9-BA6F-2A94DDD3FD47}">
      <dsp:nvSpPr>
        <dsp:cNvPr id="0" name=""/>
        <dsp:cNvSpPr/>
      </dsp:nvSpPr>
      <dsp:spPr>
        <a:xfrm>
          <a:off x="2952810" y="1748061"/>
          <a:ext cx="2221862" cy="192200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SRAM Generator Benefits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21004" y="2066564"/>
        <a:ext cx="1485474" cy="1284995"/>
      </dsp:txXfrm>
    </dsp:sp>
    <dsp:sp modelId="{2A670AB7-CC1D-4F8E-8BCC-E4CA5B539204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C0CF7-CD6C-4877-BB88-3AC40126D03F}">
      <dsp:nvSpPr>
        <dsp:cNvPr id="0" name=""/>
        <dsp:cNvSpPr/>
      </dsp:nvSpPr>
      <dsp:spPr>
        <a:xfrm>
          <a:off x="3157475" y="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Zero Manual Error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59220" y="261045"/>
        <a:ext cx="1217310" cy="1053116"/>
      </dsp:txXfrm>
    </dsp:sp>
    <dsp:sp modelId="{460E0715-5840-415E-A721-9419E6E497DB}">
      <dsp:nvSpPr>
        <dsp:cNvPr id="0" name=""/>
        <dsp:cNvSpPr/>
      </dsp:nvSpPr>
      <dsp:spPr>
        <a:xfrm>
          <a:off x="5322487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88D8E-3764-4CAC-A75E-F85D04A961FF}">
      <dsp:nvSpPr>
        <dsp:cNvPr id="0" name=""/>
        <dsp:cNvSpPr/>
      </dsp:nvSpPr>
      <dsp:spPr>
        <a:xfrm>
          <a:off x="4827361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Reduced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Development Time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29106" y="1229902"/>
        <a:ext cx="1217310" cy="1053116"/>
      </dsp:txXfrm>
    </dsp:sp>
    <dsp:sp modelId="{97B39F60-2B55-4C97-B835-ACB76D53EC70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342EF7-B35F-4907-AC72-A5971749D744}">
      <dsp:nvSpPr>
        <dsp:cNvPr id="0" name=""/>
        <dsp:cNvSpPr/>
      </dsp:nvSpPr>
      <dsp:spPr>
        <a:xfrm>
          <a:off x="4827361" y="2873519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Quick Bringup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29106" y="3134564"/>
        <a:ext cx="1217310" cy="1053116"/>
      </dsp:txXfrm>
    </dsp:sp>
    <dsp:sp modelId="{972FAA96-A02A-4ADA-8D06-3054065F8AE0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496393-1F07-4494-95F3-27DA8543B3EB}">
      <dsp:nvSpPr>
        <dsp:cNvPr id="0" name=""/>
        <dsp:cNvSpPr/>
      </dsp:nvSpPr>
      <dsp:spPr>
        <a:xfrm>
          <a:off x="3157475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Faster Debug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59220" y="4104505"/>
        <a:ext cx="1217310" cy="1053116"/>
      </dsp:txXfrm>
    </dsp:sp>
    <dsp:sp modelId="{A9EBEE72-32AA-4E79-8088-1F8E37573F60}">
      <dsp:nvSpPr>
        <dsp:cNvPr id="0" name=""/>
        <dsp:cNvSpPr/>
      </dsp:nvSpPr>
      <dsp:spPr>
        <a:xfrm>
          <a:off x="1962559" y="251155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E9BCD2-98EC-4A55-B1A4-9465B631AB04}">
      <dsp:nvSpPr>
        <dsp:cNvPr id="0" name=""/>
        <dsp:cNvSpPr/>
      </dsp:nvSpPr>
      <dsp:spPr>
        <a:xfrm>
          <a:off x="1479837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Reuse TB Components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81582" y="3135647"/>
        <a:ext cx="1217310" cy="1053116"/>
      </dsp:txXfrm>
    </dsp:sp>
    <dsp:sp modelId="{D00FA3E6-8BEA-4A01-9525-36005187399C}">
      <dsp:nvSpPr>
        <dsp:cNvPr id="0" name=""/>
        <dsp:cNvSpPr/>
      </dsp:nvSpPr>
      <dsp:spPr>
        <a:xfrm>
          <a:off x="1479837" y="96669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Faster Coverage Closure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81582" y="1227735"/>
        <a:ext cx="1217310" cy="10531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1FAC8-3528-4AC9-8454-EC36C87449B5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Time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679096"/>
        <a:ext cx="1352020" cy="579438"/>
      </dsp:txXfrm>
    </dsp:sp>
    <dsp:sp modelId="{AA74252C-174C-43A6-8AAD-D88324C098E9}">
      <dsp:nvSpPr>
        <dsp:cNvPr id="0" name=""/>
        <dsp:cNvSpPr/>
      </dsp:nvSpPr>
      <dsp:spPr>
        <a:xfrm rot="5400000">
          <a:off x="5625171" y="-4273151"/>
          <a:ext cx="1255447" cy="98017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With help of the current methodology the verification cycle has shortened by 5x with same set of resources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352020" y="61286"/>
        <a:ext cx="9740464" cy="1132875"/>
      </dsp:txXfrm>
    </dsp:sp>
    <dsp:sp modelId="{E46FA2A8-9738-4681-968B-46FBC7957EAD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Speed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2419614"/>
        <a:ext cx="1352020" cy="579438"/>
      </dsp:txXfrm>
    </dsp:sp>
    <dsp:sp modelId="{D98647A1-00C4-41B0-831D-67395A199EA8}">
      <dsp:nvSpPr>
        <dsp:cNvPr id="0" name=""/>
        <dsp:cNvSpPr/>
      </dsp:nvSpPr>
      <dsp:spPr>
        <a:xfrm rot="5400000">
          <a:off x="5625171" y="-2529546"/>
          <a:ext cx="1255447" cy="98017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2.5x 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improvement in simulation speed has helped in effective utilization of licenses and closing of 4 projects in parallel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352020" y="1804891"/>
        <a:ext cx="9740464" cy="1132875"/>
      </dsp:txXfrm>
    </dsp:sp>
    <dsp:sp modelId="{29EBB345-84E1-4540-A875-D71ED2C9CB21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Scope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4160131"/>
        <a:ext cx="1352020" cy="579438"/>
      </dsp:txXfrm>
    </dsp:sp>
    <dsp:sp modelId="{A826CEFD-3E4E-4733-A020-3066CA17E47D}">
      <dsp:nvSpPr>
        <dsp:cNvPr id="0" name=""/>
        <dsp:cNvSpPr/>
      </dsp:nvSpPr>
      <dsp:spPr>
        <a:xfrm rot="5400000">
          <a:off x="5625171" y="-789028"/>
          <a:ext cx="1255447" cy="98017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The automation flow 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can be extended to IP’s like MRAM, OTP, SER and SC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352020" y="3545409"/>
        <a:ext cx="9740464" cy="11328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D245F-814F-4EB0-B514-6EDE267368FD}">
      <dsp:nvSpPr>
        <dsp:cNvPr id="0" name=""/>
        <dsp:cNvSpPr/>
      </dsp:nvSpPr>
      <dsp:spPr>
        <a:xfrm>
          <a:off x="204289" y="2643"/>
          <a:ext cx="3779408" cy="282124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25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pc="0" dirty="0" smtClean="0">
              <a:latin typeface="Arial" panose="020B0604020202020204" pitchFamily="34" charset="0"/>
              <a:cs typeface="Arial" panose="020B0604020202020204" pitchFamily="34" charset="0"/>
            </a:rPr>
            <a:t>Delay in Input collaterals</a:t>
          </a:r>
          <a:endParaRPr lang="en-US" sz="2000" kern="1200" spc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125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pc="0" dirty="0" smtClean="0">
              <a:latin typeface="Arial" panose="020B0604020202020204" pitchFamily="34" charset="0"/>
              <a:cs typeface="Arial" panose="020B0604020202020204" pitchFamily="34" charset="0"/>
            </a:rPr>
            <a:t>Unplanned RTL Releases</a:t>
          </a:r>
          <a:endParaRPr lang="en-US" sz="2000" kern="1200" spc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125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pc="0" dirty="0" smtClean="0">
              <a:latin typeface="Arial" panose="020B0604020202020204" pitchFamily="34" charset="0"/>
              <a:cs typeface="Arial" panose="020B0604020202020204" pitchFamily="34" charset="0"/>
            </a:rPr>
            <a:t>3-4 Projects in Parallel</a:t>
          </a:r>
          <a:endParaRPr lang="en-US" sz="2000" kern="1200" spc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125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pc="0" dirty="0" smtClean="0">
              <a:latin typeface="Arial" panose="020B0604020202020204" pitchFamily="34" charset="0"/>
              <a:cs typeface="Arial" panose="020B0604020202020204" pitchFamily="34" charset="0"/>
            </a:rPr>
            <a:t>Shorter Project Timelines</a:t>
          </a:r>
          <a:endParaRPr lang="en-US" sz="2000" kern="1200" spc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125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pc="0" dirty="0" smtClean="0">
              <a:latin typeface="Arial" panose="020B0604020202020204" pitchFamily="34" charset="0"/>
              <a:cs typeface="Arial" panose="020B0604020202020204" pitchFamily="34" charset="0"/>
            </a:rPr>
            <a:t>Support for Silicon Debug</a:t>
          </a:r>
          <a:endParaRPr lang="en-US" sz="2000" kern="1200" spc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0394" y="68748"/>
        <a:ext cx="3647198" cy="2755143"/>
      </dsp:txXfrm>
    </dsp:sp>
    <dsp:sp modelId="{3AA8F771-7AD0-4A4F-9E45-041BC65528F9}">
      <dsp:nvSpPr>
        <dsp:cNvPr id="0" name=""/>
        <dsp:cNvSpPr/>
      </dsp:nvSpPr>
      <dsp:spPr>
        <a:xfrm>
          <a:off x="204289" y="2823892"/>
          <a:ext cx="3779408" cy="12131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Project Timelines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4289" y="2823892"/>
        <a:ext cx="2661555" cy="1213137"/>
      </dsp:txXfrm>
    </dsp:sp>
    <dsp:sp modelId="{A6A56CA6-B7C6-4CB6-82B4-1675318D24C2}">
      <dsp:nvSpPr>
        <dsp:cNvPr id="0" name=""/>
        <dsp:cNvSpPr/>
      </dsp:nvSpPr>
      <dsp:spPr>
        <a:xfrm>
          <a:off x="2972758" y="3016588"/>
          <a:ext cx="1322793" cy="132279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 trans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4B504-6F8D-43A1-8A2C-A89CA678C871}">
      <dsp:nvSpPr>
        <dsp:cNvPr id="0" name=""/>
        <dsp:cNvSpPr/>
      </dsp:nvSpPr>
      <dsp:spPr>
        <a:xfrm>
          <a:off x="4623264" y="2643"/>
          <a:ext cx="3779408" cy="282124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928412"/>
              <a:satOff val="-28205"/>
              <a:lumOff val="9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25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Auto kill of long run tests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125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Regression time spanning over 14-16 days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125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Gaps in vector-list/floorplan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125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Limited regression slots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89369" y="68748"/>
        <a:ext cx="3647198" cy="2755143"/>
      </dsp:txXfrm>
    </dsp:sp>
    <dsp:sp modelId="{FEE094F8-5BA6-45BE-9583-2821056089B1}">
      <dsp:nvSpPr>
        <dsp:cNvPr id="0" name=""/>
        <dsp:cNvSpPr/>
      </dsp:nvSpPr>
      <dsp:spPr>
        <a:xfrm>
          <a:off x="4623264" y="2823892"/>
          <a:ext cx="3779408" cy="1213137"/>
        </a:xfrm>
        <a:prstGeom prst="rect">
          <a:avLst/>
        </a:prstGeom>
        <a:solidFill>
          <a:schemeClr val="accent4">
            <a:hueOff val="928412"/>
            <a:satOff val="-28205"/>
            <a:lumOff val="9314"/>
            <a:alphaOff val="0"/>
          </a:schemeClr>
        </a:solidFill>
        <a:ln w="25400" cap="flat" cmpd="sng" algn="ctr">
          <a:solidFill>
            <a:schemeClr val="accent4">
              <a:hueOff val="928412"/>
              <a:satOff val="-28205"/>
              <a:lumOff val="9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Regression Issues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23264" y="2823892"/>
        <a:ext cx="2661555" cy="1213137"/>
      </dsp:txXfrm>
    </dsp:sp>
    <dsp:sp modelId="{213EFF69-B8F4-46AA-9025-2F623F7A592A}">
      <dsp:nvSpPr>
        <dsp:cNvPr id="0" name=""/>
        <dsp:cNvSpPr/>
      </dsp:nvSpPr>
      <dsp:spPr>
        <a:xfrm>
          <a:off x="7391733" y="3016588"/>
          <a:ext cx="1322793" cy="1322793"/>
        </a:xfrm>
        <a:prstGeom prst="ellipse">
          <a:avLst/>
        </a:prstGeom>
        <a:blipFill dpi="0" rotWithShape="1">
          <a:blip xmlns:r="http://schemas.openxmlformats.org/officeDocument/2006/relationships"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105" t="-11234" r="-8105" b="-11234"/>
          </a:stretch>
        </a:blipFill>
        <a:ln w="25400" cap="flat" cmpd="sng" algn="ctr">
          <a:solidFill>
            <a:schemeClr val="accent4">
              <a:tint val="40000"/>
              <a:alpha val="90000"/>
              <a:hueOff val="714002"/>
              <a:satOff val="-12085"/>
              <a:lumOff val="3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3D2B85-5B6C-44B2-99B0-6EF05B2D8C5F}">
      <dsp:nvSpPr>
        <dsp:cNvPr id="0" name=""/>
        <dsp:cNvSpPr/>
      </dsp:nvSpPr>
      <dsp:spPr>
        <a:xfrm>
          <a:off x="9042240" y="2643"/>
          <a:ext cx="3779408" cy="282124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856823"/>
              <a:satOff val="-56410"/>
              <a:lumOff val="1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25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Test/Checkers/Coverage/ Connectivity development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125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Multiple Iterations for Coverage Closure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125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Test vector generation and Review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108345" y="68748"/>
        <a:ext cx="3647198" cy="2755143"/>
      </dsp:txXfrm>
    </dsp:sp>
    <dsp:sp modelId="{A115C9C8-506D-4DA7-B0F5-1F0F1A098F86}">
      <dsp:nvSpPr>
        <dsp:cNvPr id="0" name=""/>
        <dsp:cNvSpPr/>
      </dsp:nvSpPr>
      <dsp:spPr>
        <a:xfrm>
          <a:off x="9042240" y="2823892"/>
          <a:ext cx="3779408" cy="1213137"/>
        </a:xfrm>
        <a:prstGeom prst="rect">
          <a:avLst/>
        </a:prstGeom>
        <a:solidFill>
          <a:schemeClr val="accent4">
            <a:hueOff val="1856823"/>
            <a:satOff val="-56410"/>
            <a:lumOff val="18628"/>
            <a:alphaOff val="0"/>
          </a:schemeClr>
        </a:solidFill>
        <a:ln w="25400" cap="flat" cmpd="sng" algn="ctr">
          <a:solidFill>
            <a:schemeClr val="accent4">
              <a:hueOff val="1856823"/>
              <a:satOff val="-56410"/>
              <a:lumOff val="1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Extra Resource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042240" y="2823892"/>
        <a:ext cx="2661555" cy="1213137"/>
      </dsp:txXfrm>
    </dsp:sp>
    <dsp:sp modelId="{5A811CE7-B9FD-43D1-8731-3ACBFDB244EE}">
      <dsp:nvSpPr>
        <dsp:cNvPr id="0" name=""/>
        <dsp:cNvSpPr/>
      </dsp:nvSpPr>
      <dsp:spPr>
        <a:xfrm>
          <a:off x="11810709" y="3016588"/>
          <a:ext cx="1322793" cy="1322793"/>
        </a:xfrm>
        <a:prstGeom prst="ellipse">
          <a:avLst/>
        </a:prstGeom>
        <a:blipFill dpi="0" rotWithShape="1">
          <a:blip xmlns:r="http://schemas.openxmlformats.org/officeDocument/2006/relationships"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013" t="1013" r="1013" b="1013"/>
          </a:stretch>
        </a:blipFill>
        <a:ln w="25400" cap="flat" cmpd="sng" algn="ctr">
          <a:solidFill>
            <a:schemeClr val="accent4">
              <a:tint val="40000"/>
              <a:alpha val="90000"/>
              <a:hueOff val="1428005"/>
              <a:satOff val="-24171"/>
              <a:lumOff val="6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D5461-FC39-4A80-8A18-6A8AE4C73B54}">
      <dsp:nvSpPr>
        <dsp:cNvPr id="0" name=""/>
        <dsp:cNvSpPr/>
      </dsp:nvSpPr>
      <dsp:spPr>
        <a:xfrm>
          <a:off x="3860294" y="1212894"/>
          <a:ext cx="5738971" cy="6751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5870D-610D-4736-A0C0-4D20A9CFF39F}">
      <dsp:nvSpPr>
        <dsp:cNvPr id="0" name=""/>
        <dsp:cNvSpPr/>
      </dsp:nvSpPr>
      <dsp:spPr>
        <a:xfrm>
          <a:off x="3860294" y="1466462"/>
          <a:ext cx="421605" cy="4216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7A0D0-4BEB-4C0C-A33D-562D52B97D24}">
      <dsp:nvSpPr>
        <dsp:cNvPr id="0" name=""/>
        <dsp:cNvSpPr/>
      </dsp:nvSpPr>
      <dsp:spPr>
        <a:xfrm>
          <a:off x="3860294" y="222675"/>
          <a:ext cx="5738971" cy="1212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SRAM Test Chip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60294" y="222675"/>
        <a:ext cx="5738971" cy="1212894"/>
      </dsp:txXfrm>
    </dsp:sp>
    <dsp:sp modelId="{6936FB36-CBDF-4346-A286-B3D2174314F0}">
      <dsp:nvSpPr>
        <dsp:cNvPr id="0" name=""/>
        <dsp:cNvSpPr/>
      </dsp:nvSpPr>
      <dsp:spPr>
        <a:xfrm>
          <a:off x="3860294" y="2226757"/>
          <a:ext cx="421595" cy="4215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FEFD2A-B34A-4CCB-94B6-C8DE3F4255F1}">
      <dsp:nvSpPr>
        <dsp:cNvPr id="0" name=""/>
        <dsp:cNvSpPr/>
      </dsp:nvSpPr>
      <dsp:spPr>
        <a:xfrm>
          <a:off x="4262022" y="2004080"/>
          <a:ext cx="5337243" cy="982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Technology Nodes 3nm/4nm/5nm</a:t>
          </a:r>
        </a:p>
      </dsp:txBody>
      <dsp:txXfrm>
        <a:off x="4262022" y="2004080"/>
        <a:ext cx="5337243" cy="982739"/>
      </dsp:txXfrm>
    </dsp:sp>
    <dsp:sp modelId="{DD490513-80CB-4641-AC38-B8DA8939A3EC}">
      <dsp:nvSpPr>
        <dsp:cNvPr id="0" name=""/>
        <dsp:cNvSpPr/>
      </dsp:nvSpPr>
      <dsp:spPr>
        <a:xfrm>
          <a:off x="3860294" y="3006123"/>
          <a:ext cx="421595" cy="4215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1BD23-FEE1-44D7-B3E0-633637ACC1A4}">
      <dsp:nvSpPr>
        <dsp:cNvPr id="0" name=""/>
        <dsp:cNvSpPr/>
      </dsp:nvSpPr>
      <dsp:spPr>
        <a:xfrm>
          <a:off x="4262022" y="2691408"/>
          <a:ext cx="5337243" cy="982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200+ Memory Instances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62022" y="2691408"/>
        <a:ext cx="5337243" cy="982739"/>
      </dsp:txXfrm>
    </dsp:sp>
    <dsp:sp modelId="{ADF9921C-0AEA-47E0-8861-36342AE50DF6}">
      <dsp:nvSpPr>
        <dsp:cNvPr id="0" name=""/>
        <dsp:cNvSpPr/>
      </dsp:nvSpPr>
      <dsp:spPr>
        <a:xfrm>
          <a:off x="3860294" y="3785485"/>
          <a:ext cx="421595" cy="4215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9F8AAD-4A7B-4D98-92B6-2C9EFF673CF9}">
      <dsp:nvSpPr>
        <dsp:cNvPr id="0" name=""/>
        <dsp:cNvSpPr/>
      </dsp:nvSpPr>
      <dsp:spPr>
        <a:xfrm>
          <a:off x="4262022" y="3562813"/>
          <a:ext cx="5337243" cy="982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60+ Algorithms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62022" y="3562813"/>
        <a:ext cx="5337243" cy="982739"/>
      </dsp:txXfrm>
    </dsp:sp>
    <dsp:sp modelId="{6AA071F2-577B-484C-B4B7-778B1379BC5E}">
      <dsp:nvSpPr>
        <dsp:cNvPr id="0" name=""/>
        <dsp:cNvSpPr/>
      </dsp:nvSpPr>
      <dsp:spPr>
        <a:xfrm>
          <a:off x="9886214" y="1212894"/>
          <a:ext cx="5738971" cy="6751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743DDC-AB27-4248-A562-705F042CFAE0}">
      <dsp:nvSpPr>
        <dsp:cNvPr id="0" name=""/>
        <dsp:cNvSpPr/>
      </dsp:nvSpPr>
      <dsp:spPr>
        <a:xfrm>
          <a:off x="9886214" y="1466462"/>
          <a:ext cx="421605" cy="4216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D4DF62-FA90-4FEC-A12E-99C1F40BB288}">
      <dsp:nvSpPr>
        <dsp:cNvPr id="0" name=""/>
        <dsp:cNvSpPr/>
      </dsp:nvSpPr>
      <dsp:spPr>
        <a:xfrm>
          <a:off x="9886214" y="0"/>
          <a:ext cx="5738971" cy="1212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91440" rIns="137160" bIns="91440" numCol="1" spcCol="1270" anchor="ctr" anchorCtr="0">
          <a:noAutofit/>
        </a:bodyPr>
        <a:lstStyle/>
        <a:p>
          <a:pPr lvl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kern="1200" dirty="0" smtClean="0"/>
            <a:t> </a:t>
          </a:r>
          <a:endParaRPr lang="en-US" sz="7200" kern="1200" dirty="0"/>
        </a:p>
      </dsp:txBody>
      <dsp:txXfrm>
        <a:off x="9886214" y="0"/>
        <a:ext cx="5738971" cy="1212894"/>
      </dsp:txXfrm>
    </dsp:sp>
    <dsp:sp modelId="{57DF4470-43AA-435B-9E15-9B7001522289}">
      <dsp:nvSpPr>
        <dsp:cNvPr id="0" name=""/>
        <dsp:cNvSpPr/>
      </dsp:nvSpPr>
      <dsp:spPr>
        <a:xfrm>
          <a:off x="9886214" y="2226757"/>
          <a:ext cx="421595" cy="4215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94842-297D-46E1-9191-86A0830F03DD}">
      <dsp:nvSpPr>
        <dsp:cNvPr id="0" name=""/>
        <dsp:cNvSpPr/>
      </dsp:nvSpPr>
      <dsp:spPr>
        <a:xfrm>
          <a:off x="10287942" y="2023381"/>
          <a:ext cx="5337243" cy="982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Different Memory Compilers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87942" y="2023381"/>
        <a:ext cx="5337243" cy="982739"/>
      </dsp:txXfrm>
    </dsp:sp>
    <dsp:sp modelId="{518843B7-60D7-4D71-AD52-4C7F1714F069}">
      <dsp:nvSpPr>
        <dsp:cNvPr id="0" name=""/>
        <dsp:cNvSpPr/>
      </dsp:nvSpPr>
      <dsp:spPr>
        <a:xfrm>
          <a:off x="9886214" y="3006123"/>
          <a:ext cx="421595" cy="4215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7C5E5-44CA-48C0-97DD-E48DBEF454FB}">
      <dsp:nvSpPr>
        <dsp:cNvPr id="0" name=""/>
        <dsp:cNvSpPr/>
      </dsp:nvSpPr>
      <dsp:spPr>
        <a:xfrm>
          <a:off x="10287942" y="2783451"/>
          <a:ext cx="5337243" cy="982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Various Sign-off Corners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87942" y="2783451"/>
        <a:ext cx="5337243" cy="982739"/>
      </dsp:txXfrm>
    </dsp:sp>
    <dsp:sp modelId="{49F02633-D1A8-4E84-9665-FC9544F651F5}">
      <dsp:nvSpPr>
        <dsp:cNvPr id="0" name=""/>
        <dsp:cNvSpPr/>
      </dsp:nvSpPr>
      <dsp:spPr>
        <a:xfrm>
          <a:off x="9886214" y="3785485"/>
          <a:ext cx="421595" cy="4215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86BCDC-B458-449F-AF77-454A7F353CA9}">
      <dsp:nvSpPr>
        <dsp:cNvPr id="0" name=""/>
        <dsp:cNvSpPr/>
      </dsp:nvSpPr>
      <dsp:spPr>
        <a:xfrm>
          <a:off x="10287942" y="3562813"/>
          <a:ext cx="5337243" cy="982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Multiple Test modes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87942" y="3562813"/>
        <a:ext cx="5337243" cy="9827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1B267-BE06-4722-8787-213E0CE764BF}">
      <dsp:nvSpPr>
        <dsp:cNvPr id="0" name=""/>
        <dsp:cNvSpPr/>
      </dsp:nvSpPr>
      <dsp:spPr>
        <a:xfrm rot="5400000">
          <a:off x="427300" y="4438595"/>
          <a:ext cx="1261203" cy="2098615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8F6C6-4514-4768-8D87-57E541FF0987}">
      <dsp:nvSpPr>
        <dsp:cNvPr id="0" name=""/>
        <dsp:cNvSpPr/>
      </dsp:nvSpPr>
      <dsp:spPr>
        <a:xfrm>
          <a:off x="216773" y="5065629"/>
          <a:ext cx="1894641" cy="1660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Manual Creation of UVM TB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6773" y="5065629"/>
        <a:ext cx="1894641" cy="1660764"/>
      </dsp:txXfrm>
    </dsp:sp>
    <dsp:sp modelId="{F3E7360D-F83C-43DD-8F18-41C1C4B049C9}">
      <dsp:nvSpPr>
        <dsp:cNvPr id="0" name=""/>
        <dsp:cNvSpPr/>
      </dsp:nvSpPr>
      <dsp:spPr>
        <a:xfrm>
          <a:off x="1753935" y="4284093"/>
          <a:ext cx="357479" cy="357479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87B987-BB9A-40BE-9814-09FD1C3EEC91}">
      <dsp:nvSpPr>
        <dsp:cNvPr id="0" name=""/>
        <dsp:cNvSpPr/>
      </dsp:nvSpPr>
      <dsp:spPr>
        <a:xfrm rot="5400000">
          <a:off x="2746711" y="3864655"/>
          <a:ext cx="1261203" cy="2098615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6258E1-9A38-4EC2-9664-CDAFE82B2CBF}">
      <dsp:nvSpPr>
        <dsp:cNvPr id="0" name=""/>
        <dsp:cNvSpPr/>
      </dsp:nvSpPr>
      <dsp:spPr>
        <a:xfrm>
          <a:off x="2536185" y="4491688"/>
          <a:ext cx="1894641" cy="1660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Update TB w.r.t Specification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36185" y="4491688"/>
        <a:ext cx="1894641" cy="1660764"/>
      </dsp:txXfrm>
    </dsp:sp>
    <dsp:sp modelId="{19F202CC-15AC-4BA5-ADE6-615873817354}">
      <dsp:nvSpPr>
        <dsp:cNvPr id="0" name=""/>
        <dsp:cNvSpPr/>
      </dsp:nvSpPr>
      <dsp:spPr>
        <a:xfrm>
          <a:off x="4073346" y="3710152"/>
          <a:ext cx="357479" cy="357479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521A2-6CEE-4AD8-B115-A9AE37215840}">
      <dsp:nvSpPr>
        <dsp:cNvPr id="0" name=""/>
        <dsp:cNvSpPr/>
      </dsp:nvSpPr>
      <dsp:spPr>
        <a:xfrm rot="5400000">
          <a:off x="5066122" y="3290714"/>
          <a:ext cx="1261203" cy="2098615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348DD2-EB71-4593-AB29-4FD3EF734EBD}">
      <dsp:nvSpPr>
        <dsp:cNvPr id="0" name=""/>
        <dsp:cNvSpPr/>
      </dsp:nvSpPr>
      <dsp:spPr>
        <a:xfrm>
          <a:off x="4855596" y="3917748"/>
          <a:ext cx="1894641" cy="1660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Testcase generation for different algorithms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55596" y="3917748"/>
        <a:ext cx="1894641" cy="1660764"/>
      </dsp:txXfrm>
    </dsp:sp>
    <dsp:sp modelId="{3E260A51-2B89-41F8-B39C-3795695CA428}">
      <dsp:nvSpPr>
        <dsp:cNvPr id="0" name=""/>
        <dsp:cNvSpPr/>
      </dsp:nvSpPr>
      <dsp:spPr>
        <a:xfrm>
          <a:off x="6392758" y="3136212"/>
          <a:ext cx="357479" cy="357479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48790-A050-48D5-A397-48FD55EF8A93}">
      <dsp:nvSpPr>
        <dsp:cNvPr id="0" name=""/>
        <dsp:cNvSpPr/>
      </dsp:nvSpPr>
      <dsp:spPr>
        <a:xfrm rot="5400000">
          <a:off x="7385533" y="2716773"/>
          <a:ext cx="1261203" cy="2098615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A58D43-B824-4555-825C-E0CA0F2D8B99}">
      <dsp:nvSpPr>
        <dsp:cNvPr id="0" name=""/>
        <dsp:cNvSpPr/>
      </dsp:nvSpPr>
      <dsp:spPr>
        <a:xfrm>
          <a:off x="7175007" y="3343807"/>
          <a:ext cx="1894641" cy="1660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Generate Testsuite/DV Status/RC File/Checker etc.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75007" y="3343807"/>
        <a:ext cx="1894641" cy="1660764"/>
      </dsp:txXfrm>
    </dsp:sp>
    <dsp:sp modelId="{C302AABF-8717-4BED-9BEC-331DE9FF4A53}">
      <dsp:nvSpPr>
        <dsp:cNvPr id="0" name=""/>
        <dsp:cNvSpPr/>
      </dsp:nvSpPr>
      <dsp:spPr>
        <a:xfrm>
          <a:off x="8712169" y="2562271"/>
          <a:ext cx="357479" cy="357479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EE7A1-BCB3-4BEA-84A6-B513DF21A9FC}">
      <dsp:nvSpPr>
        <dsp:cNvPr id="0" name=""/>
        <dsp:cNvSpPr/>
      </dsp:nvSpPr>
      <dsp:spPr>
        <a:xfrm rot="5400000">
          <a:off x="9704945" y="2142833"/>
          <a:ext cx="1261203" cy="2098615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A6D5E-BDDA-4A82-AFF5-A40EA661DB0E}">
      <dsp:nvSpPr>
        <dsp:cNvPr id="0" name=""/>
        <dsp:cNvSpPr/>
      </dsp:nvSpPr>
      <dsp:spPr>
        <a:xfrm>
          <a:off x="9494418" y="2769867"/>
          <a:ext cx="1894641" cy="1660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Review excess/missing testcases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494418" y="2769867"/>
        <a:ext cx="1894641" cy="1660764"/>
      </dsp:txXfrm>
    </dsp:sp>
    <dsp:sp modelId="{46F3DAC4-A423-4F52-AC70-36AA838E97D3}">
      <dsp:nvSpPr>
        <dsp:cNvPr id="0" name=""/>
        <dsp:cNvSpPr/>
      </dsp:nvSpPr>
      <dsp:spPr>
        <a:xfrm>
          <a:off x="11031580" y="1988330"/>
          <a:ext cx="357479" cy="357479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B5482-B651-4D13-B4C2-E9E20BB13D5C}">
      <dsp:nvSpPr>
        <dsp:cNvPr id="0" name=""/>
        <dsp:cNvSpPr/>
      </dsp:nvSpPr>
      <dsp:spPr>
        <a:xfrm rot="5400000">
          <a:off x="12024356" y="1568892"/>
          <a:ext cx="1261203" cy="2098615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664ED9-03C9-4508-8C99-2BBAA0D31680}">
      <dsp:nvSpPr>
        <dsp:cNvPr id="0" name=""/>
        <dsp:cNvSpPr/>
      </dsp:nvSpPr>
      <dsp:spPr>
        <a:xfrm>
          <a:off x="11813830" y="2195926"/>
          <a:ext cx="1894641" cy="1660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Regression and Coverage Closure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813830" y="2195926"/>
        <a:ext cx="1894641" cy="16607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1B267-BE06-4722-8787-213E0CE764BF}">
      <dsp:nvSpPr>
        <dsp:cNvPr id="0" name=""/>
        <dsp:cNvSpPr/>
      </dsp:nvSpPr>
      <dsp:spPr>
        <a:xfrm rot="5400000">
          <a:off x="407116" y="1121015"/>
          <a:ext cx="1225802" cy="203970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8F6C6-4514-4768-8D87-57E541FF0987}">
      <dsp:nvSpPr>
        <dsp:cNvPr id="0" name=""/>
        <dsp:cNvSpPr/>
      </dsp:nvSpPr>
      <dsp:spPr>
        <a:xfrm>
          <a:off x="202499" y="1730448"/>
          <a:ext cx="1841459" cy="1614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SRAM UVM TB Auto Generation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2499" y="1730448"/>
        <a:ext cx="1841459" cy="1614147"/>
      </dsp:txXfrm>
    </dsp:sp>
    <dsp:sp modelId="{F3E7360D-F83C-43DD-8F18-41C1C4B049C9}">
      <dsp:nvSpPr>
        <dsp:cNvPr id="0" name=""/>
        <dsp:cNvSpPr/>
      </dsp:nvSpPr>
      <dsp:spPr>
        <a:xfrm>
          <a:off x="1696514" y="970849"/>
          <a:ext cx="347445" cy="347445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87B987-BB9A-40BE-9814-09FD1C3EEC91}">
      <dsp:nvSpPr>
        <dsp:cNvPr id="0" name=""/>
        <dsp:cNvSpPr/>
      </dsp:nvSpPr>
      <dsp:spPr>
        <a:xfrm rot="5400000">
          <a:off x="2661423" y="563184"/>
          <a:ext cx="1225802" cy="203970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6258E1-9A38-4EC2-9664-CDAFE82B2CBF}">
      <dsp:nvSpPr>
        <dsp:cNvPr id="0" name=""/>
        <dsp:cNvSpPr/>
      </dsp:nvSpPr>
      <dsp:spPr>
        <a:xfrm>
          <a:off x="2456806" y="1172618"/>
          <a:ext cx="1841459" cy="1614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Review Generated UVM TB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6806" y="1172618"/>
        <a:ext cx="1841459" cy="1614147"/>
      </dsp:txXfrm>
    </dsp:sp>
    <dsp:sp modelId="{19F202CC-15AC-4BA5-ADE6-615873817354}">
      <dsp:nvSpPr>
        <dsp:cNvPr id="0" name=""/>
        <dsp:cNvSpPr/>
      </dsp:nvSpPr>
      <dsp:spPr>
        <a:xfrm>
          <a:off x="3950821" y="413019"/>
          <a:ext cx="347445" cy="347445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521A2-6CEE-4AD8-B115-A9AE37215840}">
      <dsp:nvSpPr>
        <dsp:cNvPr id="0" name=""/>
        <dsp:cNvSpPr/>
      </dsp:nvSpPr>
      <dsp:spPr>
        <a:xfrm rot="5400000">
          <a:off x="4915729" y="5354"/>
          <a:ext cx="1225802" cy="2039707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348DD2-EB71-4593-AB29-4FD3EF734EBD}">
      <dsp:nvSpPr>
        <dsp:cNvPr id="0" name=""/>
        <dsp:cNvSpPr/>
      </dsp:nvSpPr>
      <dsp:spPr>
        <a:xfrm>
          <a:off x="4711113" y="614787"/>
          <a:ext cx="1841459" cy="1614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Regression and Coverage Closure</a:t>
          </a:r>
          <a:endParaRPr lang="en-US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11113" y="614787"/>
        <a:ext cx="1841459" cy="1614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170067-98EE-4310-A749-221E75E39299}" type="datetimeFigureOut">
              <a:rPr lang="en-US"/>
              <a:pPr>
                <a:defRPr/>
              </a:pPr>
              <a:t>7/28/2023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B84B4C-35E0-4AD2-9D33-E2060ADD5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0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3F9517-E024-4653-9649-815534AB44D7}" type="datetimeFigureOut">
              <a:rPr lang="en-US"/>
              <a:pPr>
                <a:defRPr/>
              </a:pPr>
              <a:t>7/28/2023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29B01F-019F-470C-80F6-928133E3A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6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4788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29736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44683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59631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746023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2895229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044432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193637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297363" fontAlgn="base">
              <a:spcBef>
                <a:spcPct val="0"/>
              </a:spcBef>
              <a:spcAft>
                <a:spcPct val="0"/>
              </a:spcAft>
              <a:defRPr/>
            </a:pPr>
            <a:fld id="{FB55ECB4-2EF4-4FE8-8A50-D540F2DE8C72}" type="slidenum">
              <a:rPr lang="en-US" altLang="en-US" sz="1200" smtClean="0"/>
              <a:pPr defTabSz="429736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1668125" y="41965563"/>
            <a:ext cx="63547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900" b="1" dirty="0">
                <a:solidFill>
                  <a:srgbClr val="2C3F71"/>
                </a:solidFill>
                <a:latin typeface="Calibri" pitchFamily="34" charset="0"/>
              </a:rPr>
              <a:t>© Accellera Systems Initiative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3691" y="6925562"/>
            <a:ext cx="14299153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36213" y="6186636"/>
            <a:ext cx="1428786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636211" y="16986998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15353328" y="6186636"/>
            <a:ext cx="14287682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15353328" y="6925562"/>
            <a:ext cx="1428768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15353329" y="17009575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15347853" y="17802858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/>
          </p:nvPr>
        </p:nvSpPr>
        <p:spPr>
          <a:xfrm>
            <a:off x="623691" y="17782142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/>
          </p:nvPr>
        </p:nvSpPr>
        <p:spPr>
          <a:xfrm>
            <a:off x="7235743" y="4403558"/>
            <a:ext cx="15156028" cy="795708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/>
          </p:nvPr>
        </p:nvSpPr>
        <p:spPr>
          <a:xfrm>
            <a:off x="7235743" y="3266282"/>
            <a:ext cx="15156028" cy="1060492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0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/>
          </p:nvPr>
        </p:nvSpPr>
        <p:spPr>
          <a:xfrm>
            <a:off x="7235743" y="758465"/>
            <a:ext cx="15156028" cy="250781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lnSpc>
                <a:spcPts val="9000"/>
              </a:lnSpc>
              <a:spcBef>
                <a:spcPts val="0"/>
              </a:spcBef>
              <a:buFontTx/>
              <a:buNone/>
              <a:defRPr sz="9800" baseline="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4"/>
          </p:nvPr>
        </p:nvSpPr>
        <p:spPr>
          <a:xfrm>
            <a:off x="7975668" y="38623192"/>
            <a:ext cx="14276605" cy="13811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6"/>
          </p:nvPr>
        </p:nvSpPr>
        <p:spPr>
          <a:xfrm>
            <a:off x="636211" y="27883011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57"/>
          </p:nvPr>
        </p:nvSpPr>
        <p:spPr>
          <a:xfrm>
            <a:off x="15353329" y="27905588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58"/>
          </p:nvPr>
        </p:nvSpPr>
        <p:spPr>
          <a:xfrm>
            <a:off x="15347853" y="28698871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59"/>
          </p:nvPr>
        </p:nvSpPr>
        <p:spPr>
          <a:xfrm>
            <a:off x="623691" y="28678155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3"/>
          <p:cNvSpPr>
            <a:spLocks noChangeArrowheads="1"/>
          </p:cNvSpPr>
          <p:nvPr/>
        </p:nvSpPr>
        <p:spPr bwMode="auto">
          <a:xfrm>
            <a:off x="635000" y="601503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635000" y="600075"/>
            <a:ext cx="29005213" cy="4789488"/>
          </a:xfrm>
          <a:prstGeom prst="roundRect">
            <a:avLst>
              <a:gd name="adj" fmla="val 3537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8" name="Rectangle 33"/>
          <p:cNvSpPr>
            <a:spLocks noChangeArrowheads="1"/>
          </p:cNvSpPr>
          <p:nvPr userDrawn="1"/>
        </p:nvSpPr>
        <p:spPr bwMode="auto">
          <a:xfrm>
            <a:off x="635000" y="38458775"/>
            <a:ext cx="29005213" cy="3530600"/>
          </a:xfrm>
          <a:prstGeom prst="roundRect">
            <a:avLst>
              <a:gd name="adj" fmla="val 5694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1029" name="Picture 13" descr="accellera-logo-poste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158" y="1645761"/>
            <a:ext cx="5529262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33"/>
          <p:cNvSpPr>
            <a:spLocks noChangeArrowheads="1"/>
          </p:cNvSpPr>
          <p:nvPr userDrawn="1"/>
        </p:nvSpPr>
        <p:spPr bwMode="auto">
          <a:xfrm>
            <a:off x="635000" y="1681638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31" name="Rectangle 33"/>
          <p:cNvSpPr>
            <a:spLocks noChangeArrowheads="1"/>
          </p:cNvSpPr>
          <p:nvPr userDrawn="1"/>
        </p:nvSpPr>
        <p:spPr bwMode="auto">
          <a:xfrm>
            <a:off x="635000" y="27611388"/>
            <a:ext cx="29005213" cy="10221912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9CE8BFFA-17D3-4DF2-B40B-C49C0E6EE7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9016" y="1302816"/>
            <a:ext cx="6260039" cy="37497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297363" rtl="0" eaLnBrk="0" fontAlgn="base" hangingPunct="0">
        <a:spcBef>
          <a:spcPct val="0"/>
        </a:spcBef>
        <a:spcAft>
          <a:spcPct val="0"/>
        </a:spcAft>
        <a:defRPr sz="8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  <a:lvl2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2pPr>
      <a:lvl3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3pPr>
      <a:lvl4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4pPr>
      <a:lvl5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5pPr>
      <a:lvl6pPr marL="4572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6pPr>
      <a:lvl7pPr marL="9144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7pPr>
      <a:lvl8pPr marL="13716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8pPr>
      <a:lvl9pPr marL="18288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9pPr>
    </p:titleStyle>
    <p:bodyStyle>
      <a:lvl1pPr marL="1611313" indent="-1611313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490913" indent="-1343025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21575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7105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20625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396982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19034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23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49205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29841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4761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59681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602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5229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044432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19363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diagramData" Target="../diagrams/data3.xml"/><Relationship Id="rId18" Type="http://schemas.openxmlformats.org/officeDocument/2006/relationships/image" Target="../media/image3.emf"/><Relationship Id="rId26" Type="http://schemas.openxmlformats.org/officeDocument/2006/relationships/diagramQuickStyle" Target="../diagrams/quickStyle5.xml"/><Relationship Id="rId39" Type="http://schemas.openxmlformats.org/officeDocument/2006/relationships/image" Target="../media/image7.png"/><Relationship Id="rId21" Type="http://schemas.openxmlformats.org/officeDocument/2006/relationships/diagramQuickStyle" Target="../diagrams/quickStyle4.xml"/><Relationship Id="rId34" Type="http://schemas.openxmlformats.org/officeDocument/2006/relationships/diagramData" Target="../diagrams/data7.xml"/><Relationship Id="rId42" Type="http://schemas.openxmlformats.org/officeDocument/2006/relationships/image" Target="../media/image10.png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Layout" Target="../diagrams/layout4.xml"/><Relationship Id="rId29" Type="http://schemas.openxmlformats.org/officeDocument/2006/relationships/diagramData" Target="../diagrams/data6.xml"/><Relationship Id="rId41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Data" Target="../diagrams/data5.xml"/><Relationship Id="rId32" Type="http://schemas.openxmlformats.org/officeDocument/2006/relationships/diagramColors" Target="../diagrams/colors6.xml"/><Relationship Id="rId37" Type="http://schemas.openxmlformats.org/officeDocument/2006/relationships/diagramColors" Target="../diagrams/colors7.xml"/><Relationship Id="rId40" Type="http://schemas.openxmlformats.org/officeDocument/2006/relationships/image" Target="../media/image8.png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microsoft.com/office/2007/relationships/diagramDrawing" Target="../diagrams/drawing4.xml"/><Relationship Id="rId28" Type="http://schemas.microsoft.com/office/2007/relationships/diagramDrawing" Target="../diagrams/drawing5.xml"/><Relationship Id="rId36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2.xml"/><Relationship Id="rId19" Type="http://schemas.openxmlformats.org/officeDocument/2006/relationships/diagramData" Target="../diagrams/data4.xml"/><Relationship Id="rId31" Type="http://schemas.openxmlformats.org/officeDocument/2006/relationships/diagramQuickStyle" Target="../diagrams/quickStyle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openxmlformats.org/officeDocument/2006/relationships/diagramColors" Target="../diagrams/colors4.xml"/><Relationship Id="rId27" Type="http://schemas.openxmlformats.org/officeDocument/2006/relationships/diagramColors" Target="../diagrams/colors5.xml"/><Relationship Id="rId30" Type="http://schemas.openxmlformats.org/officeDocument/2006/relationships/diagramLayout" Target="../diagrams/layout6.xml"/><Relationship Id="rId35" Type="http://schemas.openxmlformats.org/officeDocument/2006/relationships/diagramLayout" Target="../diagrams/layout7.xml"/><Relationship Id="rId43" Type="http://schemas.openxmlformats.org/officeDocument/2006/relationships/chart" Target="../charts/chart1.xml"/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Layout" Target="../diagrams/layout5.xml"/><Relationship Id="rId33" Type="http://schemas.microsoft.com/office/2007/relationships/diagramDrawing" Target="../diagrams/drawing6.xml"/><Relationship Id="rId38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3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/>
              <a:t>Problem Statement/Introduction</a:t>
            </a:r>
            <a:endParaRPr lang="en-GB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Implementation Details/Diagram 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/>
              <a:t>Proposed Methodology/Advantages</a:t>
            </a:r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nl-NL" dirty="0" smtClean="0"/>
              <a:t>Execution Flow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51"/>
          </p:nvPr>
        </p:nvSpPr>
        <p:spPr>
          <a:xfrm>
            <a:off x="6489290" y="3352484"/>
            <a:ext cx="16459200" cy="1997491"/>
          </a:xfrm>
        </p:spPr>
        <p:txBody>
          <a:bodyPr/>
          <a:lstStyle/>
          <a:p>
            <a:r>
              <a:rPr lang="en-IN" sz="3600" dirty="0"/>
              <a:t>Vinay Swargam (vinay.s9@samsung.com), </a:t>
            </a:r>
          </a:p>
          <a:p>
            <a:r>
              <a:rPr lang="en-IN" sz="3600" dirty="0"/>
              <a:t>Lakshmana Kumar Arumugasamy (lakshmana.a@partner.samsung.com),</a:t>
            </a:r>
          </a:p>
          <a:p>
            <a:r>
              <a:rPr lang="en-IN" sz="3600" dirty="0"/>
              <a:t>Sriram Kazhiyur </a:t>
            </a:r>
            <a:r>
              <a:rPr lang="en-IN" sz="3600" dirty="0" smtClean="0"/>
              <a:t>Sounderrajan </a:t>
            </a:r>
            <a:r>
              <a:rPr lang="en-IN" sz="3600" dirty="0"/>
              <a:t>(sriram.k.s@samsung.com</a:t>
            </a:r>
            <a:r>
              <a:rPr lang="en-IN" sz="3600" dirty="0" smtClean="0"/>
              <a:t>)</a:t>
            </a:r>
            <a:endParaRPr lang="en-IN" sz="3600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53"/>
          </p:nvPr>
        </p:nvSpPr>
        <p:spPr>
          <a:xfrm>
            <a:off x="6489290" y="758465"/>
            <a:ext cx="16459200" cy="250781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600" dirty="0"/>
              <a:t>A RECONFIGURABLE AND FULLY </a:t>
            </a:r>
            <a:r>
              <a:rPr lang="en-US" sz="5600" dirty="0" smtClean="0"/>
              <a:t>AUTOMATED</a:t>
            </a:r>
          </a:p>
          <a:p>
            <a:pPr>
              <a:lnSpc>
                <a:spcPct val="100000"/>
              </a:lnSpc>
            </a:pPr>
            <a:r>
              <a:rPr lang="en-US" sz="5600" dirty="0" smtClean="0"/>
              <a:t>SRAM ENVIRONMENT GENERATION </a:t>
            </a:r>
            <a:r>
              <a:rPr lang="en-US" sz="5600" dirty="0"/>
              <a:t>FLOW FOR ROBUST VERIFICATION </a:t>
            </a:r>
            <a:r>
              <a:rPr lang="en-US" sz="5600" dirty="0" smtClean="0"/>
              <a:t>AND </a:t>
            </a:r>
            <a:r>
              <a:rPr lang="en-US" sz="5600" dirty="0"/>
              <a:t>TO ACCELARATE DV CLOSURE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r>
              <a:rPr lang="nl-NL"/>
              <a:t>Results Table</a:t>
            </a:r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r>
              <a:rPr lang="nl-NL"/>
              <a:t>Conclusion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136813" y="17210088"/>
            <a:ext cx="0" cy="9440862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5136813" y="27979688"/>
            <a:ext cx="0" cy="9439275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5136813" y="6330950"/>
            <a:ext cx="0" cy="9440863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Diagram 35"/>
          <p:cNvGraphicFramePr/>
          <p:nvPr>
            <p:extLst>
              <p:ext uri="{D42A27DB-BD31-4B8C-83A1-F6EECF244321}">
                <p14:modId xmlns:p14="http://schemas.microsoft.com/office/powerpoint/2010/main" val="1700135006"/>
              </p:ext>
            </p:extLst>
          </p:nvPr>
        </p:nvGraphicFramePr>
        <p:xfrm>
          <a:off x="16573500" y="17927184"/>
          <a:ext cx="12318140" cy="498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8" name="Diagram 37"/>
          <p:cNvGraphicFramePr/>
          <p:nvPr>
            <p:extLst>
              <p:ext uri="{D42A27DB-BD31-4B8C-83A1-F6EECF244321}">
                <p14:modId xmlns:p14="http://schemas.microsoft.com/office/powerpoint/2010/main" val="1097939542"/>
              </p:ext>
            </p:extLst>
          </p:nvPr>
        </p:nvGraphicFramePr>
        <p:xfrm>
          <a:off x="22875384" y="1033700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8" name="Diagram 47"/>
          <p:cNvGraphicFramePr/>
          <p:nvPr>
            <p:extLst>
              <p:ext uri="{D42A27DB-BD31-4B8C-83A1-F6EECF244321}">
                <p14:modId xmlns:p14="http://schemas.microsoft.com/office/powerpoint/2010/main" val="2480702329"/>
              </p:ext>
            </p:extLst>
          </p:nvPr>
        </p:nvGraphicFramePr>
        <p:xfrm>
          <a:off x="16830679" y="29989991"/>
          <a:ext cx="1115377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49" name="Picture 48">
            <a:extLst>
              <a:ext uri="{FF2B5EF4-FFF2-40B4-BE49-F238E27FC236}">
                <a16:creationId xmlns:a16="http://schemas.microsoft.com/office/drawing/2014/main" id="{480AFF32-EFC1-4D3C-914B-2F609806B99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968153" y="39216962"/>
            <a:ext cx="6337319" cy="2087396"/>
          </a:xfrm>
          <a:prstGeom prst="rect">
            <a:avLst/>
          </a:prstGeom>
        </p:spPr>
      </p:pic>
      <p:graphicFrame>
        <p:nvGraphicFramePr>
          <p:cNvPr id="50" name="Diagram 49"/>
          <p:cNvGraphicFramePr/>
          <p:nvPr>
            <p:extLst>
              <p:ext uri="{D42A27DB-BD31-4B8C-83A1-F6EECF244321}">
                <p14:modId xmlns:p14="http://schemas.microsoft.com/office/powerpoint/2010/main" val="3357539480"/>
              </p:ext>
            </p:extLst>
          </p:nvPr>
        </p:nvGraphicFramePr>
        <p:xfrm>
          <a:off x="1111249" y="11354024"/>
          <a:ext cx="13337792" cy="434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40" name="Diagram 39"/>
          <p:cNvGraphicFramePr/>
          <p:nvPr>
            <p:extLst>
              <p:ext uri="{D42A27DB-BD31-4B8C-83A1-F6EECF244321}">
                <p14:modId xmlns:p14="http://schemas.microsoft.com/office/powerpoint/2010/main" val="4214847898"/>
              </p:ext>
            </p:extLst>
          </p:nvPr>
        </p:nvGraphicFramePr>
        <p:xfrm>
          <a:off x="-1962595" y="6522414"/>
          <a:ext cx="19485481" cy="5121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sp>
        <p:nvSpPr>
          <p:cNvPr id="51" name="Title 2"/>
          <p:cNvSpPr txBox="1">
            <a:spLocks/>
          </p:cNvSpPr>
          <p:nvPr/>
        </p:nvSpPr>
        <p:spPr>
          <a:xfrm>
            <a:off x="15389052" y="8006101"/>
            <a:ext cx="2621095" cy="6813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31" tIns="45715" rIns="91431" bIns="45715" rtlCol="0" anchor="ctr">
            <a:noAutofit/>
          </a:bodyPr>
          <a:lstStyle>
            <a:lvl1pPr marL="0" algn="l" defTabSz="914400" rtl="0" eaLnBrk="1" latinLnBrk="1" hangingPunct="1">
              <a:spcBef>
                <a:spcPct val="0"/>
              </a:spcBef>
              <a:buNone/>
              <a:defRPr lang="ko-KR" altLang="en-US" sz="2800" b="1" i="0" kern="1200" baseline="0" dirty="0">
                <a:solidFill>
                  <a:srgbClr val="002060"/>
                </a:solidFill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Legacy Flow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52" name="Title 2"/>
          <p:cNvSpPr txBox="1">
            <a:spLocks/>
          </p:cNvSpPr>
          <p:nvPr/>
        </p:nvSpPr>
        <p:spPr>
          <a:xfrm>
            <a:off x="15389052" y="11470869"/>
            <a:ext cx="2621095" cy="6813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31" tIns="45715" rIns="91431" bIns="45715" rtlCol="0" anchor="ctr">
            <a:noAutofit/>
          </a:bodyPr>
          <a:lstStyle>
            <a:lvl1pPr marL="0" algn="l" defTabSz="914400" rtl="0" eaLnBrk="1" latinLnBrk="1" hangingPunct="1">
              <a:spcBef>
                <a:spcPct val="0"/>
              </a:spcBef>
              <a:buNone/>
              <a:defRPr lang="ko-KR" altLang="en-US" sz="2800" b="1" i="0" kern="1200" baseline="0" dirty="0">
                <a:solidFill>
                  <a:srgbClr val="002060"/>
                </a:solidFill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Current Flow</a:t>
            </a:r>
            <a:endParaRPr lang="en-IN" sz="2400" dirty="0">
              <a:solidFill>
                <a:schemeClr val="tx1"/>
              </a:solidFill>
            </a:endParaRPr>
          </a:p>
        </p:txBody>
      </p:sp>
      <p:graphicFrame>
        <p:nvGraphicFramePr>
          <p:cNvPr id="55" name="Diagram 54"/>
          <p:cNvGraphicFramePr/>
          <p:nvPr>
            <p:extLst>
              <p:ext uri="{D42A27DB-BD31-4B8C-83A1-F6EECF244321}">
                <p14:modId xmlns:p14="http://schemas.microsoft.com/office/powerpoint/2010/main" val="3853322945"/>
              </p:ext>
            </p:extLst>
          </p:nvPr>
        </p:nvGraphicFramePr>
        <p:xfrm>
          <a:off x="15677084" y="5105066"/>
          <a:ext cx="13717066" cy="8713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9" r:lo="rId30" r:qs="rId31" r:cs="rId32"/>
          </a:graphicData>
        </a:graphic>
      </p:graphicFrame>
      <p:graphicFrame>
        <p:nvGraphicFramePr>
          <p:cNvPr id="56" name="Diagram 55"/>
          <p:cNvGraphicFramePr/>
          <p:nvPr>
            <p:extLst>
              <p:ext uri="{D42A27DB-BD31-4B8C-83A1-F6EECF244321}">
                <p14:modId xmlns:p14="http://schemas.microsoft.com/office/powerpoint/2010/main" val="3984921694"/>
              </p:ext>
            </p:extLst>
          </p:nvPr>
        </p:nvGraphicFramePr>
        <p:xfrm>
          <a:off x="18797249" y="9377065"/>
          <a:ext cx="6552737" cy="3756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4" r:lo="rId35" r:qs="rId36" r:cs="rId37"/>
          </a:graphicData>
        </a:graphic>
      </p:graphicFrame>
      <p:grpSp>
        <p:nvGrpSpPr>
          <p:cNvPr id="57" name="Group 56"/>
          <p:cNvGrpSpPr/>
          <p:nvPr/>
        </p:nvGrpSpPr>
        <p:grpSpPr>
          <a:xfrm>
            <a:off x="1007549" y="18076246"/>
            <a:ext cx="13907906" cy="8118498"/>
            <a:chOff x="1981108" y="1323980"/>
            <a:chExt cx="7115505" cy="3619694"/>
          </a:xfrm>
        </p:grpSpPr>
        <p:sp>
          <p:nvSpPr>
            <p:cNvPr id="58" name="Flowchart: Alternate Process 57"/>
            <p:cNvSpPr/>
            <p:nvPr/>
          </p:nvSpPr>
          <p:spPr>
            <a:xfrm>
              <a:off x="3981450" y="1323980"/>
              <a:ext cx="2272283" cy="3336746"/>
            </a:xfrm>
            <a:prstGeom prst="flowChartAlternateProcess">
              <a:avLst/>
            </a:prstGeom>
            <a:noFill/>
            <a:ln w="381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Automated </a:t>
              </a:r>
            </a:p>
            <a:p>
              <a:pPr algn="ctr"/>
              <a:r>
                <a:rPr lang="en-IN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SRAM </a:t>
              </a:r>
              <a:br>
                <a:rPr lang="en-IN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IN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Testbench </a:t>
              </a:r>
              <a:br>
                <a:rPr lang="en-IN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IN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Generator</a:t>
              </a:r>
              <a:endParaRPr lang="en-I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2378" y="1365995"/>
              <a:ext cx="1080000" cy="10800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60" name="TextBox 59"/>
            <p:cNvSpPr txBox="1"/>
            <p:nvPr/>
          </p:nvSpPr>
          <p:spPr>
            <a:xfrm>
              <a:off x="2114694" y="1657104"/>
              <a:ext cx="1276350" cy="4802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Golden </a:t>
              </a:r>
              <a:br>
                <a:rPr lang="en-IN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IN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Reference</a:t>
              </a:r>
              <a:endPara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1" name="Picture 2" descr="File Settings Svg Png Icon Free Download (#507849) - OnlineWebFonts.COM"/>
            <p:cNvPicPr>
              <a:picLocks noChangeAspect="1" noChangeArrowheads="1"/>
            </p:cNvPicPr>
            <p:nvPr/>
          </p:nvPicPr>
          <p:blipFill>
            <a:blip r:embed="rId4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6116" y="2482338"/>
              <a:ext cx="1091849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2" name="Straight Arrow Connector 61"/>
            <p:cNvCxnSpPr/>
            <p:nvPr/>
          </p:nvCxnSpPr>
          <p:spPr>
            <a:xfrm>
              <a:off x="3308350" y="2965628"/>
              <a:ext cx="647700" cy="793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2353192" y="2491466"/>
              <a:ext cx="782271" cy="178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CONFIG</a:t>
              </a:r>
            </a:p>
          </p:txBody>
        </p:sp>
        <p:pic>
          <p:nvPicPr>
            <p:cNvPr id="64" name="Picture 8" descr="Microsoft Excel logo and symbol, meaning, history, PNG"/>
            <p:cNvPicPr>
              <a:picLocks noChangeAspect="1" noChangeArrowheads="1"/>
            </p:cNvPicPr>
            <p:nvPr/>
          </p:nvPicPr>
          <p:blipFill rotWithShape="1">
            <a:blip r:embed="rId4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58" r="16886"/>
            <a:stretch/>
          </p:blipFill>
          <p:spPr bwMode="auto">
            <a:xfrm>
              <a:off x="2312646" y="3660567"/>
              <a:ext cx="1080000" cy="984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5" name="Straight Arrow Connector 64"/>
            <p:cNvCxnSpPr/>
            <p:nvPr/>
          </p:nvCxnSpPr>
          <p:spPr>
            <a:xfrm>
              <a:off x="3321050" y="4144921"/>
              <a:ext cx="647700" cy="793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1981108" y="4628058"/>
              <a:ext cx="1743075" cy="315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Test List</a:t>
              </a:r>
            </a:p>
            <a:p>
              <a:pPr algn="ctr"/>
              <a:r>
                <a:rPr lang="en-IN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Floorplan</a:t>
              </a:r>
            </a:p>
          </p:txBody>
        </p:sp>
        <p:sp>
          <p:nvSpPr>
            <p:cNvPr id="67" name="Right Arrow 66"/>
            <p:cNvSpPr/>
            <p:nvPr/>
          </p:nvSpPr>
          <p:spPr>
            <a:xfrm>
              <a:off x="6253995" y="2822476"/>
              <a:ext cx="590923" cy="339752"/>
            </a:xfrm>
            <a:prstGeom prst="right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4259" y="1323980"/>
              <a:ext cx="1080000" cy="10800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69" name="TextBox 68"/>
            <p:cNvSpPr txBox="1"/>
            <p:nvPr/>
          </p:nvSpPr>
          <p:spPr>
            <a:xfrm>
              <a:off x="6848219" y="1612356"/>
              <a:ext cx="1276350" cy="4802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SRAM </a:t>
              </a:r>
            </a:p>
            <a:p>
              <a:pPr algn="ctr"/>
              <a:r>
                <a:rPr lang="en-IN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UVM TB</a:t>
              </a:r>
              <a:endPara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0" name="Picture 8" descr="Microsoft Excel logo and symbol, meaning, history, PNG"/>
            <p:cNvPicPr>
              <a:picLocks noChangeAspect="1" noChangeArrowheads="1"/>
            </p:cNvPicPr>
            <p:nvPr/>
          </p:nvPicPr>
          <p:blipFill rotWithShape="1">
            <a:blip r:embed="rId4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58" r="16886"/>
            <a:stretch/>
          </p:blipFill>
          <p:spPr bwMode="auto">
            <a:xfrm>
              <a:off x="6886283" y="3610499"/>
              <a:ext cx="1080000" cy="984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" name="TextBox 70"/>
            <p:cNvSpPr txBox="1"/>
            <p:nvPr/>
          </p:nvSpPr>
          <p:spPr>
            <a:xfrm>
              <a:off x="6409965" y="4595084"/>
              <a:ext cx="2032634" cy="315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Regression Suite</a:t>
              </a:r>
            </a:p>
            <a:p>
              <a:pPr algn="ctr"/>
              <a:r>
                <a:rPr lang="en-IN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DV Status</a:t>
              </a: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>
              <a:off x="3305078" y="1895187"/>
              <a:ext cx="647700" cy="793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6922868" y="2387452"/>
              <a:ext cx="2173745" cy="1276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IN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Configurable </a:t>
              </a:r>
              <a:r>
                <a:rPr lang="en-I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UVM TB</a:t>
              </a: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IN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Assertions/Coverage/Testcases</a:t>
              </a:r>
              <a:endParaRPr lang="en-IN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IN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Priority based Testsuite Generation (RTL/NTL/PnR)</a:t>
              </a: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RC Files</a:t>
              </a: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Negative Checks</a:t>
              </a: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Memory Stress Test</a:t>
              </a:r>
            </a:p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Truthtable and Connectivity Test</a:t>
              </a:r>
              <a:endParaRPr lang="en-IN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indent="-171450">
                <a:buFont typeface="Wingdings" panose="05000000000000000000" pitchFamily="2" charset="2"/>
                <a:buChar char="ü"/>
              </a:pPr>
              <a:endParaRPr lang="en-IN" sz="2000" dirty="0"/>
            </a:p>
          </p:txBody>
        </p:sp>
      </p:grpSp>
      <p:pic>
        <p:nvPicPr>
          <p:cNvPr id="74" name="Picture 73"/>
          <p:cNvPicPr>
            <a:picLocks noChangeAspect="1"/>
          </p:cNvPicPr>
          <p:nvPr/>
        </p:nvPicPr>
        <p:blipFill rotWithShape="1"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9"/>
          <a:stretch/>
        </p:blipFill>
        <p:spPr>
          <a:xfrm>
            <a:off x="16840199" y="18768835"/>
            <a:ext cx="12039601" cy="8113504"/>
          </a:xfrm>
          <a:prstGeom prst="rect">
            <a:avLst/>
          </a:prstGeom>
        </p:spPr>
      </p:pic>
      <p:graphicFrame>
        <p:nvGraphicFramePr>
          <p:cNvPr id="75" name="Chart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084946"/>
              </p:ext>
            </p:extLst>
          </p:nvPr>
        </p:nvGraphicFramePr>
        <p:xfrm>
          <a:off x="8970734" y="28527943"/>
          <a:ext cx="5647955" cy="3955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3"/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546071"/>
              </p:ext>
            </p:extLst>
          </p:nvPr>
        </p:nvGraphicFramePr>
        <p:xfrm>
          <a:off x="1459587" y="29461428"/>
          <a:ext cx="6993023" cy="30964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97963">
                  <a:extLst>
                    <a:ext uri="{9D8B030D-6E8A-4147-A177-3AD203B41FA5}">
                      <a16:colId xmlns:a16="http://schemas.microsoft.com/office/drawing/2014/main" val="2695341898"/>
                    </a:ext>
                  </a:extLst>
                </a:gridCol>
                <a:gridCol w="2443402">
                  <a:extLst>
                    <a:ext uri="{9D8B030D-6E8A-4147-A177-3AD203B41FA5}">
                      <a16:colId xmlns:a16="http://schemas.microsoft.com/office/drawing/2014/main" val="4085363693"/>
                    </a:ext>
                  </a:extLst>
                </a:gridCol>
                <a:gridCol w="1304419">
                  <a:extLst>
                    <a:ext uri="{9D8B030D-6E8A-4147-A177-3AD203B41FA5}">
                      <a16:colId xmlns:a16="http://schemas.microsoft.com/office/drawing/2014/main" val="1183287350"/>
                    </a:ext>
                  </a:extLst>
                </a:gridCol>
                <a:gridCol w="1447239">
                  <a:extLst>
                    <a:ext uri="{9D8B030D-6E8A-4147-A177-3AD203B41FA5}">
                      <a16:colId xmlns:a16="http://schemas.microsoft.com/office/drawing/2014/main" val="258370584"/>
                    </a:ext>
                  </a:extLst>
                </a:gridCol>
              </a:tblGrid>
              <a:tr h="13805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Methodology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5652" marR="75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Testbench 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 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(Days)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5652" marR="75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TAT (Days)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5652" marR="75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 baseline="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x factor of Debug Time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5652" marR="75652" marT="0" marB="0" anchor="ctr"/>
                </a:tc>
                <a:extLst>
                  <a:ext uri="{0D108BD9-81ED-4DB2-BD59-A6C34878D82A}">
                    <a16:rowId xmlns:a16="http://schemas.microsoft.com/office/drawing/2014/main" val="1007275915"/>
                  </a:ext>
                </a:extLst>
              </a:tr>
              <a:tr h="6471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Methodology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652" marR="75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25-30</a:t>
                      </a:r>
                      <a:endParaRPr lang="en-IN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652" marR="75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63-95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652" marR="75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6x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652" marR="75652" marT="0" marB="0" anchor="ctr"/>
                </a:tc>
                <a:extLst>
                  <a:ext uri="{0D108BD9-81ED-4DB2-BD59-A6C34878D82A}">
                    <a16:rowId xmlns:a16="http://schemas.microsoft.com/office/drawing/2014/main" val="3210724740"/>
                  </a:ext>
                </a:extLst>
              </a:tr>
              <a:tr h="6471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Methodology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652" marR="75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</a:t>
                      </a:r>
                      <a:endParaRPr lang="en-IN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652" marR="75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17-26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652" marR="75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5652" marR="75652" marT="0" marB="0" anchor="ctr"/>
                </a:tc>
                <a:extLst>
                  <a:ext uri="{0D108BD9-81ED-4DB2-BD59-A6C34878D82A}">
                    <a16:rowId xmlns:a16="http://schemas.microsoft.com/office/drawing/2014/main" val="699971836"/>
                  </a:ext>
                </a:extLst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413240"/>
              </p:ext>
            </p:extLst>
          </p:nvPr>
        </p:nvGraphicFramePr>
        <p:xfrm>
          <a:off x="1459586" y="33153148"/>
          <a:ext cx="12989455" cy="353926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83864">
                  <a:extLst>
                    <a:ext uri="{9D8B030D-6E8A-4147-A177-3AD203B41FA5}">
                      <a16:colId xmlns:a16="http://schemas.microsoft.com/office/drawing/2014/main" val="857319493"/>
                    </a:ext>
                  </a:extLst>
                </a:gridCol>
                <a:gridCol w="1495247">
                  <a:extLst>
                    <a:ext uri="{9D8B030D-6E8A-4147-A177-3AD203B41FA5}">
                      <a16:colId xmlns:a16="http://schemas.microsoft.com/office/drawing/2014/main" val="2065118079"/>
                    </a:ext>
                  </a:extLst>
                </a:gridCol>
                <a:gridCol w="1133653">
                  <a:extLst>
                    <a:ext uri="{9D8B030D-6E8A-4147-A177-3AD203B41FA5}">
                      <a16:colId xmlns:a16="http://schemas.microsoft.com/office/drawing/2014/main" val="324202578"/>
                    </a:ext>
                  </a:extLst>
                </a:gridCol>
                <a:gridCol w="7076691">
                  <a:extLst>
                    <a:ext uri="{9D8B030D-6E8A-4147-A177-3AD203B41FA5}">
                      <a16:colId xmlns:a16="http://schemas.microsoft.com/office/drawing/2014/main" val="4182063737"/>
                    </a:ext>
                  </a:extLst>
                </a:gridCol>
              </a:tblGrid>
              <a:tr h="5433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Profile Summary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Automated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Comments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extLst>
                  <a:ext uri="{0D108BD9-81ED-4DB2-BD59-A6C34878D82A}">
                    <a16:rowId xmlns:a16="http://schemas.microsoft.com/office/drawing/2014/main" val="961793867"/>
                  </a:ext>
                </a:extLst>
              </a:tr>
              <a:tr h="292762">
                <a:tc>
                  <a:txBody>
                    <a:bodyPr/>
                    <a:lstStyle/>
                    <a:p>
                      <a:pPr marL="93663" lvl="0" indent="-93663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Run Time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01:24:21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03:19:25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Test Run Time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extLst>
                  <a:ext uri="{0D108BD9-81ED-4DB2-BD59-A6C34878D82A}">
                    <a16:rowId xmlns:a16="http://schemas.microsoft.com/office/drawing/2014/main" val="205348552"/>
                  </a:ext>
                </a:extLst>
              </a:tr>
              <a:tr h="378715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Summary 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Counts (Total Hits)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4041363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6341331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System Verilog</a:t>
                      </a:r>
                      <a:r>
                        <a:rPr lang="en-IN" sz="2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Constructs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extLst>
                  <a:ext uri="{0D108BD9-81ED-4DB2-BD59-A6C34878D82A}">
                    <a16:rowId xmlns:a16="http://schemas.microsoft.com/office/drawing/2014/main" val="2728052525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CPU usage </a:t>
                      </a:r>
                      <a:endParaRPr lang="en-IN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60.0sec</a:t>
                      </a:r>
                      <a:endParaRPr lang="en-IN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78.1sec</a:t>
                      </a:r>
                      <a:endParaRPr lang="en-IN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CPU</a:t>
                      </a:r>
                      <a:r>
                        <a:rPr lang="en-IN" sz="2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usage in seconds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extLst>
                  <a:ext uri="{0D108BD9-81ED-4DB2-BD59-A6C34878D82A}">
                    <a16:rowId xmlns:a16="http://schemas.microsoft.com/office/drawing/2014/main" val="1378155845"/>
                  </a:ext>
                </a:extLst>
              </a:tr>
              <a:tr h="333828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CPU usage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67.60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89.70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CPU utilization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extLst>
                  <a:ext uri="{0D108BD9-81ED-4DB2-BD59-A6C34878D82A}">
                    <a16:rowId xmlns:a16="http://schemas.microsoft.com/office/drawing/2014/main" val="1598930513"/>
                  </a:ext>
                </a:extLst>
              </a:tr>
              <a:tr h="424118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Metrics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hits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hits</a:t>
                      </a:r>
                      <a:endParaRPr lang="en-IN" sz="2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%hits - The percentage of the total hits detected in the activity</a:t>
                      </a:r>
                    </a:p>
                  </a:txBody>
                  <a:tcPr marL="13621" marR="13621" marT="13621" marB="13621" anchor="ctr"/>
                </a:tc>
                <a:extLst>
                  <a:ext uri="{0D108BD9-81ED-4DB2-BD59-A6C34878D82A}">
                    <a16:rowId xmlns:a16="http://schemas.microsoft.com/office/drawing/2014/main" val="2222001524"/>
                  </a:ext>
                </a:extLst>
              </a:tr>
              <a:tr h="366687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RTL/Design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marL="0" marR="0" indent="0" algn="ctr" defTabSz="429841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of total hits detected in the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RTL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extLst>
                  <a:ext uri="{0D108BD9-81ED-4DB2-BD59-A6C34878D82A}">
                    <a16:rowId xmlns:a16="http://schemas.microsoft.com/office/drawing/2014/main" val="120090738"/>
                  </a:ext>
                </a:extLst>
              </a:tr>
              <a:tr h="364211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TB/ SV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tc>
                  <a:txBody>
                    <a:bodyPr/>
                    <a:lstStyle/>
                    <a:p>
                      <a:pPr marL="0" marR="0" indent="0" algn="ctr" defTabSz="429841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of total hits detected in the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TB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621" marR="13621" marT="13621" marB="13621" anchor="ctr"/>
                </a:tc>
                <a:extLst>
                  <a:ext uri="{0D108BD9-81ED-4DB2-BD59-A6C34878D82A}">
                    <a16:rowId xmlns:a16="http://schemas.microsoft.com/office/drawing/2014/main" val="187332456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349548" y="12906059"/>
            <a:ext cx="8766348" cy="286232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VSIF generation based on Dynamic runtime calculation </a:t>
            </a: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Adaptive LSF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Profiling and simulator performance optimization </a:t>
            </a: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2.3x improvement in sim speed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Testbench optimisation </a:t>
            </a: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Execution of only target memory</a:t>
            </a:r>
            <a:endParaRPr lang="en-I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Ranking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testcases </a:t>
            </a:r>
            <a:r>
              <a:rPr lang="en-IN" sz="20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Faster coverage closure with minimal no.of tests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Save-Restore </a:t>
            </a:r>
            <a:r>
              <a:rPr lang="en-IN" sz="20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Initialization + Specified Algorithm Execution</a:t>
            </a:r>
            <a:endParaRPr lang="en-I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0</TotalTime>
  <Words>453</Words>
  <Application>Microsoft Office PowerPoint</Application>
  <PresentationFormat>Custom</PresentationFormat>
  <Paragraphs>132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맑은 고딕</vt:lpstr>
      <vt:lpstr>SimSun</vt:lpstr>
      <vt:lpstr>Arial</vt:lpstr>
      <vt:lpstr>Calibri</vt:lpstr>
      <vt:lpstr>Symbol</vt:lpstr>
      <vt:lpstr>Times New Roman</vt:lpstr>
      <vt:lpstr>Trebuchet MS</vt:lpstr>
      <vt:lpstr>Wingdings</vt:lpstr>
      <vt:lpstr>PosterPresentations.com-100CMx140CM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2014-08-15T11:56:08Z</dcterms:created>
  <dcterms:modified xsi:type="dcterms:W3CDTF">2023-07-28T12:27:27Z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f75f480-7803-4ee9-bb54-84d0635fdbe7_Enabled">
    <vt:lpwstr>true</vt:lpwstr>
  </property>
  <property fmtid="{D5CDD505-2E9C-101B-9397-08002B2CF9AE}" pid="3" name="MSIP_Label_6f75f480-7803-4ee9-bb54-84d0635fdbe7_SetDate">
    <vt:lpwstr>2022-12-15T11:05:39Z</vt:lpwstr>
  </property>
  <property fmtid="{D5CDD505-2E9C-101B-9397-08002B2CF9AE}" pid="4" name="MSIP_Label_6f75f480-7803-4ee9-bb54-84d0635fdbe7_Method">
    <vt:lpwstr>Privileged</vt:lpwstr>
  </property>
  <property fmtid="{D5CDD505-2E9C-101B-9397-08002B2CF9AE}" pid="5" name="MSIP_Label_6f75f480-7803-4ee9-bb54-84d0635fdbe7_Name">
    <vt:lpwstr>unrestricted</vt:lpwstr>
  </property>
  <property fmtid="{D5CDD505-2E9C-101B-9397-08002B2CF9AE}" pid="6" name="MSIP_Label_6f75f480-7803-4ee9-bb54-84d0635fdbe7_SiteId">
    <vt:lpwstr>38ae3bcd-9579-4fd4-adda-b42e1495d55a</vt:lpwstr>
  </property>
  <property fmtid="{D5CDD505-2E9C-101B-9397-08002B2CF9AE}" pid="7" name="MSIP_Label_6f75f480-7803-4ee9-bb54-84d0635fdbe7_ActionId">
    <vt:lpwstr>140a3bd7-e52c-4f1a-a516-4da2c627b15d</vt:lpwstr>
  </property>
  <property fmtid="{D5CDD505-2E9C-101B-9397-08002B2CF9AE}" pid="8" name="MSIP_Label_6f75f480-7803-4ee9-bb54-84d0635fdbe7_ContentBits">
    <vt:lpwstr>0</vt:lpwstr>
  </property>
  <property fmtid="{D5CDD505-2E9C-101B-9397-08002B2CF9AE}" pid="9" name="Document_Confidentiality">
    <vt:lpwstr>Unrestricted</vt:lpwstr>
  </property>
</Properties>
</file>