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0" r:id="rId1"/>
  </p:sldMasterIdLst>
  <p:notesMasterIdLst>
    <p:notesMasterId r:id="rId3"/>
  </p:notesMasterIdLst>
  <p:handoutMasterIdLst>
    <p:handoutMasterId r:id="rId4"/>
  </p:handoutMasterIdLst>
  <p:sldIdLst>
    <p:sldId id="257" r:id="rId2"/>
  </p:sldIdLst>
  <p:sldSz cx="30275213" cy="42803763"/>
  <p:notesSz cx="6858000" cy="9144000"/>
  <p:custDataLst>
    <p:tags r:id="rId5"/>
  </p:custDataLst>
  <p:defaultTextStyle>
    <a:defPPr>
      <a:defRPr lang="en-US"/>
    </a:defPPr>
    <a:lvl1pPr algn="l" defTabSz="4297363" rtl="0" fontAlgn="base">
      <a:spcBef>
        <a:spcPct val="0"/>
      </a:spcBef>
      <a:spcAft>
        <a:spcPct val="0"/>
      </a:spcAft>
      <a:defRPr sz="8500" kern="1200">
        <a:solidFill>
          <a:schemeClr val="tx1"/>
        </a:solidFill>
        <a:latin typeface="Arial" charset="0"/>
        <a:ea typeface="+mn-ea"/>
        <a:cs typeface="Arial" charset="0"/>
      </a:defRPr>
    </a:lvl1pPr>
    <a:lvl2pPr marL="2147888" indent="-1690688" algn="l" defTabSz="4297363" rtl="0" fontAlgn="base">
      <a:spcBef>
        <a:spcPct val="0"/>
      </a:spcBef>
      <a:spcAft>
        <a:spcPct val="0"/>
      </a:spcAft>
      <a:defRPr sz="8500" kern="1200">
        <a:solidFill>
          <a:schemeClr val="tx1"/>
        </a:solidFill>
        <a:latin typeface="Arial" charset="0"/>
        <a:ea typeface="+mn-ea"/>
        <a:cs typeface="Arial" charset="0"/>
      </a:defRPr>
    </a:lvl2pPr>
    <a:lvl3pPr marL="4297363" indent="-3382963" algn="l" defTabSz="4297363" rtl="0" fontAlgn="base">
      <a:spcBef>
        <a:spcPct val="0"/>
      </a:spcBef>
      <a:spcAft>
        <a:spcPct val="0"/>
      </a:spcAft>
      <a:defRPr sz="8500" kern="1200">
        <a:solidFill>
          <a:schemeClr val="tx1"/>
        </a:solidFill>
        <a:latin typeface="Arial" charset="0"/>
        <a:ea typeface="+mn-ea"/>
        <a:cs typeface="Arial" charset="0"/>
      </a:defRPr>
    </a:lvl3pPr>
    <a:lvl4pPr marL="6446838" indent="-5075238" algn="l" defTabSz="4297363" rtl="0" fontAlgn="base">
      <a:spcBef>
        <a:spcPct val="0"/>
      </a:spcBef>
      <a:spcAft>
        <a:spcPct val="0"/>
      </a:spcAft>
      <a:defRPr sz="8500" kern="1200">
        <a:solidFill>
          <a:schemeClr val="tx1"/>
        </a:solidFill>
        <a:latin typeface="Arial" charset="0"/>
        <a:ea typeface="+mn-ea"/>
        <a:cs typeface="Arial" charset="0"/>
      </a:defRPr>
    </a:lvl4pPr>
    <a:lvl5pPr marL="8596313" indent="-6767513" algn="l" defTabSz="4297363" rtl="0" fontAlgn="base">
      <a:spcBef>
        <a:spcPct val="0"/>
      </a:spcBef>
      <a:spcAft>
        <a:spcPct val="0"/>
      </a:spcAft>
      <a:defRPr sz="8500" kern="1200">
        <a:solidFill>
          <a:schemeClr val="tx1"/>
        </a:solidFill>
        <a:latin typeface="Arial" charset="0"/>
        <a:ea typeface="+mn-ea"/>
        <a:cs typeface="Arial" charset="0"/>
      </a:defRPr>
    </a:lvl5pPr>
    <a:lvl6pPr marL="2286000" algn="l" defTabSz="914400" rtl="0" eaLnBrk="1" latinLnBrk="0" hangingPunct="1">
      <a:defRPr sz="8500" kern="1200">
        <a:solidFill>
          <a:schemeClr val="tx1"/>
        </a:solidFill>
        <a:latin typeface="Arial" charset="0"/>
        <a:ea typeface="+mn-ea"/>
        <a:cs typeface="Arial" charset="0"/>
      </a:defRPr>
    </a:lvl6pPr>
    <a:lvl7pPr marL="2743200" algn="l" defTabSz="914400" rtl="0" eaLnBrk="1" latinLnBrk="0" hangingPunct="1">
      <a:defRPr sz="8500" kern="1200">
        <a:solidFill>
          <a:schemeClr val="tx1"/>
        </a:solidFill>
        <a:latin typeface="Arial" charset="0"/>
        <a:ea typeface="+mn-ea"/>
        <a:cs typeface="Arial" charset="0"/>
      </a:defRPr>
    </a:lvl7pPr>
    <a:lvl8pPr marL="3200400" algn="l" defTabSz="914400" rtl="0" eaLnBrk="1" latinLnBrk="0" hangingPunct="1">
      <a:defRPr sz="8500" kern="1200">
        <a:solidFill>
          <a:schemeClr val="tx1"/>
        </a:solidFill>
        <a:latin typeface="Arial" charset="0"/>
        <a:ea typeface="+mn-ea"/>
        <a:cs typeface="Arial" charset="0"/>
      </a:defRPr>
    </a:lvl8pPr>
    <a:lvl9pPr marL="3657600" algn="l" defTabSz="914400" rtl="0" eaLnBrk="1" latinLnBrk="0" hangingPunct="1">
      <a:defRPr sz="85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4316">
          <p15:clr>
            <a:srgbClr val="A4A3A4"/>
          </p15:clr>
        </p15:guide>
        <p15:guide id="2" orient="horz" pos="375">
          <p15:clr>
            <a:srgbClr val="A4A3A4"/>
          </p15:clr>
        </p15:guide>
        <p15:guide id="3" orient="horz" pos="26214">
          <p15:clr>
            <a:srgbClr val="A4A3A4"/>
          </p15:clr>
        </p15:guide>
        <p15:guide id="4" orient="horz">
          <p15:clr>
            <a:srgbClr val="A4A3A4"/>
          </p15:clr>
        </p15:guide>
        <p15:guide id="5" pos="401">
          <p15:clr>
            <a:srgbClr val="A4A3A4"/>
          </p15:clr>
        </p15:guide>
        <p15:guide id="6" pos="1867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a:srgbClr val="6600CC"/>
    <a:srgbClr val="ACA592"/>
    <a:srgbClr val="6699FF"/>
    <a:srgbClr val="CDD2DE"/>
    <a:srgbClr val="F3F5FA"/>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07" autoAdjust="0"/>
    <p:restoredTop sz="96009" autoAdjust="0"/>
  </p:normalViewPr>
  <p:slideViewPr>
    <p:cSldViewPr snapToGrid="0" snapToObjects="1">
      <p:cViewPr>
        <p:scale>
          <a:sx n="50" d="100"/>
          <a:sy n="50" d="100"/>
        </p:scale>
        <p:origin x="552" y="36"/>
      </p:cViewPr>
      <p:guideLst>
        <p:guide orient="horz" pos="4316"/>
        <p:guide orient="horz" pos="375"/>
        <p:guide orient="horz" pos="26214"/>
        <p:guide orient="horz"/>
        <p:guide pos="401"/>
        <p:guide pos="186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4" d="100"/>
          <a:sy n="84" d="100"/>
        </p:scale>
        <p:origin x="297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4546D8-5205-44BB-99CE-DCAAA766538F}" type="doc">
      <dgm:prSet loTypeId="urn:microsoft.com/office/officeart/2008/layout/VerticalCurvedList" loCatId="list" qsTypeId="urn:microsoft.com/office/officeart/2005/8/quickstyle/simple3" qsCatId="simple" csTypeId="urn:microsoft.com/office/officeart/2005/8/colors/colorful3" csCatId="colorful" phldr="1"/>
      <dgm:spPr/>
      <dgm:t>
        <a:bodyPr/>
        <a:lstStyle/>
        <a:p>
          <a:endParaRPr lang="en-US"/>
        </a:p>
      </dgm:t>
    </dgm:pt>
    <dgm:pt modelId="{70F60931-C166-41F9-A79E-BEC1C16AE9A0}">
      <dgm:prSet phldrT="[Text]"/>
      <dgm:spPr/>
      <dgm:t>
        <a:bodyPr/>
        <a:lstStyle/>
        <a:p>
          <a:r>
            <a:rPr lang="en-US" dirty="0" smtClean="0"/>
            <a:t>Generic and Scalable Two-fold Testbench Architecture</a:t>
          </a:r>
          <a:endParaRPr lang="en-US" dirty="0"/>
        </a:p>
      </dgm:t>
    </dgm:pt>
    <dgm:pt modelId="{558AAA8D-E253-41F9-AC30-F330F232FC53}" type="parTrans" cxnId="{C21EC433-5F85-454D-BA9E-2B7F6039645C}">
      <dgm:prSet/>
      <dgm:spPr/>
      <dgm:t>
        <a:bodyPr/>
        <a:lstStyle/>
        <a:p>
          <a:endParaRPr lang="en-US"/>
        </a:p>
      </dgm:t>
    </dgm:pt>
    <dgm:pt modelId="{6E259497-2AF7-4E7F-B75C-BFDD14CB9BC8}" type="sibTrans" cxnId="{C21EC433-5F85-454D-BA9E-2B7F6039645C}">
      <dgm:prSet/>
      <dgm:spPr/>
      <dgm:t>
        <a:bodyPr/>
        <a:lstStyle/>
        <a:p>
          <a:endParaRPr lang="en-US"/>
        </a:p>
      </dgm:t>
    </dgm:pt>
    <dgm:pt modelId="{D5D1C3D7-8823-44D8-856B-0CA92AFB3112}">
      <dgm:prSet phldrT="[Text]"/>
      <dgm:spPr/>
      <dgm:t>
        <a:bodyPr/>
        <a:lstStyle/>
        <a:p>
          <a:r>
            <a:rPr lang="en-US" dirty="0" smtClean="0"/>
            <a:t>Multi level re-use from Sub-system to SoC, DV to SW ( Driver Development) and across projects</a:t>
          </a:r>
          <a:endParaRPr lang="en-US" dirty="0"/>
        </a:p>
      </dgm:t>
    </dgm:pt>
    <dgm:pt modelId="{B95CB7D1-B1E1-4401-9025-FEB6AC293B42}" type="parTrans" cxnId="{3B00F00B-B393-40E4-8BC1-02C77BA50BF1}">
      <dgm:prSet/>
      <dgm:spPr/>
      <dgm:t>
        <a:bodyPr/>
        <a:lstStyle/>
        <a:p>
          <a:endParaRPr lang="en-US"/>
        </a:p>
      </dgm:t>
    </dgm:pt>
    <dgm:pt modelId="{068B3151-2A67-44E7-BC7E-3A65BBB2C468}" type="sibTrans" cxnId="{3B00F00B-B393-40E4-8BC1-02C77BA50BF1}">
      <dgm:prSet/>
      <dgm:spPr/>
      <dgm:t>
        <a:bodyPr/>
        <a:lstStyle/>
        <a:p>
          <a:endParaRPr lang="en-US"/>
        </a:p>
      </dgm:t>
    </dgm:pt>
    <dgm:pt modelId="{9DD2ABCE-ACE0-4393-9192-5C2D01899DC5}">
      <dgm:prSet phldrT="[Text]"/>
      <dgm:spPr/>
      <dgm:t>
        <a:bodyPr/>
        <a:lstStyle/>
        <a:p>
          <a:r>
            <a:rPr lang="en-US" dirty="0" smtClean="0"/>
            <a:t>Faster Closure on DUT coverage using different Interrupt groups with varieties of SW workloads</a:t>
          </a:r>
          <a:endParaRPr lang="en-US" dirty="0" smtClean="0"/>
        </a:p>
      </dgm:t>
    </dgm:pt>
    <dgm:pt modelId="{49337D93-AE34-448F-843A-ADE1AFA9506A}" type="parTrans" cxnId="{52DB90B4-3299-41D6-B0FD-79730E2D8E7D}">
      <dgm:prSet/>
      <dgm:spPr/>
      <dgm:t>
        <a:bodyPr/>
        <a:lstStyle/>
        <a:p>
          <a:endParaRPr lang="en-US"/>
        </a:p>
      </dgm:t>
    </dgm:pt>
    <dgm:pt modelId="{D15BD975-75D9-4E2A-8E5B-718A8E56FDF5}" type="sibTrans" cxnId="{52DB90B4-3299-41D6-B0FD-79730E2D8E7D}">
      <dgm:prSet/>
      <dgm:spPr/>
      <dgm:t>
        <a:bodyPr/>
        <a:lstStyle/>
        <a:p>
          <a:endParaRPr lang="en-US"/>
        </a:p>
      </dgm:t>
    </dgm:pt>
    <dgm:pt modelId="{179E3C90-1DD3-42E4-B5F9-18BE16FB4E9C}">
      <dgm:prSet/>
      <dgm:spPr/>
      <dgm:t>
        <a:bodyPr/>
        <a:lstStyle/>
        <a:p>
          <a:r>
            <a:rPr lang="en-US" dirty="0" smtClean="0"/>
            <a:t>Ease of Power Estimation vector generation with different PST combinations</a:t>
          </a:r>
          <a:endParaRPr lang="en-US" dirty="0"/>
        </a:p>
      </dgm:t>
    </dgm:pt>
    <dgm:pt modelId="{C42172F9-660C-4B88-AC95-DF329630462A}" type="parTrans" cxnId="{83D4E0D3-C220-46F7-813F-6F308D8BE0BE}">
      <dgm:prSet/>
      <dgm:spPr/>
      <dgm:t>
        <a:bodyPr/>
        <a:lstStyle/>
        <a:p>
          <a:endParaRPr lang="en-US"/>
        </a:p>
      </dgm:t>
    </dgm:pt>
    <dgm:pt modelId="{F789C67A-4018-4B63-870E-8C4461BD5F19}" type="sibTrans" cxnId="{83D4E0D3-C220-46F7-813F-6F308D8BE0BE}">
      <dgm:prSet/>
      <dgm:spPr/>
      <dgm:t>
        <a:bodyPr/>
        <a:lstStyle/>
        <a:p>
          <a:endParaRPr lang="en-US"/>
        </a:p>
      </dgm:t>
    </dgm:pt>
    <dgm:pt modelId="{008CC770-5936-4DD9-99E7-F480F055F624}" type="pres">
      <dgm:prSet presAssocID="{304546D8-5205-44BB-99CE-DCAAA766538F}" presName="Name0" presStyleCnt="0">
        <dgm:presLayoutVars>
          <dgm:chMax val="7"/>
          <dgm:chPref val="7"/>
          <dgm:dir/>
        </dgm:presLayoutVars>
      </dgm:prSet>
      <dgm:spPr/>
      <dgm:t>
        <a:bodyPr/>
        <a:lstStyle/>
        <a:p>
          <a:endParaRPr lang="en-US"/>
        </a:p>
      </dgm:t>
    </dgm:pt>
    <dgm:pt modelId="{08F83C64-192F-4576-8804-331913D40E44}" type="pres">
      <dgm:prSet presAssocID="{304546D8-5205-44BB-99CE-DCAAA766538F}" presName="Name1" presStyleCnt="0"/>
      <dgm:spPr/>
    </dgm:pt>
    <dgm:pt modelId="{DFED067C-3B7E-423F-97E2-DBC1DF668C2B}" type="pres">
      <dgm:prSet presAssocID="{304546D8-5205-44BB-99CE-DCAAA766538F}" presName="cycle" presStyleCnt="0"/>
      <dgm:spPr/>
    </dgm:pt>
    <dgm:pt modelId="{F83562DB-60DD-4C13-8F53-FA850EFC673D}" type="pres">
      <dgm:prSet presAssocID="{304546D8-5205-44BB-99CE-DCAAA766538F}" presName="srcNode" presStyleLbl="node1" presStyleIdx="0" presStyleCnt="4"/>
      <dgm:spPr/>
    </dgm:pt>
    <dgm:pt modelId="{C3046D95-7629-471F-A79D-474C6A61789A}" type="pres">
      <dgm:prSet presAssocID="{304546D8-5205-44BB-99CE-DCAAA766538F}" presName="conn" presStyleLbl="parChTrans1D2" presStyleIdx="0" presStyleCnt="1"/>
      <dgm:spPr/>
      <dgm:t>
        <a:bodyPr/>
        <a:lstStyle/>
        <a:p>
          <a:endParaRPr lang="en-US"/>
        </a:p>
      </dgm:t>
    </dgm:pt>
    <dgm:pt modelId="{1AC17351-3710-4344-86C2-546732A2A076}" type="pres">
      <dgm:prSet presAssocID="{304546D8-5205-44BB-99CE-DCAAA766538F}" presName="extraNode" presStyleLbl="node1" presStyleIdx="0" presStyleCnt="4"/>
      <dgm:spPr/>
    </dgm:pt>
    <dgm:pt modelId="{5597FC11-B535-40E8-95A5-4FF6856C1BC0}" type="pres">
      <dgm:prSet presAssocID="{304546D8-5205-44BB-99CE-DCAAA766538F}" presName="dstNode" presStyleLbl="node1" presStyleIdx="0" presStyleCnt="4"/>
      <dgm:spPr/>
    </dgm:pt>
    <dgm:pt modelId="{D25128C8-6CF7-435F-9E01-5E22D36DDAE2}" type="pres">
      <dgm:prSet presAssocID="{70F60931-C166-41F9-A79E-BEC1C16AE9A0}" presName="text_1" presStyleLbl="node1" presStyleIdx="0" presStyleCnt="4">
        <dgm:presLayoutVars>
          <dgm:bulletEnabled val="1"/>
        </dgm:presLayoutVars>
      </dgm:prSet>
      <dgm:spPr/>
      <dgm:t>
        <a:bodyPr/>
        <a:lstStyle/>
        <a:p>
          <a:endParaRPr lang="en-US"/>
        </a:p>
      </dgm:t>
    </dgm:pt>
    <dgm:pt modelId="{249385FD-9D47-4959-A752-BAAF3B7119C3}" type="pres">
      <dgm:prSet presAssocID="{70F60931-C166-41F9-A79E-BEC1C16AE9A0}" presName="accent_1" presStyleCnt="0"/>
      <dgm:spPr/>
    </dgm:pt>
    <dgm:pt modelId="{1D49E24E-653D-43CD-A58D-4AB7498F2AF3}" type="pres">
      <dgm:prSet presAssocID="{70F60931-C166-41F9-A79E-BEC1C16AE9A0}" presName="accentRepeatNode" presStyleLbl="solidFgAcc1" presStyleIdx="0" presStyleCnt="4"/>
      <dgm:spPr/>
    </dgm:pt>
    <dgm:pt modelId="{EC2A13BF-B52F-417B-893B-16EB2D01CC49}" type="pres">
      <dgm:prSet presAssocID="{D5D1C3D7-8823-44D8-856B-0CA92AFB3112}" presName="text_2" presStyleLbl="node1" presStyleIdx="1" presStyleCnt="4">
        <dgm:presLayoutVars>
          <dgm:bulletEnabled val="1"/>
        </dgm:presLayoutVars>
      </dgm:prSet>
      <dgm:spPr/>
      <dgm:t>
        <a:bodyPr/>
        <a:lstStyle/>
        <a:p>
          <a:endParaRPr lang="en-US"/>
        </a:p>
      </dgm:t>
    </dgm:pt>
    <dgm:pt modelId="{2710DFD6-878E-4337-9D1D-C86007056B09}" type="pres">
      <dgm:prSet presAssocID="{D5D1C3D7-8823-44D8-856B-0CA92AFB3112}" presName="accent_2" presStyleCnt="0"/>
      <dgm:spPr/>
    </dgm:pt>
    <dgm:pt modelId="{C549544A-AF96-45A8-8DA6-47459F425322}" type="pres">
      <dgm:prSet presAssocID="{D5D1C3D7-8823-44D8-856B-0CA92AFB3112}" presName="accentRepeatNode" presStyleLbl="solidFgAcc1" presStyleIdx="1" presStyleCnt="4"/>
      <dgm:spPr/>
    </dgm:pt>
    <dgm:pt modelId="{D9247686-A171-42A2-A11A-A62D3FB3556E}" type="pres">
      <dgm:prSet presAssocID="{9DD2ABCE-ACE0-4393-9192-5C2D01899DC5}" presName="text_3" presStyleLbl="node1" presStyleIdx="2" presStyleCnt="4">
        <dgm:presLayoutVars>
          <dgm:bulletEnabled val="1"/>
        </dgm:presLayoutVars>
      </dgm:prSet>
      <dgm:spPr/>
      <dgm:t>
        <a:bodyPr/>
        <a:lstStyle/>
        <a:p>
          <a:endParaRPr lang="en-US"/>
        </a:p>
      </dgm:t>
    </dgm:pt>
    <dgm:pt modelId="{FDED327D-1AC2-4DE3-909C-11E0E0833897}" type="pres">
      <dgm:prSet presAssocID="{9DD2ABCE-ACE0-4393-9192-5C2D01899DC5}" presName="accent_3" presStyleCnt="0"/>
      <dgm:spPr/>
    </dgm:pt>
    <dgm:pt modelId="{3DCC74E5-7260-4F7E-9360-5FE01E838976}" type="pres">
      <dgm:prSet presAssocID="{9DD2ABCE-ACE0-4393-9192-5C2D01899DC5}" presName="accentRepeatNode" presStyleLbl="solidFgAcc1" presStyleIdx="2" presStyleCnt="4"/>
      <dgm:spPr/>
    </dgm:pt>
    <dgm:pt modelId="{A9A53A70-C876-4538-AF4F-710227F1A6DA}" type="pres">
      <dgm:prSet presAssocID="{179E3C90-1DD3-42E4-B5F9-18BE16FB4E9C}" presName="text_4" presStyleLbl="node1" presStyleIdx="3" presStyleCnt="4">
        <dgm:presLayoutVars>
          <dgm:bulletEnabled val="1"/>
        </dgm:presLayoutVars>
      </dgm:prSet>
      <dgm:spPr/>
      <dgm:t>
        <a:bodyPr/>
        <a:lstStyle/>
        <a:p>
          <a:endParaRPr lang="en-US"/>
        </a:p>
      </dgm:t>
    </dgm:pt>
    <dgm:pt modelId="{DE418429-878E-43AC-8611-308B6918179C}" type="pres">
      <dgm:prSet presAssocID="{179E3C90-1DD3-42E4-B5F9-18BE16FB4E9C}" presName="accent_4" presStyleCnt="0"/>
      <dgm:spPr/>
    </dgm:pt>
    <dgm:pt modelId="{A1B06314-16F0-47C1-B092-ADF58F8A658B}" type="pres">
      <dgm:prSet presAssocID="{179E3C90-1DD3-42E4-B5F9-18BE16FB4E9C}" presName="accentRepeatNode" presStyleLbl="solidFgAcc1" presStyleIdx="3" presStyleCnt="4"/>
      <dgm:spPr/>
    </dgm:pt>
  </dgm:ptLst>
  <dgm:cxnLst>
    <dgm:cxn modelId="{227A5481-3120-44A3-B4A8-E08D6F0FD7C9}" type="presOf" srcId="{70F60931-C166-41F9-A79E-BEC1C16AE9A0}" destId="{D25128C8-6CF7-435F-9E01-5E22D36DDAE2}" srcOrd="0" destOrd="0" presId="urn:microsoft.com/office/officeart/2008/layout/VerticalCurvedList"/>
    <dgm:cxn modelId="{3B00F00B-B393-40E4-8BC1-02C77BA50BF1}" srcId="{304546D8-5205-44BB-99CE-DCAAA766538F}" destId="{D5D1C3D7-8823-44D8-856B-0CA92AFB3112}" srcOrd="1" destOrd="0" parTransId="{B95CB7D1-B1E1-4401-9025-FEB6AC293B42}" sibTransId="{068B3151-2A67-44E7-BC7E-3A65BBB2C468}"/>
    <dgm:cxn modelId="{11423E2F-90C6-4126-A183-94B9813F9D87}" type="presOf" srcId="{179E3C90-1DD3-42E4-B5F9-18BE16FB4E9C}" destId="{A9A53A70-C876-4538-AF4F-710227F1A6DA}" srcOrd="0" destOrd="0" presId="urn:microsoft.com/office/officeart/2008/layout/VerticalCurvedList"/>
    <dgm:cxn modelId="{A40997FD-A301-487D-B086-473A8002A4DA}" type="presOf" srcId="{D5D1C3D7-8823-44D8-856B-0CA92AFB3112}" destId="{EC2A13BF-B52F-417B-893B-16EB2D01CC49}" srcOrd="0" destOrd="0" presId="urn:microsoft.com/office/officeart/2008/layout/VerticalCurvedList"/>
    <dgm:cxn modelId="{7DAC7BE3-4DBC-4066-A768-6A8B36D2D0B3}" type="presOf" srcId="{304546D8-5205-44BB-99CE-DCAAA766538F}" destId="{008CC770-5936-4DD9-99E7-F480F055F624}" srcOrd="0" destOrd="0" presId="urn:microsoft.com/office/officeart/2008/layout/VerticalCurvedList"/>
    <dgm:cxn modelId="{52DB90B4-3299-41D6-B0FD-79730E2D8E7D}" srcId="{304546D8-5205-44BB-99CE-DCAAA766538F}" destId="{9DD2ABCE-ACE0-4393-9192-5C2D01899DC5}" srcOrd="2" destOrd="0" parTransId="{49337D93-AE34-448F-843A-ADE1AFA9506A}" sibTransId="{D15BD975-75D9-4E2A-8E5B-718A8E56FDF5}"/>
    <dgm:cxn modelId="{9A4CF41D-FFFB-4B08-9BA5-6A060C101577}" type="presOf" srcId="{6E259497-2AF7-4E7F-B75C-BFDD14CB9BC8}" destId="{C3046D95-7629-471F-A79D-474C6A61789A}" srcOrd="0" destOrd="0" presId="urn:microsoft.com/office/officeart/2008/layout/VerticalCurvedList"/>
    <dgm:cxn modelId="{149531FE-C3FD-4378-86D7-F9B7030A4B5E}" type="presOf" srcId="{9DD2ABCE-ACE0-4393-9192-5C2D01899DC5}" destId="{D9247686-A171-42A2-A11A-A62D3FB3556E}" srcOrd="0" destOrd="0" presId="urn:microsoft.com/office/officeart/2008/layout/VerticalCurvedList"/>
    <dgm:cxn modelId="{C21EC433-5F85-454D-BA9E-2B7F6039645C}" srcId="{304546D8-5205-44BB-99CE-DCAAA766538F}" destId="{70F60931-C166-41F9-A79E-BEC1C16AE9A0}" srcOrd="0" destOrd="0" parTransId="{558AAA8D-E253-41F9-AC30-F330F232FC53}" sibTransId="{6E259497-2AF7-4E7F-B75C-BFDD14CB9BC8}"/>
    <dgm:cxn modelId="{83D4E0D3-C220-46F7-813F-6F308D8BE0BE}" srcId="{304546D8-5205-44BB-99CE-DCAAA766538F}" destId="{179E3C90-1DD3-42E4-B5F9-18BE16FB4E9C}" srcOrd="3" destOrd="0" parTransId="{C42172F9-660C-4B88-AC95-DF329630462A}" sibTransId="{F789C67A-4018-4B63-870E-8C4461BD5F19}"/>
    <dgm:cxn modelId="{690A5B41-9493-42FB-A906-F0268F831F62}" type="presParOf" srcId="{008CC770-5936-4DD9-99E7-F480F055F624}" destId="{08F83C64-192F-4576-8804-331913D40E44}" srcOrd="0" destOrd="0" presId="urn:microsoft.com/office/officeart/2008/layout/VerticalCurvedList"/>
    <dgm:cxn modelId="{F4268BC3-034E-407D-9D9F-51D69339FA25}" type="presParOf" srcId="{08F83C64-192F-4576-8804-331913D40E44}" destId="{DFED067C-3B7E-423F-97E2-DBC1DF668C2B}" srcOrd="0" destOrd="0" presId="urn:microsoft.com/office/officeart/2008/layout/VerticalCurvedList"/>
    <dgm:cxn modelId="{60EF30B5-AB26-45DD-AA23-309113E8B653}" type="presParOf" srcId="{DFED067C-3B7E-423F-97E2-DBC1DF668C2B}" destId="{F83562DB-60DD-4C13-8F53-FA850EFC673D}" srcOrd="0" destOrd="0" presId="urn:microsoft.com/office/officeart/2008/layout/VerticalCurvedList"/>
    <dgm:cxn modelId="{52D3FDF3-EE38-43B1-9B79-FD8EF8EAA810}" type="presParOf" srcId="{DFED067C-3B7E-423F-97E2-DBC1DF668C2B}" destId="{C3046D95-7629-471F-A79D-474C6A61789A}" srcOrd="1" destOrd="0" presId="urn:microsoft.com/office/officeart/2008/layout/VerticalCurvedList"/>
    <dgm:cxn modelId="{A9DFE363-C4FD-42A3-8383-F652260B0D38}" type="presParOf" srcId="{DFED067C-3B7E-423F-97E2-DBC1DF668C2B}" destId="{1AC17351-3710-4344-86C2-546732A2A076}" srcOrd="2" destOrd="0" presId="urn:microsoft.com/office/officeart/2008/layout/VerticalCurvedList"/>
    <dgm:cxn modelId="{3486609C-ACDB-4C94-97F2-BCA9D7AD931A}" type="presParOf" srcId="{DFED067C-3B7E-423F-97E2-DBC1DF668C2B}" destId="{5597FC11-B535-40E8-95A5-4FF6856C1BC0}" srcOrd="3" destOrd="0" presId="urn:microsoft.com/office/officeart/2008/layout/VerticalCurvedList"/>
    <dgm:cxn modelId="{E5EA00E8-BB40-475C-BA03-1F4C36039722}" type="presParOf" srcId="{08F83C64-192F-4576-8804-331913D40E44}" destId="{D25128C8-6CF7-435F-9E01-5E22D36DDAE2}" srcOrd="1" destOrd="0" presId="urn:microsoft.com/office/officeart/2008/layout/VerticalCurvedList"/>
    <dgm:cxn modelId="{89BF2618-75FC-4483-8CCA-57B8F660915A}" type="presParOf" srcId="{08F83C64-192F-4576-8804-331913D40E44}" destId="{249385FD-9D47-4959-A752-BAAF3B7119C3}" srcOrd="2" destOrd="0" presId="urn:microsoft.com/office/officeart/2008/layout/VerticalCurvedList"/>
    <dgm:cxn modelId="{5DCA3C81-033A-4131-B352-FEB2537073E1}" type="presParOf" srcId="{249385FD-9D47-4959-A752-BAAF3B7119C3}" destId="{1D49E24E-653D-43CD-A58D-4AB7498F2AF3}" srcOrd="0" destOrd="0" presId="urn:microsoft.com/office/officeart/2008/layout/VerticalCurvedList"/>
    <dgm:cxn modelId="{9CD5FECA-E90A-4E66-BA1C-71DAEBE74D1B}" type="presParOf" srcId="{08F83C64-192F-4576-8804-331913D40E44}" destId="{EC2A13BF-B52F-417B-893B-16EB2D01CC49}" srcOrd="3" destOrd="0" presId="urn:microsoft.com/office/officeart/2008/layout/VerticalCurvedList"/>
    <dgm:cxn modelId="{784866DC-0086-43A8-9228-64053D9F2508}" type="presParOf" srcId="{08F83C64-192F-4576-8804-331913D40E44}" destId="{2710DFD6-878E-4337-9D1D-C86007056B09}" srcOrd="4" destOrd="0" presId="urn:microsoft.com/office/officeart/2008/layout/VerticalCurvedList"/>
    <dgm:cxn modelId="{26B6D662-984A-498E-9BA1-B56938C560FB}" type="presParOf" srcId="{2710DFD6-878E-4337-9D1D-C86007056B09}" destId="{C549544A-AF96-45A8-8DA6-47459F425322}" srcOrd="0" destOrd="0" presId="urn:microsoft.com/office/officeart/2008/layout/VerticalCurvedList"/>
    <dgm:cxn modelId="{91032A42-EF40-4048-A0F0-5625DE5376EF}" type="presParOf" srcId="{08F83C64-192F-4576-8804-331913D40E44}" destId="{D9247686-A171-42A2-A11A-A62D3FB3556E}" srcOrd="5" destOrd="0" presId="urn:microsoft.com/office/officeart/2008/layout/VerticalCurvedList"/>
    <dgm:cxn modelId="{5B174E93-9765-4401-B183-35FAD30166AC}" type="presParOf" srcId="{08F83C64-192F-4576-8804-331913D40E44}" destId="{FDED327D-1AC2-4DE3-909C-11E0E0833897}" srcOrd="6" destOrd="0" presId="urn:microsoft.com/office/officeart/2008/layout/VerticalCurvedList"/>
    <dgm:cxn modelId="{152BE169-DCFE-4DDF-AFCB-D42B0BFC3C34}" type="presParOf" srcId="{FDED327D-1AC2-4DE3-909C-11E0E0833897}" destId="{3DCC74E5-7260-4F7E-9360-5FE01E838976}" srcOrd="0" destOrd="0" presId="urn:microsoft.com/office/officeart/2008/layout/VerticalCurvedList"/>
    <dgm:cxn modelId="{B0280219-443C-446C-AFDB-F3134DF1AFCE}" type="presParOf" srcId="{08F83C64-192F-4576-8804-331913D40E44}" destId="{A9A53A70-C876-4538-AF4F-710227F1A6DA}" srcOrd="7" destOrd="0" presId="urn:microsoft.com/office/officeart/2008/layout/VerticalCurvedList"/>
    <dgm:cxn modelId="{EAF7C76E-F37F-43C6-A785-86914B1BBCA9}" type="presParOf" srcId="{08F83C64-192F-4576-8804-331913D40E44}" destId="{DE418429-878E-43AC-8611-308B6918179C}" srcOrd="8" destOrd="0" presId="urn:microsoft.com/office/officeart/2008/layout/VerticalCurvedList"/>
    <dgm:cxn modelId="{AC997C06-BF49-4EE7-918D-7DA3161EB3B8}" type="presParOf" srcId="{DE418429-878E-43AC-8611-308B6918179C}" destId="{A1B06314-16F0-47C1-B092-ADF58F8A658B}" srcOrd="0" destOrd="0" presId="urn:microsoft.com/office/officeart/2008/layout/VerticalCurv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967B3E4-5509-496B-AE48-5F6221ED8907}" type="doc">
      <dgm:prSet loTypeId="urn:microsoft.com/office/officeart/2011/layout/RadialPictureList" loCatId="picture" qsTypeId="urn:microsoft.com/office/officeart/2005/8/quickstyle/simple1" qsCatId="simple" csTypeId="urn:microsoft.com/office/officeart/2005/8/colors/colorful5" csCatId="colorful" phldr="1"/>
      <dgm:spPr/>
      <dgm:t>
        <a:bodyPr/>
        <a:lstStyle/>
        <a:p>
          <a:endParaRPr lang="en-US"/>
        </a:p>
      </dgm:t>
    </dgm:pt>
    <dgm:pt modelId="{04BA56CC-0990-4BD2-A533-D9310C858329}">
      <dgm:prSet phldrT="[Text]" custT="1"/>
      <dgm:spPr/>
      <dgm:t>
        <a:bodyPr/>
        <a:lstStyle/>
        <a:p>
          <a:r>
            <a:rPr lang="en-US" sz="3600" dirty="0" smtClean="0"/>
            <a:t>HW-SW Hybrid Co-Sim TB Architecture</a:t>
          </a:r>
          <a:endParaRPr lang="en-US" sz="3600" dirty="0"/>
        </a:p>
      </dgm:t>
    </dgm:pt>
    <dgm:pt modelId="{FF81F300-3C47-4774-998E-DEB0E06CC0FC}" type="parTrans" cxnId="{916C24C9-A830-4648-9CEB-3CA4B31FEB44}">
      <dgm:prSet/>
      <dgm:spPr/>
      <dgm:t>
        <a:bodyPr/>
        <a:lstStyle/>
        <a:p>
          <a:endParaRPr lang="en-US"/>
        </a:p>
      </dgm:t>
    </dgm:pt>
    <dgm:pt modelId="{6BC486BF-52AE-4BB8-9B48-20745CE70071}" type="sibTrans" cxnId="{916C24C9-A830-4648-9CEB-3CA4B31FEB44}">
      <dgm:prSet/>
      <dgm:spPr/>
      <dgm:t>
        <a:bodyPr/>
        <a:lstStyle/>
        <a:p>
          <a:endParaRPr lang="en-US"/>
        </a:p>
      </dgm:t>
    </dgm:pt>
    <dgm:pt modelId="{CEFABF27-C480-4A7E-9186-6C85783F0F1F}">
      <dgm:prSet phldrT="[Text]" custT="1"/>
      <dgm:spPr/>
      <dgm:t>
        <a:bodyPr/>
        <a:lstStyle/>
        <a:p>
          <a:r>
            <a:rPr lang="en-US" sz="2400" dirty="0" smtClean="0"/>
            <a:t>Different interrupts with different priority levels.</a:t>
          </a:r>
        </a:p>
      </dgm:t>
    </dgm:pt>
    <dgm:pt modelId="{FE3C3AF5-E082-46C2-B8CC-81AF36B6C3B1}" type="parTrans" cxnId="{8D41C74F-B7AA-4696-9762-3EE57F95F3E6}">
      <dgm:prSet/>
      <dgm:spPr/>
      <dgm:t>
        <a:bodyPr/>
        <a:lstStyle/>
        <a:p>
          <a:endParaRPr lang="en-US"/>
        </a:p>
      </dgm:t>
    </dgm:pt>
    <dgm:pt modelId="{5BEBD0ED-1E19-4DF4-ACEF-0951567DCE32}" type="sibTrans" cxnId="{8D41C74F-B7AA-4696-9762-3EE57F95F3E6}">
      <dgm:prSet/>
      <dgm:spPr/>
      <dgm:t>
        <a:bodyPr/>
        <a:lstStyle/>
        <a:p>
          <a:endParaRPr lang="en-US"/>
        </a:p>
      </dgm:t>
    </dgm:pt>
    <dgm:pt modelId="{03015802-1343-4408-ACB2-2F574FC20B02}">
      <dgm:prSet phldrT="[Text]" custT="1"/>
      <dgm:spPr/>
      <dgm:t>
        <a:bodyPr/>
        <a:lstStyle/>
        <a:p>
          <a:r>
            <a:rPr lang="en-US" sz="2400" dirty="0" smtClean="0"/>
            <a:t>Dynamic On-Chip reset generation &amp; controllability</a:t>
          </a:r>
          <a:endParaRPr lang="en-US" sz="2400" dirty="0"/>
        </a:p>
      </dgm:t>
    </dgm:pt>
    <dgm:pt modelId="{B0029005-7830-4A95-A2FE-484BEE5E9537}" type="parTrans" cxnId="{59EE0DBC-04DC-4FBF-B909-EFAA8846F185}">
      <dgm:prSet/>
      <dgm:spPr/>
      <dgm:t>
        <a:bodyPr/>
        <a:lstStyle/>
        <a:p>
          <a:endParaRPr lang="en-US"/>
        </a:p>
      </dgm:t>
    </dgm:pt>
    <dgm:pt modelId="{C60F2359-49DD-46B7-BADB-6E8C4FB24F2F}" type="sibTrans" cxnId="{59EE0DBC-04DC-4FBF-B909-EFAA8846F185}">
      <dgm:prSet/>
      <dgm:spPr/>
      <dgm:t>
        <a:bodyPr/>
        <a:lstStyle/>
        <a:p>
          <a:endParaRPr lang="en-US"/>
        </a:p>
      </dgm:t>
    </dgm:pt>
    <dgm:pt modelId="{3B055929-6AA9-49D3-952D-C2640C2FFB94}">
      <dgm:prSet phldrT="[Text]" custT="1"/>
      <dgm:spPr/>
      <dgm:t>
        <a:bodyPr/>
        <a:lstStyle/>
        <a:p>
          <a:endParaRPr lang="en-US" sz="2400" dirty="0" smtClean="0"/>
        </a:p>
        <a:p>
          <a:r>
            <a:rPr lang="en-US" sz="2400" dirty="0" smtClean="0"/>
            <a:t>Random Power down entry/exit </a:t>
          </a:r>
        </a:p>
        <a:p>
          <a:r>
            <a:rPr lang="en-US" sz="2400" dirty="0" smtClean="0"/>
            <a:t>System Power gating modes</a:t>
          </a:r>
        </a:p>
        <a:p>
          <a:r>
            <a:rPr lang="en-US" sz="2400" dirty="0" smtClean="0"/>
            <a:t>Smart Isolation overrides</a:t>
          </a:r>
        </a:p>
        <a:p>
          <a:endParaRPr lang="en-US" sz="2400" dirty="0" smtClean="0"/>
        </a:p>
        <a:p>
          <a:endParaRPr lang="en-US" sz="2400" dirty="0"/>
        </a:p>
      </dgm:t>
    </dgm:pt>
    <dgm:pt modelId="{0A9A1071-6731-4549-84F8-A3E92F25A914}" type="parTrans" cxnId="{4704084C-3FB4-4A35-A0D9-224D7E580DC6}">
      <dgm:prSet/>
      <dgm:spPr/>
      <dgm:t>
        <a:bodyPr/>
        <a:lstStyle/>
        <a:p>
          <a:endParaRPr lang="en-US"/>
        </a:p>
      </dgm:t>
    </dgm:pt>
    <dgm:pt modelId="{77E4C2AA-3818-4182-8771-579FF87F2AC4}" type="sibTrans" cxnId="{4704084C-3FB4-4A35-A0D9-224D7E580DC6}">
      <dgm:prSet/>
      <dgm:spPr/>
      <dgm:t>
        <a:bodyPr/>
        <a:lstStyle/>
        <a:p>
          <a:endParaRPr lang="en-US"/>
        </a:p>
      </dgm:t>
    </dgm:pt>
    <dgm:pt modelId="{E8A073BA-7616-4602-A957-5B41E6B5DA48}">
      <dgm:prSet/>
      <dgm:spPr/>
    </dgm:pt>
    <dgm:pt modelId="{D103B93C-2DD9-43B0-AB9E-A6FE043493B0}" type="parTrans" cxnId="{48F9F9F6-ECA8-4D78-9D3A-D23EE2BC9708}">
      <dgm:prSet/>
      <dgm:spPr/>
      <dgm:t>
        <a:bodyPr/>
        <a:lstStyle/>
        <a:p>
          <a:endParaRPr lang="en-US"/>
        </a:p>
      </dgm:t>
    </dgm:pt>
    <dgm:pt modelId="{D2D4984B-F01B-4115-ADDF-EEEEC252AE65}" type="sibTrans" cxnId="{48F9F9F6-ECA8-4D78-9D3A-D23EE2BC9708}">
      <dgm:prSet/>
      <dgm:spPr/>
      <dgm:t>
        <a:bodyPr/>
        <a:lstStyle/>
        <a:p>
          <a:endParaRPr lang="en-US"/>
        </a:p>
      </dgm:t>
    </dgm:pt>
    <dgm:pt modelId="{D82D8637-78D2-4CB2-A161-EAD6D83DB5D4}">
      <dgm:prSet/>
      <dgm:spPr/>
    </dgm:pt>
    <dgm:pt modelId="{576E813F-27F7-41CE-B91B-B89FF0C44428}" type="parTrans" cxnId="{13317597-763D-489D-A35A-CB41436CC6A7}">
      <dgm:prSet/>
      <dgm:spPr/>
      <dgm:t>
        <a:bodyPr/>
        <a:lstStyle/>
        <a:p>
          <a:endParaRPr lang="en-US"/>
        </a:p>
      </dgm:t>
    </dgm:pt>
    <dgm:pt modelId="{B1635053-C0FF-4F34-8E1E-E4D2598AAF75}" type="sibTrans" cxnId="{13317597-763D-489D-A35A-CB41436CC6A7}">
      <dgm:prSet/>
      <dgm:spPr/>
      <dgm:t>
        <a:bodyPr/>
        <a:lstStyle/>
        <a:p>
          <a:endParaRPr lang="en-US"/>
        </a:p>
      </dgm:t>
    </dgm:pt>
    <dgm:pt modelId="{E43F2370-D4DB-434F-A761-C2244E49F4A5}">
      <dgm:prSet/>
      <dgm:spPr/>
      <dgm:t>
        <a:bodyPr/>
        <a:lstStyle/>
        <a:p>
          <a:endParaRPr lang="en-US" dirty="0"/>
        </a:p>
      </dgm:t>
    </dgm:pt>
    <dgm:pt modelId="{811ED04A-3FF9-4288-88CE-C4BB378F72D7}" type="parTrans" cxnId="{60792D2B-BA92-4C05-8AFF-2E68DFCDBF34}">
      <dgm:prSet/>
      <dgm:spPr/>
      <dgm:t>
        <a:bodyPr/>
        <a:lstStyle/>
        <a:p>
          <a:endParaRPr lang="en-US"/>
        </a:p>
      </dgm:t>
    </dgm:pt>
    <dgm:pt modelId="{11198127-17F6-48D3-9175-E8011815D768}" type="sibTrans" cxnId="{60792D2B-BA92-4C05-8AFF-2E68DFCDBF34}">
      <dgm:prSet/>
      <dgm:spPr/>
      <dgm:t>
        <a:bodyPr/>
        <a:lstStyle/>
        <a:p>
          <a:endParaRPr lang="en-US"/>
        </a:p>
      </dgm:t>
    </dgm:pt>
    <dgm:pt modelId="{1A728242-3684-44F1-A04C-F7D9C0404852}">
      <dgm:prSet/>
      <dgm:spPr/>
    </dgm:pt>
    <dgm:pt modelId="{7B39E407-B18C-4B2C-B485-F37C979B0EAB}" type="parTrans" cxnId="{0A62D898-1C9E-4515-8095-CD50FE1D3613}">
      <dgm:prSet/>
      <dgm:spPr/>
      <dgm:t>
        <a:bodyPr/>
        <a:lstStyle/>
        <a:p>
          <a:endParaRPr lang="en-US"/>
        </a:p>
      </dgm:t>
    </dgm:pt>
    <dgm:pt modelId="{16E75FB0-8D00-4614-8835-9A3D4F2A2074}" type="sibTrans" cxnId="{0A62D898-1C9E-4515-8095-CD50FE1D3613}">
      <dgm:prSet/>
      <dgm:spPr/>
      <dgm:t>
        <a:bodyPr/>
        <a:lstStyle/>
        <a:p>
          <a:endParaRPr lang="en-US"/>
        </a:p>
      </dgm:t>
    </dgm:pt>
    <dgm:pt modelId="{80CACD07-4B8B-48E4-907E-5D254313FC5A}">
      <dgm:prSet/>
      <dgm:spPr/>
    </dgm:pt>
    <dgm:pt modelId="{5E765D57-5E85-4C54-B5DD-F69B05B0BDC4}" type="parTrans" cxnId="{A2549099-3EA8-459C-B111-CBC6C5DF30CF}">
      <dgm:prSet/>
      <dgm:spPr/>
      <dgm:t>
        <a:bodyPr/>
        <a:lstStyle/>
        <a:p>
          <a:endParaRPr lang="en-US"/>
        </a:p>
      </dgm:t>
    </dgm:pt>
    <dgm:pt modelId="{3479383E-587A-4844-BB05-973015D07721}" type="sibTrans" cxnId="{A2549099-3EA8-459C-B111-CBC6C5DF30CF}">
      <dgm:prSet/>
      <dgm:spPr/>
      <dgm:t>
        <a:bodyPr/>
        <a:lstStyle/>
        <a:p>
          <a:endParaRPr lang="en-US"/>
        </a:p>
      </dgm:t>
    </dgm:pt>
    <dgm:pt modelId="{2D52896D-CC54-4C01-9828-AA286642BC29}" type="pres">
      <dgm:prSet presAssocID="{D967B3E4-5509-496B-AE48-5F6221ED8907}" presName="Name0" presStyleCnt="0">
        <dgm:presLayoutVars>
          <dgm:chMax val="1"/>
          <dgm:chPref val="1"/>
          <dgm:dir/>
          <dgm:resizeHandles/>
        </dgm:presLayoutVars>
      </dgm:prSet>
      <dgm:spPr/>
    </dgm:pt>
    <dgm:pt modelId="{C9F4CDCE-02EC-46EA-95C5-1D57638637F8}" type="pres">
      <dgm:prSet presAssocID="{04BA56CC-0990-4BD2-A533-D9310C858329}" presName="Parent" presStyleLbl="node1" presStyleIdx="0" presStyleCnt="2">
        <dgm:presLayoutVars>
          <dgm:chMax val="4"/>
          <dgm:chPref val="3"/>
        </dgm:presLayoutVars>
      </dgm:prSet>
      <dgm:spPr/>
      <dgm:t>
        <a:bodyPr/>
        <a:lstStyle/>
        <a:p>
          <a:endParaRPr lang="en-US"/>
        </a:p>
      </dgm:t>
    </dgm:pt>
    <dgm:pt modelId="{6CB6BD35-EA31-4118-86A3-EF457F258577}" type="pres">
      <dgm:prSet presAssocID="{CEFABF27-C480-4A7E-9186-6C85783F0F1F}" presName="Accent" presStyleLbl="node1" presStyleIdx="1" presStyleCnt="2"/>
      <dgm:spPr/>
    </dgm:pt>
    <dgm:pt modelId="{55E93489-1D2D-4D1F-B232-25B4EFDE5444}" type="pres">
      <dgm:prSet presAssocID="{CEFABF27-C480-4A7E-9186-6C85783F0F1F}" presName="Image1" presStyleLbl="fgImgPlace1" presStyleIdx="0" presStyleCnt="3"/>
      <dgm:spPr>
        <a:solidFill>
          <a:schemeClr val="accent3">
            <a:lumMod val="60000"/>
            <a:lumOff val="40000"/>
          </a:schemeClr>
        </a:solidFill>
      </dgm:spPr>
    </dgm:pt>
    <dgm:pt modelId="{351E1343-B049-4190-A067-388DB9943572}" type="pres">
      <dgm:prSet presAssocID="{CEFABF27-C480-4A7E-9186-6C85783F0F1F}" presName="Child1" presStyleLbl="revTx" presStyleIdx="0" presStyleCnt="3">
        <dgm:presLayoutVars>
          <dgm:chMax val="0"/>
          <dgm:chPref val="0"/>
          <dgm:bulletEnabled val="1"/>
        </dgm:presLayoutVars>
      </dgm:prSet>
      <dgm:spPr/>
      <dgm:t>
        <a:bodyPr/>
        <a:lstStyle/>
        <a:p>
          <a:endParaRPr lang="en-US"/>
        </a:p>
      </dgm:t>
    </dgm:pt>
    <dgm:pt modelId="{BA08654C-BA3C-440F-930A-23D167B86BC5}" type="pres">
      <dgm:prSet presAssocID="{03015802-1343-4408-ACB2-2F574FC20B02}" presName="Image2" presStyleCnt="0"/>
      <dgm:spPr/>
    </dgm:pt>
    <dgm:pt modelId="{832F8F7F-818B-4899-9152-F2588C966B4A}" type="pres">
      <dgm:prSet presAssocID="{03015802-1343-4408-ACB2-2F574FC20B02}" presName="Image" presStyleLbl="fgImgPlace1" presStyleIdx="1" presStyleCnt="3"/>
      <dgm:spPr>
        <a:solidFill>
          <a:schemeClr val="accent4">
            <a:lumMod val="40000"/>
            <a:lumOff val="60000"/>
          </a:schemeClr>
        </a:solidFill>
      </dgm:spPr>
    </dgm:pt>
    <dgm:pt modelId="{2A0BF8C7-BCA8-40F3-97DA-D3046098383C}" type="pres">
      <dgm:prSet presAssocID="{03015802-1343-4408-ACB2-2F574FC20B02}" presName="Child2" presStyleLbl="revTx" presStyleIdx="1" presStyleCnt="3">
        <dgm:presLayoutVars>
          <dgm:chMax val="0"/>
          <dgm:chPref val="0"/>
          <dgm:bulletEnabled val="1"/>
        </dgm:presLayoutVars>
      </dgm:prSet>
      <dgm:spPr/>
      <dgm:t>
        <a:bodyPr/>
        <a:lstStyle/>
        <a:p>
          <a:endParaRPr lang="en-US"/>
        </a:p>
      </dgm:t>
    </dgm:pt>
    <dgm:pt modelId="{CA6BE672-3F98-4F00-B9DE-3740D92F9F10}" type="pres">
      <dgm:prSet presAssocID="{3B055929-6AA9-49D3-952D-C2640C2FFB94}" presName="Image3" presStyleCnt="0"/>
      <dgm:spPr/>
    </dgm:pt>
    <dgm:pt modelId="{175B5C6D-EB26-4BBB-8215-C70A96DDE88B}" type="pres">
      <dgm:prSet presAssocID="{3B055929-6AA9-49D3-952D-C2640C2FFB94}" presName="Image" presStyleLbl="fgImgPlace1" presStyleIdx="2" presStyleCnt="3"/>
      <dgm:spPr>
        <a:solidFill>
          <a:schemeClr val="accent5">
            <a:tint val="50000"/>
            <a:hueOff val="-3599420"/>
            <a:satOff val="-3114"/>
            <a:lumOff val="-4163"/>
          </a:schemeClr>
        </a:solidFill>
      </dgm:spPr>
      <dgm:extLst>
        <a:ext uri="{E40237B7-FDA0-4F09-8148-C483321AD2D9}">
          <dgm14:cNvPr xmlns:dgm14="http://schemas.microsoft.com/office/drawing/2010/diagram" id="0" name="" title="Power Management"/>
        </a:ext>
      </dgm:extLst>
    </dgm:pt>
    <dgm:pt modelId="{8403DBAB-13B7-4844-A993-606CB258C0EA}" type="pres">
      <dgm:prSet presAssocID="{3B055929-6AA9-49D3-952D-C2640C2FFB94}" presName="Child3" presStyleLbl="revTx" presStyleIdx="2" presStyleCnt="3" custScaleX="137935" custScaleY="85419" custLinFactNeighborX="26076" custLinFactNeighborY="11104">
        <dgm:presLayoutVars>
          <dgm:chMax val="0"/>
          <dgm:chPref val="0"/>
          <dgm:bulletEnabled val="1"/>
        </dgm:presLayoutVars>
      </dgm:prSet>
      <dgm:spPr/>
      <dgm:t>
        <a:bodyPr/>
        <a:lstStyle/>
        <a:p>
          <a:endParaRPr lang="en-US"/>
        </a:p>
      </dgm:t>
    </dgm:pt>
  </dgm:ptLst>
  <dgm:cxnLst>
    <dgm:cxn modelId="{48F9F9F6-ECA8-4D78-9D3A-D23EE2BC9708}" srcId="{D967B3E4-5509-496B-AE48-5F6221ED8907}" destId="{E8A073BA-7616-4602-A957-5B41E6B5DA48}" srcOrd="1" destOrd="0" parTransId="{D103B93C-2DD9-43B0-AB9E-A6FE043493B0}" sibTransId="{D2D4984B-F01B-4115-ADDF-EEEEC252AE65}"/>
    <dgm:cxn modelId="{4704084C-3FB4-4A35-A0D9-224D7E580DC6}" srcId="{04BA56CC-0990-4BD2-A533-D9310C858329}" destId="{3B055929-6AA9-49D3-952D-C2640C2FFB94}" srcOrd="2" destOrd="0" parTransId="{0A9A1071-6731-4549-84F8-A3E92F25A914}" sibTransId="{77E4C2AA-3818-4182-8771-579FF87F2AC4}"/>
    <dgm:cxn modelId="{25FA13AE-706A-4AD2-A46A-F5E9B107BA0A}" type="presOf" srcId="{CEFABF27-C480-4A7E-9186-6C85783F0F1F}" destId="{351E1343-B049-4190-A067-388DB9943572}" srcOrd="0" destOrd="0" presId="urn:microsoft.com/office/officeart/2011/layout/RadialPictureList"/>
    <dgm:cxn modelId="{13317597-763D-489D-A35A-CB41436CC6A7}" srcId="{D967B3E4-5509-496B-AE48-5F6221ED8907}" destId="{D82D8637-78D2-4CB2-A161-EAD6D83DB5D4}" srcOrd="2" destOrd="0" parTransId="{576E813F-27F7-41CE-B91B-B89FF0C44428}" sibTransId="{B1635053-C0FF-4F34-8E1E-E4D2598AAF75}"/>
    <dgm:cxn modelId="{8D41C74F-B7AA-4696-9762-3EE57F95F3E6}" srcId="{04BA56CC-0990-4BD2-A533-D9310C858329}" destId="{CEFABF27-C480-4A7E-9186-6C85783F0F1F}" srcOrd="0" destOrd="0" parTransId="{FE3C3AF5-E082-46C2-B8CC-81AF36B6C3B1}" sibTransId="{5BEBD0ED-1E19-4DF4-ACEF-0951567DCE32}"/>
    <dgm:cxn modelId="{0EC93F75-E2AB-40A4-B273-16A6F3944FFC}" type="presOf" srcId="{03015802-1343-4408-ACB2-2F574FC20B02}" destId="{2A0BF8C7-BCA8-40F3-97DA-D3046098383C}" srcOrd="0" destOrd="0" presId="urn:microsoft.com/office/officeart/2011/layout/RadialPictureList"/>
    <dgm:cxn modelId="{59EE0DBC-04DC-4FBF-B909-EFAA8846F185}" srcId="{04BA56CC-0990-4BD2-A533-D9310C858329}" destId="{03015802-1343-4408-ACB2-2F574FC20B02}" srcOrd="1" destOrd="0" parTransId="{B0029005-7830-4A95-A2FE-484BEE5E9537}" sibTransId="{C60F2359-49DD-46B7-BADB-6E8C4FB24F2F}"/>
    <dgm:cxn modelId="{A2549099-3EA8-459C-B111-CBC6C5DF30CF}" srcId="{D967B3E4-5509-496B-AE48-5F6221ED8907}" destId="{80CACD07-4B8B-48E4-907E-5D254313FC5A}" srcOrd="5" destOrd="0" parTransId="{5E765D57-5E85-4C54-B5DD-F69B05B0BDC4}" sibTransId="{3479383E-587A-4844-BB05-973015D07721}"/>
    <dgm:cxn modelId="{11295989-B4D4-419A-B2A3-6E82D4BD6367}" type="presOf" srcId="{3B055929-6AA9-49D3-952D-C2640C2FFB94}" destId="{8403DBAB-13B7-4844-A993-606CB258C0EA}" srcOrd="0" destOrd="0" presId="urn:microsoft.com/office/officeart/2011/layout/RadialPictureList"/>
    <dgm:cxn modelId="{60792D2B-BA92-4C05-8AFF-2E68DFCDBF34}" srcId="{D967B3E4-5509-496B-AE48-5F6221ED8907}" destId="{E43F2370-D4DB-434F-A761-C2244E49F4A5}" srcOrd="3" destOrd="0" parTransId="{811ED04A-3FF9-4288-88CE-C4BB378F72D7}" sibTransId="{11198127-17F6-48D3-9175-E8011815D768}"/>
    <dgm:cxn modelId="{5CA9DCFD-2A1F-46D1-BBEA-B1CFE113B3E9}" type="presOf" srcId="{04BA56CC-0990-4BD2-A533-D9310C858329}" destId="{C9F4CDCE-02EC-46EA-95C5-1D57638637F8}" srcOrd="0" destOrd="0" presId="urn:microsoft.com/office/officeart/2011/layout/RadialPictureList"/>
    <dgm:cxn modelId="{0A62D898-1C9E-4515-8095-CD50FE1D3613}" srcId="{D967B3E4-5509-496B-AE48-5F6221ED8907}" destId="{1A728242-3684-44F1-A04C-F7D9C0404852}" srcOrd="4" destOrd="0" parTransId="{7B39E407-B18C-4B2C-B485-F37C979B0EAB}" sibTransId="{16E75FB0-8D00-4614-8835-9A3D4F2A2074}"/>
    <dgm:cxn modelId="{916C24C9-A830-4648-9CEB-3CA4B31FEB44}" srcId="{D967B3E4-5509-496B-AE48-5F6221ED8907}" destId="{04BA56CC-0990-4BD2-A533-D9310C858329}" srcOrd="0" destOrd="0" parTransId="{FF81F300-3C47-4774-998E-DEB0E06CC0FC}" sibTransId="{6BC486BF-52AE-4BB8-9B48-20745CE70071}"/>
    <dgm:cxn modelId="{B2EC736A-7E26-40D0-9F01-C38F806BFA32}" type="presOf" srcId="{D967B3E4-5509-496B-AE48-5F6221ED8907}" destId="{2D52896D-CC54-4C01-9828-AA286642BC29}" srcOrd="0" destOrd="0" presId="urn:microsoft.com/office/officeart/2011/layout/RadialPictureList"/>
    <dgm:cxn modelId="{7A8C0BDE-953D-41CE-8F31-6019B9F5930C}" type="presParOf" srcId="{2D52896D-CC54-4C01-9828-AA286642BC29}" destId="{C9F4CDCE-02EC-46EA-95C5-1D57638637F8}" srcOrd="0" destOrd="0" presId="urn:microsoft.com/office/officeart/2011/layout/RadialPictureList"/>
    <dgm:cxn modelId="{BB2EC40F-643E-4E27-BFF4-14D8643BDEA3}" type="presParOf" srcId="{2D52896D-CC54-4C01-9828-AA286642BC29}" destId="{6CB6BD35-EA31-4118-86A3-EF457F258577}" srcOrd="1" destOrd="0" presId="urn:microsoft.com/office/officeart/2011/layout/RadialPictureList"/>
    <dgm:cxn modelId="{F5463BAE-B3D3-4018-B20C-600BF360B7A4}" type="presParOf" srcId="{2D52896D-CC54-4C01-9828-AA286642BC29}" destId="{55E93489-1D2D-4D1F-B232-25B4EFDE5444}" srcOrd="2" destOrd="0" presId="urn:microsoft.com/office/officeart/2011/layout/RadialPictureList"/>
    <dgm:cxn modelId="{3F4ED142-C3A6-407E-9BE9-9206353407EE}" type="presParOf" srcId="{2D52896D-CC54-4C01-9828-AA286642BC29}" destId="{351E1343-B049-4190-A067-388DB9943572}" srcOrd="3" destOrd="0" presId="urn:microsoft.com/office/officeart/2011/layout/RadialPictureList"/>
    <dgm:cxn modelId="{26D58F01-FB58-4D33-B124-7E674161CC46}" type="presParOf" srcId="{2D52896D-CC54-4C01-9828-AA286642BC29}" destId="{BA08654C-BA3C-440F-930A-23D167B86BC5}" srcOrd="4" destOrd="0" presId="urn:microsoft.com/office/officeart/2011/layout/RadialPictureList"/>
    <dgm:cxn modelId="{4B738737-1BF1-4908-B09A-1DBA22B4A9DA}" type="presParOf" srcId="{BA08654C-BA3C-440F-930A-23D167B86BC5}" destId="{832F8F7F-818B-4899-9152-F2588C966B4A}" srcOrd="0" destOrd="0" presId="urn:microsoft.com/office/officeart/2011/layout/RadialPictureList"/>
    <dgm:cxn modelId="{5DED31C6-6713-46E3-A30B-23055A117346}" type="presParOf" srcId="{2D52896D-CC54-4C01-9828-AA286642BC29}" destId="{2A0BF8C7-BCA8-40F3-97DA-D3046098383C}" srcOrd="5" destOrd="0" presId="urn:microsoft.com/office/officeart/2011/layout/RadialPictureList"/>
    <dgm:cxn modelId="{6A0CF89B-E9A6-47B0-936D-A9474596C86E}" type="presParOf" srcId="{2D52896D-CC54-4C01-9828-AA286642BC29}" destId="{CA6BE672-3F98-4F00-B9DE-3740D92F9F10}" srcOrd="6" destOrd="0" presId="urn:microsoft.com/office/officeart/2011/layout/RadialPictureList"/>
    <dgm:cxn modelId="{2057EEF8-8F61-4457-85A4-233483F6E1A4}" type="presParOf" srcId="{CA6BE672-3F98-4F00-B9DE-3740D92F9F10}" destId="{175B5C6D-EB26-4BBB-8215-C70A96DDE88B}" srcOrd="0" destOrd="0" presId="urn:microsoft.com/office/officeart/2011/layout/RadialPictureList"/>
    <dgm:cxn modelId="{0EC017B8-C57C-40C3-9BFE-3C0883EF9661}" type="presParOf" srcId="{2D52896D-CC54-4C01-9828-AA286642BC29}" destId="{8403DBAB-13B7-4844-A993-606CB258C0EA}" srcOrd="7" destOrd="0" presId="urn:microsoft.com/office/officeart/2011/layout/RadialPictureList"/>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C9EBA64-0133-4DAB-8947-E49614453E52}"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US"/>
        </a:p>
      </dgm:t>
    </dgm:pt>
    <dgm:pt modelId="{D506AE78-657F-40EA-930A-432E07A370ED}">
      <dgm:prSet phldrT="[Text]" custT="1"/>
      <dgm:spPr/>
      <dgm:t>
        <a:bodyPr/>
        <a:lstStyle/>
        <a:p>
          <a:r>
            <a:rPr lang="en-US" sz="2000" dirty="0" smtClean="0"/>
            <a:t>PIN Reset Release</a:t>
          </a:r>
          <a:endParaRPr lang="en-US" sz="2000" dirty="0"/>
        </a:p>
      </dgm:t>
    </dgm:pt>
    <dgm:pt modelId="{65D8D128-C75D-40DD-B751-4DCB31D4DBFE}" type="parTrans" cxnId="{18516B46-30D5-4AE8-B5D4-83092F54418E}">
      <dgm:prSet/>
      <dgm:spPr/>
      <dgm:t>
        <a:bodyPr/>
        <a:lstStyle/>
        <a:p>
          <a:endParaRPr lang="en-US"/>
        </a:p>
      </dgm:t>
    </dgm:pt>
    <dgm:pt modelId="{531ABF00-BA64-417F-B09C-87DB6D61F8F3}" type="sibTrans" cxnId="{18516B46-30D5-4AE8-B5D4-83092F54418E}">
      <dgm:prSet/>
      <dgm:spPr/>
      <dgm:t>
        <a:bodyPr/>
        <a:lstStyle/>
        <a:p>
          <a:endParaRPr lang="en-US"/>
        </a:p>
      </dgm:t>
    </dgm:pt>
    <dgm:pt modelId="{6D6B4BE6-4204-4F7C-B32A-17250575E5FC}">
      <dgm:prSet phldrT="[Text]" custT="1"/>
      <dgm:spPr/>
      <dgm:t>
        <a:bodyPr/>
        <a:lstStyle/>
        <a:p>
          <a:r>
            <a:rPr lang="en-US" sz="2000" dirty="0" smtClean="0"/>
            <a:t>Clock Mgmt. Unit Reset Release</a:t>
          </a:r>
          <a:endParaRPr lang="en-US" sz="2000" dirty="0"/>
        </a:p>
      </dgm:t>
    </dgm:pt>
    <dgm:pt modelId="{052AABC9-1173-44BE-BB2B-A96D20B2F8C9}" type="parTrans" cxnId="{52FDC0E9-B8D2-48C7-B3CD-C44CCE940EE3}">
      <dgm:prSet/>
      <dgm:spPr/>
      <dgm:t>
        <a:bodyPr/>
        <a:lstStyle/>
        <a:p>
          <a:endParaRPr lang="en-US"/>
        </a:p>
      </dgm:t>
    </dgm:pt>
    <dgm:pt modelId="{49705233-B7F0-4143-B9F8-EF032067806F}" type="sibTrans" cxnId="{52FDC0E9-B8D2-48C7-B3CD-C44CCE940EE3}">
      <dgm:prSet/>
      <dgm:spPr/>
      <dgm:t>
        <a:bodyPr/>
        <a:lstStyle/>
        <a:p>
          <a:endParaRPr lang="en-US"/>
        </a:p>
      </dgm:t>
    </dgm:pt>
    <dgm:pt modelId="{8F2B4AC4-4037-4036-8DF0-41D92A29DA0F}">
      <dgm:prSet phldrT="[Text]" custT="1"/>
      <dgm:spPr/>
      <dgm:t>
        <a:bodyPr/>
        <a:lstStyle/>
        <a:p>
          <a:r>
            <a:rPr lang="en-US" sz="2000" dirty="0" smtClean="0"/>
            <a:t>RISC-V Core Reset Release</a:t>
          </a:r>
          <a:endParaRPr lang="en-US" sz="2000" dirty="0"/>
        </a:p>
      </dgm:t>
    </dgm:pt>
    <dgm:pt modelId="{6115537C-3C29-4FD6-8535-96CFFAA8CC5F}" type="parTrans" cxnId="{B880B931-95F8-45D0-B5D9-473DC62D3469}">
      <dgm:prSet/>
      <dgm:spPr/>
      <dgm:t>
        <a:bodyPr/>
        <a:lstStyle/>
        <a:p>
          <a:endParaRPr lang="en-US"/>
        </a:p>
      </dgm:t>
    </dgm:pt>
    <dgm:pt modelId="{57BE834C-E75C-47FA-9EE9-A45F931A6BBB}" type="sibTrans" cxnId="{B880B931-95F8-45D0-B5D9-473DC62D3469}">
      <dgm:prSet/>
      <dgm:spPr/>
      <dgm:t>
        <a:bodyPr/>
        <a:lstStyle/>
        <a:p>
          <a:endParaRPr lang="en-US"/>
        </a:p>
      </dgm:t>
    </dgm:pt>
    <dgm:pt modelId="{AD7EDE2C-90B6-4236-B0BD-F819BE45BD24}">
      <dgm:prSet phldrT="[Text]" custT="1"/>
      <dgm:spPr>
        <a:solidFill>
          <a:schemeClr val="bg2">
            <a:lumMod val="75000"/>
          </a:schemeClr>
        </a:solidFill>
      </dgm:spPr>
      <dgm:t>
        <a:bodyPr/>
        <a:lstStyle/>
        <a:p>
          <a:r>
            <a:rPr lang="en-US" sz="2000" dirty="0" smtClean="0"/>
            <a:t>BLK 1 Reset Release</a:t>
          </a:r>
          <a:endParaRPr lang="en-US" sz="2000" dirty="0"/>
        </a:p>
      </dgm:t>
    </dgm:pt>
    <dgm:pt modelId="{3C8F5D3C-280C-4156-8747-037AD9AD31BE}" type="parTrans" cxnId="{C1C22704-6CF0-4AFC-A23C-E0A723D0564E}">
      <dgm:prSet/>
      <dgm:spPr/>
      <dgm:t>
        <a:bodyPr/>
        <a:lstStyle/>
        <a:p>
          <a:endParaRPr lang="en-US"/>
        </a:p>
      </dgm:t>
    </dgm:pt>
    <dgm:pt modelId="{AAD8357E-638B-4D3F-9F67-DF0677CA7028}" type="sibTrans" cxnId="{C1C22704-6CF0-4AFC-A23C-E0A723D0564E}">
      <dgm:prSet/>
      <dgm:spPr>
        <a:solidFill>
          <a:schemeClr val="bg2">
            <a:lumMod val="90000"/>
          </a:schemeClr>
        </a:solidFill>
      </dgm:spPr>
      <dgm:t>
        <a:bodyPr/>
        <a:lstStyle/>
        <a:p>
          <a:endParaRPr lang="en-US"/>
        </a:p>
      </dgm:t>
    </dgm:pt>
    <dgm:pt modelId="{8E5D3086-C5FE-4945-9A66-8FAD18EFCD3F}">
      <dgm:prSet phldrT="[Text]" custT="1"/>
      <dgm:spPr>
        <a:solidFill>
          <a:schemeClr val="bg2">
            <a:lumMod val="75000"/>
          </a:schemeClr>
        </a:solidFill>
      </dgm:spPr>
      <dgm:t>
        <a:bodyPr/>
        <a:lstStyle/>
        <a:p>
          <a:r>
            <a:rPr lang="en-US" sz="2000" dirty="0" smtClean="0"/>
            <a:t>BLK 2 Reset Release</a:t>
          </a:r>
          <a:endParaRPr lang="en-US" sz="2000" dirty="0"/>
        </a:p>
      </dgm:t>
    </dgm:pt>
    <dgm:pt modelId="{EEFE4A0D-A16D-4AB4-8262-94BDC12B308D}" type="parTrans" cxnId="{F4D2747A-F363-4BA7-BF7C-70B213D355A9}">
      <dgm:prSet/>
      <dgm:spPr/>
      <dgm:t>
        <a:bodyPr/>
        <a:lstStyle/>
        <a:p>
          <a:endParaRPr lang="en-US"/>
        </a:p>
      </dgm:t>
    </dgm:pt>
    <dgm:pt modelId="{9EB16F4E-02F1-432B-B931-458548F506A3}" type="sibTrans" cxnId="{F4D2747A-F363-4BA7-BF7C-70B213D355A9}">
      <dgm:prSet/>
      <dgm:spPr>
        <a:solidFill>
          <a:schemeClr val="bg2">
            <a:lumMod val="90000"/>
          </a:schemeClr>
        </a:solidFill>
      </dgm:spPr>
      <dgm:t>
        <a:bodyPr/>
        <a:lstStyle/>
        <a:p>
          <a:endParaRPr lang="en-US"/>
        </a:p>
      </dgm:t>
    </dgm:pt>
    <dgm:pt modelId="{CF0BA398-5B14-433F-9A32-BBEDBC79BC46}">
      <dgm:prSet phldrT="[Text]" custT="1"/>
      <dgm:spPr>
        <a:solidFill>
          <a:schemeClr val="bg2">
            <a:lumMod val="75000"/>
          </a:schemeClr>
        </a:solidFill>
      </dgm:spPr>
      <dgm:t>
        <a:bodyPr/>
        <a:lstStyle/>
        <a:p>
          <a:r>
            <a:rPr lang="en-US" sz="2000" dirty="0" smtClean="0"/>
            <a:t>BLK 3 Reset Release</a:t>
          </a:r>
          <a:endParaRPr lang="en-US" sz="2000" dirty="0"/>
        </a:p>
      </dgm:t>
    </dgm:pt>
    <dgm:pt modelId="{75C3C21F-BC03-4FFB-87A6-D10E7DA97A7E}" type="parTrans" cxnId="{AABCA34A-F97B-47FE-B30A-3A20E46A3654}">
      <dgm:prSet/>
      <dgm:spPr/>
      <dgm:t>
        <a:bodyPr/>
        <a:lstStyle/>
        <a:p>
          <a:endParaRPr lang="en-US"/>
        </a:p>
      </dgm:t>
    </dgm:pt>
    <dgm:pt modelId="{33E8A90E-4D73-42EC-A11A-9287B047CA32}" type="sibTrans" cxnId="{AABCA34A-F97B-47FE-B30A-3A20E46A3654}">
      <dgm:prSet/>
      <dgm:spPr>
        <a:solidFill>
          <a:schemeClr val="bg2">
            <a:lumMod val="90000"/>
          </a:schemeClr>
        </a:solidFill>
      </dgm:spPr>
      <dgm:t>
        <a:bodyPr/>
        <a:lstStyle/>
        <a:p>
          <a:endParaRPr lang="en-US"/>
        </a:p>
      </dgm:t>
    </dgm:pt>
    <dgm:pt modelId="{A2B31E10-24B4-4D4A-BE81-B530EAC45CAD}">
      <dgm:prSet phldrT="[Text]"/>
      <dgm:spPr>
        <a:solidFill>
          <a:schemeClr val="bg2">
            <a:lumMod val="75000"/>
          </a:schemeClr>
        </a:solidFill>
      </dgm:spPr>
      <dgm:t>
        <a:bodyPr/>
        <a:lstStyle/>
        <a:p>
          <a:r>
            <a:rPr lang="en-US" dirty="0" smtClean="0"/>
            <a:t>.</a:t>
          </a:r>
        </a:p>
        <a:p>
          <a:r>
            <a:rPr lang="en-US" dirty="0" smtClean="0"/>
            <a:t>.</a:t>
          </a:r>
        </a:p>
      </dgm:t>
    </dgm:pt>
    <dgm:pt modelId="{AF3BDA2B-1677-4C67-A58F-494799A66520}" type="parTrans" cxnId="{534FF335-FA57-4CD6-B522-7E2D663CC2BA}">
      <dgm:prSet/>
      <dgm:spPr/>
      <dgm:t>
        <a:bodyPr/>
        <a:lstStyle/>
        <a:p>
          <a:endParaRPr lang="en-US"/>
        </a:p>
      </dgm:t>
    </dgm:pt>
    <dgm:pt modelId="{902FD0A9-1041-43B4-8952-4549982054ED}" type="sibTrans" cxnId="{534FF335-FA57-4CD6-B522-7E2D663CC2BA}">
      <dgm:prSet/>
      <dgm:spPr>
        <a:solidFill>
          <a:schemeClr val="bg2">
            <a:lumMod val="90000"/>
          </a:schemeClr>
        </a:solidFill>
      </dgm:spPr>
      <dgm:t>
        <a:bodyPr/>
        <a:lstStyle/>
        <a:p>
          <a:endParaRPr lang="en-US"/>
        </a:p>
      </dgm:t>
    </dgm:pt>
    <dgm:pt modelId="{FDE12FF3-D79C-4311-BE80-0E60C25A0E2E}">
      <dgm:prSet phldrT="[Text]" custT="1"/>
      <dgm:spPr>
        <a:solidFill>
          <a:schemeClr val="bg2">
            <a:lumMod val="75000"/>
          </a:schemeClr>
        </a:solidFill>
      </dgm:spPr>
      <dgm:t>
        <a:bodyPr/>
        <a:lstStyle/>
        <a:p>
          <a:r>
            <a:rPr lang="en-US" sz="2000" dirty="0" smtClean="0"/>
            <a:t>BLK N Reset Release</a:t>
          </a:r>
          <a:endParaRPr lang="en-US" sz="2000" dirty="0"/>
        </a:p>
      </dgm:t>
    </dgm:pt>
    <dgm:pt modelId="{671B0769-B8CB-4447-8523-183BAD387DBB}" type="parTrans" cxnId="{29EA0B31-2775-44A6-B9BF-2E923471416E}">
      <dgm:prSet/>
      <dgm:spPr/>
      <dgm:t>
        <a:bodyPr/>
        <a:lstStyle/>
        <a:p>
          <a:endParaRPr lang="en-US"/>
        </a:p>
      </dgm:t>
    </dgm:pt>
    <dgm:pt modelId="{78A90804-5C01-46F3-8C50-781C0D369002}" type="sibTrans" cxnId="{29EA0B31-2775-44A6-B9BF-2E923471416E}">
      <dgm:prSet/>
      <dgm:spPr>
        <a:solidFill>
          <a:schemeClr val="bg2">
            <a:lumMod val="90000"/>
          </a:schemeClr>
        </a:solidFill>
      </dgm:spPr>
      <dgm:t>
        <a:bodyPr/>
        <a:lstStyle/>
        <a:p>
          <a:endParaRPr lang="en-US"/>
        </a:p>
      </dgm:t>
    </dgm:pt>
    <dgm:pt modelId="{40B16491-D758-4BC1-9F3E-52CD57B3AEAE}">
      <dgm:prSet phldrT="[Text]" custT="1"/>
      <dgm:spPr>
        <a:solidFill>
          <a:schemeClr val="bg2">
            <a:lumMod val="75000"/>
          </a:schemeClr>
        </a:solidFill>
      </dgm:spPr>
      <dgm:t>
        <a:bodyPr/>
        <a:lstStyle/>
        <a:p>
          <a:r>
            <a:rPr lang="en-US" sz="2000" dirty="0" smtClean="0"/>
            <a:t>BLK CPU Reset Release</a:t>
          </a:r>
          <a:endParaRPr lang="en-US" sz="2000" dirty="0"/>
        </a:p>
      </dgm:t>
    </dgm:pt>
    <dgm:pt modelId="{C9E581EF-21C3-4A13-8454-90D90E79DB15}" type="parTrans" cxnId="{45000D7C-5FE5-472F-80DA-9C12BF20712D}">
      <dgm:prSet/>
      <dgm:spPr/>
      <dgm:t>
        <a:bodyPr/>
        <a:lstStyle/>
        <a:p>
          <a:endParaRPr lang="en-US"/>
        </a:p>
      </dgm:t>
    </dgm:pt>
    <dgm:pt modelId="{9CD6832E-7764-4F27-A102-A161785DA0CC}" type="sibTrans" cxnId="{45000D7C-5FE5-472F-80DA-9C12BF20712D}">
      <dgm:prSet/>
      <dgm:spPr/>
      <dgm:t>
        <a:bodyPr/>
        <a:lstStyle/>
        <a:p>
          <a:endParaRPr lang="en-US"/>
        </a:p>
      </dgm:t>
    </dgm:pt>
    <dgm:pt modelId="{62C201E7-45B8-42BC-8A68-F235D3340068}" type="pres">
      <dgm:prSet presAssocID="{AC9EBA64-0133-4DAB-8947-E49614453E52}" presName="Name0" presStyleCnt="0">
        <dgm:presLayoutVars>
          <dgm:dir/>
          <dgm:resizeHandles/>
        </dgm:presLayoutVars>
      </dgm:prSet>
      <dgm:spPr/>
    </dgm:pt>
    <dgm:pt modelId="{D0A939B3-6994-43D9-9CC8-E7FB456E9DDC}" type="pres">
      <dgm:prSet presAssocID="{D506AE78-657F-40EA-930A-432E07A370ED}" presName="compNode" presStyleCnt="0"/>
      <dgm:spPr/>
    </dgm:pt>
    <dgm:pt modelId="{A494B15D-898A-4EA7-B8C3-FAA8EFDAE8A3}" type="pres">
      <dgm:prSet presAssocID="{D506AE78-657F-40EA-930A-432E07A370ED}" presName="dummyConnPt" presStyleCnt="0"/>
      <dgm:spPr/>
    </dgm:pt>
    <dgm:pt modelId="{A2FF88EF-0D70-441F-B0BE-1C7B4F340431}" type="pres">
      <dgm:prSet presAssocID="{D506AE78-657F-40EA-930A-432E07A370ED}" presName="node" presStyleLbl="node1" presStyleIdx="0" presStyleCnt="9">
        <dgm:presLayoutVars>
          <dgm:bulletEnabled val="1"/>
        </dgm:presLayoutVars>
      </dgm:prSet>
      <dgm:spPr/>
      <dgm:t>
        <a:bodyPr/>
        <a:lstStyle/>
        <a:p>
          <a:endParaRPr lang="en-US"/>
        </a:p>
      </dgm:t>
    </dgm:pt>
    <dgm:pt modelId="{50DB3BFB-DEDF-4733-AED1-E5EB1BA2629A}" type="pres">
      <dgm:prSet presAssocID="{531ABF00-BA64-417F-B09C-87DB6D61F8F3}" presName="sibTrans" presStyleLbl="bgSibTrans2D1" presStyleIdx="0" presStyleCnt="8"/>
      <dgm:spPr/>
    </dgm:pt>
    <dgm:pt modelId="{5E791533-BB57-40E4-B86D-7AF95F24942A}" type="pres">
      <dgm:prSet presAssocID="{6D6B4BE6-4204-4F7C-B32A-17250575E5FC}" presName="compNode" presStyleCnt="0"/>
      <dgm:spPr/>
    </dgm:pt>
    <dgm:pt modelId="{76B2BA1D-5A5B-4488-9892-B6E3B0B950F8}" type="pres">
      <dgm:prSet presAssocID="{6D6B4BE6-4204-4F7C-B32A-17250575E5FC}" presName="dummyConnPt" presStyleCnt="0"/>
      <dgm:spPr/>
    </dgm:pt>
    <dgm:pt modelId="{0DB73E68-9D88-411C-8D48-C66EC1D9EF73}" type="pres">
      <dgm:prSet presAssocID="{6D6B4BE6-4204-4F7C-B32A-17250575E5FC}" presName="node" presStyleLbl="node1" presStyleIdx="1" presStyleCnt="9">
        <dgm:presLayoutVars>
          <dgm:bulletEnabled val="1"/>
        </dgm:presLayoutVars>
      </dgm:prSet>
      <dgm:spPr/>
      <dgm:t>
        <a:bodyPr/>
        <a:lstStyle/>
        <a:p>
          <a:endParaRPr lang="en-US"/>
        </a:p>
      </dgm:t>
    </dgm:pt>
    <dgm:pt modelId="{72B27070-600B-462A-A61E-BE66B9537EE3}" type="pres">
      <dgm:prSet presAssocID="{49705233-B7F0-4143-B9F8-EF032067806F}" presName="sibTrans" presStyleLbl="bgSibTrans2D1" presStyleIdx="1" presStyleCnt="8"/>
      <dgm:spPr/>
    </dgm:pt>
    <dgm:pt modelId="{7B239A93-74B5-45B7-972D-F6A0DF4EBEA1}" type="pres">
      <dgm:prSet presAssocID="{8F2B4AC4-4037-4036-8DF0-41D92A29DA0F}" presName="compNode" presStyleCnt="0"/>
      <dgm:spPr/>
    </dgm:pt>
    <dgm:pt modelId="{F625AF10-B83C-46B4-A3FC-9445BF8343F7}" type="pres">
      <dgm:prSet presAssocID="{8F2B4AC4-4037-4036-8DF0-41D92A29DA0F}" presName="dummyConnPt" presStyleCnt="0"/>
      <dgm:spPr/>
    </dgm:pt>
    <dgm:pt modelId="{13780321-8866-404A-97B3-E5A21E1977D2}" type="pres">
      <dgm:prSet presAssocID="{8F2B4AC4-4037-4036-8DF0-41D92A29DA0F}" presName="node" presStyleLbl="node1" presStyleIdx="2" presStyleCnt="9">
        <dgm:presLayoutVars>
          <dgm:bulletEnabled val="1"/>
        </dgm:presLayoutVars>
      </dgm:prSet>
      <dgm:spPr/>
    </dgm:pt>
    <dgm:pt modelId="{0AA99F7A-CA3E-419C-8AE4-DA8A29A90986}" type="pres">
      <dgm:prSet presAssocID="{57BE834C-E75C-47FA-9EE9-A45F931A6BBB}" presName="sibTrans" presStyleLbl="bgSibTrans2D1" presStyleIdx="2" presStyleCnt="8"/>
      <dgm:spPr/>
    </dgm:pt>
    <dgm:pt modelId="{08F6EC46-CB6B-4AEC-808F-54021C02318C}" type="pres">
      <dgm:prSet presAssocID="{AD7EDE2C-90B6-4236-B0BD-F819BE45BD24}" presName="compNode" presStyleCnt="0"/>
      <dgm:spPr/>
    </dgm:pt>
    <dgm:pt modelId="{237C2803-AF91-4F25-90A3-7858314287EF}" type="pres">
      <dgm:prSet presAssocID="{AD7EDE2C-90B6-4236-B0BD-F819BE45BD24}" presName="dummyConnPt" presStyleCnt="0"/>
      <dgm:spPr/>
    </dgm:pt>
    <dgm:pt modelId="{FDD4C0FE-5693-442F-80AF-B1475B947A40}" type="pres">
      <dgm:prSet presAssocID="{AD7EDE2C-90B6-4236-B0BD-F819BE45BD24}" presName="node" presStyleLbl="node1" presStyleIdx="3" presStyleCnt="9">
        <dgm:presLayoutVars>
          <dgm:bulletEnabled val="1"/>
        </dgm:presLayoutVars>
      </dgm:prSet>
      <dgm:spPr/>
    </dgm:pt>
    <dgm:pt modelId="{CD2572F1-9FDC-48F1-9186-4FE222F4E371}" type="pres">
      <dgm:prSet presAssocID="{AAD8357E-638B-4D3F-9F67-DF0677CA7028}" presName="sibTrans" presStyleLbl="bgSibTrans2D1" presStyleIdx="3" presStyleCnt="8"/>
      <dgm:spPr/>
    </dgm:pt>
    <dgm:pt modelId="{2A8E4083-54C0-44E2-9EC2-A774212A1FF5}" type="pres">
      <dgm:prSet presAssocID="{8E5D3086-C5FE-4945-9A66-8FAD18EFCD3F}" presName="compNode" presStyleCnt="0"/>
      <dgm:spPr/>
    </dgm:pt>
    <dgm:pt modelId="{EE9D0638-2938-482B-825E-B67C72456A0D}" type="pres">
      <dgm:prSet presAssocID="{8E5D3086-C5FE-4945-9A66-8FAD18EFCD3F}" presName="dummyConnPt" presStyleCnt="0"/>
      <dgm:spPr/>
    </dgm:pt>
    <dgm:pt modelId="{2CC733FF-9F40-47F1-B499-6C58291B64A6}" type="pres">
      <dgm:prSet presAssocID="{8E5D3086-C5FE-4945-9A66-8FAD18EFCD3F}" presName="node" presStyleLbl="node1" presStyleIdx="4" presStyleCnt="9">
        <dgm:presLayoutVars>
          <dgm:bulletEnabled val="1"/>
        </dgm:presLayoutVars>
      </dgm:prSet>
      <dgm:spPr/>
    </dgm:pt>
    <dgm:pt modelId="{98A1AC3A-203D-4886-8B19-234AEA7F8326}" type="pres">
      <dgm:prSet presAssocID="{9EB16F4E-02F1-432B-B931-458548F506A3}" presName="sibTrans" presStyleLbl="bgSibTrans2D1" presStyleIdx="4" presStyleCnt="8"/>
      <dgm:spPr/>
    </dgm:pt>
    <dgm:pt modelId="{A9AFF726-8811-411A-A056-19DCB553ADC3}" type="pres">
      <dgm:prSet presAssocID="{CF0BA398-5B14-433F-9A32-BBEDBC79BC46}" presName="compNode" presStyleCnt="0"/>
      <dgm:spPr/>
    </dgm:pt>
    <dgm:pt modelId="{A327BC87-297F-46B8-9D28-98514AB049E7}" type="pres">
      <dgm:prSet presAssocID="{CF0BA398-5B14-433F-9A32-BBEDBC79BC46}" presName="dummyConnPt" presStyleCnt="0"/>
      <dgm:spPr/>
    </dgm:pt>
    <dgm:pt modelId="{0613E769-B8B4-4D97-B3A4-B55050C6FF0D}" type="pres">
      <dgm:prSet presAssocID="{CF0BA398-5B14-433F-9A32-BBEDBC79BC46}" presName="node" presStyleLbl="node1" presStyleIdx="5" presStyleCnt="9">
        <dgm:presLayoutVars>
          <dgm:bulletEnabled val="1"/>
        </dgm:presLayoutVars>
      </dgm:prSet>
      <dgm:spPr/>
    </dgm:pt>
    <dgm:pt modelId="{09164409-E222-42CF-A3A4-708B2BAA08F8}" type="pres">
      <dgm:prSet presAssocID="{33E8A90E-4D73-42EC-A11A-9287B047CA32}" presName="sibTrans" presStyleLbl="bgSibTrans2D1" presStyleIdx="5" presStyleCnt="8"/>
      <dgm:spPr/>
    </dgm:pt>
    <dgm:pt modelId="{EF67989E-FF7C-4016-A44C-0BE1EF0FB4E0}" type="pres">
      <dgm:prSet presAssocID="{A2B31E10-24B4-4D4A-BE81-B530EAC45CAD}" presName="compNode" presStyleCnt="0"/>
      <dgm:spPr/>
    </dgm:pt>
    <dgm:pt modelId="{C686B493-ACE7-4BBC-94D6-B019A6FCC988}" type="pres">
      <dgm:prSet presAssocID="{A2B31E10-24B4-4D4A-BE81-B530EAC45CAD}" presName="dummyConnPt" presStyleCnt="0"/>
      <dgm:spPr/>
    </dgm:pt>
    <dgm:pt modelId="{75C060D5-D603-4645-86AC-590804172AF9}" type="pres">
      <dgm:prSet presAssocID="{A2B31E10-24B4-4D4A-BE81-B530EAC45CAD}" presName="node" presStyleLbl="node1" presStyleIdx="6" presStyleCnt="9">
        <dgm:presLayoutVars>
          <dgm:bulletEnabled val="1"/>
        </dgm:presLayoutVars>
      </dgm:prSet>
      <dgm:spPr/>
      <dgm:t>
        <a:bodyPr/>
        <a:lstStyle/>
        <a:p>
          <a:endParaRPr lang="en-US"/>
        </a:p>
      </dgm:t>
    </dgm:pt>
    <dgm:pt modelId="{48A55C87-4D70-4527-8625-824768B9B1BB}" type="pres">
      <dgm:prSet presAssocID="{902FD0A9-1041-43B4-8952-4549982054ED}" presName="sibTrans" presStyleLbl="bgSibTrans2D1" presStyleIdx="6" presStyleCnt="8"/>
      <dgm:spPr/>
    </dgm:pt>
    <dgm:pt modelId="{9CD7812C-744C-4A23-939A-070FC2F4A1B7}" type="pres">
      <dgm:prSet presAssocID="{FDE12FF3-D79C-4311-BE80-0E60C25A0E2E}" presName="compNode" presStyleCnt="0"/>
      <dgm:spPr/>
    </dgm:pt>
    <dgm:pt modelId="{219C1FAA-9E67-41F7-82A3-AC18EDD7222E}" type="pres">
      <dgm:prSet presAssocID="{FDE12FF3-D79C-4311-BE80-0E60C25A0E2E}" presName="dummyConnPt" presStyleCnt="0"/>
      <dgm:spPr/>
    </dgm:pt>
    <dgm:pt modelId="{E2949601-88C8-49D0-AE77-A49FCEE95F75}" type="pres">
      <dgm:prSet presAssocID="{FDE12FF3-D79C-4311-BE80-0E60C25A0E2E}" presName="node" presStyleLbl="node1" presStyleIdx="7" presStyleCnt="9">
        <dgm:presLayoutVars>
          <dgm:bulletEnabled val="1"/>
        </dgm:presLayoutVars>
      </dgm:prSet>
      <dgm:spPr/>
      <dgm:t>
        <a:bodyPr/>
        <a:lstStyle/>
        <a:p>
          <a:endParaRPr lang="en-US"/>
        </a:p>
      </dgm:t>
    </dgm:pt>
    <dgm:pt modelId="{1BEC0C78-AE82-4692-81BC-AB9FEE20F9E7}" type="pres">
      <dgm:prSet presAssocID="{78A90804-5C01-46F3-8C50-781C0D369002}" presName="sibTrans" presStyleLbl="bgSibTrans2D1" presStyleIdx="7" presStyleCnt="8"/>
      <dgm:spPr/>
    </dgm:pt>
    <dgm:pt modelId="{7C9F1F27-7D5F-4CC0-ACC8-58D1A8232A1F}" type="pres">
      <dgm:prSet presAssocID="{40B16491-D758-4BC1-9F3E-52CD57B3AEAE}" presName="compNode" presStyleCnt="0"/>
      <dgm:spPr/>
    </dgm:pt>
    <dgm:pt modelId="{EA25D203-D0AA-4C45-A849-3E5DB6781B25}" type="pres">
      <dgm:prSet presAssocID="{40B16491-D758-4BC1-9F3E-52CD57B3AEAE}" presName="dummyConnPt" presStyleCnt="0"/>
      <dgm:spPr/>
    </dgm:pt>
    <dgm:pt modelId="{5B074BD9-BC2A-422D-9B04-3463793C33C1}" type="pres">
      <dgm:prSet presAssocID="{40B16491-D758-4BC1-9F3E-52CD57B3AEAE}" presName="node" presStyleLbl="node1" presStyleIdx="8" presStyleCnt="9">
        <dgm:presLayoutVars>
          <dgm:bulletEnabled val="1"/>
        </dgm:presLayoutVars>
      </dgm:prSet>
      <dgm:spPr/>
      <dgm:t>
        <a:bodyPr/>
        <a:lstStyle/>
        <a:p>
          <a:endParaRPr lang="en-US"/>
        </a:p>
      </dgm:t>
    </dgm:pt>
  </dgm:ptLst>
  <dgm:cxnLst>
    <dgm:cxn modelId="{D0A4A701-7858-4259-BA2D-88D3F597EDAB}" type="presOf" srcId="{AC9EBA64-0133-4DAB-8947-E49614453E52}" destId="{62C201E7-45B8-42BC-8A68-F235D3340068}" srcOrd="0" destOrd="0" presId="urn:microsoft.com/office/officeart/2005/8/layout/bProcess4"/>
    <dgm:cxn modelId="{248DFFE4-2F90-445D-BCE1-1C60592DE12A}" type="presOf" srcId="{57BE834C-E75C-47FA-9EE9-A45F931A6BBB}" destId="{0AA99F7A-CA3E-419C-8AE4-DA8A29A90986}" srcOrd="0" destOrd="0" presId="urn:microsoft.com/office/officeart/2005/8/layout/bProcess4"/>
    <dgm:cxn modelId="{20377E11-E32B-46E0-8559-824E37DACB86}" type="presOf" srcId="{FDE12FF3-D79C-4311-BE80-0E60C25A0E2E}" destId="{E2949601-88C8-49D0-AE77-A49FCEE95F75}" srcOrd="0" destOrd="0" presId="urn:microsoft.com/office/officeart/2005/8/layout/bProcess4"/>
    <dgm:cxn modelId="{534FF335-FA57-4CD6-B522-7E2D663CC2BA}" srcId="{AC9EBA64-0133-4DAB-8947-E49614453E52}" destId="{A2B31E10-24B4-4D4A-BE81-B530EAC45CAD}" srcOrd="6" destOrd="0" parTransId="{AF3BDA2B-1677-4C67-A58F-494799A66520}" sibTransId="{902FD0A9-1041-43B4-8952-4549982054ED}"/>
    <dgm:cxn modelId="{6D95192E-4585-462C-A663-1424EC3749F8}" type="presOf" srcId="{8F2B4AC4-4037-4036-8DF0-41D92A29DA0F}" destId="{13780321-8866-404A-97B3-E5A21E1977D2}" srcOrd="0" destOrd="0" presId="urn:microsoft.com/office/officeart/2005/8/layout/bProcess4"/>
    <dgm:cxn modelId="{B3A56B0B-9B15-4791-BC21-78EA159A3BB9}" type="presOf" srcId="{49705233-B7F0-4143-B9F8-EF032067806F}" destId="{72B27070-600B-462A-A61E-BE66B9537EE3}" srcOrd="0" destOrd="0" presId="urn:microsoft.com/office/officeart/2005/8/layout/bProcess4"/>
    <dgm:cxn modelId="{F4D2747A-F363-4BA7-BF7C-70B213D355A9}" srcId="{AC9EBA64-0133-4DAB-8947-E49614453E52}" destId="{8E5D3086-C5FE-4945-9A66-8FAD18EFCD3F}" srcOrd="4" destOrd="0" parTransId="{EEFE4A0D-A16D-4AB4-8262-94BDC12B308D}" sibTransId="{9EB16F4E-02F1-432B-B931-458548F506A3}"/>
    <dgm:cxn modelId="{EF3E8800-F6E6-4F32-B5A2-7C164CEB51A7}" type="presOf" srcId="{CF0BA398-5B14-433F-9A32-BBEDBC79BC46}" destId="{0613E769-B8B4-4D97-B3A4-B55050C6FF0D}" srcOrd="0" destOrd="0" presId="urn:microsoft.com/office/officeart/2005/8/layout/bProcess4"/>
    <dgm:cxn modelId="{52FDC0E9-B8D2-48C7-B3CD-C44CCE940EE3}" srcId="{AC9EBA64-0133-4DAB-8947-E49614453E52}" destId="{6D6B4BE6-4204-4F7C-B32A-17250575E5FC}" srcOrd="1" destOrd="0" parTransId="{052AABC9-1173-44BE-BB2B-A96D20B2F8C9}" sibTransId="{49705233-B7F0-4143-B9F8-EF032067806F}"/>
    <dgm:cxn modelId="{A6C18A45-8EFE-4B17-991A-A0CFD7C6D08E}" type="presOf" srcId="{902FD0A9-1041-43B4-8952-4549982054ED}" destId="{48A55C87-4D70-4527-8625-824768B9B1BB}" srcOrd="0" destOrd="0" presId="urn:microsoft.com/office/officeart/2005/8/layout/bProcess4"/>
    <dgm:cxn modelId="{1B1BB145-3E2E-4BAA-879F-8197527247F4}" type="presOf" srcId="{A2B31E10-24B4-4D4A-BE81-B530EAC45CAD}" destId="{75C060D5-D603-4645-86AC-590804172AF9}" srcOrd="0" destOrd="0" presId="urn:microsoft.com/office/officeart/2005/8/layout/bProcess4"/>
    <dgm:cxn modelId="{C5EB6988-3B1D-42E8-958B-B48F1416167C}" type="presOf" srcId="{40B16491-D758-4BC1-9F3E-52CD57B3AEAE}" destId="{5B074BD9-BC2A-422D-9B04-3463793C33C1}" srcOrd="0" destOrd="0" presId="urn:microsoft.com/office/officeart/2005/8/layout/bProcess4"/>
    <dgm:cxn modelId="{F853826F-FC98-436B-A98A-2D8A19FDB65E}" type="presOf" srcId="{D506AE78-657F-40EA-930A-432E07A370ED}" destId="{A2FF88EF-0D70-441F-B0BE-1C7B4F340431}" srcOrd="0" destOrd="0" presId="urn:microsoft.com/office/officeart/2005/8/layout/bProcess4"/>
    <dgm:cxn modelId="{B880B931-95F8-45D0-B5D9-473DC62D3469}" srcId="{AC9EBA64-0133-4DAB-8947-E49614453E52}" destId="{8F2B4AC4-4037-4036-8DF0-41D92A29DA0F}" srcOrd="2" destOrd="0" parTransId="{6115537C-3C29-4FD6-8535-96CFFAA8CC5F}" sibTransId="{57BE834C-E75C-47FA-9EE9-A45F931A6BBB}"/>
    <dgm:cxn modelId="{B91905E7-0113-4965-B8F6-495BB51397D0}" type="presOf" srcId="{6D6B4BE6-4204-4F7C-B32A-17250575E5FC}" destId="{0DB73E68-9D88-411C-8D48-C66EC1D9EF73}" srcOrd="0" destOrd="0" presId="urn:microsoft.com/office/officeart/2005/8/layout/bProcess4"/>
    <dgm:cxn modelId="{A32F4264-AC99-4478-972A-D7C1888850B4}" type="presOf" srcId="{9EB16F4E-02F1-432B-B931-458548F506A3}" destId="{98A1AC3A-203D-4886-8B19-234AEA7F8326}" srcOrd="0" destOrd="0" presId="urn:microsoft.com/office/officeart/2005/8/layout/bProcess4"/>
    <dgm:cxn modelId="{C1C22704-6CF0-4AFC-A23C-E0A723D0564E}" srcId="{AC9EBA64-0133-4DAB-8947-E49614453E52}" destId="{AD7EDE2C-90B6-4236-B0BD-F819BE45BD24}" srcOrd="3" destOrd="0" parTransId="{3C8F5D3C-280C-4156-8747-037AD9AD31BE}" sibTransId="{AAD8357E-638B-4D3F-9F67-DF0677CA7028}"/>
    <dgm:cxn modelId="{A6D68F5B-D7C2-4234-B557-29E230AED7C9}" type="presOf" srcId="{AD7EDE2C-90B6-4236-B0BD-F819BE45BD24}" destId="{FDD4C0FE-5693-442F-80AF-B1475B947A40}" srcOrd="0" destOrd="0" presId="urn:microsoft.com/office/officeart/2005/8/layout/bProcess4"/>
    <dgm:cxn modelId="{16D6A9E2-89CD-4699-BDBA-5F241FE14677}" type="presOf" srcId="{531ABF00-BA64-417F-B09C-87DB6D61F8F3}" destId="{50DB3BFB-DEDF-4733-AED1-E5EB1BA2629A}" srcOrd="0" destOrd="0" presId="urn:microsoft.com/office/officeart/2005/8/layout/bProcess4"/>
    <dgm:cxn modelId="{27CDAC3E-F56C-4B99-BBF5-3A7761F786B4}" type="presOf" srcId="{AAD8357E-638B-4D3F-9F67-DF0677CA7028}" destId="{CD2572F1-9FDC-48F1-9186-4FE222F4E371}" srcOrd="0" destOrd="0" presId="urn:microsoft.com/office/officeart/2005/8/layout/bProcess4"/>
    <dgm:cxn modelId="{AABCA34A-F97B-47FE-B30A-3A20E46A3654}" srcId="{AC9EBA64-0133-4DAB-8947-E49614453E52}" destId="{CF0BA398-5B14-433F-9A32-BBEDBC79BC46}" srcOrd="5" destOrd="0" parTransId="{75C3C21F-BC03-4FFB-87A6-D10E7DA97A7E}" sibTransId="{33E8A90E-4D73-42EC-A11A-9287B047CA32}"/>
    <dgm:cxn modelId="{AC69892F-768F-43D9-90FF-FD35C067501A}" type="presOf" srcId="{78A90804-5C01-46F3-8C50-781C0D369002}" destId="{1BEC0C78-AE82-4692-81BC-AB9FEE20F9E7}" srcOrd="0" destOrd="0" presId="urn:microsoft.com/office/officeart/2005/8/layout/bProcess4"/>
    <dgm:cxn modelId="{29EA0B31-2775-44A6-B9BF-2E923471416E}" srcId="{AC9EBA64-0133-4DAB-8947-E49614453E52}" destId="{FDE12FF3-D79C-4311-BE80-0E60C25A0E2E}" srcOrd="7" destOrd="0" parTransId="{671B0769-B8CB-4447-8523-183BAD387DBB}" sibTransId="{78A90804-5C01-46F3-8C50-781C0D369002}"/>
    <dgm:cxn modelId="{AF1A4398-6B75-437F-A79B-AC3D971F3711}" type="presOf" srcId="{33E8A90E-4D73-42EC-A11A-9287B047CA32}" destId="{09164409-E222-42CF-A3A4-708B2BAA08F8}" srcOrd="0" destOrd="0" presId="urn:microsoft.com/office/officeart/2005/8/layout/bProcess4"/>
    <dgm:cxn modelId="{18516B46-30D5-4AE8-B5D4-83092F54418E}" srcId="{AC9EBA64-0133-4DAB-8947-E49614453E52}" destId="{D506AE78-657F-40EA-930A-432E07A370ED}" srcOrd="0" destOrd="0" parTransId="{65D8D128-C75D-40DD-B751-4DCB31D4DBFE}" sibTransId="{531ABF00-BA64-417F-B09C-87DB6D61F8F3}"/>
    <dgm:cxn modelId="{30E9CD7A-8FF5-4A4C-A7D8-A1D74C91D572}" type="presOf" srcId="{8E5D3086-C5FE-4945-9A66-8FAD18EFCD3F}" destId="{2CC733FF-9F40-47F1-B499-6C58291B64A6}" srcOrd="0" destOrd="0" presId="urn:microsoft.com/office/officeart/2005/8/layout/bProcess4"/>
    <dgm:cxn modelId="{45000D7C-5FE5-472F-80DA-9C12BF20712D}" srcId="{AC9EBA64-0133-4DAB-8947-E49614453E52}" destId="{40B16491-D758-4BC1-9F3E-52CD57B3AEAE}" srcOrd="8" destOrd="0" parTransId="{C9E581EF-21C3-4A13-8454-90D90E79DB15}" sibTransId="{9CD6832E-7764-4F27-A102-A161785DA0CC}"/>
    <dgm:cxn modelId="{DF9C502C-2B1F-413C-B08A-0AC864FCAF31}" type="presParOf" srcId="{62C201E7-45B8-42BC-8A68-F235D3340068}" destId="{D0A939B3-6994-43D9-9CC8-E7FB456E9DDC}" srcOrd="0" destOrd="0" presId="urn:microsoft.com/office/officeart/2005/8/layout/bProcess4"/>
    <dgm:cxn modelId="{2973A160-1BEF-4C87-98D2-7D3E046D96A8}" type="presParOf" srcId="{D0A939B3-6994-43D9-9CC8-E7FB456E9DDC}" destId="{A494B15D-898A-4EA7-B8C3-FAA8EFDAE8A3}" srcOrd="0" destOrd="0" presId="urn:microsoft.com/office/officeart/2005/8/layout/bProcess4"/>
    <dgm:cxn modelId="{2199145E-B878-41B7-A206-848936378EF4}" type="presParOf" srcId="{D0A939B3-6994-43D9-9CC8-E7FB456E9DDC}" destId="{A2FF88EF-0D70-441F-B0BE-1C7B4F340431}" srcOrd="1" destOrd="0" presId="urn:microsoft.com/office/officeart/2005/8/layout/bProcess4"/>
    <dgm:cxn modelId="{A34A6148-9B08-4D3C-8718-90D84EF305D4}" type="presParOf" srcId="{62C201E7-45B8-42BC-8A68-F235D3340068}" destId="{50DB3BFB-DEDF-4733-AED1-E5EB1BA2629A}" srcOrd="1" destOrd="0" presId="urn:microsoft.com/office/officeart/2005/8/layout/bProcess4"/>
    <dgm:cxn modelId="{70F6E7AB-5762-45D7-87B3-B1A152A0AA17}" type="presParOf" srcId="{62C201E7-45B8-42BC-8A68-F235D3340068}" destId="{5E791533-BB57-40E4-B86D-7AF95F24942A}" srcOrd="2" destOrd="0" presId="urn:microsoft.com/office/officeart/2005/8/layout/bProcess4"/>
    <dgm:cxn modelId="{544D7BE6-4F9D-437E-8477-0293E4E93E2D}" type="presParOf" srcId="{5E791533-BB57-40E4-B86D-7AF95F24942A}" destId="{76B2BA1D-5A5B-4488-9892-B6E3B0B950F8}" srcOrd="0" destOrd="0" presId="urn:microsoft.com/office/officeart/2005/8/layout/bProcess4"/>
    <dgm:cxn modelId="{A9A8F0C3-2D06-46B5-AC67-8BF61D66D74C}" type="presParOf" srcId="{5E791533-BB57-40E4-B86D-7AF95F24942A}" destId="{0DB73E68-9D88-411C-8D48-C66EC1D9EF73}" srcOrd="1" destOrd="0" presId="urn:microsoft.com/office/officeart/2005/8/layout/bProcess4"/>
    <dgm:cxn modelId="{9BB1EC7A-1EE9-40CB-9E42-A849574B15F9}" type="presParOf" srcId="{62C201E7-45B8-42BC-8A68-F235D3340068}" destId="{72B27070-600B-462A-A61E-BE66B9537EE3}" srcOrd="3" destOrd="0" presId="urn:microsoft.com/office/officeart/2005/8/layout/bProcess4"/>
    <dgm:cxn modelId="{516A2DB9-20AF-480B-BBE0-DE11BCBD5DE8}" type="presParOf" srcId="{62C201E7-45B8-42BC-8A68-F235D3340068}" destId="{7B239A93-74B5-45B7-972D-F6A0DF4EBEA1}" srcOrd="4" destOrd="0" presId="urn:microsoft.com/office/officeart/2005/8/layout/bProcess4"/>
    <dgm:cxn modelId="{AE6A9773-2618-4BBA-A747-E3D7F8E8AACC}" type="presParOf" srcId="{7B239A93-74B5-45B7-972D-F6A0DF4EBEA1}" destId="{F625AF10-B83C-46B4-A3FC-9445BF8343F7}" srcOrd="0" destOrd="0" presId="urn:microsoft.com/office/officeart/2005/8/layout/bProcess4"/>
    <dgm:cxn modelId="{7E1BF12F-12CC-45C6-A51E-0EFDD5DF6B71}" type="presParOf" srcId="{7B239A93-74B5-45B7-972D-F6A0DF4EBEA1}" destId="{13780321-8866-404A-97B3-E5A21E1977D2}" srcOrd="1" destOrd="0" presId="urn:microsoft.com/office/officeart/2005/8/layout/bProcess4"/>
    <dgm:cxn modelId="{02B742C1-70A5-490F-B39D-B126A1C4D1C3}" type="presParOf" srcId="{62C201E7-45B8-42BC-8A68-F235D3340068}" destId="{0AA99F7A-CA3E-419C-8AE4-DA8A29A90986}" srcOrd="5" destOrd="0" presId="urn:microsoft.com/office/officeart/2005/8/layout/bProcess4"/>
    <dgm:cxn modelId="{37A639DC-3057-4539-AA8D-4FD3FA36ECCE}" type="presParOf" srcId="{62C201E7-45B8-42BC-8A68-F235D3340068}" destId="{08F6EC46-CB6B-4AEC-808F-54021C02318C}" srcOrd="6" destOrd="0" presId="urn:microsoft.com/office/officeart/2005/8/layout/bProcess4"/>
    <dgm:cxn modelId="{2BF417AC-7A5F-4097-984F-612BCB0B5227}" type="presParOf" srcId="{08F6EC46-CB6B-4AEC-808F-54021C02318C}" destId="{237C2803-AF91-4F25-90A3-7858314287EF}" srcOrd="0" destOrd="0" presId="urn:microsoft.com/office/officeart/2005/8/layout/bProcess4"/>
    <dgm:cxn modelId="{7B14D9B2-9433-4CF4-AA00-F87B51E5D8F9}" type="presParOf" srcId="{08F6EC46-CB6B-4AEC-808F-54021C02318C}" destId="{FDD4C0FE-5693-442F-80AF-B1475B947A40}" srcOrd="1" destOrd="0" presId="urn:microsoft.com/office/officeart/2005/8/layout/bProcess4"/>
    <dgm:cxn modelId="{A3004069-BEE9-49C5-85DA-5EE91B9193A5}" type="presParOf" srcId="{62C201E7-45B8-42BC-8A68-F235D3340068}" destId="{CD2572F1-9FDC-48F1-9186-4FE222F4E371}" srcOrd="7" destOrd="0" presId="urn:microsoft.com/office/officeart/2005/8/layout/bProcess4"/>
    <dgm:cxn modelId="{0BCBCDF4-D4CC-475E-A8D2-EC25DA017FF6}" type="presParOf" srcId="{62C201E7-45B8-42BC-8A68-F235D3340068}" destId="{2A8E4083-54C0-44E2-9EC2-A774212A1FF5}" srcOrd="8" destOrd="0" presId="urn:microsoft.com/office/officeart/2005/8/layout/bProcess4"/>
    <dgm:cxn modelId="{10EC50F2-C28B-47B7-930D-04FC33C3A5FA}" type="presParOf" srcId="{2A8E4083-54C0-44E2-9EC2-A774212A1FF5}" destId="{EE9D0638-2938-482B-825E-B67C72456A0D}" srcOrd="0" destOrd="0" presId="urn:microsoft.com/office/officeart/2005/8/layout/bProcess4"/>
    <dgm:cxn modelId="{D12E10E8-2A30-4A3E-9CA6-F00C0B7FBB3B}" type="presParOf" srcId="{2A8E4083-54C0-44E2-9EC2-A774212A1FF5}" destId="{2CC733FF-9F40-47F1-B499-6C58291B64A6}" srcOrd="1" destOrd="0" presId="urn:microsoft.com/office/officeart/2005/8/layout/bProcess4"/>
    <dgm:cxn modelId="{E2C16383-F9AC-4E37-BEA2-A97B7952C98F}" type="presParOf" srcId="{62C201E7-45B8-42BC-8A68-F235D3340068}" destId="{98A1AC3A-203D-4886-8B19-234AEA7F8326}" srcOrd="9" destOrd="0" presId="urn:microsoft.com/office/officeart/2005/8/layout/bProcess4"/>
    <dgm:cxn modelId="{C7B9ED68-E3CC-46F5-8EE6-A53B1DB3C1FD}" type="presParOf" srcId="{62C201E7-45B8-42BC-8A68-F235D3340068}" destId="{A9AFF726-8811-411A-A056-19DCB553ADC3}" srcOrd="10" destOrd="0" presId="urn:microsoft.com/office/officeart/2005/8/layout/bProcess4"/>
    <dgm:cxn modelId="{5118C7DE-9B3D-44DA-9727-B9B45889AFA8}" type="presParOf" srcId="{A9AFF726-8811-411A-A056-19DCB553ADC3}" destId="{A327BC87-297F-46B8-9D28-98514AB049E7}" srcOrd="0" destOrd="0" presId="urn:microsoft.com/office/officeart/2005/8/layout/bProcess4"/>
    <dgm:cxn modelId="{5AEF23ED-497A-42F8-8AC8-08C496925487}" type="presParOf" srcId="{A9AFF726-8811-411A-A056-19DCB553ADC3}" destId="{0613E769-B8B4-4D97-B3A4-B55050C6FF0D}" srcOrd="1" destOrd="0" presId="urn:microsoft.com/office/officeart/2005/8/layout/bProcess4"/>
    <dgm:cxn modelId="{086E5B91-7EC2-40C8-8688-2802B8A7898D}" type="presParOf" srcId="{62C201E7-45B8-42BC-8A68-F235D3340068}" destId="{09164409-E222-42CF-A3A4-708B2BAA08F8}" srcOrd="11" destOrd="0" presId="urn:microsoft.com/office/officeart/2005/8/layout/bProcess4"/>
    <dgm:cxn modelId="{F750AA4C-41BB-490D-973C-B8CF32D209F1}" type="presParOf" srcId="{62C201E7-45B8-42BC-8A68-F235D3340068}" destId="{EF67989E-FF7C-4016-A44C-0BE1EF0FB4E0}" srcOrd="12" destOrd="0" presId="urn:microsoft.com/office/officeart/2005/8/layout/bProcess4"/>
    <dgm:cxn modelId="{E09AD2EE-708A-4DE5-B2BA-1DC726D9B50F}" type="presParOf" srcId="{EF67989E-FF7C-4016-A44C-0BE1EF0FB4E0}" destId="{C686B493-ACE7-4BBC-94D6-B019A6FCC988}" srcOrd="0" destOrd="0" presId="urn:microsoft.com/office/officeart/2005/8/layout/bProcess4"/>
    <dgm:cxn modelId="{81E09F0B-DA05-4305-94C5-1153613D00B5}" type="presParOf" srcId="{EF67989E-FF7C-4016-A44C-0BE1EF0FB4E0}" destId="{75C060D5-D603-4645-86AC-590804172AF9}" srcOrd="1" destOrd="0" presId="urn:microsoft.com/office/officeart/2005/8/layout/bProcess4"/>
    <dgm:cxn modelId="{EE7CE469-F845-45F5-A8B6-A857A0601E9B}" type="presParOf" srcId="{62C201E7-45B8-42BC-8A68-F235D3340068}" destId="{48A55C87-4D70-4527-8625-824768B9B1BB}" srcOrd="13" destOrd="0" presId="urn:microsoft.com/office/officeart/2005/8/layout/bProcess4"/>
    <dgm:cxn modelId="{D36926A3-45F8-4866-8088-84772F5F704F}" type="presParOf" srcId="{62C201E7-45B8-42BC-8A68-F235D3340068}" destId="{9CD7812C-744C-4A23-939A-070FC2F4A1B7}" srcOrd="14" destOrd="0" presId="urn:microsoft.com/office/officeart/2005/8/layout/bProcess4"/>
    <dgm:cxn modelId="{1E08F248-4DD3-48C6-ADDC-89F76749ADB0}" type="presParOf" srcId="{9CD7812C-744C-4A23-939A-070FC2F4A1B7}" destId="{219C1FAA-9E67-41F7-82A3-AC18EDD7222E}" srcOrd="0" destOrd="0" presId="urn:microsoft.com/office/officeart/2005/8/layout/bProcess4"/>
    <dgm:cxn modelId="{BAA2BEDB-2570-4D87-B35F-B8258D6F1BEF}" type="presParOf" srcId="{9CD7812C-744C-4A23-939A-070FC2F4A1B7}" destId="{E2949601-88C8-49D0-AE77-A49FCEE95F75}" srcOrd="1" destOrd="0" presId="urn:microsoft.com/office/officeart/2005/8/layout/bProcess4"/>
    <dgm:cxn modelId="{B3B7B88B-E16C-4C39-9639-B4AD86CCF146}" type="presParOf" srcId="{62C201E7-45B8-42BC-8A68-F235D3340068}" destId="{1BEC0C78-AE82-4692-81BC-AB9FEE20F9E7}" srcOrd="15" destOrd="0" presId="urn:microsoft.com/office/officeart/2005/8/layout/bProcess4"/>
    <dgm:cxn modelId="{50D09C76-A191-4A65-9BFC-0BBFA2372A49}" type="presParOf" srcId="{62C201E7-45B8-42BC-8A68-F235D3340068}" destId="{7C9F1F27-7D5F-4CC0-ACC8-58D1A8232A1F}" srcOrd="16" destOrd="0" presId="urn:microsoft.com/office/officeart/2005/8/layout/bProcess4"/>
    <dgm:cxn modelId="{66C9B0B7-C3DD-47FD-9025-CE26DBA440CC}" type="presParOf" srcId="{7C9F1F27-7D5F-4CC0-ACC8-58D1A8232A1F}" destId="{EA25D203-D0AA-4C45-A849-3E5DB6781B25}" srcOrd="0" destOrd="0" presId="urn:microsoft.com/office/officeart/2005/8/layout/bProcess4"/>
    <dgm:cxn modelId="{89002622-34CA-4083-8BD8-CF5B05FF44E4}" type="presParOf" srcId="{7C9F1F27-7D5F-4CC0-ACC8-58D1A8232A1F}" destId="{5B074BD9-BC2A-422D-9B04-3463793C33C1}" srcOrd="1" destOrd="0" presId="urn:microsoft.com/office/officeart/2005/8/layout/bProcess4"/>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046D95-7629-471F-A79D-474C6A61789A}">
      <dsp:nvSpPr>
        <dsp:cNvPr id="0" name=""/>
        <dsp:cNvSpPr/>
      </dsp:nvSpPr>
      <dsp:spPr>
        <a:xfrm>
          <a:off x="-6484777" y="-991805"/>
          <a:ext cx="7718524" cy="7718524"/>
        </a:xfrm>
        <a:prstGeom prst="blockArc">
          <a:avLst>
            <a:gd name="adj1" fmla="val 18900000"/>
            <a:gd name="adj2" fmla="val 2700000"/>
            <a:gd name="adj3" fmla="val 280"/>
          </a:avLst>
        </a:pr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5128C8-6CF7-435F-9E01-5E22D36DDAE2}">
      <dsp:nvSpPr>
        <dsp:cNvPr id="0" name=""/>
        <dsp:cNvSpPr/>
      </dsp:nvSpPr>
      <dsp:spPr>
        <a:xfrm>
          <a:off x="645610" y="440900"/>
          <a:ext cx="7728994" cy="882259"/>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00293" tIns="63500" rIns="63500" bIns="63500" numCol="1" spcCol="1270" anchor="ctr" anchorCtr="0">
          <a:noAutofit/>
        </a:bodyPr>
        <a:lstStyle/>
        <a:p>
          <a:pPr lvl="0" algn="l" defTabSz="1111250">
            <a:lnSpc>
              <a:spcPct val="90000"/>
            </a:lnSpc>
            <a:spcBef>
              <a:spcPct val="0"/>
            </a:spcBef>
            <a:spcAft>
              <a:spcPct val="35000"/>
            </a:spcAft>
          </a:pPr>
          <a:r>
            <a:rPr lang="en-US" sz="2500" kern="1200" dirty="0" smtClean="0"/>
            <a:t>Generic and Scalable Two-fold Testbench Architecture</a:t>
          </a:r>
          <a:endParaRPr lang="en-US" sz="2500" kern="1200" dirty="0"/>
        </a:p>
      </dsp:txBody>
      <dsp:txXfrm>
        <a:off x="645610" y="440900"/>
        <a:ext cx="7728994" cy="882259"/>
      </dsp:txXfrm>
    </dsp:sp>
    <dsp:sp modelId="{1D49E24E-653D-43CD-A58D-4AB7498F2AF3}">
      <dsp:nvSpPr>
        <dsp:cNvPr id="0" name=""/>
        <dsp:cNvSpPr/>
      </dsp:nvSpPr>
      <dsp:spPr>
        <a:xfrm>
          <a:off x="94198" y="330617"/>
          <a:ext cx="1102823" cy="1102823"/>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3">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EC2A13BF-B52F-417B-893B-16EB2D01CC49}">
      <dsp:nvSpPr>
        <dsp:cNvPr id="0" name=""/>
        <dsp:cNvSpPr/>
      </dsp:nvSpPr>
      <dsp:spPr>
        <a:xfrm>
          <a:off x="1151429" y="1764518"/>
          <a:ext cx="7223175" cy="882259"/>
        </a:xfrm>
        <a:prstGeom prst="rect">
          <a:avLst/>
        </a:prstGeom>
        <a:gradFill rotWithShape="0">
          <a:gsLst>
            <a:gs pos="0">
              <a:schemeClr val="accent3">
                <a:hueOff val="3000641"/>
                <a:satOff val="271"/>
                <a:lumOff val="-2877"/>
                <a:alphaOff val="0"/>
                <a:tint val="50000"/>
                <a:satMod val="300000"/>
              </a:schemeClr>
            </a:gs>
            <a:gs pos="35000">
              <a:schemeClr val="accent3">
                <a:hueOff val="3000641"/>
                <a:satOff val="271"/>
                <a:lumOff val="-2877"/>
                <a:alphaOff val="0"/>
                <a:tint val="37000"/>
                <a:satMod val="300000"/>
              </a:schemeClr>
            </a:gs>
            <a:gs pos="100000">
              <a:schemeClr val="accent3">
                <a:hueOff val="3000641"/>
                <a:satOff val="271"/>
                <a:lumOff val="-2877"/>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00293" tIns="63500" rIns="63500" bIns="63500" numCol="1" spcCol="1270" anchor="ctr" anchorCtr="0">
          <a:noAutofit/>
        </a:bodyPr>
        <a:lstStyle/>
        <a:p>
          <a:pPr lvl="0" algn="l" defTabSz="1111250">
            <a:lnSpc>
              <a:spcPct val="90000"/>
            </a:lnSpc>
            <a:spcBef>
              <a:spcPct val="0"/>
            </a:spcBef>
            <a:spcAft>
              <a:spcPct val="35000"/>
            </a:spcAft>
          </a:pPr>
          <a:r>
            <a:rPr lang="en-US" sz="2500" kern="1200" dirty="0" smtClean="0"/>
            <a:t>Multi level re-use from Sub-system to SoC, DV to SW ( Driver Development) and across projects</a:t>
          </a:r>
          <a:endParaRPr lang="en-US" sz="2500" kern="1200" dirty="0"/>
        </a:p>
      </dsp:txBody>
      <dsp:txXfrm>
        <a:off x="1151429" y="1764518"/>
        <a:ext cx="7223175" cy="882259"/>
      </dsp:txXfrm>
    </dsp:sp>
    <dsp:sp modelId="{C549544A-AF96-45A8-8DA6-47459F425322}">
      <dsp:nvSpPr>
        <dsp:cNvPr id="0" name=""/>
        <dsp:cNvSpPr/>
      </dsp:nvSpPr>
      <dsp:spPr>
        <a:xfrm>
          <a:off x="600017" y="1654235"/>
          <a:ext cx="1102823" cy="1102823"/>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3">
              <a:hueOff val="3000641"/>
              <a:satOff val="271"/>
              <a:lumOff val="-2877"/>
              <a:alphaOff val="0"/>
            </a:schemeClr>
          </a:solidFill>
          <a:prstDash val="solid"/>
        </a:ln>
        <a:effectLst/>
      </dsp:spPr>
      <dsp:style>
        <a:lnRef idx="1">
          <a:scrgbClr r="0" g="0" b="0"/>
        </a:lnRef>
        <a:fillRef idx="2">
          <a:scrgbClr r="0" g="0" b="0"/>
        </a:fillRef>
        <a:effectRef idx="0">
          <a:scrgbClr r="0" g="0" b="0"/>
        </a:effectRef>
        <a:fontRef idx="minor"/>
      </dsp:style>
    </dsp:sp>
    <dsp:sp modelId="{D9247686-A171-42A2-A11A-A62D3FB3556E}">
      <dsp:nvSpPr>
        <dsp:cNvPr id="0" name=""/>
        <dsp:cNvSpPr/>
      </dsp:nvSpPr>
      <dsp:spPr>
        <a:xfrm>
          <a:off x="1151429" y="3088136"/>
          <a:ext cx="7223175" cy="882259"/>
        </a:xfrm>
        <a:prstGeom prst="rect">
          <a:avLst/>
        </a:prstGeom>
        <a:gradFill rotWithShape="0">
          <a:gsLst>
            <a:gs pos="0">
              <a:schemeClr val="accent3">
                <a:hueOff val="6001281"/>
                <a:satOff val="542"/>
                <a:lumOff val="-5754"/>
                <a:alphaOff val="0"/>
                <a:tint val="50000"/>
                <a:satMod val="300000"/>
              </a:schemeClr>
            </a:gs>
            <a:gs pos="35000">
              <a:schemeClr val="accent3">
                <a:hueOff val="6001281"/>
                <a:satOff val="542"/>
                <a:lumOff val="-5754"/>
                <a:alphaOff val="0"/>
                <a:tint val="37000"/>
                <a:satMod val="300000"/>
              </a:schemeClr>
            </a:gs>
            <a:gs pos="100000">
              <a:schemeClr val="accent3">
                <a:hueOff val="6001281"/>
                <a:satOff val="542"/>
                <a:lumOff val="-575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00293" tIns="63500" rIns="63500" bIns="63500" numCol="1" spcCol="1270" anchor="ctr" anchorCtr="0">
          <a:noAutofit/>
        </a:bodyPr>
        <a:lstStyle/>
        <a:p>
          <a:pPr lvl="0" algn="l" defTabSz="1111250">
            <a:lnSpc>
              <a:spcPct val="90000"/>
            </a:lnSpc>
            <a:spcBef>
              <a:spcPct val="0"/>
            </a:spcBef>
            <a:spcAft>
              <a:spcPct val="35000"/>
            </a:spcAft>
          </a:pPr>
          <a:r>
            <a:rPr lang="en-US" sz="2500" kern="1200" dirty="0" smtClean="0"/>
            <a:t>Faster Closure on DUT coverage using different Interrupt groups with varieties of SW workloads</a:t>
          </a:r>
          <a:endParaRPr lang="en-US" sz="2500" kern="1200" dirty="0" smtClean="0"/>
        </a:p>
      </dsp:txBody>
      <dsp:txXfrm>
        <a:off x="1151429" y="3088136"/>
        <a:ext cx="7223175" cy="882259"/>
      </dsp:txXfrm>
    </dsp:sp>
    <dsp:sp modelId="{3DCC74E5-7260-4F7E-9360-5FE01E838976}">
      <dsp:nvSpPr>
        <dsp:cNvPr id="0" name=""/>
        <dsp:cNvSpPr/>
      </dsp:nvSpPr>
      <dsp:spPr>
        <a:xfrm>
          <a:off x="600017" y="2977854"/>
          <a:ext cx="1102823" cy="1102823"/>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3">
              <a:hueOff val="6001281"/>
              <a:satOff val="542"/>
              <a:lumOff val="-5754"/>
              <a:alphaOff val="0"/>
            </a:schemeClr>
          </a:solidFill>
          <a:prstDash val="solid"/>
        </a:ln>
        <a:effectLst/>
      </dsp:spPr>
      <dsp:style>
        <a:lnRef idx="1">
          <a:scrgbClr r="0" g="0" b="0"/>
        </a:lnRef>
        <a:fillRef idx="2">
          <a:scrgbClr r="0" g="0" b="0"/>
        </a:fillRef>
        <a:effectRef idx="0">
          <a:scrgbClr r="0" g="0" b="0"/>
        </a:effectRef>
        <a:fontRef idx="minor"/>
      </dsp:style>
    </dsp:sp>
    <dsp:sp modelId="{A9A53A70-C876-4538-AF4F-710227F1A6DA}">
      <dsp:nvSpPr>
        <dsp:cNvPr id="0" name=""/>
        <dsp:cNvSpPr/>
      </dsp:nvSpPr>
      <dsp:spPr>
        <a:xfrm>
          <a:off x="645610" y="4411754"/>
          <a:ext cx="7728994" cy="882259"/>
        </a:xfrm>
        <a:prstGeom prst="rect">
          <a:avLst/>
        </a:prstGeom>
        <a:gradFill rotWithShape="0">
          <a:gsLst>
            <a:gs pos="0">
              <a:schemeClr val="accent3">
                <a:hueOff val="9001922"/>
                <a:satOff val="813"/>
                <a:lumOff val="-8631"/>
                <a:alphaOff val="0"/>
                <a:tint val="50000"/>
                <a:satMod val="300000"/>
              </a:schemeClr>
            </a:gs>
            <a:gs pos="35000">
              <a:schemeClr val="accent3">
                <a:hueOff val="9001922"/>
                <a:satOff val="813"/>
                <a:lumOff val="-8631"/>
                <a:alphaOff val="0"/>
                <a:tint val="37000"/>
                <a:satMod val="300000"/>
              </a:schemeClr>
            </a:gs>
            <a:gs pos="100000">
              <a:schemeClr val="accent3">
                <a:hueOff val="9001922"/>
                <a:satOff val="813"/>
                <a:lumOff val="-863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00293" tIns="63500" rIns="63500" bIns="63500" numCol="1" spcCol="1270" anchor="ctr" anchorCtr="0">
          <a:noAutofit/>
        </a:bodyPr>
        <a:lstStyle/>
        <a:p>
          <a:pPr lvl="0" algn="l" defTabSz="1111250">
            <a:lnSpc>
              <a:spcPct val="90000"/>
            </a:lnSpc>
            <a:spcBef>
              <a:spcPct val="0"/>
            </a:spcBef>
            <a:spcAft>
              <a:spcPct val="35000"/>
            </a:spcAft>
          </a:pPr>
          <a:r>
            <a:rPr lang="en-US" sz="2500" kern="1200" dirty="0" smtClean="0"/>
            <a:t>Ease of Power Estimation vector generation with different PST combinations</a:t>
          </a:r>
          <a:endParaRPr lang="en-US" sz="2500" kern="1200" dirty="0"/>
        </a:p>
      </dsp:txBody>
      <dsp:txXfrm>
        <a:off x="645610" y="4411754"/>
        <a:ext cx="7728994" cy="882259"/>
      </dsp:txXfrm>
    </dsp:sp>
    <dsp:sp modelId="{A1B06314-16F0-47C1-B092-ADF58F8A658B}">
      <dsp:nvSpPr>
        <dsp:cNvPr id="0" name=""/>
        <dsp:cNvSpPr/>
      </dsp:nvSpPr>
      <dsp:spPr>
        <a:xfrm>
          <a:off x="94198" y="4301472"/>
          <a:ext cx="1102823" cy="1102823"/>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3">
              <a:hueOff val="9001922"/>
              <a:satOff val="813"/>
              <a:lumOff val="-8631"/>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F4CDCE-02EC-46EA-95C5-1D57638637F8}">
      <dsp:nvSpPr>
        <dsp:cNvPr id="0" name=""/>
        <dsp:cNvSpPr/>
      </dsp:nvSpPr>
      <dsp:spPr>
        <a:xfrm>
          <a:off x="2609217" y="2379567"/>
          <a:ext cx="4279592" cy="4279804"/>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US" sz="3600" kern="1200" dirty="0" smtClean="0"/>
            <a:t>HW-SW Hybrid Co-Sim TB Architecture</a:t>
          </a:r>
          <a:endParaRPr lang="en-US" sz="3600" kern="1200" dirty="0"/>
        </a:p>
      </dsp:txBody>
      <dsp:txXfrm>
        <a:off x="3235949" y="3006330"/>
        <a:ext cx="3026128" cy="3026278"/>
      </dsp:txXfrm>
    </dsp:sp>
    <dsp:sp modelId="{6CB6BD35-EA31-4118-86A3-EF457F258577}">
      <dsp:nvSpPr>
        <dsp:cNvPr id="0" name=""/>
        <dsp:cNvSpPr/>
      </dsp:nvSpPr>
      <dsp:spPr>
        <a:xfrm>
          <a:off x="402292" y="0"/>
          <a:ext cx="8626953" cy="8993075"/>
        </a:xfrm>
        <a:prstGeom prst="blockArc">
          <a:avLst>
            <a:gd name="adj1" fmla="val 17527788"/>
            <a:gd name="adj2" fmla="val 4119114"/>
            <a:gd name="adj3" fmla="val 5750"/>
          </a:avLst>
        </a:prstGeom>
        <a:solidFill>
          <a:schemeClr val="accent5">
            <a:hueOff val="-3096518"/>
            <a:satOff val="31044"/>
            <a:lumOff val="-2156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E93489-1D2D-4D1F-B232-25B4EFDE5444}">
      <dsp:nvSpPr>
        <dsp:cNvPr id="0" name=""/>
        <dsp:cNvSpPr/>
      </dsp:nvSpPr>
      <dsp:spPr>
        <a:xfrm>
          <a:off x="6754553" y="758116"/>
          <a:ext cx="2292593" cy="2293234"/>
        </a:xfrm>
        <a:prstGeom prst="ellipse">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51E1343-B049-4190-A067-388DB9943572}">
      <dsp:nvSpPr>
        <dsp:cNvPr id="0" name=""/>
        <dsp:cNvSpPr/>
      </dsp:nvSpPr>
      <dsp:spPr>
        <a:xfrm>
          <a:off x="9221041" y="794987"/>
          <a:ext cx="3068724" cy="2219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l" defTabSz="1066800">
            <a:lnSpc>
              <a:spcPct val="90000"/>
            </a:lnSpc>
            <a:spcBef>
              <a:spcPct val="0"/>
            </a:spcBef>
            <a:spcAft>
              <a:spcPct val="10000"/>
            </a:spcAft>
          </a:pPr>
          <a:r>
            <a:rPr lang="en-US" sz="2400" kern="1200" dirty="0" smtClean="0"/>
            <a:t>Different interrupts with different priority levels.</a:t>
          </a:r>
        </a:p>
      </dsp:txBody>
      <dsp:txXfrm>
        <a:off x="9221041" y="794987"/>
        <a:ext cx="3068724" cy="2219490"/>
      </dsp:txXfrm>
    </dsp:sp>
    <dsp:sp modelId="{832F8F7F-818B-4899-9152-F2588C966B4A}">
      <dsp:nvSpPr>
        <dsp:cNvPr id="0" name=""/>
        <dsp:cNvSpPr/>
      </dsp:nvSpPr>
      <dsp:spPr>
        <a:xfrm>
          <a:off x="7640648" y="3367007"/>
          <a:ext cx="2292593" cy="2293234"/>
        </a:xfrm>
        <a:prstGeom prst="ellipse">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A0BF8C7-BCA8-40F3-97DA-D3046098383C}">
      <dsp:nvSpPr>
        <dsp:cNvPr id="0" name=""/>
        <dsp:cNvSpPr/>
      </dsp:nvSpPr>
      <dsp:spPr>
        <a:xfrm>
          <a:off x="10119922" y="3399382"/>
          <a:ext cx="3068724" cy="2219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l" defTabSz="1066800">
            <a:lnSpc>
              <a:spcPct val="90000"/>
            </a:lnSpc>
            <a:spcBef>
              <a:spcPct val="0"/>
            </a:spcBef>
            <a:spcAft>
              <a:spcPct val="10000"/>
            </a:spcAft>
          </a:pPr>
          <a:r>
            <a:rPr lang="en-US" sz="2400" kern="1200" dirty="0" smtClean="0"/>
            <a:t>Dynamic On-Chip reset generation &amp; controllability</a:t>
          </a:r>
          <a:endParaRPr lang="en-US" sz="2400" kern="1200" dirty="0"/>
        </a:p>
      </dsp:txBody>
      <dsp:txXfrm>
        <a:off x="10119922" y="3399382"/>
        <a:ext cx="3068724" cy="2219490"/>
      </dsp:txXfrm>
    </dsp:sp>
    <dsp:sp modelId="{175B5C6D-EB26-4BBB-8215-C70A96DDE88B}">
      <dsp:nvSpPr>
        <dsp:cNvPr id="0" name=""/>
        <dsp:cNvSpPr/>
      </dsp:nvSpPr>
      <dsp:spPr>
        <a:xfrm>
          <a:off x="6754553" y="6012769"/>
          <a:ext cx="2292593" cy="2293234"/>
        </a:xfrm>
        <a:prstGeom prst="ellipse">
          <a:avLst/>
        </a:prstGeom>
        <a:solidFill>
          <a:schemeClr val="accent5">
            <a:tint val="50000"/>
            <a:hueOff val="-3599420"/>
            <a:satOff val="-3114"/>
            <a:lumOff val="-4163"/>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403DBAB-13B7-4844-A993-606CB258C0EA}">
      <dsp:nvSpPr>
        <dsp:cNvPr id="0" name=""/>
        <dsp:cNvSpPr/>
      </dsp:nvSpPr>
      <dsp:spPr>
        <a:xfrm>
          <a:off x="9358094" y="6467798"/>
          <a:ext cx="4232845" cy="18958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l" defTabSz="1066800">
            <a:lnSpc>
              <a:spcPct val="90000"/>
            </a:lnSpc>
            <a:spcBef>
              <a:spcPct val="0"/>
            </a:spcBef>
            <a:spcAft>
              <a:spcPct val="10000"/>
            </a:spcAft>
          </a:pPr>
          <a:endParaRPr lang="en-US" sz="2400" kern="1200" dirty="0" smtClean="0"/>
        </a:p>
        <a:p>
          <a:pPr lvl="0" algn="l" defTabSz="1066800">
            <a:lnSpc>
              <a:spcPct val="90000"/>
            </a:lnSpc>
            <a:spcBef>
              <a:spcPct val="0"/>
            </a:spcBef>
            <a:spcAft>
              <a:spcPct val="10000"/>
            </a:spcAft>
          </a:pPr>
          <a:r>
            <a:rPr lang="en-US" sz="2400" kern="1200" dirty="0" smtClean="0"/>
            <a:t>Random Power down entry/exit </a:t>
          </a:r>
        </a:p>
        <a:p>
          <a:pPr lvl="0" algn="l" defTabSz="1066800">
            <a:lnSpc>
              <a:spcPct val="90000"/>
            </a:lnSpc>
            <a:spcBef>
              <a:spcPct val="0"/>
            </a:spcBef>
            <a:spcAft>
              <a:spcPct val="10000"/>
            </a:spcAft>
          </a:pPr>
          <a:r>
            <a:rPr lang="en-US" sz="2400" kern="1200" dirty="0" smtClean="0"/>
            <a:t>System Power gating modes</a:t>
          </a:r>
        </a:p>
        <a:p>
          <a:pPr lvl="0" algn="l" defTabSz="1066800">
            <a:lnSpc>
              <a:spcPct val="90000"/>
            </a:lnSpc>
            <a:spcBef>
              <a:spcPct val="0"/>
            </a:spcBef>
            <a:spcAft>
              <a:spcPct val="10000"/>
            </a:spcAft>
          </a:pPr>
          <a:r>
            <a:rPr lang="en-US" sz="2400" kern="1200" dirty="0" smtClean="0"/>
            <a:t>Smart Isolation overrides</a:t>
          </a:r>
        </a:p>
        <a:p>
          <a:pPr lvl="0" algn="l" defTabSz="1066800">
            <a:lnSpc>
              <a:spcPct val="90000"/>
            </a:lnSpc>
            <a:spcBef>
              <a:spcPct val="0"/>
            </a:spcBef>
            <a:spcAft>
              <a:spcPct val="10000"/>
            </a:spcAft>
          </a:pPr>
          <a:endParaRPr lang="en-US" sz="2400" kern="1200" dirty="0" smtClean="0"/>
        </a:p>
        <a:p>
          <a:pPr lvl="0" algn="l" defTabSz="1066800">
            <a:lnSpc>
              <a:spcPct val="90000"/>
            </a:lnSpc>
            <a:spcBef>
              <a:spcPct val="0"/>
            </a:spcBef>
            <a:spcAft>
              <a:spcPct val="10000"/>
            </a:spcAft>
          </a:pPr>
          <a:endParaRPr lang="en-US" sz="2400" kern="1200" dirty="0"/>
        </a:p>
      </dsp:txBody>
      <dsp:txXfrm>
        <a:off x="9358094" y="6467798"/>
        <a:ext cx="4232845" cy="18958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DB3BFB-DEDF-4733-AED1-E5EB1BA2629A}">
      <dsp:nvSpPr>
        <dsp:cNvPr id="0" name=""/>
        <dsp:cNvSpPr/>
      </dsp:nvSpPr>
      <dsp:spPr>
        <a:xfrm rot="5400000">
          <a:off x="-57108" y="800965"/>
          <a:ext cx="1247514" cy="15080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2FF88EF-0D70-441F-B0BE-1C7B4F340431}">
      <dsp:nvSpPr>
        <dsp:cNvPr id="0" name=""/>
        <dsp:cNvSpPr/>
      </dsp:nvSpPr>
      <dsp:spPr>
        <a:xfrm>
          <a:off x="226956" y="493"/>
          <a:ext cx="1675563" cy="10053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PIN Reset Release</a:t>
          </a:r>
          <a:endParaRPr lang="en-US" sz="2000" kern="1200" dirty="0"/>
        </a:p>
      </dsp:txBody>
      <dsp:txXfrm>
        <a:off x="256401" y="29938"/>
        <a:ext cx="1616673" cy="946448"/>
      </dsp:txXfrm>
    </dsp:sp>
    <dsp:sp modelId="{72B27070-600B-462A-A61E-BE66B9537EE3}">
      <dsp:nvSpPr>
        <dsp:cNvPr id="0" name=""/>
        <dsp:cNvSpPr/>
      </dsp:nvSpPr>
      <dsp:spPr>
        <a:xfrm rot="5400000">
          <a:off x="-57108" y="2057638"/>
          <a:ext cx="1247514" cy="15080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DB73E68-9D88-411C-8D48-C66EC1D9EF73}">
      <dsp:nvSpPr>
        <dsp:cNvPr id="0" name=""/>
        <dsp:cNvSpPr/>
      </dsp:nvSpPr>
      <dsp:spPr>
        <a:xfrm>
          <a:off x="226956" y="1257166"/>
          <a:ext cx="1675563" cy="10053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Clock Mgmt. Unit Reset Release</a:t>
          </a:r>
          <a:endParaRPr lang="en-US" sz="2000" kern="1200" dirty="0"/>
        </a:p>
      </dsp:txBody>
      <dsp:txXfrm>
        <a:off x="256401" y="1286611"/>
        <a:ext cx="1616673" cy="946448"/>
      </dsp:txXfrm>
    </dsp:sp>
    <dsp:sp modelId="{0AA99F7A-CA3E-419C-8AE4-DA8A29A90986}">
      <dsp:nvSpPr>
        <dsp:cNvPr id="0" name=""/>
        <dsp:cNvSpPr/>
      </dsp:nvSpPr>
      <dsp:spPr>
        <a:xfrm>
          <a:off x="571227" y="2685974"/>
          <a:ext cx="2219341" cy="15080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3780321-8866-404A-97B3-E5A21E1977D2}">
      <dsp:nvSpPr>
        <dsp:cNvPr id="0" name=""/>
        <dsp:cNvSpPr/>
      </dsp:nvSpPr>
      <dsp:spPr>
        <a:xfrm>
          <a:off x="226956" y="2513839"/>
          <a:ext cx="1675563" cy="10053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RISC-V Core Reset Release</a:t>
          </a:r>
          <a:endParaRPr lang="en-US" sz="2000" kern="1200" dirty="0"/>
        </a:p>
      </dsp:txBody>
      <dsp:txXfrm>
        <a:off x="256401" y="2543284"/>
        <a:ext cx="1616673" cy="946448"/>
      </dsp:txXfrm>
    </dsp:sp>
    <dsp:sp modelId="{CD2572F1-9FDC-48F1-9186-4FE222F4E371}">
      <dsp:nvSpPr>
        <dsp:cNvPr id="0" name=""/>
        <dsp:cNvSpPr/>
      </dsp:nvSpPr>
      <dsp:spPr>
        <a:xfrm rot="16200000">
          <a:off x="2171391" y="2057638"/>
          <a:ext cx="1247514" cy="150800"/>
        </a:xfrm>
        <a:prstGeom prst="rect">
          <a:avLst/>
        </a:prstGeom>
        <a:solidFill>
          <a:schemeClr val="bg2">
            <a:lumMod val="90000"/>
          </a:schemeClr>
        </a:solidFill>
        <a:ln>
          <a:noFill/>
        </a:ln>
        <a:effectLst/>
      </dsp:spPr>
      <dsp:style>
        <a:lnRef idx="0">
          <a:scrgbClr r="0" g="0" b="0"/>
        </a:lnRef>
        <a:fillRef idx="1">
          <a:scrgbClr r="0" g="0" b="0"/>
        </a:fillRef>
        <a:effectRef idx="0">
          <a:scrgbClr r="0" g="0" b="0"/>
        </a:effectRef>
        <a:fontRef idx="minor">
          <a:schemeClr val="lt1"/>
        </a:fontRef>
      </dsp:style>
    </dsp:sp>
    <dsp:sp modelId="{FDD4C0FE-5693-442F-80AF-B1475B947A40}">
      <dsp:nvSpPr>
        <dsp:cNvPr id="0" name=""/>
        <dsp:cNvSpPr/>
      </dsp:nvSpPr>
      <dsp:spPr>
        <a:xfrm>
          <a:off x="2455456" y="2513839"/>
          <a:ext cx="1675563" cy="1005338"/>
        </a:xfrm>
        <a:prstGeom prst="roundRect">
          <a:avLst>
            <a:gd name="adj" fmla="val 10000"/>
          </a:avLst>
        </a:prstGeom>
        <a:solidFill>
          <a:schemeClr val="bg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BLK 1 Reset Release</a:t>
          </a:r>
          <a:endParaRPr lang="en-US" sz="2000" kern="1200" dirty="0"/>
        </a:p>
      </dsp:txBody>
      <dsp:txXfrm>
        <a:off x="2484901" y="2543284"/>
        <a:ext cx="1616673" cy="946448"/>
      </dsp:txXfrm>
    </dsp:sp>
    <dsp:sp modelId="{98A1AC3A-203D-4886-8B19-234AEA7F8326}">
      <dsp:nvSpPr>
        <dsp:cNvPr id="0" name=""/>
        <dsp:cNvSpPr/>
      </dsp:nvSpPr>
      <dsp:spPr>
        <a:xfrm rot="16200000">
          <a:off x="2171391" y="800965"/>
          <a:ext cx="1247514" cy="150800"/>
        </a:xfrm>
        <a:prstGeom prst="rect">
          <a:avLst/>
        </a:prstGeom>
        <a:solidFill>
          <a:schemeClr val="bg2">
            <a:lumMod val="90000"/>
          </a:schemeClr>
        </a:solidFill>
        <a:ln>
          <a:noFill/>
        </a:ln>
        <a:effectLst/>
      </dsp:spPr>
      <dsp:style>
        <a:lnRef idx="0">
          <a:scrgbClr r="0" g="0" b="0"/>
        </a:lnRef>
        <a:fillRef idx="1">
          <a:scrgbClr r="0" g="0" b="0"/>
        </a:fillRef>
        <a:effectRef idx="0">
          <a:scrgbClr r="0" g="0" b="0"/>
        </a:effectRef>
        <a:fontRef idx="minor">
          <a:schemeClr val="lt1"/>
        </a:fontRef>
      </dsp:style>
    </dsp:sp>
    <dsp:sp modelId="{2CC733FF-9F40-47F1-B499-6C58291B64A6}">
      <dsp:nvSpPr>
        <dsp:cNvPr id="0" name=""/>
        <dsp:cNvSpPr/>
      </dsp:nvSpPr>
      <dsp:spPr>
        <a:xfrm>
          <a:off x="2455456" y="1257166"/>
          <a:ext cx="1675563" cy="1005338"/>
        </a:xfrm>
        <a:prstGeom prst="roundRect">
          <a:avLst>
            <a:gd name="adj" fmla="val 10000"/>
          </a:avLst>
        </a:prstGeom>
        <a:solidFill>
          <a:schemeClr val="bg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BLK 2 Reset Release</a:t>
          </a:r>
          <a:endParaRPr lang="en-US" sz="2000" kern="1200" dirty="0"/>
        </a:p>
      </dsp:txBody>
      <dsp:txXfrm>
        <a:off x="2484901" y="1286611"/>
        <a:ext cx="1616673" cy="946448"/>
      </dsp:txXfrm>
    </dsp:sp>
    <dsp:sp modelId="{09164409-E222-42CF-A3A4-708B2BAA08F8}">
      <dsp:nvSpPr>
        <dsp:cNvPr id="0" name=""/>
        <dsp:cNvSpPr/>
      </dsp:nvSpPr>
      <dsp:spPr>
        <a:xfrm>
          <a:off x="2799727" y="172629"/>
          <a:ext cx="2219341" cy="150800"/>
        </a:xfrm>
        <a:prstGeom prst="rect">
          <a:avLst/>
        </a:prstGeom>
        <a:solidFill>
          <a:schemeClr val="bg2">
            <a:lumMod val="90000"/>
          </a:schemeClr>
        </a:solidFill>
        <a:ln>
          <a:noFill/>
        </a:ln>
        <a:effectLst/>
      </dsp:spPr>
      <dsp:style>
        <a:lnRef idx="0">
          <a:scrgbClr r="0" g="0" b="0"/>
        </a:lnRef>
        <a:fillRef idx="1">
          <a:scrgbClr r="0" g="0" b="0"/>
        </a:fillRef>
        <a:effectRef idx="0">
          <a:scrgbClr r="0" g="0" b="0"/>
        </a:effectRef>
        <a:fontRef idx="minor">
          <a:schemeClr val="lt1"/>
        </a:fontRef>
      </dsp:style>
    </dsp:sp>
    <dsp:sp modelId="{0613E769-B8B4-4D97-B3A4-B55050C6FF0D}">
      <dsp:nvSpPr>
        <dsp:cNvPr id="0" name=""/>
        <dsp:cNvSpPr/>
      </dsp:nvSpPr>
      <dsp:spPr>
        <a:xfrm>
          <a:off x="2455456" y="493"/>
          <a:ext cx="1675563" cy="1005338"/>
        </a:xfrm>
        <a:prstGeom prst="roundRect">
          <a:avLst>
            <a:gd name="adj" fmla="val 10000"/>
          </a:avLst>
        </a:prstGeom>
        <a:solidFill>
          <a:schemeClr val="bg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BLK 3 Reset Release</a:t>
          </a:r>
          <a:endParaRPr lang="en-US" sz="2000" kern="1200" dirty="0"/>
        </a:p>
      </dsp:txBody>
      <dsp:txXfrm>
        <a:off x="2484901" y="29938"/>
        <a:ext cx="1616673" cy="946448"/>
      </dsp:txXfrm>
    </dsp:sp>
    <dsp:sp modelId="{48A55C87-4D70-4527-8625-824768B9B1BB}">
      <dsp:nvSpPr>
        <dsp:cNvPr id="0" name=""/>
        <dsp:cNvSpPr/>
      </dsp:nvSpPr>
      <dsp:spPr>
        <a:xfrm rot="5400000">
          <a:off x="4399890" y="800965"/>
          <a:ext cx="1247514" cy="150800"/>
        </a:xfrm>
        <a:prstGeom prst="rect">
          <a:avLst/>
        </a:prstGeom>
        <a:solidFill>
          <a:schemeClr val="bg2">
            <a:lumMod val="90000"/>
          </a:schemeClr>
        </a:solidFill>
        <a:ln>
          <a:noFill/>
        </a:ln>
        <a:effectLst/>
      </dsp:spPr>
      <dsp:style>
        <a:lnRef idx="0">
          <a:scrgbClr r="0" g="0" b="0"/>
        </a:lnRef>
        <a:fillRef idx="1">
          <a:scrgbClr r="0" g="0" b="0"/>
        </a:fillRef>
        <a:effectRef idx="0">
          <a:scrgbClr r="0" g="0" b="0"/>
        </a:effectRef>
        <a:fontRef idx="minor">
          <a:schemeClr val="lt1"/>
        </a:fontRef>
      </dsp:style>
    </dsp:sp>
    <dsp:sp modelId="{75C060D5-D603-4645-86AC-590804172AF9}">
      <dsp:nvSpPr>
        <dsp:cNvPr id="0" name=""/>
        <dsp:cNvSpPr/>
      </dsp:nvSpPr>
      <dsp:spPr>
        <a:xfrm>
          <a:off x="4683956" y="493"/>
          <a:ext cx="1675563" cy="1005338"/>
        </a:xfrm>
        <a:prstGeom prst="roundRect">
          <a:avLst>
            <a:gd name="adj" fmla="val 10000"/>
          </a:avLst>
        </a:prstGeom>
        <a:solidFill>
          <a:schemeClr val="bg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a:t>
          </a:r>
        </a:p>
        <a:p>
          <a:pPr lvl="0" algn="ctr" defTabSz="1022350">
            <a:lnSpc>
              <a:spcPct val="90000"/>
            </a:lnSpc>
            <a:spcBef>
              <a:spcPct val="0"/>
            </a:spcBef>
            <a:spcAft>
              <a:spcPct val="35000"/>
            </a:spcAft>
          </a:pPr>
          <a:r>
            <a:rPr lang="en-US" sz="2300" kern="1200" dirty="0" smtClean="0"/>
            <a:t>.</a:t>
          </a:r>
        </a:p>
      </dsp:txBody>
      <dsp:txXfrm>
        <a:off x="4713401" y="29938"/>
        <a:ext cx="1616673" cy="946448"/>
      </dsp:txXfrm>
    </dsp:sp>
    <dsp:sp modelId="{1BEC0C78-AE82-4692-81BC-AB9FEE20F9E7}">
      <dsp:nvSpPr>
        <dsp:cNvPr id="0" name=""/>
        <dsp:cNvSpPr/>
      </dsp:nvSpPr>
      <dsp:spPr>
        <a:xfrm rot="5400000">
          <a:off x="4399890" y="2057638"/>
          <a:ext cx="1247514" cy="150800"/>
        </a:xfrm>
        <a:prstGeom prst="rect">
          <a:avLst/>
        </a:prstGeom>
        <a:solidFill>
          <a:schemeClr val="bg2">
            <a:lumMod val="90000"/>
          </a:schemeClr>
        </a:solidFill>
        <a:ln>
          <a:noFill/>
        </a:ln>
        <a:effectLst/>
      </dsp:spPr>
      <dsp:style>
        <a:lnRef idx="0">
          <a:scrgbClr r="0" g="0" b="0"/>
        </a:lnRef>
        <a:fillRef idx="1">
          <a:scrgbClr r="0" g="0" b="0"/>
        </a:fillRef>
        <a:effectRef idx="0">
          <a:scrgbClr r="0" g="0" b="0"/>
        </a:effectRef>
        <a:fontRef idx="minor">
          <a:schemeClr val="lt1"/>
        </a:fontRef>
      </dsp:style>
    </dsp:sp>
    <dsp:sp modelId="{E2949601-88C8-49D0-AE77-A49FCEE95F75}">
      <dsp:nvSpPr>
        <dsp:cNvPr id="0" name=""/>
        <dsp:cNvSpPr/>
      </dsp:nvSpPr>
      <dsp:spPr>
        <a:xfrm>
          <a:off x="4683956" y="1257166"/>
          <a:ext cx="1675563" cy="1005338"/>
        </a:xfrm>
        <a:prstGeom prst="roundRect">
          <a:avLst>
            <a:gd name="adj" fmla="val 10000"/>
          </a:avLst>
        </a:prstGeom>
        <a:solidFill>
          <a:schemeClr val="bg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BLK N Reset Release</a:t>
          </a:r>
          <a:endParaRPr lang="en-US" sz="2000" kern="1200" dirty="0"/>
        </a:p>
      </dsp:txBody>
      <dsp:txXfrm>
        <a:off x="4713401" y="1286611"/>
        <a:ext cx="1616673" cy="946448"/>
      </dsp:txXfrm>
    </dsp:sp>
    <dsp:sp modelId="{5B074BD9-BC2A-422D-9B04-3463793C33C1}">
      <dsp:nvSpPr>
        <dsp:cNvPr id="0" name=""/>
        <dsp:cNvSpPr/>
      </dsp:nvSpPr>
      <dsp:spPr>
        <a:xfrm>
          <a:off x="4683956" y="2513839"/>
          <a:ext cx="1675563" cy="1005338"/>
        </a:xfrm>
        <a:prstGeom prst="roundRect">
          <a:avLst>
            <a:gd name="adj" fmla="val 10000"/>
          </a:avLst>
        </a:prstGeom>
        <a:solidFill>
          <a:schemeClr val="bg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BLK CPU Reset Release</a:t>
          </a:r>
          <a:endParaRPr lang="en-US" sz="2000" kern="1200" dirty="0"/>
        </a:p>
      </dsp:txBody>
      <dsp:txXfrm>
        <a:off x="4713401" y="2543284"/>
        <a:ext cx="1616673" cy="946448"/>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11/layout/RadialPictureList">
  <dgm:title val="Radial Picture List"/>
  <dgm:desc val="Use to show relationships to a central idea. The Level 1 shape contains text and all Level 2 shapes contain a picture with corresponding text. Limited to four Level 2 pictures.  Unused pictures do not appear, but remain available if you switch layouts. Works best with a small amount of Level 2 text."/>
  <dgm:catLst>
    <dgm:cat type="picture" pri="2500"/>
    <dgm:cat type="officeonline" pri="25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Lst>
      <dgm:cxnLst>
        <dgm:cxn modelId="1" srcId="0" destId="10" srcOrd="0" destOrd="0"/>
        <dgm:cxn modelId="2" srcId="10" destId="11" srcOrd="0" destOrd="0"/>
        <dgm:cxn modelId="3" srcId="10" destId="1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Lst>
      <dgm:cxnLst>
        <dgm:cxn modelId="1" srcId="0" destId="10" srcOrd="0" destOrd="0"/>
        <dgm:cxn modelId="2" srcId="10" destId="11" srcOrd="0" destOrd="0"/>
        <dgm:cxn modelId="3" srcId="10" destId="12" srcOrd="1" destOrd="0"/>
        <dgm:cxn modelId="4" srcId="10" destId="13" srcOrd="2" destOrd="0"/>
        <dgm:cxn modelId="5" srcId="10" destId="14" srcOrd="3" destOrd="0"/>
      </dgm:cxnLst>
      <dgm:bg/>
      <dgm:whole/>
    </dgm:dataModel>
  </dgm:clrData>
  <dgm:layoutNode name="Name0">
    <dgm:varLst>
      <dgm:chMax val="1"/>
      <dgm:chPref val="1"/>
      <dgm:dir/>
      <dgm:resizeHandles/>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l" for="ch" forName="Accent" refType="w" fact="0"/>
              <dgm:constr type="t" for="ch" forName="Accent" refType="h" fact="0"/>
              <dgm:constr type="w" for="ch" forName="Accent" refType="w" fact="0.6747"/>
              <dgm:constr type="h" for="ch" forName="Accent" refType="h"/>
              <dgm:constr type="l" for="ch" forName="Child1" refType="w" fact="0.76"/>
              <dgm:constr type="t" for="ch" forName="Child1" refType="h" fact="0.3739"/>
              <dgm:constr type="w" for="ch" forName="Child1" refType="w" fact="0.24"/>
              <dgm:constr type="h" for="ch" forName="Child1" refType="h" fact="0.255"/>
              <dgm:constr type="l" for="ch" forName="Parent" refType="w" fact="0.1726"/>
              <dgm:constr type="t" for="ch" forName="Parent" refType="h" fact="0.2646"/>
              <dgm:constr type="w" for="ch" forName="Parent" refType="w" fact="0.3347"/>
              <dgm:constr type="h" for="ch" forName="Parent" refType="h" fact="0.4759"/>
              <dgm:constr type="l" for="ch" forName="Image1" refType="w" fact="0.5661"/>
              <dgm:constr type="t" for="ch" forName="Image1" refType="h" fact="0.3744"/>
              <dgm:constr type="w" for="ch" forName="Image1" refType="w" fact="0.1793"/>
              <dgm:constr type="h" for="ch" forName="Image1" refType="h" fact="0.255"/>
            </dgm:constrLst>
          </dgm:if>
          <dgm:if name="Name6"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 refType="w" fact="0"/>
              <dgm:constr type="t" for="ch" forName="Accent" refType="h" fact="0"/>
              <dgm:constr type="w" for="ch" forName="Accent" refType="w" fact="0.6946"/>
              <dgm:constr type="h" for="ch" forName="Accent" refType="h"/>
              <dgm:constr type="l" for="ch" forName="Parent" refType="w" fact="0.1777"/>
              <dgm:constr type="t" for="ch" forName="Parent" refType="h" fact="0.2646"/>
              <dgm:constr type="w" for="ch" forName="Parent" refType="w" fact="0.3446"/>
              <dgm:constr type="h" for="ch" forName="Parent" refType="h" fact="0.4759"/>
              <dgm:constr type="l" for="ch" forName="Image1" refType="w" fact="0.5531"/>
              <dgm:constr type="t" for="ch" forName="Image1" refType="h" fact="0.1585"/>
              <dgm:constr type="w" for="ch" forName="Image1" refType="w" fact="0.1846"/>
              <dgm:constr type="h" for="ch" forName="Image1" refType="h" fact="0.255"/>
              <dgm:constr type="l" for="ch" forName="Image2" refType="w" fact="0.5531"/>
              <dgm:constr type="t" for="ch" forName="Image2" refType="h" fact="0.5624"/>
              <dgm:constr type="w" for="ch" forName="Image2" refType="w" fact="0.1846"/>
              <dgm:constr type="h" for="ch" forName="Image2" refType="h" fact="0.255"/>
              <dgm:constr type="l" for="ch" forName="Child1" refType="w" fact="0.7529"/>
              <dgm:constr type="t" for="ch" forName="Child1" refType="h" fact="0.1618"/>
              <dgm:constr type="w" for="ch" forName="Child1" refType="w" fact="0.2471"/>
              <dgm:constr type="h" for="ch" forName="Child1" refType="h" fact="0.2468"/>
              <dgm:constr type="l" for="ch" forName="Child2" refType="w" fact="0.7529"/>
              <dgm:constr type="t" for="ch" forName="Child2" refType="h" fact="0.5657"/>
              <dgm:constr type="w" for="ch" forName="Child2" refType="w" fact="0.2471"/>
              <dgm:constr type="h" for="ch" forName="Child2" refType="h" fact="0.2468"/>
            </dgm:constrLst>
          </dgm:if>
          <dgm:if name="Name7"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 refType="w" fact="0"/>
              <dgm:constr type="t" for="ch" forName="Accent" refType="h" fact="0"/>
              <dgm:constr type="w" for="ch" forName="Accent" refType="w" fact="0.6747"/>
              <dgm:constr type="h" for="ch" forName="Accent" refType="h"/>
              <dgm:constr type="l" for="ch" forName="Parent" refType="w" fact="0.1726"/>
              <dgm:constr type="t" for="ch" forName="Parent" refType="h" fact="0.2646"/>
              <dgm:constr type="w" for="ch" forName="Parent" refType="w" fact="0.3347"/>
              <dgm:constr type="h" for="ch" forName="Parent" refType="h" fact="0.4759"/>
              <dgm:constr type="l" for="ch" forName="Image1" refType="w" fact="0.4968"/>
              <dgm:constr type="t" for="ch" forName="Image1" refType="h" fact="0.0843"/>
              <dgm:constr type="w" for="ch" forName="Image1" refType="w" fact="0.1793"/>
              <dgm:constr type="h" for="ch" forName="Image1" refType="h" fact="0.255"/>
              <dgm:constr type="l" for="ch" forName="Image2" refType="w" fact="0.5661"/>
              <dgm:constr type="t" for="ch" forName="Image2" refType="h" fact="0.3744"/>
              <dgm:constr type="w" for="ch" forName="Image2" refType="w" fact="0.1793"/>
              <dgm:constr type="h" for="ch" forName="Image2" refType="h" fact="0.255"/>
              <dgm:constr type="l" for="ch" forName="Image3" refType="w" fact="0.4968"/>
              <dgm:constr type="t" for="ch" forName="Image3" refType="h" fact="0.6686"/>
              <dgm:constr type="w" for="ch" forName="Image3" refType="w" fact="0.1793"/>
              <dgm:constr type="h" for="ch" forName="Image3" refType="h" fact="0.255"/>
              <dgm:constr type="l" for="ch" forName="Child1" refType="w" fact="0.6897"/>
              <dgm:constr type="t" for="ch" forName="Child1" refType="h" fact="0.0884"/>
              <dgm:constr type="w" for="ch" forName="Child1" refType="w" fact="0.24"/>
              <dgm:constr type="h" for="ch" forName="Child1" refType="h" fact="0.2468"/>
              <dgm:constr type="l" for="ch" forName="Child2" refType="w" fact="0.76"/>
              <dgm:constr type="t" for="ch" forName="Child2" refType="h" fact="0.378"/>
              <dgm:constr type="w" for="ch" forName="Child2" refType="w" fact="0.24"/>
              <dgm:constr type="h" for="ch" forName="Child2" refType="h" fact="0.2468"/>
              <dgm:constr type="l" for="ch" forName="Child3" refType="w" fact="0.6897"/>
              <dgm:constr type="t" for="ch" forName="Child3" refType="h" fact="0.6738"/>
              <dgm:constr type="w" for="ch" forName="Child3" refType="w" fact="0.24"/>
              <dgm:constr type="h" for="ch" forName="Child3" refType="h" fact="0.2468"/>
            </dgm:constrLst>
          </dgm:if>
          <dgm:else name="Name8">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 refType="w" fact="0"/>
              <dgm:constr type="t" for="ch" forName="Accent" refType="h" fact="0.0361"/>
              <dgm:constr type="w" for="ch" forName="Accent" refType="w" fact="0.6865"/>
              <dgm:constr type="h" for="ch" forName="Accent" refType="h" fact="0.9197"/>
              <dgm:constr type="l" for="ch" forName="Parent" refType="w" fact="0.1756"/>
              <dgm:constr type="t" for="ch" forName="Parent" refType="h" fact="0.2795"/>
              <dgm:constr type="w" for="ch" forName="Parent" refType="w" fact="0.3406"/>
              <dgm:constr type="h" for="ch" forName="Parent" refType="h" fact="0.4377"/>
              <dgm:constr type="l" for="ch" forName="Image1" refType="w" fact="0.425"/>
              <dgm:constr type="t" for="ch" forName="Image1" refType="h" fact="0"/>
              <dgm:constr type="w" for="ch" forName="Image1" refType="w" fact="0.1825"/>
              <dgm:constr type="h" for="ch" forName="Image1" refType="h" fact="0.2345"/>
              <dgm:constr type="l" for="ch" forName="Image2" refType="w" fact="0.5598"/>
              <dgm:constr type="t" for="ch" forName="Image2" refType="h" fact="0.2184"/>
              <dgm:constr type="w" for="ch" forName="Image2" refType="w" fact="0.1825"/>
              <dgm:constr type="h" for="ch" forName="Image2" refType="h" fact="0.2345"/>
              <dgm:constr type="l" for="ch" forName="Image3" refType="w" fact="0.5591"/>
              <dgm:constr type="t" for="ch" forName="Image3" refType="h" fact="0.5395"/>
              <dgm:constr type="w" for="ch" forName="Image3" refType="w" fact="0.1825"/>
              <dgm:constr type="h" for="ch" forName="Image3" refType="h" fact="0.2345"/>
              <dgm:constr type="l" for="ch" forName="Image4" refType="w" fact="0.425"/>
              <dgm:constr type="t" for="ch" forName="Image4" refType="h" fact="0.7655"/>
              <dgm:constr type="w" for="ch" forName="Image4" refType="w" fact="0.1825"/>
              <dgm:constr type="h" for="ch" forName="Image4" refType="h" fact="0.2345"/>
              <dgm:constr type="l" for="ch" forName="Child1" refType="w" fact="0.6214"/>
              <dgm:constr type="t" for="ch" forName="Child1" refType="h" fact="0.003"/>
              <dgm:constr type="w" for="ch" forName="Child1" refType="w" fact="0.2443"/>
              <dgm:constr type="h" for="ch" forName="Child1" refType="h" fact="0.227"/>
              <dgm:constr type="l" for="ch" forName="Child2" refType="w" fact="0.7557"/>
              <dgm:constr type="t" for="ch" forName="Child2" refType="h" fact="0.2225"/>
              <dgm:constr type="w" for="ch" forName="Child2" refType="w" fact="0.2443"/>
              <dgm:constr type="h" for="ch" forName="Child2" refType="h" fact="0.227"/>
              <dgm:constr type="l" for="ch" forName="Child3" refType="w" fact="0.7557"/>
              <dgm:constr type="t" for="ch" forName="Child3" refType="h" fact="0.5433"/>
              <dgm:constr type="w" for="ch" forName="Child3" refType="w" fact="0.2443"/>
              <dgm:constr type="h" for="ch" forName="Child3" refType="h" fact="0.227"/>
              <dgm:constr type="l" for="ch" forName="Child4" refType="w" fact="0.6214"/>
              <dgm:constr type="t" for="ch" forName="Child4" refType="h" fact="0.7703"/>
              <dgm:constr type="w" for="ch" forName="Child4" refType="w" fact="0.2443"/>
              <dgm:constr type="h" for="ch" forName="Child4" refType="h" fact="0.227"/>
            </dgm:constrLst>
          </dgm:else>
        </dgm:choose>
      </dgm:if>
      <dgm:else name="Name9">
        <dgm:choose name="Name10">
          <dgm:if name="Name11"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2"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r" for="ch" forName="Accent" refType="w"/>
              <dgm:constr type="t" for="ch" forName="Accent" refType="h" fact="0"/>
              <dgm:constr type="w" for="ch" forName="Accent" refType="w" fact="0.6747"/>
              <dgm:constr type="h" for="ch" forName="Accent" refType="h"/>
              <dgm:constr type="r" for="ch" forName="Child1" refType="w" fact="0.24"/>
              <dgm:constr type="t" for="ch" forName="Child1" refType="h" fact="0.3739"/>
              <dgm:constr type="w" for="ch" forName="Child1" refType="w" fact="0.24"/>
              <dgm:constr type="h" for="ch" forName="Child1" refType="h" fact="0.255"/>
              <dgm:constr type="r" for="ch" forName="Parent" refType="w" fact="0.8274"/>
              <dgm:constr type="t" for="ch" forName="Parent" refType="h" fact="0.2646"/>
              <dgm:constr type="w" for="ch" forName="Parent" refType="w" fact="0.3347"/>
              <dgm:constr type="h" for="ch" forName="Parent" refType="h" fact="0.4759"/>
              <dgm:constr type="r" for="ch" forName="Image1" refType="w" fact="0.4339"/>
              <dgm:constr type="t" for="ch" forName="Image1" refType="h" fact="0.3744"/>
              <dgm:constr type="w" for="ch" forName="Image1" refType="w" fact="0.1793"/>
              <dgm:constr type="h" for="ch" forName="Image1" refType="h" fact="0.255"/>
            </dgm:constrLst>
          </dgm:if>
          <dgm:if name="Name13"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 refType="w"/>
              <dgm:constr type="t" for="ch" forName="Accent" refType="h" fact="0"/>
              <dgm:constr type="w" for="ch" forName="Accent" refType="w" fact="0.6946"/>
              <dgm:constr type="h" for="ch" forName="Accent" refType="h"/>
              <dgm:constr type="r" for="ch" forName="Parent" refType="w" fact="0.8223"/>
              <dgm:constr type="t" for="ch" forName="Parent" refType="h" fact="0.2646"/>
              <dgm:constr type="w" for="ch" forName="Parent" refType="w" fact="0.3446"/>
              <dgm:constr type="h" for="ch" forName="Parent" refType="h" fact="0.4759"/>
              <dgm:constr type="r" for="ch" forName="Image1" refType="w" fact="0.4469"/>
              <dgm:constr type="t" for="ch" forName="Image1" refType="h" fact="0.1585"/>
              <dgm:constr type="w" for="ch" forName="Image1" refType="w" fact="0.1846"/>
              <dgm:constr type="h" for="ch" forName="Image1" refType="h" fact="0.255"/>
              <dgm:constr type="r" for="ch" forName="Image2" refType="w" fact="0.4469"/>
              <dgm:constr type="t" for="ch" forName="Image2" refType="h" fact="0.5624"/>
              <dgm:constr type="w" for="ch" forName="Image2" refType="w" fact="0.1846"/>
              <dgm:constr type="h" for="ch" forName="Image2" refType="h" fact="0.255"/>
              <dgm:constr type="r" for="ch" forName="Child1" refType="w" fact="0.2471"/>
              <dgm:constr type="t" for="ch" forName="Child1" refType="h" fact="0.1618"/>
              <dgm:constr type="w" for="ch" forName="Child1" refType="w" fact="0.2471"/>
              <dgm:constr type="h" for="ch" forName="Child1" refType="h" fact="0.2468"/>
              <dgm:constr type="r" for="ch" forName="Child2" refType="w" fact="0.2471"/>
              <dgm:constr type="t" for="ch" forName="Child2" refType="h" fact="0.5657"/>
              <dgm:constr type="w" for="ch" forName="Child2" refType="w" fact="0.2471"/>
              <dgm:constr type="h" for="ch" forName="Child2" refType="h" fact="0.2468"/>
            </dgm:constrLst>
          </dgm:if>
          <dgm:if name="Name14"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 refType="w"/>
              <dgm:constr type="t" for="ch" forName="Accent" refType="h" fact="0"/>
              <dgm:constr type="w" for="ch" forName="Accent" refType="w" fact="0.6747"/>
              <dgm:constr type="h" for="ch" forName="Accent" refType="h"/>
              <dgm:constr type="r" for="ch" forName="Parent" refType="w" fact="0.8274"/>
              <dgm:constr type="t" for="ch" forName="Parent" refType="h" fact="0.2646"/>
              <dgm:constr type="w" for="ch" forName="Parent" refType="w" fact="0.3347"/>
              <dgm:constr type="h" for="ch" forName="Parent" refType="h" fact="0.4759"/>
              <dgm:constr type="r" for="ch" forName="Image1" refType="w" fact="0.5032"/>
              <dgm:constr type="t" for="ch" forName="Image1" refType="h" fact="0.0843"/>
              <dgm:constr type="w" for="ch" forName="Image1" refType="w" fact="0.1793"/>
              <dgm:constr type="h" for="ch" forName="Image1" refType="h" fact="0.255"/>
              <dgm:constr type="r" for="ch" forName="Image2" refType="w" fact="0.4339"/>
              <dgm:constr type="t" for="ch" forName="Image2" refType="h" fact="0.3744"/>
              <dgm:constr type="w" for="ch" forName="Image2" refType="w" fact="0.1793"/>
              <dgm:constr type="h" for="ch" forName="Image2" refType="h" fact="0.255"/>
              <dgm:constr type="r" for="ch" forName="Image3" refType="w" fact="0.5032"/>
              <dgm:constr type="t" for="ch" forName="Image3" refType="h" fact="0.6686"/>
              <dgm:constr type="w" for="ch" forName="Image3" refType="w" fact="0.1793"/>
              <dgm:constr type="h" for="ch" forName="Image3" refType="h" fact="0.255"/>
              <dgm:constr type="r" for="ch" forName="Child1" refType="w" fact="0.3103"/>
              <dgm:constr type="t" for="ch" forName="Child1" refType="h" fact="0.0884"/>
              <dgm:constr type="w" for="ch" forName="Child1" refType="w" fact="0.24"/>
              <dgm:constr type="h" for="ch" forName="Child1" refType="h" fact="0.2468"/>
              <dgm:constr type="r" for="ch" forName="Child2" refType="w" fact="0.24"/>
              <dgm:constr type="t" for="ch" forName="Child2" refType="h" fact="0.378"/>
              <dgm:constr type="w" for="ch" forName="Child2" refType="w" fact="0.24"/>
              <dgm:constr type="h" for="ch" forName="Child2" refType="h" fact="0.2468"/>
              <dgm:constr type="r" for="ch" forName="Child3" refType="w" fact="0.3103"/>
              <dgm:constr type="t" for="ch" forName="Child3" refType="h" fact="0.6738"/>
              <dgm:constr type="w" for="ch" forName="Child3" refType="w" fact="0.24"/>
              <dgm:constr type="h" for="ch" forName="Child3" refType="h" fact="0.2468"/>
            </dgm:constrLst>
          </dgm:if>
          <dgm:else name="Name15">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 refType="w"/>
              <dgm:constr type="t" for="ch" forName="Accent" refType="h" fact="0.0361"/>
              <dgm:constr type="w" for="ch" forName="Accent" refType="w" fact="0.6865"/>
              <dgm:constr type="h" for="ch" forName="Accent" refType="h" fact="0.9197"/>
              <dgm:constr type="r" for="ch" forName="Parent" refType="w" fact="0.8244"/>
              <dgm:constr type="t" for="ch" forName="Parent" refType="h" fact="0.2795"/>
              <dgm:constr type="w" for="ch" forName="Parent" refType="w" fact="0.3406"/>
              <dgm:constr type="h" for="ch" forName="Parent" refType="h" fact="0.4377"/>
              <dgm:constr type="r" for="ch" forName="Image1" refType="w" fact="0.575"/>
              <dgm:constr type="t" for="ch" forName="Image1" refType="h" fact="0"/>
              <dgm:constr type="w" for="ch" forName="Image1" refType="w" fact="0.1825"/>
              <dgm:constr type="h" for="ch" forName="Image1" refType="h" fact="0.2345"/>
              <dgm:constr type="r" for="ch" forName="Image2" refType="w" fact="0.4402"/>
              <dgm:constr type="t" for="ch" forName="Image2" refType="h" fact="0.2184"/>
              <dgm:constr type="w" for="ch" forName="Image2" refType="w" fact="0.1825"/>
              <dgm:constr type="h" for="ch" forName="Image2" refType="h" fact="0.2345"/>
              <dgm:constr type="r" for="ch" forName="Image3" refType="w" fact="0.4409"/>
              <dgm:constr type="t" for="ch" forName="Image3" refType="h" fact="0.5395"/>
              <dgm:constr type="w" for="ch" forName="Image3" refType="w" fact="0.1825"/>
              <dgm:constr type="h" for="ch" forName="Image3" refType="h" fact="0.2345"/>
              <dgm:constr type="r" for="ch" forName="Image4" refType="w" fact="0.575"/>
              <dgm:constr type="t" for="ch" forName="Image4" refType="h" fact="0.7655"/>
              <dgm:constr type="w" for="ch" forName="Image4" refType="w" fact="0.1825"/>
              <dgm:constr type="h" for="ch" forName="Image4" refType="h" fact="0.2345"/>
              <dgm:constr type="r" for="ch" forName="Child1" refType="w" fact="0.3786"/>
              <dgm:constr type="t" for="ch" forName="Child1" refType="h" fact="0.003"/>
              <dgm:constr type="w" for="ch" forName="Child1" refType="w" fact="0.2443"/>
              <dgm:constr type="h" for="ch" forName="Child1" refType="h" fact="0.227"/>
              <dgm:constr type="r" for="ch" forName="Child2" refType="w" fact="0.2443"/>
              <dgm:constr type="t" for="ch" forName="Child2" refType="h" fact="0.2225"/>
              <dgm:constr type="w" for="ch" forName="Child2" refType="w" fact="0.2443"/>
              <dgm:constr type="h" for="ch" forName="Child2" refType="h" fact="0.227"/>
              <dgm:constr type="r" for="ch" forName="Child3" refType="w" fact="0.2443"/>
              <dgm:constr type="t" for="ch" forName="Child3" refType="h" fact="0.5433"/>
              <dgm:constr type="w" for="ch" forName="Child3" refType="w" fact="0.2443"/>
              <dgm:constr type="h" for="ch" forName="Child3" refType="h" fact="0.227"/>
              <dgm:constr type="r" for="ch" forName="Child4" refType="w" fact="0.3786"/>
              <dgm:constr type="t" for="ch" forName="Child4" refType="h" fact="0.7703"/>
              <dgm:constr type="w" for="ch" forName="Child4" refType="w" fact="0.2443"/>
              <dgm:constr type="h" for="ch" forName="Child4" refType="h" fact="0.227"/>
            </dgm:constrLst>
          </dgm:else>
        </dgm:choose>
      </dgm:else>
    </dgm:choose>
    <dgm:forEach name="wrapper" axis="self" ptType="parTrans">
      <dgm:forEach name="ImageRepeat" axis="self">
        <dgm:layoutNode name="Image" styleLbl="fgImgPlace1">
          <dgm:alg type="sp"/>
          <dgm:shape xmlns:r="http://schemas.openxmlformats.org/officeDocument/2006/relationships" type="ellipse" r:blip="" blipPhldr="1">
            <dgm:adjLst/>
          </dgm:shape>
          <dgm:presOf/>
        </dgm:layoutNode>
      </dgm:forEach>
    </dgm:forEach>
    <dgm:forEach name="Name16" axis="ch" ptType="node" cnt="1">
      <dgm:layoutNode name="Parent" styleLbl="node1">
        <dgm:varLst>
          <dgm:chMax val="4"/>
          <dgm:chPref val="3"/>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7" axis="ch ch" ptType="node node" st="1 1" cnt="1 1">
      <dgm:layoutNode name="Accent" styleLbl="node1">
        <dgm:alg type="sp"/>
        <dgm:choose name="Name18">
          <dgm:if name="Name19" func="var" arg="dir" op="equ" val="norm">
            <dgm:choose name="Name20">
              <dgm:if name="Name21" axis="followSib" ptType="node" func="cnt" op="equ" val="0">
                <dgm:shape xmlns:r="http://schemas.openxmlformats.org/officeDocument/2006/relationships" type="blockArc" r:blip="">
                  <dgm:adjLst>
                    <dgm:adj idx="1" val="-49.0368"/>
                    <dgm:adj idx="2" val="49.4265"/>
                    <dgm:adj idx="3" val="0.0564"/>
                  </dgm:adjLst>
                </dgm:shape>
              </dgm:if>
              <dgm:if name="Name22" axis="followSib" ptType="node" func="cnt" op="equ" val="1">
                <dgm:shape xmlns:r="http://schemas.openxmlformats.org/officeDocument/2006/relationships" type="blockArc" r:blip="">
                  <dgm:adjLst>
                    <dgm:adj idx="1" val="-64.2028"/>
                    <dgm:adj idx="2" val="64.5456"/>
                    <dgm:adj idx="3" val="0.0558"/>
                  </dgm:adjLst>
                </dgm:shape>
              </dgm:if>
              <dgm:if name="Name23" axis="followSib" ptType="node" func="cnt" op="equ" val="2">
                <dgm:shape xmlns:r="http://schemas.openxmlformats.org/officeDocument/2006/relationships" type="blockArc" r:blip="">
                  <dgm:adjLst>
                    <dgm:adj idx="1" val="-67.8702"/>
                    <dgm:adj idx="2" val="68.6519"/>
                    <dgm:adj idx="3" val="0.0575"/>
                  </dgm:adjLst>
                </dgm:shape>
              </dgm:if>
              <dgm:else name="Name24">
                <dgm:shape xmlns:r="http://schemas.openxmlformats.org/officeDocument/2006/relationships" type="blockArc" r:blip="">
                  <dgm:adjLst>
                    <dgm:adj idx="1" val="-84.8426"/>
                    <dgm:adj idx="2" val="84.8009"/>
                    <dgm:adj idx="3" val="0.0524"/>
                  </dgm:adjLst>
                </dgm:shape>
              </dgm:else>
            </dgm:choose>
          </dgm:if>
          <dgm:else name="Name25">
            <dgm:choose name="Name26">
              <dgm:if name="Name27" axis="followSib" ptType="node" func="cnt" op="equ" val="0">
                <dgm:shape xmlns:r="http://schemas.openxmlformats.org/officeDocument/2006/relationships" rot="180" type="blockArc" r:blip="">
                  <dgm:adjLst>
                    <dgm:adj idx="1" val="-49.0368"/>
                    <dgm:adj idx="2" val="49.4265"/>
                    <dgm:adj idx="3" val="0.0564"/>
                  </dgm:adjLst>
                </dgm:shape>
              </dgm:if>
              <dgm:if name="Name28" axis="followSib" ptType="node" func="cnt" op="equ" val="1">
                <dgm:shape xmlns:r="http://schemas.openxmlformats.org/officeDocument/2006/relationships" rot="180" type="blockArc" r:blip="">
                  <dgm:adjLst>
                    <dgm:adj idx="1" val="-64.2028"/>
                    <dgm:adj idx="2" val="64.5456"/>
                    <dgm:adj idx="3" val="0.0558"/>
                  </dgm:adjLst>
                </dgm:shape>
              </dgm:if>
              <dgm:if name="Name29" axis="followSib" ptType="node" func="cnt" op="equ" val="2">
                <dgm:shape xmlns:r="http://schemas.openxmlformats.org/officeDocument/2006/relationships" rot="180" type="blockArc" r:blip="">
                  <dgm:adjLst>
                    <dgm:adj idx="1" val="-67.8702"/>
                    <dgm:adj idx="2" val="68.6519"/>
                    <dgm:adj idx="3" val="0.0575"/>
                  </dgm:adjLst>
                </dgm:shape>
              </dgm:if>
              <dgm:else name="Name30">
                <dgm:shape xmlns:r="http://schemas.openxmlformats.org/officeDocument/2006/relationships" rot="180" type="blockArc" r:blip="">
                  <dgm:adjLst>
                    <dgm:adj idx="1" val="-84.8426"/>
                    <dgm:adj idx="2" val="84.8009"/>
                    <dgm:adj idx="3" val="0.0524"/>
                  </dgm:adjLst>
                </dgm:shape>
              </dgm:else>
            </dgm:choose>
          </dgm:else>
        </dgm:choose>
        <dgm:presOf/>
      </dgm:layoutNode>
      <dgm:layoutNode name="Image1" styleLbl="fgImgPlace1">
        <dgm:alg type="sp"/>
        <dgm:shape xmlns:r="http://schemas.openxmlformats.org/officeDocument/2006/relationships" type="ellipse" r:blip="" blipPhldr="1">
          <dgm:adjLst/>
        </dgm:shape>
        <dgm:presOf/>
      </dgm:layoutNode>
      <dgm:layoutNode name="Child1" styleLbl="revTx">
        <dgm:varLst>
          <dgm:chMax val="0"/>
          <dgm:chPref val="0"/>
          <dgm:bulletEnabled val="1"/>
        </dgm:varLst>
        <dgm:choose name="Name31">
          <dgm:if name="Name32" func="var" arg="dir" op="equ" val="norm">
            <dgm:alg type="tx">
              <dgm:param type="parTxLTRAlign" val="l"/>
              <dgm:param type="shpTxLTRAlignCh" val="l"/>
              <dgm:param type="parTxRTLAlign" val="l"/>
              <dgm:param type="shpTxRTLAlignCh" val="l"/>
              <dgm:param type="lnSpAfParP" val="10"/>
            </dgm:alg>
          </dgm:if>
          <dgm:else name="Name3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4" axis="ch ch" ptType="node node" st="1 2" cnt="1 1">
      <dgm:layoutNode name="Image2">
        <dgm:alg type="sp"/>
        <dgm:shape xmlns:r="http://schemas.openxmlformats.org/officeDocument/2006/relationships" r:blip="">
          <dgm:adjLst/>
        </dgm:shape>
        <dgm:presOf/>
        <dgm:constrLst/>
        <dgm:forEach name="Name35" ref="ImageRepeat"/>
      </dgm:layoutNode>
      <dgm:layoutNode name="Child2" styleLbl="revTx">
        <dgm:varLst>
          <dgm:chMax val="0"/>
          <dgm:chPref val="0"/>
          <dgm:bulletEnabled val="1"/>
        </dgm:varLst>
        <dgm:choose name="Name36">
          <dgm:if name="Name37" func="var" arg="dir" op="equ" val="norm">
            <dgm:alg type="tx">
              <dgm:param type="parTxLTRAlign" val="l"/>
              <dgm:param type="shpTxLTRAlignCh" val="l"/>
              <dgm:param type="parTxRTLAlign" val="l"/>
              <dgm:param type="shpTxRTLAlignCh" val="l"/>
              <dgm:param type="lnSpAfParP" val="10"/>
            </dgm:alg>
          </dgm:if>
          <dgm:else name="Name3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9" axis="ch ch" ptType="node node" st="1 3" cnt="1 1">
      <dgm:layoutNode name="Image3">
        <dgm:alg type="sp"/>
        <dgm:shape xmlns:r="http://schemas.openxmlformats.org/officeDocument/2006/relationships" r:blip="">
          <dgm:adjLst/>
        </dgm:shape>
        <dgm:presOf/>
        <dgm:constrLst/>
        <dgm:forEach name="Name40" ref="ImageRepeat"/>
      </dgm:layoutNode>
      <dgm:layoutNode name="Child3" styleLbl="revTx">
        <dgm:varLst>
          <dgm:chMax val="0"/>
          <dgm:chPref val="0"/>
          <dgm:bulletEnabled val="1"/>
        </dgm:varLst>
        <dgm:choose name="Name41">
          <dgm:if name="Name42" func="var" arg="dir" op="equ" val="norm">
            <dgm:alg type="tx">
              <dgm:param type="parTxLTRAlign" val="l"/>
              <dgm:param type="shpTxLTRAlignCh" val="l"/>
              <dgm:param type="parTxRTLAlign" val="l"/>
              <dgm:param type="shpTxRTLAlignCh" val="l"/>
              <dgm:param type="lnSpAfParP" val="10"/>
            </dgm:alg>
          </dgm:if>
          <dgm:else name="Name4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4" axis="ch ch" ptType="node node" st="1 4" cnt="1 1">
      <dgm:layoutNode name="Image4">
        <dgm:alg type="sp"/>
        <dgm:shape xmlns:r="http://schemas.openxmlformats.org/officeDocument/2006/relationships" r:blip="">
          <dgm:adjLst/>
        </dgm:shape>
        <dgm:presOf/>
        <dgm:constrLst/>
        <dgm:forEach name="Name45" ref="ImageRepeat"/>
      </dgm:layoutNode>
      <dgm:layoutNode name="Child4" styleLbl="revTx">
        <dgm:varLst>
          <dgm:chMax val="0"/>
          <dgm:chPref val="0"/>
          <dgm:bulletEnabled val="1"/>
        </dgm:varLst>
        <dgm:choose name="Name46">
          <dgm:if name="Name47" func="var" arg="dir" op="equ" val="norm">
            <dgm:alg type="tx">
              <dgm:param type="parTxLTRAlign" val="l"/>
              <dgm:param type="shpTxLTRAlignCh" val="l"/>
              <dgm:param type="parTxRTLAlign" val="l"/>
              <dgm:param type="shpTxRTLAlignCh" val="l"/>
              <dgm:param type="lnSpAfParP" val="10"/>
            </dgm:alg>
          </dgm:if>
          <dgm:else name="Name4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4298410"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4298410" fontAlgn="auto">
              <a:spcBef>
                <a:spcPts val="0"/>
              </a:spcBef>
              <a:spcAft>
                <a:spcPts val="0"/>
              </a:spcAft>
              <a:defRPr sz="1200">
                <a:latin typeface="+mn-lt"/>
                <a:cs typeface="+mn-cs"/>
              </a:defRPr>
            </a:lvl1pPr>
          </a:lstStyle>
          <a:p>
            <a:pPr>
              <a:defRPr/>
            </a:pPr>
            <a:fld id="{D6170067-98EE-4310-A749-221E75E39299}" type="datetimeFigureOut">
              <a:rPr lang="en-US"/>
              <a:pPr>
                <a:defRPr/>
              </a:pPr>
              <a:t>7/5/2023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4298410"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defTabSz="4298410" fontAlgn="auto">
              <a:spcBef>
                <a:spcPts val="0"/>
              </a:spcBef>
              <a:spcAft>
                <a:spcPts val="0"/>
              </a:spcAft>
              <a:defRPr sz="1200">
                <a:latin typeface="+mn-lt"/>
                <a:cs typeface="+mn-cs"/>
              </a:defRPr>
            </a:lvl1pPr>
          </a:lstStyle>
          <a:p>
            <a:pPr>
              <a:defRPr/>
            </a:pPr>
            <a:fld id="{F6B84B4C-35E0-4AD2-9D33-E2060ADD54DA}" type="slidenum">
              <a:rPr lang="en-US"/>
              <a:pPr>
                <a:defRPr/>
              </a:pPr>
              <a:t>‹#›</a:t>
            </a:fld>
            <a:endParaRPr lang="en-US" dirty="0"/>
          </a:p>
        </p:txBody>
      </p:sp>
    </p:spTree>
    <p:extLst>
      <p:ext uri="{BB962C8B-B14F-4D97-AF65-F5344CB8AC3E}">
        <p14:creationId xmlns:p14="http://schemas.microsoft.com/office/powerpoint/2010/main" val="19631054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4298410"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4298410" fontAlgn="auto">
              <a:spcBef>
                <a:spcPts val="0"/>
              </a:spcBef>
              <a:spcAft>
                <a:spcPts val="0"/>
              </a:spcAft>
              <a:defRPr sz="1200">
                <a:latin typeface="+mn-lt"/>
                <a:cs typeface="+mn-cs"/>
              </a:defRPr>
            </a:lvl1pPr>
          </a:lstStyle>
          <a:p>
            <a:pPr>
              <a:defRPr/>
            </a:pPr>
            <a:fld id="{263F9517-E024-4653-9649-815534AB44D7}" type="datetimeFigureOut">
              <a:rPr lang="en-US"/>
              <a:pPr>
                <a:defRPr/>
              </a:pPr>
              <a:t>7/5/2023</a:t>
            </a:fld>
            <a:endParaRPr lang="en-US" dirty="0"/>
          </a:p>
        </p:txBody>
      </p:sp>
      <p:sp>
        <p:nvSpPr>
          <p:cNvPr id="4" name="Slide Image Placeholder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4298410"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4298410" fontAlgn="auto">
              <a:spcBef>
                <a:spcPts val="0"/>
              </a:spcBef>
              <a:spcAft>
                <a:spcPts val="0"/>
              </a:spcAft>
              <a:defRPr sz="1200">
                <a:latin typeface="+mn-lt"/>
                <a:cs typeface="+mn-cs"/>
              </a:defRPr>
            </a:lvl1pPr>
          </a:lstStyle>
          <a:p>
            <a:pPr>
              <a:defRPr/>
            </a:pPr>
            <a:fld id="{0429B01F-019F-470C-80F6-928133E3A9D0}" type="slidenum">
              <a:rPr lang="en-US"/>
              <a:pPr>
                <a:defRPr/>
              </a:pPr>
              <a:t>‹#›</a:t>
            </a:fld>
            <a:endParaRPr lang="en-US" dirty="0"/>
          </a:p>
        </p:txBody>
      </p:sp>
    </p:spTree>
    <p:extLst>
      <p:ext uri="{BB962C8B-B14F-4D97-AF65-F5344CB8AC3E}">
        <p14:creationId xmlns:p14="http://schemas.microsoft.com/office/powerpoint/2010/main" val="3566461786"/>
      </p:ext>
    </p:extLst>
  </p:cSld>
  <p:clrMap bg1="lt1" tx1="dk1" bg2="lt2" tx2="dk2" accent1="accent1" accent2="accent2" accent3="accent3" accent4="accent4" accent5="accent5" accent6="accent6" hlink="hlink" folHlink="folHlink"/>
  <p:notesStyle>
    <a:lvl1pPr algn="l" defTabSz="4297363" rtl="0" eaLnBrk="0" fontAlgn="base" hangingPunct="0">
      <a:spcBef>
        <a:spcPct val="30000"/>
      </a:spcBef>
      <a:spcAft>
        <a:spcPct val="0"/>
      </a:spcAft>
      <a:defRPr sz="5800" kern="1200">
        <a:solidFill>
          <a:schemeClr val="tx1"/>
        </a:solidFill>
        <a:latin typeface="+mn-lt"/>
        <a:ea typeface="+mn-ea"/>
        <a:cs typeface="+mn-cs"/>
      </a:defRPr>
    </a:lvl1pPr>
    <a:lvl2pPr marL="2147888" algn="l" defTabSz="4297363" rtl="0" eaLnBrk="0" fontAlgn="base" hangingPunct="0">
      <a:spcBef>
        <a:spcPct val="30000"/>
      </a:spcBef>
      <a:spcAft>
        <a:spcPct val="0"/>
      </a:spcAft>
      <a:defRPr sz="5800" kern="1200">
        <a:solidFill>
          <a:schemeClr val="tx1"/>
        </a:solidFill>
        <a:latin typeface="+mn-lt"/>
        <a:ea typeface="+mn-ea"/>
        <a:cs typeface="+mn-cs"/>
      </a:defRPr>
    </a:lvl2pPr>
    <a:lvl3pPr marL="4297363" algn="l" defTabSz="4297363" rtl="0" eaLnBrk="0" fontAlgn="base" hangingPunct="0">
      <a:spcBef>
        <a:spcPct val="30000"/>
      </a:spcBef>
      <a:spcAft>
        <a:spcPct val="0"/>
      </a:spcAft>
      <a:defRPr sz="5800" kern="1200">
        <a:solidFill>
          <a:schemeClr val="tx1"/>
        </a:solidFill>
        <a:latin typeface="+mn-lt"/>
        <a:ea typeface="+mn-ea"/>
        <a:cs typeface="+mn-cs"/>
      </a:defRPr>
    </a:lvl3pPr>
    <a:lvl4pPr marL="6446838" algn="l" defTabSz="4297363" rtl="0" eaLnBrk="0" fontAlgn="base" hangingPunct="0">
      <a:spcBef>
        <a:spcPct val="30000"/>
      </a:spcBef>
      <a:spcAft>
        <a:spcPct val="0"/>
      </a:spcAft>
      <a:defRPr sz="5800" kern="1200">
        <a:solidFill>
          <a:schemeClr val="tx1"/>
        </a:solidFill>
        <a:latin typeface="+mn-lt"/>
        <a:ea typeface="+mn-ea"/>
        <a:cs typeface="+mn-cs"/>
      </a:defRPr>
    </a:lvl4pPr>
    <a:lvl5pPr marL="8596313" algn="l" defTabSz="4297363" rtl="0" eaLnBrk="0" fontAlgn="base" hangingPunct="0">
      <a:spcBef>
        <a:spcPct val="30000"/>
      </a:spcBef>
      <a:spcAft>
        <a:spcPct val="0"/>
      </a:spcAft>
      <a:defRPr sz="5800" kern="1200">
        <a:solidFill>
          <a:schemeClr val="tx1"/>
        </a:solidFill>
        <a:latin typeface="+mn-lt"/>
        <a:ea typeface="+mn-ea"/>
        <a:cs typeface="+mn-cs"/>
      </a:defRPr>
    </a:lvl5pPr>
    <a:lvl6pPr marL="10746023" algn="l" defTabSz="4298410" rtl="0" eaLnBrk="1" latinLnBrk="0" hangingPunct="1">
      <a:defRPr sz="5800" kern="1200">
        <a:solidFill>
          <a:schemeClr val="tx1"/>
        </a:solidFill>
        <a:latin typeface="+mn-lt"/>
        <a:ea typeface="+mn-ea"/>
        <a:cs typeface="+mn-cs"/>
      </a:defRPr>
    </a:lvl6pPr>
    <a:lvl7pPr marL="12895229" algn="l" defTabSz="4298410" rtl="0" eaLnBrk="1" latinLnBrk="0" hangingPunct="1">
      <a:defRPr sz="5800" kern="1200">
        <a:solidFill>
          <a:schemeClr val="tx1"/>
        </a:solidFill>
        <a:latin typeface="+mn-lt"/>
        <a:ea typeface="+mn-ea"/>
        <a:cs typeface="+mn-cs"/>
      </a:defRPr>
    </a:lvl7pPr>
    <a:lvl8pPr marL="15044432" algn="l" defTabSz="4298410" rtl="0" eaLnBrk="1" latinLnBrk="0" hangingPunct="1">
      <a:defRPr sz="5800" kern="1200">
        <a:solidFill>
          <a:schemeClr val="tx1"/>
        </a:solidFill>
        <a:latin typeface="+mn-lt"/>
        <a:ea typeface="+mn-ea"/>
        <a:cs typeface="+mn-cs"/>
      </a:defRPr>
    </a:lvl8pPr>
    <a:lvl9pPr marL="17193637" algn="l" defTabSz="429841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124" name="Slide Number Placeholder 3"/>
          <p:cNvSpPr>
            <a:spLocks noGrp="1"/>
          </p:cNvSpPr>
          <p:nvPr>
            <p:ph type="sldNum" sz="quarter" idx="5"/>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8500">
                <a:solidFill>
                  <a:schemeClr val="tx1"/>
                </a:solidFill>
                <a:latin typeface="Calibri" pitchFamily="34" charset="0"/>
              </a:defRPr>
            </a:lvl1pPr>
            <a:lvl2pPr marL="742950" indent="-285750">
              <a:defRPr sz="8500">
                <a:solidFill>
                  <a:schemeClr val="tx1"/>
                </a:solidFill>
                <a:latin typeface="Calibri" pitchFamily="34" charset="0"/>
              </a:defRPr>
            </a:lvl2pPr>
            <a:lvl3pPr marL="1143000" indent="-228600">
              <a:defRPr sz="8500">
                <a:solidFill>
                  <a:schemeClr val="tx1"/>
                </a:solidFill>
                <a:latin typeface="Calibri" pitchFamily="34" charset="0"/>
              </a:defRPr>
            </a:lvl3pPr>
            <a:lvl4pPr marL="1600200" indent="-228600">
              <a:defRPr sz="8500">
                <a:solidFill>
                  <a:schemeClr val="tx1"/>
                </a:solidFill>
                <a:latin typeface="Calibri" pitchFamily="34" charset="0"/>
              </a:defRPr>
            </a:lvl4pPr>
            <a:lvl5pPr marL="2057400" indent="-228600">
              <a:defRPr sz="8500">
                <a:solidFill>
                  <a:schemeClr val="tx1"/>
                </a:solidFill>
                <a:latin typeface="Calibri" pitchFamily="34" charset="0"/>
              </a:defRPr>
            </a:lvl5pPr>
            <a:lvl6pPr marL="2514600" indent="-228600" defTabSz="4297363" fontAlgn="base">
              <a:spcBef>
                <a:spcPct val="0"/>
              </a:spcBef>
              <a:spcAft>
                <a:spcPct val="0"/>
              </a:spcAft>
              <a:defRPr sz="8500">
                <a:solidFill>
                  <a:schemeClr val="tx1"/>
                </a:solidFill>
                <a:latin typeface="Calibri" pitchFamily="34" charset="0"/>
              </a:defRPr>
            </a:lvl6pPr>
            <a:lvl7pPr marL="2971800" indent="-228600" defTabSz="4297363" fontAlgn="base">
              <a:spcBef>
                <a:spcPct val="0"/>
              </a:spcBef>
              <a:spcAft>
                <a:spcPct val="0"/>
              </a:spcAft>
              <a:defRPr sz="8500">
                <a:solidFill>
                  <a:schemeClr val="tx1"/>
                </a:solidFill>
                <a:latin typeface="Calibri" pitchFamily="34" charset="0"/>
              </a:defRPr>
            </a:lvl7pPr>
            <a:lvl8pPr marL="3429000" indent="-228600" defTabSz="4297363" fontAlgn="base">
              <a:spcBef>
                <a:spcPct val="0"/>
              </a:spcBef>
              <a:spcAft>
                <a:spcPct val="0"/>
              </a:spcAft>
              <a:defRPr sz="8500">
                <a:solidFill>
                  <a:schemeClr val="tx1"/>
                </a:solidFill>
                <a:latin typeface="Calibri" pitchFamily="34" charset="0"/>
              </a:defRPr>
            </a:lvl8pPr>
            <a:lvl9pPr marL="3886200" indent="-228600" defTabSz="4297363" fontAlgn="base">
              <a:spcBef>
                <a:spcPct val="0"/>
              </a:spcBef>
              <a:spcAft>
                <a:spcPct val="0"/>
              </a:spcAft>
              <a:defRPr sz="8500">
                <a:solidFill>
                  <a:schemeClr val="tx1"/>
                </a:solidFill>
                <a:latin typeface="Calibri" pitchFamily="34" charset="0"/>
              </a:defRPr>
            </a:lvl9pPr>
          </a:lstStyle>
          <a:p>
            <a:pPr defTabSz="4297363" fontAlgn="base">
              <a:spcBef>
                <a:spcPct val="0"/>
              </a:spcBef>
              <a:spcAft>
                <a:spcPct val="0"/>
              </a:spcAft>
              <a:defRPr/>
            </a:pPr>
            <a:fld id="{FB55ECB4-2EF4-4FE8-8A50-D540F2DE8C72}" type="slidenum">
              <a:rPr lang="en-US" altLang="en-US" sz="1200" smtClean="0"/>
              <a:pPr defTabSz="4297363" fontAlgn="base">
                <a:spcBef>
                  <a:spcPct val="0"/>
                </a:spcBef>
                <a:spcAft>
                  <a:spcPct val="0"/>
                </a:spcAft>
                <a:defRPr/>
              </a:pPr>
              <a:t>1</a:t>
            </a:fld>
            <a:endParaRPr lang="en-US" alt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tandard 4 columns">
    <p:spTree>
      <p:nvGrpSpPr>
        <p:cNvPr id="1" name=""/>
        <p:cNvGrpSpPr/>
        <p:nvPr/>
      </p:nvGrpSpPr>
      <p:grpSpPr>
        <a:xfrm>
          <a:off x="0" y="0"/>
          <a:ext cx="0" cy="0"/>
          <a:chOff x="0" y="0"/>
          <a:chExt cx="0" cy="0"/>
        </a:xfrm>
      </p:grpSpPr>
      <p:sp>
        <p:nvSpPr>
          <p:cNvPr id="18" name="Rectangle 8"/>
          <p:cNvSpPr>
            <a:spLocks noChangeArrowheads="1"/>
          </p:cNvSpPr>
          <p:nvPr userDrawn="1"/>
        </p:nvSpPr>
        <p:spPr bwMode="auto">
          <a:xfrm>
            <a:off x="11668125" y="41965563"/>
            <a:ext cx="6354763" cy="692150"/>
          </a:xfrm>
          <a:prstGeom prst="rect">
            <a:avLst/>
          </a:prstGeom>
          <a:noFill/>
          <a:ln w="9525">
            <a:noFill/>
            <a:miter lim="800000"/>
            <a:headEnd/>
            <a:tailEnd/>
          </a:ln>
        </p:spPr>
        <p:txBody>
          <a:bodyPr wrap="none">
            <a:spAutoFit/>
          </a:bodyPr>
          <a:lstStyle/>
          <a:p>
            <a:r>
              <a:rPr lang="en-US" altLang="en-US" sz="3900" b="1" dirty="0">
                <a:solidFill>
                  <a:srgbClr val="2C3F71"/>
                </a:solidFill>
                <a:latin typeface="Calibri" pitchFamily="34" charset="0"/>
              </a:rPr>
              <a:t>© Accellera Systems Initiative</a:t>
            </a:r>
          </a:p>
        </p:txBody>
      </p:sp>
      <p:sp>
        <p:nvSpPr>
          <p:cNvPr id="4" name="Text Placeholder 3"/>
          <p:cNvSpPr>
            <a:spLocks noGrp="1"/>
          </p:cNvSpPr>
          <p:nvPr>
            <p:ph type="body" sz="quarter" idx="10"/>
          </p:nvPr>
        </p:nvSpPr>
        <p:spPr>
          <a:xfrm>
            <a:off x="623691" y="6925562"/>
            <a:ext cx="14299153"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a:t>Click to edit Master text styles</a:t>
            </a:r>
          </a:p>
        </p:txBody>
      </p:sp>
      <p:sp>
        <p:nvSpPr>
          <p:cNvPr id="6" name="Text Placeholder 5"/>
          <p:cNvSpPr>
            <a:spLocks noGrp="1"/>
          </p:cNvSpPr>
          <p:nvPr>
            <p:ph type="body" sz="quarter" idx="11"/>
          </p:nvPr>
        </p:nvSpPr>
        <p:spPr>
          <a:xfrm>
            <a:off x="636213" y="6186636"/>
            <a:ext cx="14287866"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a:t>Click to edit Master text styles</a:t>
            </a:r>
          </a:p>
        </p:txBody>
      </p:sp>
      <p:sp>
        <p:nvSpPr>
          <p:cNvPr id="20" name="Text Placeholder 5"/>
          <p:cNvSpPr>
            <a:spLocks noGrp="1"/>
          </p:cNvSpPr>
          <p:nvPr>
            <p:ph type="body" sz="quarter" idx="20"/>
          </p:nvPr>
        </p:nvSpPr>
        <p:spPr>
          <a:xfrm>
            <a:off x="636211" y="16986998"/>
            <a:ext cx="14291358"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a:t>Click to edit Master text styles</a:t>
            </a:r>
          </a:p>
        </p:txBody>
      </p:sp>
      <p:sp>
        <p:nvSpPr>
          <p:cNvPr id="25" name="Text Placeholder 5"/>
          <p:cNvSpPr>
            <a:spLocks noGrp="1"/>
          </p:cNvSpPr>
          <p:nvPr>
            <p:ph type="body" sz="quarter" idx="25"/>
          </p:nvPr>
        </p:nvSpPr>
        <p:spPr>
          <a:xfrm>
            <a:off x="15353328" y="6186636"/>
            <a:ext cx="14287682"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a:t>Click to edit Master text styles</a:t>
            </a:r>
          </a:p>
        </p:txBody>
      </p:sp>
      <p:sp>
        <p:nvSpPr>
          <p:cNvPr id="26" name="Text Placeholder 3"/>
          <p:cNvSpPr>
            <a:spLocks noGrp="1"/>
          </p:cNvSpPr>
          <p:nvPr>
            <p:ph type="body" sz="quarter" idx="26"/>
          </p:nvPr>
        </p:nvSpPr>
        <p:spPr>
          <a:xfrm>
            <a:off x="15353328" y="6925562"/>
            <a:ext cx="14287682"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a:t>Click to edit Master text styles</a:t>
            </a:r>
          </a:p>
        </p:txBody>
      </p:sp>
      <p:sp>
        <p:nvSpPr>
          <p:cNvPr id="27" name="Text Placeholder 5"/>
          <p:cNvSpPr>
            <a:spLocks noGrp="1"/>
          </p:cNvSpPr>
          <p:nvPr>
            <p:ph type="body" sz="quarter" idx="27"/>
          </p:nvPr>
        </p:nvSpPr>
        <p:spPr>
          <a:xfrm>
            <a:off x="15353329" y="17009575"/>
            <a:ext cx="14283756"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a:t>Click to edit Master text styles</a:t>
            </a:r>
          </a:p>
        </p:txBody>
      </p:sp>
      <p:sp>
        <p:nvSpPr>
          <p:cNvPr id="28" name="Text Placeholder 3"/>
          <p:cNvSpPr>
            <a:spLocks noGrp="1"/>
          </p:cNvSpPr>
          <p:nvPr>
            <p:ph type="body" sz="quarter" idx="28"/>
          </p:nvPr>
        </p:nvSpPr>
        <p:spPr>
          <a:xfrm>
            <a:off x="15347853" y="17802858"/>
            <a:ext cx="14289232"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a:t>Click to edit Master text styles</a:t>
            </a:r>
          </a:p>
        </p:txBody>
      </p:sp>
      <p:sp>
        <p:nvSpPr>
          <p:cNvPr id="60" name="Text Placeholder 3"/>
          <p:cNvSpPr>
            <a:spLocks noGrp="1"/>
          </p:cNvSpPr>
          <p:nvPr>
            <p:ph type="body" sz="quarter" idx="96"/>
          </p:nvPr>
        </p:nvSpPr>
        <p:spPr>
          <a:xfrm>
            <a:off x="623691" y="17782142"/>
            <a:ext cx="14300387"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a:t>Click to edit Master text styles</a:t>
            </a:r>
          </a:p>
        </p:txBody>
      </p:sp>
      <p:sp>
        <p:nvSpPr>
          <p:cNvPr id="76" name="Text Placeholder 76"/>
          <p:cNvSpPr>
            <a:spLocks noGrp="1"/>
          </p:cNvSpPr>
          <p:nvPr>
            <p:ph type="body" sz="quarter" idx="150"/>
          </p:nvPr>
        </p:nvSpPr>
        <p:spPr>
          <a:xfrm>
            <a:off x="7235743" y="4403558"/>
            <a:ext cx="15156028" cy="795708"/>
          </a:xfrm>
          <a:prstGeom prst="rect">
            <a:avLst/>
          </a:prstGeom>
        </p:spPr>
        <p:txBody>
          <a:bodyPr lIns="77349" tIns="38675" rIns="77349" bIns="38675">
            <a:normAutofit/>
          </a:bodyPr>
          <a:lstStyle>
            <a:lvl1pPr marL="0" indent="0" algn="ctr">
              <a:buFontTx/>
              <a:buNone/>
              <a:defRPr sz="4400">
                <a:solidFill>
                  <a:schemeClr val="tx2"/>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a:t>Click to edit Master text styles</a:t>
            </a:r>
          </a:p>
        </p:txBody>
      </p:sp>
      <p:sp>
        <p:nvSpPr>
          <p:cNvPr id="79" name="Text Placeholder 76"/>
          <p:cNvSpPr>
            <a:spLocks noGrp="1"/>
          </p:cNvSpPr>
          <p:nvPr>
            <p:ph type="body" sz="quarter" idx="151"/>
          </p:nvPr>
        </p:nvSpPr>
        <p:spPr>
          <a:xfrm>
            <a:off x="7235743" y="3266282"/>
            <a:ext cx="15156028" cy="1060492"/>
          </a:xfrm>
          <a:prstGeom prst="rect">
            <a:avLst/>
          </a:prstGeom>
        </p:spPr>
        <p:txBody>
          <a:bodyPr lIns="77349" tIns="38675" rIns="77349" bIns="38675" anchor="t" anchorCtr="1">
            <a:noAutofit/>
          </a:bodyPr>
          <a:lstStyle>
            <a:lvl1pPr marL="0" indent="0" algn="ctr">
              <a:buFontTx/>
              <a:buNone/>
              <a:defRPr sz="6000">
                <a:solidFill>
                  <a:schemeClr val="tx2"/>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a:t>Click to edit Master text styles</a:t>
            </a:r>
          </a:p>
        </p:txBody>
      </p:sp>
      <p:sp>
        <p:nvSpPr>
          <p:cNvPr id="80" name="Text Placeholder 76"/>
          <p:cNvSpPr>
            <a:spLocks noGrp="1"/>
          </p:cNvSpPr>
          <p:nvPr>
            <p:ph type="body" sz="quarter" idx="153"/>
          </p:nvPr>
        </p:nvSpPr>
        <p:spPr>
          <a:xfrm>
            <a:off x="7235743" y="758465"/>
            <a:ext cx="15156028" cy="2507817"/>
          </a:xfrm>
          <a:prstGeom prst="rect">
            <a:avLst/>
          </a:prstGeom>
        </p:spPr>
        <p:txBody>
          <a:bodyPr lIns="77349" tIns="38675" rIns="77349" bIns="38675" anchor="ctr" anchorCtr="1">
            <a:normAutofit/>
          </a:bodyPr>
          <a:lstStyle>
            <a:lvl1pPr marL="0" indent="0" algn="ctr">
              <a:lnSpc>
                <a:spcPts val="9000"/>
              </a:lnSpc>
              <a:spcBef>
                <a:spcPts val="0"/>
              </a:spcBef>
              <a:buFontTx/>
              <a:buNone/>
              <a:defRPr sz="9800" baseline="0">
                <a:solidFill>
                  <a:schemeClr val="tx2"/>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a:t>Click to edit Master text styles</a:t>
            </a:r>
          </a:p>
        </p:txBody>
      </p:sp>
      <p:sp>
        <p:nvSpPr>
          <p:cNvPr id="19" name="Text Placeholder 5"/>
          <p:cNvSpPr>
            <a:spLocks noGrp="1"/>
          </p:cNvSpPr>
          <p:nvPr>
            <p:ph type="body" sz="quarter" idx="154"/>
          </p:nvPr>
        </p:nvSpPr>
        <p:spPr>
          <a:xfrm>
            <a:off x="7975668" y="38623192"/>
            <a:ext cx="14276605" cy="1381180"/>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a:t>Click to edit Master text styles</a:t>
            </a:r>
          </a:p>
        </p:txBody>
      </p:sp>
      <p:sp>
        <p:nvSpPr>
          <p:cNvPr id="24" name="Text Placeholder 5"/>
          <p:cNvSpPr>
            <a:spLocks noGrp="1"/>
          </p:cNvSpPr>
          <p:nvPr>
            <p:ph type="body" sz="quarter" idx="156"/>
          </p:nvPr>
        </p:nvSpPr>
        <p:spPr>
          <a:xfrm>
            <a:off x="636211" y="27883011"/>
            <a:ext cx="14291358"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a:t>Click to edit Master text styles</a:t>
            </a:r>
          </a:p>
        </p:txBody>
      </p:sp>
      <p:sp>
        <p:nvSpPr>
          <p:cNvPr id="31" name="Text Placeholder 5"/>
          <p:cNvSpPr>
            <a:spLocks noGrp="1"/>
          </p:cNvSpPr>
          <p:nvPr>
            <p:ph type="body" sz="quarter" idx="157"/>
          </p:nvPr>
        </p:nvSpPr>
        <p:spPr>
          <a:xfrm>
            <a:off x="15353329" y="27905588"/>
            <a:ext cx="14283756"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a:t>Click to edit Master text styles</a:t>
            </a:r>
          </a:p>
        </p:txBody>
      </p:sp>
      <p:sp>
        <p:nvSpPr>
          <p:cNvPr id="32" name="Text Placeholder 3"/>
          <p:cNvSpPr>
            <a:spLocks noGrp="1"/>
          </p:cNvSpPr>
          <p:nvPr>
            <p:ph type="body" sz="quarter" idx="158"/>
          </p:nvPr>
        </p:nvSpPr>
        <p:spPr>
          <a:xfrm>
            <a:off x="15347853" y="28698871"/>
            <a:ext cx="14289232"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a:t>Click to edit Master text styles</a:t>
            </a:r>
          </a:p>
        </p:txBody>
      </p:sp>
      <p:sp>
        <p:nvSpPr>
          <p:cNvPr id="33" name="Text Placeholder 3"/>
          <p:cNvSpPr>
            <a:spLocks noGrp="1"/>
          </p:cNvSpPr>
          <p:nvPr>
            <p:ph type="body" sz="quarter" idx="159"/>
          </p:nvPr>
        </p:nvSpPr>
        <p:spPr>
          <a:xfrm>
            <a:off x="623691" y="28678155"/>
            <a:ext cx="14300387"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a:t>Click to edit Master text styles</a:t>
            </a:r>
          </a:p>
        </p:txBody>
      </p:sp>
    </p:spTree>
  </p:cSld>
  <p:clrMapOvr>
    <a:masterClrMapping/>
  </p:clrMapOvr>
  <p:extLst>
    <p:ext uri="{DCECCB84-F9BA-43D5-87BE-67443E8EF086}">
      <p15:sldGuideLst xmlns:p15="http://schemas.microsoft.com/office/powerpoint/2012/main">
        <p15:guide id="1" orient="horz" pos="13481" userDrawn="1">
          <p15:clr>
            <a:srgbClr val="FBAE40"/>
          </p15:clr>
        </p15:guide>
        <p15:guide id="2" pos="9535"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75000"/>
              </a:schemeClr>
            </a:gs>
            <a:gs pos="50000">
              <a:schemeClr val="accent5">
                <a:lumMod val="60000"/>
                <a:lumOff val="40000"/>
              </a:schemeClr>
            </a:gs>
          </a:gsLst>
          <a:lin ang="5400000" scaled="1"/>
          <a:tileRect/>
        </a:gradFill>
        <a:effectLst/>
      </p:bgPr>
    </p:bg>
    <p:spTree>
      <p:nvGrpSpPr>
        <p:cNvPr id="1" name=""/>
        <p:cNvGrpSpPr/>
        <p:nvPr/>
      </p:nvGrpSpPr>
      <p:grpSpPr>
        <a:xfrm>
          <a:off x="0" y="0"/>
          <a:ext cx="0" cy="0"/>
          <a:chOff x="0" y="0"/>
          <a:chExt cx="0" cy="0"/>
        </a:xfrm>
      </p:grpSpPr>
      <p:sp>
        <p:nvSpPr>
          <p:cNvPr id="1026" name="Rectangle 33"/>
          <p:cNvSpPr>
            <a:spLocks noChangeArrowheads="1"/>
          </p:cNvSpPr>
          <p:nvPr/>
        </p:nvSpPr>
        <p:spPr bwMode="auto">
          <a:xfrm>
            <a:off x="635000" y="6015038"/>
            <a:ext cx="29005213" cy="10169525"/>
          </a:xfrm>
          <a:prstGeom prst="roundRect">
            <a:avLst>
              <a:gd name="adj" fmla="val 1449"/>
            </a:avLst>
          </a:prstGeom>
          <a:solidFill>
            <a:schemeClr val="bg1"/>
          </a:solidFill>
          <a:ln w="53975">
            <a:solidFill>
              <a:schemeClr val="tx2"/>
            </a:solidFill>
            <a:miter lim="800000"/>
            <a:headEnd/>
            <a:tailEnd/>
          </a:ln>
        </p:spPr>
        <p:txBody>
          <a:bodyPr wrap="none" lIns="89551" tIns="44774" rIns="89551" bIns="44774" anchor="ctr"/>
          <a:lstStyle/>
          <a:p>
            <a:endParaRPr lang="en-US" altLang="en-US" dirty="0">
              <a:latin typeface="Calibri" pitchFamily="34" charset="0"/>
            </a:endParaRPr>
          </a:p>
        </p:txBody>
      </p:sp>
      <p:sp>
        <p:nvSpPr>
          <p:cNvPr id="1027" name="Rectangle 33"/>
          <p:cNvSpPr>
            <a:spLocks noChangeArrowheads="1"/>
          </p:cNvSpPr>
          <p:nvPr userDrawn="1"/>
        </p:nvSpPr>
        <p:spPr bwMode="auto">
          <a:xfrm>
            <a:off x="635000" y="600075"/>
            <a:ext cx="29005213" cy="4789488"/>
          </a:xfrm>
          <a:prstGeom prst="roundRect">
            <a:avLst>
              <a:gd name="adj" fmla="val 3537"/>
            </a:avLst>
          </a:prstGeom>
          <a:solidFill>
            <a:schemeClr val="bg1"/>
          </a:solidFill>
          <a:ln w="53975">
            <a:solidFill>
              <a:schemeClr val="tx2"/>
            </a:solidFill>
            <a:miter lim="800000"/>
            <a:headEnd/>
            <a:tailEnd/>
          </a:ln>
        </p:spPr>
        <p:txBody>
          <a:bodyPr wrap="none" lIns="89551" tIns="44774" rIns="89551" bIns="44774" anchor="ctr"/>
          <a:lstStyle/>
          <a:p>
            <a:endParaRPr lang="en-US" altLang="en-US" dirty="0">
              <a:latin typeface="Calibri" pitchFamily="34" charset="0"/>
            </a:endParaRPr>
          </a:p>
        </p:txBody>
      </p:sp>
      <p:sp>
        <p:nvSpPr>
          <p:cNvPr id="1028" name="Rectangle 33"/>
          <p:cNvSpPr>
            <a:spLocks noChangeArrowheads="1"/>
          </p:cNvSpPr>
          <p:nvPr userDrawn="1"/>
        </p:nvSpPr>
        <p:spPr bwMode="auto">
          <a:xfrm>
            <a:off x="635000" y="38458775"/>
            <a:ext cx="29005213" cy="3530600"/>
          </a:xfrm>
          <a:prstGeom prst="roundRect">
            <a:avLst>
              <a:gd name="adj" fmla="val 5694"/>
            </a:avLst>
          </a:prstGeom>
          <a:solidFill>
            <a:schemeClr val="bg1"/>
          </a:solidFill>
          <a:ln w="53975">
            <a:solidFill>
              <a:schemeClr val="tx2"/>
            </a:solidFill>
            <a:miter lim="800000"/>
            <a:headEnd/>
            <a:tailEnd/>
          </a:ln>
        </p:spPr>
        <p:txBody>
          <a:bodyPr wrap="none" lIns="89551" tIns="44774" rIns="89551" bIns="44774" anchor="ctr"/>
          <a:lstStyle/>
          <a:p>
            <a:endParaRPr lang="en-US" altLang="en-US" dirty="0">
              <a:latin typeface="Calibri" pitchFamily="34" charset="0"/>
            </a:endParaRPr>
          </a:p>
        </p:txBody>
      </p:sp>
      <p:pic>
        <p:nvPicPr>
          <p:cNvPr id="1029" name="Picture 13" descr="accellera-logo-poster.png"/>
          <p:cNvPicPr>
            <a:picLocks noChangeAspect="1"/>
          </p:cNvPicPr>
          <p:nvPr userDrawn="1"/>
        </p:nvPicPr>
        <p:blipFill>
          <a:blip r:embed="rId3" cstate="print"/>
          <a:srcRect/>
          <a:stretch>
            <a:fillRect/>
          </a:stretch>
        </p:blipFill>
        <p:spPr bwMode="auto">
          <a:xfrm>
            <a:off x="1006158" y="1645761"/>
            <a:ext cx="5529262" cy="3063875"/>
          </a:xfrm>
          <a:prstGeom prst="rect">
            <a:avLst/>
          </a:prstGeom>
          <a:noFill/>
          <a:ln w="9525">
            <a:noFill/>
            <a:miter lim="800000"/>
            <a:headEnd/>
            <a:tailEnd/>
          </a:ln>
        </p:spPr>
      </p:pic>
      <p:sp>
        <p:nvSpPr>
          <p:cNvPr id="1030" name="Rectangle 33"/>
          <p:cNvSpPr>
            <a:spLocks noChangeArrowheads="1"/>
          </p:cNvSpPr>
          <p:nvPr userDrawn="1"/>
        </p:nvSpPr>
        <p:spPr bwMode="auto">
          <a:xfrm>
            <a:off x="635000" y="16816388"/>
            <a:ext cx="29005213" cy="10169525"/>
          </a:xfrm>
          <a:prstGeom prst="roundRect">
            <a:avLst>
              <a:gd name="adj" fmla="val 1449"/>
            </a:avLst>
          </a:prstGeom>
          <a:solidFill>
            <a:schemeClr val="bg1"/>
          </a:solidFill>
          <a:ln w="53975">
            <a:solidFill>
              <a:schemeClr val="tx2"/>
            </a:solidFill>
            <a:miter lim="800000"/>
            <a:headEnd/>
            <a:tailEnd/>
          </a:ln>
        </p:spPr>
        <p:txBody>
          <a:bodyPr wrap="none" lIns="89551" tIns="44774" rIns="89551" bIns="44774" anchor="ctr"/>
          <a:lstStyle/>
          <a:p>
            <a:endParaRPr lang="en-US" altLang="en-US" dirty="0">
              <a:latin typeface="Calibri" pitchFamily="34" charset="0"/>
            </a:endParaRPr>
          </a:p>
        </p:txBody>
      </p:sp>
      <p:sp>
        <p:nvSpPr>
          <p:cNvPr id="1031" name="Rectangle 33"/>
          <p:cNvSpPr>
            <a:spLocks noChangeArrowheads="1"/>
          </p:cNvSpPr>
          <p:nvPr userDrawn="1"/>
        </p:nvSpPr>
        <p:spPr bwMode="auto">
          <a:xfrm>
            <a:off x="635000" y="27611388"/>
            <a:ext cx="29005213" cy="10221912"/>
          </a:xfrm>
          <a:prstGeom prst="roundRect">
            <a:avLst>
              <a:gd name="adj" fmla="val 1449"/>
            </a:avLst>
          </a:prstGeom>
          <a:solidFill>
            <a:schemeClr val="bg1"/>
          </a:solidFill>
          <a:ln w="53975">
            <a:solidFill>
              <a:schemeClr val="tx2"/>
            </a:solidFill>
            <a:miter lim="800000"/>
            <a:headEnd/>
            <a:tailEnd/>
          </a:ln>
        </p:spPr>
        <p:txBody>
          <a:bodyPr wrap="none" lIns="89551" tIns="44774" rIns="89551" bIns="44774" anchor="ctr"/>
          <a:lstStyle/>
          <a:p>
            <a:endParaRPr lang="en-US" altLang="en-US" dirty="0">
              <a:latin typeface="Calibri" pitchFamily="34" charset="0"/>
            </a:endParaRPr>
          </a:p>
        </p:txBody>
      </p:sp>
      <p:pic>
        <p:nvPicPr>
          <p:cNvPr id="3" name="Picture 2" descr="Logo&#10;&#10;Description automatically generated with medium confidence">
            <a:extLst>
              <a:ext uri="{FF2B5EF4-FFF2-40B4-BE49-F238E27FC236}">
                <a16:creationId xmlns:a16="http://schemas.microsoft.com/office/drawing/2014/main" id="{9CE8BFFA-17D3-4DF2-B40B-C49C0E6EE7F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3009016" y="1302816"/>
            <a:ext cx="6260039" cy="3749764"/>
          </a:xfrm>
          <a:prstGeom prst="rect">
            <a:avLst/>
          </a:prstGeom>
        </p:spPr>
      </p:pic>
    </p:spTree>
  </p:cSld>
  <p:clrMap bg1="lt1" tx1="dk1" bg2="lt2" tx2="dk2" accent1="accent1" accent2="accent2" accent3="accent3" accent4="accent4" accent5="accent5" accent6="accent6" hlink="hlink" folHlink="folHlink"/>
  <p:sldLayoutIdLst>
    <p:sldLayoutId id="2147483665" r:id="rId1"/>
  </p:sldLayoutIdLst>
  <p:txStyles>
    <p:titleStyle>
      <a:lvl1pPr algn="ctr" defTabSz="4297363" rtl="0" eaLnBrk="0" fontAlgn="base" hangingPunct="0">
        <a:spcBef>
          <a:spcPct val="0"/>
        </a:spcBef>
        <a:spcAft>
          <a:spcPct val="0"/>
        </a:spcAft>
        <a:defRPr sz="8500" kern="1200">
          <a:solidFill>
            <a:schemeClr val="bg1"/>
          </a:solidFill>
          <a:latin typeface="Trebuchet MS" pitchFamily="34" charset="0"/>
          <a:ea typeface="+mj-ea"/>
          <a:cs typeface="+mj-cs"/>
        </a:defRPr>
      </a:lvl1pPr>
      <a:lvl2pPr algn="ctr" defTabSz="4297363" rtl="0" eaLnBrk="0" fontAlgn="base" hangingPunct="0">
        <a:spcBef>
          <a:spcPct val="0"/>
        </a:spcBef>
        <a:spcAft>
          <a:spcPct val="0"/>
        </a:spcAft>
        <a:defRPr sz="8500">
          <a:solidFill>
            <a:schemeClr val="bg1"/>
          </a:solidFill>
          <a:latin typeface="Trebuchet MS" pitchFamily="34" charset="0"/>
        </a:defRPr>
      </a:lvl2pPr>
      <a:lvl3pPr algn="ctr" defTabSz="4297363" rtl="0" eaLnBrk="0" fontAlgn="base" hangingPunct="0">
        <a:spcBef>
          <a:spcPct val="0"/>
        </a:spcBef>
        <a:spcAft>
          <a:spcPct val="0"/>
        </a:spcAft>
        <a:defRPr sz="8500">
          <a:solidFill>
            <a:schemeClr val="bg1"/>
          </a:solidFill>
          <a:latin typeface="Trebuchet MS" pitchFamily="34" charset="0"/>
        </a:defRPr>
      </a:lvl3pPr>
      <a:lvl4pPr algn="ctr" defTabSz="4297363" rtl="0" eaLnBrk="0" fontAlgn="base" hangingPunct="0">
        <a:spcBef>
          <a:spcPct val="0"/>
        </a:spcBef>
        <a:spcAft>
          <a:spcPct val="0"/>
        </a:spcAft>
        <a:defRPr sz="8500">
          <a:solidFill>
            <a:schemeClr val="bg1"/>
          </a:solidFill>
          <a:latin typeface="Trebuchet MS" pitchFamily="34" charset="0"/>
        </a:defRPr>
      </a:lvl4pPr>
      <a:lvl5pPr algn="ctr" defTabSz="4297363" rtl="0" eaLnBrk="0" fontAlgn="base" hangingPunct="0">
        <a:spcBef>
          <a:spcPct val="0"/>
        </a:spcBef>
        <a:spcAft>
          <a:spcPct val="0"/>
        </a:spcAft>
        <a:defRPr sz="8500">
          <a:solidFill>
            <a:schemeClr val="bg1"/>
          </a:solidFill>
          <a:latin typeface="Trebuchet MS" pitchFamily="34" charset="0"/>
        </a:defRPr>
      </a:lvl5pPr>
      <a:lvl6pPr marL="457200" algn="ctr" defTabSz="4297363" rtl="0" fontAlgn="base">
        <a:spcBef>
          <a:spcPct val="0"/>
        </a:spcBef>
        <a:spcAft>
          <a:spcPct val="0"/>
        </a:spcAft>
        <a:defRPr sz="8500">
          <a:solidFill>
            <a:schemeClr val="bg1"/>
          </a:solidFill>
          <a:latin typeface="Trebuchet MS" pitchFamily="34" charset="0"/>
        </a:defRPr>
      </a:lvl6pPr>
      <a:lvl7pPr marL="914400" algn="ctr" defTabSz="4297363" rtl="0" fontAlgn="base">
        <a:spcBef>
          <a:spcPct val="0"/>
        </a:spcBef>
        <a:spcAft>
          <a:spcPct val="0"/>
        </a:spcAft>
        <a:defRPr sz="8500">
          <a:solidFill>
            <a:schemeClr val="bg1"/>
          </a:solidFill>
          <a:latin typeface="Trebuchet MS" pitchFamily="34" charset="0"/>
        </a:defRPr>
      </a:lvl7pPr>
      <a:lvl8pPr marL="1371600" algn="ctr" defTabSz="4297363" rtl="0" fontAlgn="base">
        <a:spcBef>
          <a:spcPct val="0"/>
        </a:spcBef>
        <a:spcAft>
          <a:spcPct val="0"/>
        </a:spcAft>
        <a:defRPr sz="8500">
          <a:solidFill>
            <a:schemeClr val="bg1"/>
          </a:solidFill>
          <a:latin typeface="Trebuchet MS" pitchFamily="34" charset="0"/>
        </a:defRPr>
      </a:lvl8pPr>
      <a:lvl9pPr marL="1828800" algn="ctr" defTabSz="4297363" rtl="0" fontAlgn="base">
        <a:spcBef>
          <a:spcPct val="0"/>
        </a:spcBef>
        <a:spcAft>
          <a:spcPct val="0"/>
        </a:spcAft>
        <a:defRPr sz="8500">
          <a:solidFill>
            <a:schemeClr val="bg1"/>
          </a:solidFill>
          <a:latin typeface="Trebuchet MS" pitchFamily="34" charset="0"/>
        </a:defRPr>
      </a:lvl9pPr>
    </p:titleStyle>
    <p:bodyStyle>
      <a:lvl1pPr marL="1611313" indent="-1611313" algn="l" defTabSz="4297363" rtl="0" eaLnBrk="0" fontAlgn="base" hangingPunct="0">
        <a:spcBef>
          <a:spcPct val="20000"/>
        </a:spcBef>
        <a:spcAft>
          <a:spcPct val="0"/>
        </a:spcAft>
        <a:buFont typeface="Arial" charset="0"/>
        <a:buChar char="•"/>
        <a:defRPr sz="15100" kern="1200">
          <a:solidFill>
            <a:schemeClr val="tx1"/>
          </a:solidFill>
          <a:latin typeface="+mn-lt"/>
          <a:ea typeface="+mn-ea"/>
          <a:cs typeface="+mn-cs"/>
        </a:defRPr>
      </a:lvl1pPr>
      <a:lvl2pPr marL="3490913" indent="-1343025" algn="l" defTabSz="4297363" rtl="0" eaLnBrk="0" fontAlgn="base" hangingPunct="0">
        <a:spcBef>
          <a:spcPct val="20000"/>
        </a:spcBef>
        <a:spcAft>
          <a:spcPct val="0"/>
        </a:spcAft>
        <a:buFont typeface="Arial" charset="0"/>
        <a:buChar char="–"/>
        <a:defRPr sz="13300" kern="1200">
          <a:solidFill>
            <a:schemeClr val="tx1"/>
          </a:solidFill>
          <a:latin typeface="+mn-lt"/>
          <a:ea typeface="+mn-ea"/>
          <a:cs typeface="+mn-cs"/>
        </a:defRPr>
      </a:lvl2pPr>
      <a:lvl3pPr marL="5372100" indent="-1073150" algn="l" defTabSz="4297363" rtl="0" eaLnBrk="0" fontAlgn="base" hangingPunct="0">
        <a:spcBef>
          <a:spcPct val="20000"/>
        </a:spcBef>
        <a:spcAft>
          <a:spcPct val="0"/>
        </a:spcAft>
        <a:buFont typeface="Arial" charset="0"/>
        <a:buChar char="•"/>
        <a:defRPr sz="11300" kern="1200">
          <a:solidFill>
            <a:schemeClr val="tx1"/>
          </a:solidFill>
          <a:latin typeface="+mn-lt"/>
          <a:ea typeface="+mn-ea"/>
          <a:cs typeface="+mn-cs"/>
        </a:defRPr>
      </a:lvl3pPr>
      <a:lvl4pPr marL="7521575" indent="-1073150" algn="l" defTabSz="4297363" rtl="0" eaLnBrk="0" fontAlgn="base" hangingPunct="0">
        <a:spcBef>
          <a:spcPct val="20000"/>
        </a:spcBef>
        <a:spcAft>
          <a:spcPct val="0"/>
        </a:spcAft>
        <a:buFont typeface="Arial" charset="0"/>
        <a:buChar char="–"/>
        <a:defRPr sz="9500" kern="1200">
          <a:solidFill>
            <a:schemeClr val="tx1"/>
          </a:solidFill>
          <a:latin typeface="+mn-lt"/>
          <a:ea typeface="+mn-ea"/>
          <a:cs typeface="+mn-cs"/>
        </a:defRPr>
      </a:lvl4pPr>
      <a:lvl5pPr marL="9671050" indent="-1073150" algn="l" defTabSz="4297363" rtl="0" eaLnBrk="0" fontAlgn="base" hangingPunct="0">
        <a:spcBef>
          <a:spcPct val="20000"/>
        </a:spcBef>
        <a:spcAft>
          <a:spcPct val="0"/>
        </a:spcAft>
        <a:buFont typeface="Arial" charset="0"/>
        <a:buChar char="»"/>
        <a:defRPr sz="9500" kern="1200">
          <a:solidFill>
            <a:schemeClr val="tx1"/>
          </a:solidFill>
          <a:latin typeface="+mn-lt"/>
          <a:ea typeface="+mn-ea"/>
          <a:cs typeface="+mn-cs"/>
        </a:defRPr>
      </a:lvl5pPr>
      <a:lvl6pPr marL="11820625"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396982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19034"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26823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en-US"/>
      </a:defPPr>
      <a:lvl1pPr marL="0" algn="l" defTabSz="4298410" rtl="0" eaLnBrk="1" latinLnBrk="0" hangingPunct="1">
        <a:defRPr sz="8500" kern="1200">
          <a:solidFill>
            <a:schemeClr val="tx1"/>
          </a:solidFill>
          <a:latin typeface="+mn-lt"/>
          <a:ea typeface="+mn-ea"/>
          <a:cs typeface="+mn-cs"/>
        </a:defRPr>
      </a:lvl1pPr>
      <a:lvl2pPr marL="2149205" algn="l" defTabSz="4298410" rtl="0" eaLnBrk="1" latinLnBrk="0" hangingPunct="1">
        <a:defRPr sz="8500" kern="1200">
          <a:solidFill>
            <a:schemeClr val="tx1"/>
          </a:solidFill>
          <a:latin typeface="+mn-lt"/>
          <a:ea typeface="+mn-ea"/>
          <a:cs typeface="+mn-cs"/>
        </a:defRPr>
      </a:lvl2pPr>
      <a:lvl3pPr marL="4298410" algn="l" defTabSz="4298410" rtl="0" eaLnBrk="1" latinLnBrk="0" hangingPunct="1">
        <a:defRPr sz="8500" kern="1200">
          <a:solidFill>
            <a:schemeClr val="tx1"/>
          </a:solidFill>
          <a:latin typeface="+mn-lt"/>
          <a:ea typeface="+mn-ea"/>
          <a:cs typeface="+mn-cs"/>
        </a:defRPr>
      </a:lvl3pPr>
      <a:lvl4pPr marL="6447613" algn="l" defTabSz="4298410" rtl="0" eaLnBrk="1" latinLnBrk="0" hangingPunct="1">
        <a:defRPr sz="8500" kern="1200">
          <a:solidFill>
            <a:schemeClr val="tx1"/>
          </a:solidFill>
          <a:latin typeface="+mn-lt"/>
          <a:ea typeface="+mn-ea"/>
          <a:cs typeface="+mn-cs"/>
        </a:defRPr>
      </a:lvl4pPr>
      <a:lvl5pPr marL="8596817" algn="l" defTabSz="4298410" rtl="0" eaLnBrk="1" latinLnBrk="0" hangingPunct="1">
        <a:defRPr sz="8500" kern="1200">
          <a:solidFill>
            <a:schemeClr val="tx1"/>
          </a:solidFill>
          <a:latin typeface="+mn-lt"/>
          <a:ea typeface="+mn-ea"/>
          <a:cs typeface="+mn-cs"/>
        </a:defRPr>
      </a:lvl5pPr>
      <a:lvl6pPr marL="10746023" algn="l" defTabSz="4298410" rtl="0" eaLnBrk="1" latinLnBrk="0" hangingPunct="1">
        <a:defRPr sz="8500" kern="1200">
          <a:solidFill>
            <a:schemeClr val="tx1"/>
          </a:solidFill>
          <a:latin typeface="+mn-lt"/>
          <a:ea typeface="+mn-ea"/>
          <a:cs typeface="+mn-cs"/>
        </a:defRPr>
      </a:lvl6pPr>
      <a:lvl7pPr marL="12895229" algn="l" defTabSz="4298410" rtl="0" eaLnBrk="1" latinLnBrk="0" hangingPunct="1">
        <a:defRPr sz="8500" kern="1200">
          <a:solidFill>
            <a:schemeClr val="tx1"/>
          </a:solidFill>
          <a:latin typeface="+mn-lt"/>
          <a:ea typeface="+mn-ea"/>
          <a:cs typeface="+mn-cs"/>
        </a:defRPr>
      </a:lvl7pPr>
      <a:lvl8pPr marL="15044432" algn="l" defTabSz="4298410" rtl="0" eaLnBrk="1" latinLnBrk="0" hangingPunct="1">
        <a:defRPr sz="8500" kern="1200">
          <a:solidFill>
            <a:schemeClr val="tx1"/>
          </a:solidFill>
          <a:latin typeface="+mn-lt"/>
          <a:ea typeface="+mn-ea"/>
          <a:cs typeface="+mn-cs"/>
        </a:defRPr>
      </a:lvl8pPr>
      <a:lvl9pPr marL="17193637" algn="l" defTabSz="4298410"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1.xml"/><Relationship Id="rId13" Type="http://schemas.openxmlformats.org/officeDocument/2006/relationships/diagramLayout" Target="../diagrams/layout2.xml"/><Relationship Id="rId18" Type="http://schemas.openxmlformats.org/officeDocument/2006/relationships/diagramData" Target="../diagrams/data3.xml"/><Relationship Id="rId3" Type="http://schemas.openxmlformats.org/officeDocument/2006/relationships/hyperlink" Target="mailto:ramanian.r@samsung.com" TargetMode="External"/><Relationship Id="rId21" Type="http://schemas.openxmlformats.org/officeDocument/2006/relationships/diagramColors" Target="../diagrams/colors3.xml"/><Relationship Id="rId7" Type="http://schemas.openxmlformats.org/officeDocument/2006/relationships/diagramData" Target="../diagrams/data1.xml"/><Relationship Id="rId12" Type="http://schemas.openxmlformats.org/officeDocument/2006/relationships/diagramData" Target="../diagrams/data2.xml"/><Relationship Id="rId17" Type="http://schemas.openxmlformats.org/officeDocument/2006/relationships/image" Target="../media/image4.png"/><Relationship Id="rId2" Type="http://schemas.openxmlformats.org/officeDocument/2006/relationships/notesSlide" Target="../notesSlides/notesSlide1.xml"/><Relationship Id="rId16" Type="http://schemas.microsoft.com/office/2007/relationships/diagramDrawing" Target="../diagrams/drawing2.xml"/><Relationship Id="rId20" Type="http://schemas.openxmlformats.org/officeDocument/2006/relationships/diagramQuickStyle" Target="../diagrams/quickStyle3.xml"/><Relationship Id="rId1" Type="http://schemas.openxmlformats.org/officeDocument/2006/relationships/slideLayout" Target="../slideLayouts/slideLayout1.xml"/><Relationship Id="rId6" Type="http://schemas.openxmlformats.org/officeDocument/2006/relationships/image" Target="../media/image3.png"/><Relationship Id="rId11" Type="http://schemas.microsoft.com/office/2007/relationships/diagramDrawing" Target="../diagrams/drawing1.xml"/><Relationship Id="rId5" Type="http://schemas.openxmlformats.org/officeDocument/2006/relationships/hyperlink" Target="mailto:sekhar.d@samsung.com" TargetMode="External"/><Relationship Id="rId15" Type="http://schemas.openxmlformats.org/officeDocument/2006/relationships/diagramColors" Target="../diagrams/colors2.xml"/><Relationship Id="rId10" Type="http://schemas.openxmlformats.org/officeDocument/2006/relationships/diagramColors" Target="../diagrams/colors1.xml"/><Relationship Id="rId19" Type="http://schemas.openxmlformats.org/officeDocument/2006/relationships/diagramLayout" Target="../diagrams/layout3.xml"/><Relationship Id="rId4" Type="http://schemas.openxmlformats.org/officeDocument/2006/relationships/hyperlink" Target="https://static.dev.sifive.com/SiFive-E20-Manual-v1p0.pdf" TargetMode="External"/><Relationship Id="rId9" Type="http://schemas.openxmlformats.org/officeDocument/2006/relationships/diagramQuickStyle" Target="../diagrams/quickStyle1.xml"/><Relationship Id="rId14" Type="http://schemas.openxmlformats.org/officeDocument/2006/relationships/diagramQuickStyle" Target="../diagrams/quickStyle2.xml"/><Relationship Id="rId22" Type="http://schemas.microsoft.com/office/2007/relationships/diagramDrawing" Target="../diagrams/drawin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Rectangle 84"/>
          <p:cNvSpPr/>
          <p:nvPr/>
        </p:nvSpPr>
        <p:spPr>
          <a:xfrm>
            <a:off x="22273127" y="8490001"/>
            <a:ext cx="7149577" cy="5309003"/>
          </a:xfrm>
          <a:prstGeom prst="rect">
            <a:avLst/>
          </a:prstGeom>
          <a:solidFill>
            <a:schemeClr val="bg1"/>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67" name="Text Placeholder 266">
            <a:extLst>
              <a:ext uri="{FF2B5EF4-FFF2-40B4-BE49-F238E27FC236}">
                <a16:creationId xmlns:a16="http://schemas.microsoft.com/office/drawing/2014/main" id="{BC6A51DF-F61B-44A3-AEB5-23EA3D04510B}"/>
              </a:ext>
            </a:extLst>
          </p:cNvPr>
          <p:cNvSpPr>
            <a:spLocks noGrp="1"/>
          </p:cNvSpPr>
          <p:nvPr>
            <p:ph type="body" sz="quarter" idx="10"/>
          </p:nvPr>
        </p:nvSpPr>
        <p:spPr>
          <a:xfrm>
            <a:off x="15744916" y="13982061"/>
            <a:ext cx="7395668" cy="1867899"/>
          </a:xfrm>
        </p:spPr>
        <p:txBody>
          <a:bodyPr/>
          <a:lstStyle/>
          <a:p>
            <a:pPr marL="342900" lvl="0" indent="-342900">
              <a:buFont typeface="Arial" panose="020B0604020202020204" pitchFamily="34" charset="0"/>
              <a:buChar char="•"/>
            </a:pPr>
            <a:r>
              <a:rPr lang="en-US" sz="2000" dirty="0" smtClean="0"/>
              <a:t>Custom boot sequence </a:t>
            </a:r>
            <a:r>
              <a:rPr lang="en-US" sz="2000" dirty="0" smtClean="0"/>
              <a:t>flow	</a:t>
            </a:r>
            <a:endParaRPr lang="en-US" sz="2000" dirty="0" smtClean="0"/>
          </a:p>
          <a:p>
            <a:pPr marL="342900" indent="-342900">
              <a:buFont typeface="Arial" panose="020B0604020202020204" pitchFamily="34" charset="0"/>
              <a:buChar char="•"/>
            </a:pPr>
            <a:r>
              <a:rPr lang="en-US" sz="2000" dirty="0" smtClean="0"/>
              <a:t>Priority handler check from priority </a:t>
            </a:r>
            <a:r>
              <a:rPr lang="en-US" sz="2000" dirty="0" smtClean="0"/>
              <a:t>table</a:t>
            </a:r>
            <a:endParaRPr lang="en-US" sz="2000" dirty="0" smtClean="0"/>
          </a:p>
          <a:p>
            <a:pPr marL="342900" indent="-342900">
              <a:buFont typeface="Arial" panose="020B0604020202020204" pitchFamily="34" charset="0"/>
              <a:buChar char="•"/>
            </a:pPr>
            <a:r>
              <a:rPr lang="en-US" sz="2000" dirty="0" smtClean="0"/>
              <a:t>User defined power </a:t>
            </a:r>
            <a:r>
              <a:rPr lang="en-US" sz="2000" dirty="0" smtClean="0"/>
              <a:t>down entry/exit sequence</a:t>
            </a:r>
          </a:p>
          <a:p>
            <a:pPr lvl="0"/>
            <a:r>
              <a:rPr lang="en-US" sz="2000" dirty="0"/>
              <a:t> </a:t>
            </a:r>
            <a:r>
              <a:rPr lang="en-US" sz="2000" dirty="0" smtClean="0"/>
              <a:t>   </a:t>
            </a:r>
            <a:r>
              <a:rPr lang="en-US" sz="2000" dirty="0" smtClean="0"/>
              <a:t>(</a:t>
            </a:r>
            <a:r>
              <a:rPr lang="en-US" sz="2000" dirty="0" smtClean="0"/>
              <a:t>Isolation, Clamp </a:t>
            </a:r>
            <a:r>
              <a:rPr lang="en-US" sz="2000" dirty="0" smtClean="0"/>
              <a:t>value check, on-the–fly overrides, </a:t>
            </a:r>
            <a:r>
              <a:rPr lang="en-US" sz="2000" dirty="0" err="1" smtClean="0"/>
              <a:t>etc</a:t>
            </a:r>
            <a:r>
              <a:rPr lang="en-US" sz="2000" dirty="0" smtClean="0"/>
              <a:t>)</a:t>
            </a:r>
            <a:endParaRPr lang="en-IN" sz="2000" dirty="0"/>
          </a:p>
        </p:txBody>
      </p:sp>
      <p:sp>
        <p:nvSpPr>
          <p:cNvPr id="33" name="Text Placeholder 32"/>
          <p:cNvSpPr>
            <a:spLocks noGrp="1"/>
          </p:cNvSpPr>
          <p:nvPr>
            <p:ph type="body" sz="quarter" idx="11"/>
          </p:nvPr>
        </p:nvSpPr>
        <p:spPr/>
        <p:txBody>
          <a:bodyPr/>
          <a:lstStyle/>
          <a:p>
            <a:r>
              <a:rPr lang="en-GB" dirty="0" smtClean="0"/>
              <a:t>Introduction</a:t>
            </a:r>
            <a:endParaRPr lang="en-GB" dirty="0"/>
          </a:p>
        </p:txBody>
      </p:sp>
      <p:sp>
        <p:nvSpPr>
          <p:cNvPr id="34" name="Text Placeholder 33"/>
          <p:cNvSpPr>
            <a:spLocks noGrp="1"/>
          </p:cNvSpPr>
          <p:nvPr>
            <p:ph type="body" sz="quarter" idx="20"/>
          </p:nvPr>
        </p:nvSpPr>
        <p:spPr>
          <a:xfrm>
            <a:off x="636210" y="16986998"/>
            <a:ext cx="29004800" cy="800265"/>
          </a:xfrm>
        </p:spPr>
        <p:txBody>
          <a:bodyPr/>
          <a:lstStyle/>
          <a:p>
            <a:r>
              <a:rPr lang="en-US" dirty="0"/>
              <a:t>Implementation Details/Diagram </a:t>
            </a:r>
          </a:p>
        </p:txBody>
      </p:sp>
      <p:sp>
        <p:nvSpPr>
          <p:cNvPr id="35" name="Text Placeholder 34"/>
          <p:cNvSpPr>
            <a:spLocks noGrp="1"/>
          </p:cNvSpPr>
          <p:nvPr>
            <p:ph type="body" sz="quarter" idx="25"/>
          </p:nvPr>
        </p:nvSpPr>
        <p:spPr/>
        <p:txBody>
          <a:bodyPr/>
          <a:lstStyle/>
          <a:p>
            <a:r>
              <a:rPr lang="en-US" dirty="0"/>
              <a:t>Proposed Methodology/Advantages</a:t>
            </a:r>
          </a:p>
        </p:txBody>
      </p:sp>
      <p:sp>
        <p:nvSpPr>
          <p:cNvPr id="270" name="Text Placeholder 269">
            <a:extLst>
              <a:ext uri="{FF2B5EF4-FFF2-40B4-BE49-F238E27FC236}">
                <a16:creationId xmlns:a16="http://schemas.microsoft.com/office/drawing/2014/main" id="{24E67FAD-2EC9-4452-953C-16270FE232E9}"/>
              </a:ext>
            </a:extLst>
          </p:cNvPr>
          <p:cNvSpPr>
            <a:spLocks noGrp="1"/>
          </p:cNvSpPr>
          <p:nvPr>
            <p:ph type="body" sz="quarter" idx="96"/>
          </p:nvPr>
        </p:nvSpPr>
        <p:spPr>
          <a:xfrm>
            <a:off x="776990" y="9783490"/>
            <a:ext cx="6977055" cy="5191886"/>
          </a:xfrm>
        </p:spPr>
        <p:txBody>
          <a:bodyPr/>
          <a:lstStyle/>
          <a:p>
            <a:pPr algn="just"/>
            <a:r>
              <a:rPr lang="en-US" dirty="0" smtClean="0"/>
              <a:t>Verification of HW-SW based </a:t>
            </a:r>
            <a:r>
              <a:rPr lang="en-US" dirty="0"/>
              <a:t>Power </a:t>
            </a:r>
            <a:r>
              <a:rPr lang="en-US" dirty="0" smtClean="0"/>
              <a:t>Manager that is being handled by RISC-V processor in a complex SoC involves a lot of challenges and requires a variety of testbench stimuli for exhaustive coverage. Here, we discuss about a highly flexible and robust testbench environment that has a two-fold method </a:t>
            </a:r>
            <a:r>
              <a:rPr lang="en-US" dirty="0"/>
              <a:t>that enhances and accelerates the verification cycle without compromising on the quality</a:t>
            </a:r>
            <a:endParaRPr lang="en-US" dirty="0"/>
          </a:p>
        </p:txBody>
      </p:sp>
      <p:sp>
        <p:nvSpPr>
          <p:cNvPr id="40" name="Text Placeholder 39"/>
          <p:cNvSpPr>
            <a:spLocks noGrp="1"/>
          </p:cNvSpPr>
          <p:nvPr>
            <p:ph type="body" sz="quarter" idx="150"/>
          </p:nvPr>
        </p:nvSpPr>
        <p:spPr>
          <a:xfrm>
            <a:off x="7351356" y="3374174"/>
            <a:ext cx="15156028" cy="551503"/>
          </a:xfrm>
        </p:spPr>
        <p:txBody>
          <a:bodyPr>
            <a:normAutofit lnSpcReduction="10000"/>
          </a:bodyPr>
          <a:lstStyle/>
          <a:p>
            <a:r>
              <a:rPr lang="en-US" sz="3200" dirty="0" smtClean="0"/>
              <a:t>Subramanian </a:t>
            </a:r>
            <a:r>
              <a:rPr lang="en-US" sz="3200" dirty="0" err="1" smtClean="0"/>
              <a:t>Ravichandran</a:t>
            </a:r>
            <a:r>
              <a:rPr lang="en-US" sz="3200" dirty="0" smtClean="0"/>
              <a:t> (</a:t>
            </a:r>
            <a:r>
              <a:rPr lang="en-US" sz="3200" dirty="0" smtClean="0">
                <a:hlinkClick r:id="rId3"/>
              </a:rPr>
              <a:t>ramanian.r@samsung.com</a:t>
            </a:r>
            <a:r>
              <a:rPr lang="en-US" sz="3200" dirty="0" smtClean="0"/>
              <a:t>)</a:t>
            </a:r>
            <a:endParaRPr lang="en-US" sz="3200" dirty="0"/>
          </a:p>
        </p:txBody>
      </p:sp>
      <p:sp>
        <p:nvSpPr>
          <p:cNvPr id="42" name="Text Placeholder 41"/>
          <p:cNvSpPr>
            <a:spLocks noGrp="1"/>
          </p:cNvSpPr>
          <p:nvPr>
            <p:ph type="body" sz="quarter" idx="153"/>
          </p:nvPr>
        </p:nvSpPr>
        <p:spPr/>
        <p:txBody>
          <a:bodyPr>
            <a:normAutofit fontScale="55000" lnSpcReduction="20000"/>
          </a:bodyPr>
          <a:lstStyle/>
          <a:p>
            <a:r>
              <a:rPr lang="en-US" dirty="0" smtClean="0"/>
              <a:t>Highly Flexible and Robust  System Level HW-SW Power Management </a:t>
            </a:r>
            <a:r>
              <a:rPr lang="en-US" smtClean="0"/>
              <a:t>Verification </a:t>
            </a:r>
            <a:r>
              <a:rPr lang="en-US" smtClean="0"/>
              <a:t>based </a:t>
            </a:r>
            <a:r>
              <a:rPr lang="en-US" dirty="0" smtClean="0"/>
              <a:t>on RISC-V</a:t>
            </a:r>
            <a:endParaRPr lang="en-US" dirty="0"/>
          </a:p>
        </p:txBody>
      </p:sp>
      <p:sp>
        <p:nvSpPr>
          <p:cNvPr id="271" name="Text Placeholder 270">
            <a:extLst>
              <a:ext uri="{FF2B5EF4-FFF2-40B4-BE49-F238E27FC236}">
                <a16:creationId xmlns:a16="http://schemas.microsoft.com/office/drawing/2014/main" id="{1E54C0B2-98BC-4D63-A34F-E0367D9D746B}"/>
              </a:ext>
            </a:extLst>
          </p:cNvPr>
          <p:cNvSpPr>
            <a:spLocks noGrp="1"/>
          </p:cNvSpPr>
          <p:nvPr>
            <p:ph type="body" sz="quarter" idx="154"/>
          </p:nvPr>
        </p:nvSpPr>
        <p:spPr>
          <a:xfrm>
            <a:off x="1076724" y="39512427"/>
            <a:ext cx="27596247" cy="1501212"/>
          </a:xfrm>
        </p:spPr>
        <p:txBody>
          <a:bodyPr/>
          <a:lstStyle/>
          <a:p>
            <a:pPr algn="l"/>
            <a:r>
              <a:rPr lang="en-US" b="0" u="none" dirty="0" smtClean="0"/>
              <a:t>[1] Si-Five E20 Manual v1p0 : </a:t>
            </a:r>
            <a:r>
              <a:rPr lang="en-US" b="0" u="none" dirty="0" smtClean="0">
                <a:hlinkClick r:id="rId4"/>
              </a:rPr>
              <a:t>https://static.dev.sifive.com/SiFive-E20-Manual-v1p0.pdf</a:t>
            </a:r>
            <a:endParaRPr lang="en-US" b="0" u="none" dirty="0" smtClean="0"/>
          </a:p>
          <a:p>
            <a:pPr algn="l"/>
            <a:r>
              <a:rPr lang="en-US" b="0" u="none" dirty="0" smtClean="0"/>
              <a:t>[2] Power Management Unit Technical Reference Manual</a:t>
            </a:r>
          </a:p>
        </p:txBody>
      </p:sp>
      <p:sp>
        <p:nvSpPr>
          <p:cNvPr id="44" name="Text Placeholder 43"/>
          <p:cNvSpPr>
            <a:spLocks noGrp="1"/>
          </p:cNvSpPr>
          <p:nvPr>
            <p:ph type="body" sz="quarter" idx="156"/>
          </p:nvPr>
        </p:nvSpPr>
        <p:spPr/>
        <p:txBody>
          <a:bodyPr/>
          <a:lstStyle/>
          <a:p>
            <a:r>
              <a:rPr lang="nl-NL" dirty="0" smtClean="0"/>
              <a:t>Applications</a:t>
            </a:r>
            <a:endParaRPr lang="en-US" dirty="0"/>
          </a:p>
        </p:txBody>
      </p:sp>
      <p:sp>
        <p:nvSpPr>
          <p:cNvPr id="45" name="Text Placeholder 44"/>
          <p:cNvSpPr>
            <a:spLocks noGrp="1"/>
          </p:cNvSpPr>
          <p:nvPr>
            <p:ph type="body" sz="quarter" idx="157"/>
          </p:nvPr>
        </p:nvSpPr>
        <p:spPr>
          <a:xfrm>
            <a:off x="15435925" y="27980143"/>
            <a:ext cx="14283756" cy="800265"/>
          </a:xfrm>
        </p:spPr>
        <p:txBody>
          <a:bodyPr/>
          <a:lstStyle/>
          <a:p>
            <a:r>
              <a:rPr lang="nl-NL" dirty="0" smtClean="0"/>
              <a:t>Results and Conclusion</a:t>
            </a:r>
            <a:endParaRPr lang="en-US" dirty="0"/>
          </a:p>
        </p:txBody>
      </p:sp>
      <p:cxnSp>
        <p:nvCxnSpPr>
          <p:cNvPr id="53" name="Straight Connector 52"/>
          <p:cNvCxnSpPr/>
          <p:nvPr/>
        </p:nvCxnSpPr>
        <p:spPr>
          <a:xfrm>
            <a:off x="15136813" y="27979688"/>
            <a:ext cx="0" cy="9439275"/>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5136813" y="6330950"/>
            <a:ext cx="0" cy="9440863"/>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33" name="Text Placeholder 44">
            <a:extLst>
              <a:ext uri="{FF2B5EF4-FFF2-40B4-BE49-F238E27FC236}">
                <a16:creationId xmlns:a16="http://schemas.microsoft.com/office/drawing/2014/main" id="{749F937F-D152-4278-8DF2-2052C8B15446}"/>
              </a:ext>
            </a:extLst>
          </p:cNvPr>
          <p:cNvSpPr txBox="1">
            <a:spLocks/>
          </p:cNvSpPr>
          <p:nvPr/>
        </p:nvSpPr>
        <p:spPr>
          <a:xfrm>
            <a:off x="4881206" y="38380734"/>
            <a:ext cx="14283756" cy="800265"/>
          </a:xfrm>
          <a:prstGeom prst="rect">
            <a:avLst/>
          </a:prstGeom>
          <a:noFill/>
        </p:spPr>
        <p:txBody>
          <a:bodyPr wrap="square" lIns="89551" tIns="89551" rIns="89551" bIns="89551" anchor="ctr" anchorCtr="0">
            <a:spAutoFit/>
          </a:bodyPr>
          <a:lstStyle>
            <a:lvl1pPr marL="0" indent="0" algn="ctr" defTabSz="4297363" rtl="0" eaLnBrk="0" fontAlgn="base" hangingPunct="0">
              <a:spcBef>
                <a:spcPct val="20000"/>
              </a:spcBef>
              <a:spcAft>
                <a:spcPct val="0"/>
              </a:spcAft>
              <a:buFont typeface="Arial" charset="0"/>
              <a:buNone/>
              <a:defRPr sz="3900" b="1" u="sng" kern="1200" baseline="0">
                <a:solidFill>
                  <a:schemeClr val="accent5">
                    <a:lumMod val="50000"/>
                  </a:schemeClr>
                </a:solidFill>
                <a:latin typeface="+mn-lt"/>
                <a:ea typeface="+mn-ea"/>
                <a:cs typeface="+mn-cs"/>
              </a:defRPr>
            </a:lvl1pPr>
            <a:lvl2pPr marL="3490913" indent="-1343025" algn="l" defTabSz="4297363" rtl="0" eaLnBrk="0" fontAlgn="base" hangingPunct="0">
              <a:spcBef>
                <a:spcPct val="20000"/>
              </a:spcBef>
              <a:spcAft>
                <a:spcPct val="0"/>
              </a:spcAft>
              <a:buFont typeface="Arial" charset="0"/>
              <a:buChar char="–"/>
              <a:defRPr sz="13300" kern="1200">
                <a:solidFill>
                  <a:schemeClr val="tx1"/>
                </a:solidFill>
                <a:latin typeface="+mn-lt"/>
                <a:ea typeface="+mn-ea"/>
                <a:cs typeface="+mn-cs"/>
              </a:defRPr>
            </a:lvl2pPr>
            <a:lvl3pPr marL="5372100" indent="-1073150" algn="l" defTabSz="4297363" rtl="0" eaLnBrk="0" fontAlgn="base" hangingPunct="0">
              <a:spcBef>
                <a:spcPct val="20000"/>
              </a:spcBef>
              <a:spcAft>
                <a:spcPct val="0"/>
              </a:spcAft>
              <a:buFont typeface="Arial" charset="0"/>
              <a:buChar char="•"/>
              <a:defRPr sz="11300" kern="1200">
                <a:solidFill>
                  <a:schemeClr val="tx1"/>
                </a:solidFill>
                <a:latin typeface="+mn-lt"/>
                <a:ea typeface="+mn-ea"/>
                <a:cs typeface="+mn-cs"/>
              </a:defRPr>
            </a:lvl3pPr>
            <a:lvl4pPr marL="7521575" indent="-1073150" algn="l" defTabSz="4297363" rtl="0" eaLnBrk="0" fontAlgn="base" hangingPunct="0">
              <a:spcBef>
                <a:spcPct val="20000"/>
              </a:spcBef>
              <a:spcAft>
                <a:spcPct val="0"/>
              </a:spcAft>
              <a:buFont typeface="Arial" charset="0"/>
              <a:buChar char="–"/>
              <a:defRPr sz="9500" kern="1200">
                <a:solidFill>
                  <a:schemeClr val="tx1"/>
                </a:solidFill>
                <a:latin typeface="+mn-lt"/>
                <a:ea typeface="+mn-ea"/>
                <a:cs typeface="+mn-cs"/>
              </a:defRPr>
            </a:lvl4pPr>
            <a:lvl5pPr marL="9671050" indent="-1073150" algn="l" defTabSz="4297363" rtl="0" eaLnBrk="0" fontAlgn="base" hangingPunct="0">
              <a:spcBef>
                <a:spcPct val="20000"/>
              </a:spcBef>
              <a:spcAft>
                <a:spcPct val="0"/>
              </a:spcAft>
              <a:buFont typeface="Arial" charset="0"/>
              <a:buChar char="»"/>
              <a:defRPr sz="9500" kern="1200">
                <a:solidFill>
                  <a:schemeClr val="tx1"/>
                </a:solidFill>
                <a:latin typeface="+mn-lt"/>
                <a:ea typeface="+mn-ea"/>
                <a:cs typeface="+mn-cs"/>
              </a:defRPr>
            </a:lvl5pPr>
            <a:lvl6pPr marL="11820625"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396982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19034"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26823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9pPr>
          </a:lstStyle>
          <a:p>
            <a:pPr defTabSz="4298410" eaLnBrk="1" fontAlgn="auto" hangingPunct="1">
              <a:spcAft>
                <a:spcPts val="0"/>
              </a:spcAft>
              <a:buFont typeface="Arial" pitchFamily="34" charset="0"/>
              <a:buNone/>
              <a:defRPr/>
            </a:pPr>
            <a:r>
              <a:rPr lang="nl-NL"/>
              <a:t>REFERENCES</a:t>
            </a:r>
            <a:endParaRPr lang="en-US" dirty="0"/>
          </a:p>
        </p:txBody>
      </p:sp>
      <p:sp>
        <p:nvSpPr>
          <p:cNvPr id="275" name="Text Placeholder 274">
            <a:extLst>
              <a:ext uri="{FF2B5EF4-FFF2-40B4-BE49-F238E27FC236}">
                <a16:creationId xmlns:a16="http://schemas.microsoft.com/office/drawing/2014/main" id="{1F6C2DF7-F837-4365-905A-AC3E47CB29B7}"/>
              </a:ext>
            </a:extLst>
          </p:cNvPr>
          <p:cNvSpPr>
            <a:spLocks noGrp="1"/>
          </p:cNvSpPr>
          <p:nvPr>
            <p:ph type="body" sz="quarter" idx="26"/>
          </p:nvPr>
        </p:nvSpPr>
        <p:spPr>
          <a:xfrm>
            <a:off x="638342" y="24130955"/>
            <a:ext cx="13858707" cy="3492959"/>
          </a:xfrm>
        </p:spPr>
        <p:txBody>
          <a:bodyPr/>
          <a:lstStyle/>
          <a:p>
            <a:pPr marL="342900" lvl="0" indent="-342900" algn="just">
              <a:buFont typeface="Wingdings" panose="05000000000000000000" pitchFamily="2" charset="2"/>
              <a:buChar char="Ø"/>
            </a:pPr>
            <a:r>
              <a:rPr lang="en-IN" sz="2000" b="1" dirty="0"/>
              <a:t>C - based approach</a:t>
            </a:r>
            <a:r>
              <a:rPr lang="en-IN" sz="2000" dirty="0"/>
              <a:t>: In C based approach we have first generated a hex image of the Interrupt Service Routine (ISR). The ISR is then fed to a Tightly Integrated Memory (TIM) of RISC-V CPU. This helps in providing low-latency access to the instruction memory. Whenever an Interrupt Request (IRQ) comes from Power Manager to RISC-V, the corresponding ISR will be serviced to power-up/power-down the respective block or IP</a:t>
            </a:r>
            <a:r>
              <a:rPr lang="en-IN" sz="2000" dirty="0" smtClean="0"/>
              <a:t>.</a:t>
            </a:r>
            <a:endParaRPr lang="en-IN" sz="2000" dirty="0"/>
          </a:p>
          <a:p>
            <a:pPr marL="342900" lvl="0" indent="-342900" algn="just">
              <a:buFont typeface="Wingdings" panose="05000000000000000000" pitchFamily="2" charset="2"/>
              <a:buChar char="Ø"/>
            </a:pPr>
            <a:r>
              <a:rPr lang="en-IN" sz="2000" b="1" dirty="0"/>
              <a:t>SV – based approach: </a:t>
            </a:r>
            <a:r>
              <a:rPr lang="en-IN" sz="2000" dirty="0" smtClean="0"/>
              <a:t>In </a:t>
            </a:r>
            <a:r>
              <a:rPr lang="en-IN" sz="2000" dirty="0"/>
              <a:t>SV based approach commonly used verification methodologies have been used to generate test suites from test sequences. We have used AXI transactors for achieving faster turnaround time. When the testbench sees an IRQ, it calls the common power-up/power-down APIs which depict the processor’s ISR behaviour.</a:t>
            </a:r>
          </a:p>
          <a:p>
            <a:endParaRPr lang="en-US" dirty="0"/>
          </a:p>
        </p:txBody>
      </p:sp>
      <p:sp>
        <p:nvSpPr>
          <p:cNvPr id="22" name="Text Placeholder 39"/>
          <p:cNvSpPr txBox="1">
            <a:spLocks/>
          </p:cNvSpPr>
          <p:nvPr/>
        </p:nvSpPr>
        <p:spPr>
          <a:xfrm>
            <a:off x="7545537" y="3994530"/>
            <a:ext cx="15156028" cy="579915"/>
          </a:xfrm>
          <a:prstGeom prst="rect">
            <a:avLst/>
          </a:prstGeom>
        </p:spPr>
        <p:txBody>
          <a:bodyPr lIns="77349" tIns="38675" rIns="77349" bIns="38675">
            <a:normAutofit/>
          </a:bodyPr>
          <a:lstStyle>
            <a:lvl1pPr marL="0" indent="0" algn="ctr" defTabSz="4297363" rtl="0" eaLnBrk="0" fontAlgn="base" hangingPunct="0">
              <a:spcBef>
                <a:spcPct val="20000"/>
              </a:spcBef>
              <a:spcAft>
                <a:spcPct val="0"/>
              </a:spcAft>
              <a:buFontTx/>
              <a:buNone/>
              <a:defRPr sz="4400" kern="1200">
                <a:solidFill>
                  <a:schemeClr val="tx2"/>
                </a:solidFill>
                <a:latin typeface="+mj-lt"/>
                <a:ea typeface="+mn-ea"/>
                <a:cs typeface="+mn-cs"/>
              </a:defRPr>
            </a:lvl1pPr>
            <a:lvl2pPr marL="3490913" indent="-1343025" algn="l" defTabSz="4297363" rtl="0" eaLnBrk="0" fontAlgn="base" hangingPunct="0">
              <a:spcBef>
                <a:spcPct val="20000"/>
              </a:spcBef>
              <a:spcAft>
                <a:spcPct val="0"/>
              </a:spcAft>
              <a:buFontTx/>
              <a:buNone/>
              <a:defRPr sz="6100" kern="1200">
                <a:solidFill>
                  <a:schemeClr val="tx1"/>
                </a:solidFill>
                <a:latin typeface="+mn-lt"/>
                <a:ea typeface="+mn-ea"/>
                <a:cs typeface="+mn-cs"/>
              </a:defRPr>
            </a:lvl2pPr>
            <a:lvl3pPr marL="5372100" indent="-1073150" algn="l" defTabSz="4297363" rtl="0" eaLnBrk="0" fontAlgn="base" hangingPunct="0">
              <a:spcBef>
                <a:spcPct val="20000"/>
              </a:spcBef>
              <a:spcAft>
                <a:spcPct val="0"/>
              </a:spcAft>
              <a:buFontTx/>
              <a:buNone/>
              <a:defRPr sz="6100" kern="1200">
                <a:solidFill>
                  <a:schemeClr val="tx1"/>
                </a:solidFill>
                <a:latin typeface="+mn-lt"/>
                <a:ea typeface="+mn-ea"/>
                <a:cs typeface="+mn-cs"/>
              </a:defRPr>
            </a:lvl3pPr>
            <a:lvl4pPr marL="7521575" indent="-1073150" algn="l" defTabSz="4297363" rtl="0" eaLnBrk="0" fontAlgn="base" hangingPunct="0">
              <a:spcBef>
                <a:spcPct val="20000"/>
              </a:spcBef>
              <a:spcAft>
                <a:spcPct val="0"/>
              </a:spcAft>
              <a:buFontTx/>
              <a:buNone/>
              <a:defRPr sz="6100" kern="1200">
                <a:solidFill>
                  <a:schemeClr val="tx1"/>
                </a:solidFill>
                <a:latin typeface="+mn-lt"/>
                <a:ea typeface="+mn-ea"/>
                <a:cs typeface="+mn-cs"/>
              </a:defRPr>
            </a:lvl4pPr>
            <a:lvl5pPr marL="9671050" indent="-1073150" algn="l" defTabSz="4297363" rtl="0" eaLnBrk="0" fontAlgn="base" hangingPunct="0">
              <a:spcBef>
                <a:spcPct val="20000"/>
              </a:spcBef>
              <a:spcAft>
                <a:spcPct val="0"/>
              </a:spcAft>
              <a:buFontTx/>
              <a:buNone/>
              <a:defRPr sz="6100" kern="1200">
                <a:solidFill>
                  <a:schemeClr val="tx1"/>
                </a:solidFill>
                <a:latin typeface="+mn-lt"/>
                <a:ea typeface="+mn-ea"/>
                <a:cs typeface="+mn-cs"/>
              </a:defRPr>
            </a:lvl5pPr>
            <a:lvl6pPr marL="11820625"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396982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19034"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26823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9pPr>
          </a:lstStyle>
          <a:p>
            <a:r>
              <a:rPr lang="en-US" sz="3200" dirty="0" err="1" smtClean="0"/>
              <a:t>Sekhar</a:t>
            </a:r>
            <a:r>
              <a:rPr lang="en-US" sz="3200" dirty="0" smtClean="0"/>
              <a:t> </a:t>
            </a:r>
            <a:r>
              <a:rPr lang="en-US" sz="3200" dirty="0" err="1" smtClean="0"/>
              <a:t>Dangudubiyyam</a:t>
            </a:r>
            <a:r>
              <a:rPr lang="en-US" sz="3200" dirty="0" smtClean="0"/>
              <a:t> (</a:t>
            </a:r>
            <a:r>
              <a:rPr lang="en-US" sz="3200" dirty="0" smtClean="0">
                <a:hlinkClick r:id="rId5"/>
              </a:rPr>
              <a:t>sekhar.d@samsung.com</a:t>
            </a:r>
            <a:r>
              <a:rPr lang="en-US" sz="3200" dirty="0" smtClean="0"/>
              <a:t>)</a:t>
            </a:r>
          </a:p>
          <a:p>
            <a:endParaRPr lang="en-US" dirty="0"/>
          </a:p>
        </p:txBody>
      </p:sp>
      <p:pic>
        <p:nvPicPr>
          <p:cNvPr id="25" name="Picture 24"/>
          <p:cNvPicPr/>
          <p:nvPr/>
        </p:nvPicPr>
        <p:blipFill>
          <a:blip r:embed="rId6">
            <a:extLst>
              <a:ext uri="{28A0092B-C50C-407E-A947-70E740481C1C}">
                <a14:useLocalDpi xmlns:a14="http://schemas.microsoft.com/office/drawing/2010/main" val="0"/>
              </a:ext>
            </a:extLst>
          </a:blip>
          <a:srcRect/>
          <a:stretch>
            <a:fillRect/>
          </a:stretch>
        </p:blipFill>
        <p:spPr bwMode="auto">
          <a:xfrm>
            <a:off x="858432" y="17773439"/>
            <a:ext cx="14065648" cy="6425891"/>
          </a:xfrm>
          <a:prstGeom prst="rect">
            <a:avLst/>
          </a:prstGeom>
          <a:noFill/>
          <a:ln>
            <a:noFill/>
          </a:ln>
        </p:spPr>
      </p:pic>
      <p:sp>
        <p:nvSpPr>
          <p:cNvPr id="32" name="Text Placeholder 39"/>
          <p:cNvSpPr txBox="1">
            <a:spLocks/>
          </p:cNvSpPr>
          <p:nvPr/>
        </p:nvSpPr>
        <p:spPr>
          <a:xfrm>
            <a:off x="7351356" y="4783336"/>
            <a:ext cx="15156028" cy="795708"/>
          </a:xfrm>
          <a:prstGeom prst="rect">
            <a:avLst/>
          </a:prstGeom>
        </p:spPr>
        <p:txBody>
          <a:bodyPr lIns="77349" tIns="38675" rIns="77349" bIns="38675">
            <a:normAutofit/>
          </a:bodyPr>
          <a:lstStyle>
            <a:lvl1pPr marL="0" indent="0" algn="ctr" defTabSz="4297363" rtl="0" eaLnBrk="0" fontAlgn="base" hangingPunct="0">
              <a:spcBef>
                <a:spcPct val="20000"/>
              </a:spcBef>
              <a:spcAft>
                <a:spcPct val="0"/>
              </a:spcAft>
              <a:buFontTx/>
              <a:buNone/>
              <a:defRPr sz="4400" kern="1200">
                <a:solidFill>
                  <a:schemeClr val="tx2"/>
                </a:solidFill>
                <a:latin typeface="+mj-lt"/>
                <a:ea typeface="+mn-ea"/>
                <a:cs typeface="+mn-cs"/>
              </a:defRPr>
            </a:lvl1pPr>
            <a:lvl2pPr marL="3490913" indent="-1343025" algn="l" defTabSz="4297363" rtl="0" eaLnBrk="0" fontAlgn="base" hangingPunct="0">
              <a:spcBef>
                <a:spcPct val="20000"/>
              </a:spcBef>
              <a:spcAft>
                <a:spcPct val="0"/>
              </a:spcAft>
              <a:buFontTx/>
              <a:buNone/>
              <a:defRPr sz="6100" kern="1200">
                <a:solidFill>
                  <a:schemeClr val="tx1"/>
                </a:solidFill>
                <a:latin typeface="+mn-lt"/>
                <a:ea typeface="+mn-ea"/>
                <a:cs typeface="+mn-cs"/>
              </a:defRPr>
            </a:lvl2pPr>
            <a:lvl3pPr marL="5372100" indent="-1073150" algn="l" defTabSz="4297363" rtl="0" eaLnBrk="0" fontAlgn="base" hangingPunct="0">
              <a:spcBef>
                <a:spcPct val="20000"/>
              </a:spcBef>
              <a:spcAft>
                <a:spcPct val="0"/>
              </a:spcAft>
              <a:buFontTx/>
              <a:buNone/>
              <a:defRPr sz="6100" kern="1200">
                <a:solidFill>
                  <a:schemeClr val="tx1"/>
                </a:solidFill>
                <a:latin typeface="+mn-lt"/>
                <a:ea typeface="+mn-ea"/>
                <a:cs typeface="+mn-cs"/>
              </a:defRPr>
            </a:lvl3pPr>
            <a:lvl4pPr marL="7521575" indent="-1073150" algn="l" defTabSz="4297363" rtl="0" eaLnBrk="0" fontAlgn="base" hangingPunct="0">
              <a:spcBef>
                <a:spcPct val="20000"/>
              </a:spcBef>
              <a:spcAft>
                <a:spcPct val="0"/>
              </a:spcAft>
              <a:buFontTx/>
              <a:buNone/>
              <a:defRPr sz="6100" kern="1200">
                <a:solidFill>
                  <a:schemeClr val="tx1"/>
                </a:solidFill>
                <a:latin typeface="+mn-lt"/>
                <a:ea typeface="+mn-ea"/>
                <a:cs typeface="+mn-cs"/>
              </a:defRPr>
            </a:lvl4pPr>
            <a:lvl5pPr marL="9671050" indent="-1073150" algn="l" defTabSz="4297363" rtl="0" eaLnBrk="0" fontAlgn="base" hangingPunct="0">
              <a:spcBef>
                <a:spcPct val="20000"/>
              </a:spcBef>
              <a:spcAft>
                <a:spcPct val="0"/>
              </a:spcAft>
              <a:buFontTx/>
              <a:buNone/>
              <a:defRPr sz="6100" kern="1200">
                <a:solidFill>
                  <a:schemeClr val="tx1"/>
                </a:solidFill>
                <a:latin typeface="+mn-lt"/>
                <a:ea typeface="+mn-ea"/>
                <a:cs typeface="+mn-cs"/>
              </a:defRPr>
            </a:lvl5pPr>
            <a:lvl6pPr marL="11820625"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396982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19034"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26823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9pPr>
          </a:lstStyle>
          <a:p>
            <a:r>
              <a:rPr lang="en-US" sz="3200" dirty="0" smtClean="0"/>
              <a:t>Samsung Semiconductor India Research, Bangalore, India</a:t>
            </a:r>
          </a:p>
          <a:p>
            <a:endParaRPr lang="en-US" dirty="0"/>
          </a:p>
        </p:txBody>
      </p:sp>
      <p:grpSp>
        <p:nvGrpSpPr>
          <p:cNvPr id="11" name="Group 10"/>
          <p:cNvGrpSpPr/>
          <p:nvPr/>
        </p:nvGrpSpPr>
        <p:grpSpPr>
          <a:xfrm>
            <a:off x="7813411" y="10527933"/>
            <a:ext cx="7061436" cy="3667901"/>
            <a:chOff x="3898646" y="8642275"/>
            <a:chExt cx="9352526" cy="4524491"/>
          </a:xfrm>
        </p:grpSpPr>
        <p:sp>
          <p:nvSpPr>
            <p:cNvPr id="17" name="TextBox 16"/>
            <p:cNvSpPr txBox="1"/>
            <p:nvPr/>
          </p:nvSpPr>
          <p:spPr>
            <a:xfrm>
              <a:off x="6093452" y="12609450"/>
              <a:ext cx="4302042" cy="307777"/>
            </a:xfrm>
            <a:prstGeom prst="rect">
              <a:avLst/>
            </a:prstGeom>
            <a:noFill/>
          </p:spPr>
          <p:txBody>
            <a:bodyPr wrap="square" rtlCol="0">
              <a:spAutoFit/>
            </a:bodyPr>
            <a:lstStyle/>
            <a:p>
              <a:r>
                <a:rPr lang="en-US" sz="1400" dirty="0" smtClean="0"/>
                <a:t>256 interrupt lines</a:t>
              </a:r>
              <a:endParaRPr lang="en-IN" sz="1400" dirty="0"/>
            </a:p>
          </p:txBody>
        </p:sp>
        <p:grpSp>
          <p:nvGrpSpPr>
            <p:cNvPr id="10" name="Group 9"/>
            <p:cNvGrpSpPr/>
            <p:nvPr/>
          </p:nvGrpSpPr>
          <p:grpSpPr>
            <a:xfrm>
              <a:off x="3898646" y="8642275"/>
              <a:ext cx="9352526" cy="4524491"/>
              <a:chOff x="1008279" y="7084956"/>
              <a:chExt cx="13977813" cy="6856587"/>
            </a:xfrm>
          </p:grpSpPr>
          <p:sp>
            <p:nvSpPr>
              <p:cNvPr id="20" name="Rectangle 19"/>
              <p:cNvSpPr/>
              <p:nvPr/>
            </p:nvSpPr>
            <p:spPr>
              <a:xfrm>
                <a:off x="1008279" y="7267886"/>
                <a:ext cx="1536986" cy="7735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HOST</a:t>
                </a:r>
                <a:endParaRPr lang="en-IN" sz="1600" dirty="0"/>
              </a:p>
            </p:txBody>
          </p:sp>
          <p:grpSp>
            <p:nvGrpSpPr>
              <p:cNvPr id="2" name="Group 1"/>
              <p:cNvGrpSpPr/>
              <p:nvPr/>
            </p:nvGrpSpPr>
            <p:grpSpPr>
              <a:xfrm>
                <a:off x="2545265" y="7084956"/>
                <a:ext cx="12440827" cy="6856587"/>
                <a:chOff x="2545265" y="7084956"/>
                <a:chExt cx="12440827" cy="6856587"/>
              </a:xfrm>
            </p:grpSpPr>
            <p:sp>
              <p:nvSpPr>
                <p:cNvPr id="28" name="Rectangle 27"/>
                <p:cNvSpPr/>
                <p:nvPr/>
              </p:nvSpPr>
              <p:spPr>
                <a:xfrm>
                  <a:off x="2903339" y="7084956"/>
                  <a:ext cx="9217665" cy="5940565"/>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 name="Rectangle 2"/>
                <p:cNvSpPr/>
                <p:nvPr/>
              </p:nvSpPr>
              <p:spPr>
                <a:xfrm>
                  <a:off x="3261413" y="7283926"/>
                  <a:ext cx="4518732" cy="512445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RISC-V</a:t>
                  </a:r>
                  <a:endParaRPr lang="en-IN" sz="2800" b="1" dirty="0"/>
                </a:p>
              </p:txBody>
            </p:sp>
            <p:sp>
              <p:nvSpPr>
                <p:cNvPr id="5" name="Rectangle 4"/>
                <p:cNvSpPr/>
                <p:nvPr/>
              </p:nvSpPr>
              <p:spPr>
                <a:xfrm>
                  <a:off x="3261413" y="11158911"/>
                  <a:ext cx="1091072" cy="124946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CLIC</a:t>
                  </a:r>
                </a:p>
              </p:txBody>
            </p:sp>
            <p:sp>
              <p:nvSpPr>
                <p:cNvPr id="6" name="Rectangle 5"/>
                <p:cNvSpPr/>
                <p:nvPr/>
              </p:nvSpPr>
              <p:spPr>
                <a:xfrm>
                  <a:off x="3261410" y="7283925"/>
                  <a:ext cx="2335671" cy="91440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t>Mailbox</a:t>
                  </a:r>
                  <a:endParaRPr lang="en-IN" sz="3200" dirty="0"/>
                </a:p>
              </p:txBody>
            </p:sp>
            <p:sp>
              <p:nvSpPr>
                <p:cNvPr id="7" name="Rounded Rectangle 6"/>
                <p:cNvSpPr/>
                <p:nvPr/>
              </p:nvSpPr>
              <p:spPr>
                <a:xfrm>
                  <a:off x="9300263" y="8198326"/>
                  <a:ext cx="1962150" cy="281940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Power </a:t>
                  </a:r>
                </a:p>
                <a:p>
                  <a:pPr algn="ctr"/>
                  <a:r>
                    <a:rPr lang="en-US" sz="1200" dirty="0" smtClean="0">
                      <a:solidFill>
                        <a:schemeClr val="tx1"/>
                      </a:solidFill>
                    </a:rPr>
                    <a:t>Manager</a:t>
                  </a:r>
                  <a:endParaRPr lang="en-IN" sz="1200" dirty="0">
                    <a:solidFill>
                      <a:schemeClr val="tx1"/>
                    </a:solidFill>
                  </a:endParaRPr>
                </a:p>
              </p:txBody>
            </p:sp>
            <p:sp>
              <p:nvSpPr>
                <p:cNvPr id="8" name="Rectangle 7"/>
                <p:cNvSpPr/>
                <p:nvPr/>
              </p:nvSpPr>
              <p:spPr>
                <a:xfrm>
                  <a:off x="12979595" y="7610025"/>
                  <a:ext cx="1990129" cy="953125"/>
                </a:xfrm>
                <a:prstGeom prst="rect">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BLK A</a:t>
                  </a:r>
                  <a:endParaRPr lang="en-IN" sz="1400" dirty="0">
                    <a:solidFill>
                      <a:schemeClr val="tx1"/>
                    </a:solidFill>
                  </a:endParaRPr>
                </a:p>
              </p:txBody>
            </p:sp>
            <p:sp>
              <p:nvSpPr>
                <p:cNvPr id="36" name="Rectangle 35"/>
                <p:cNvSpPr/>
                <p:nvPr/>
              </p:nvSpPr>
              <p:spPr>
                <a:xfrm>
                  <a:off x="12995962" y="9196259"/>
                  <a:ext cx="1990129" cy="953125"/>
                </a:xfrm>
                <a:prstGeom prst="rect">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BLK B</a:t>
                  </a:r>
                  <a:endParaRPr lang="en-IN" sz="1600" dirty="0">
                    <a:solidFill>
                      <a:schemeClr val="tx1"/>
                    </a:solidFill>
                  </a:endParaRPr>
                </a:p>
              </p:txBody>
            </p:sp>
            <p:sp>
              <p:nvSpPr>
                <p:cNvPr id="38" name="Rectangle 37"/>
                <p:cNvSpPr/>
                <p:nvPr/>
              </p:nvSpPr>
              <p:spPr>
                <a:xfrm>
                  <a:off x="12995963" y="10693876"/>
                  <a:ext cx="1990129" cy="953125"/>
                </a:xfrm>
                <a:prstGeom prst="rect">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BLK C</a:t>
                  </a:r>
                  <a:endParaRPr lang="en-IN" sz="1600" dirty="0">
                    <a:solidFill>
                      <a:schemeClr val="tx1"/>
                    </a:solidFill>
                  </a:endParaRPr>
                </a:p>
              </p:txBody>
            </p:sp>
            <p:sp>
              <p:nvSpPr>
                <p:cNvPr id="9" name="Left-Right Arrow 8"/>
                <p:cNvSpPr/>
                <p:nvPr/>
              </p:nvSpPr>
              <p:spPr>
                <a:xfrm>
                  <a:off x="7780145" y="9608026"/>
                  <a:ext cx="1520118" cy="238125"/>
                </a:xfrm>
                <a:prstGeom prst="lef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IN"/>
                </a:p>
              </p:txBody>
            </p:sp>
            <p:cxnSp>
              <p:nvCxnSpPr>
                <p:cNvPr id="13" name="Straight Arrow Connector 12"/>
                <p:cNvCxnSpPr/>
                <p:nvPr/>
              </p:nvCxnSpPr>
              <p:spPr>
                <a:xfrm>
                  <a:off x="11262413" y="8350726"/>
                  <a:ext cx="171718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p:cNvCxnSpPr/>
                <p:nvPr/>
              </p:nvCxnSpPr>
              <p:spPr>
                <a:xfrm>
                  <a:off x="11262413" y="9608026"/>
                  <a:ext cx="171718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3" name="Straight Arrow Connector 42"/>
                <p:cNvCxnSpPr/>
                <p:nvPr/>
              </p:nvCxnSpPr>
              <p:spPr>
                <a:xfrm>
                  <a:off x="11262413" y="10788792"/>
                  <a:ext cx="171718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 name="Up Arrow 15"/>
                <p:cNvSpPr/>
                <p:nvPr/>
              </p:nvSpPr>
              <p:spPr>
                <a:xfrm>
                  <a:off x="3483251" y="12455644"/>
                  <a:ext cx="674334" cy="1485899"/>
                </a:xfrm>
                <a:prstGeom prs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IN"/>
                </a:p>
              </p:txBody>
            </p:sp>
            <p:cxnSp>
              <p:nvCxnSpPr>
                <p:cNvPr id="24" name="Straight Arrow Connector 23"/>
                <p:cNvCxnSpPr/>
                <p:nvPr/>
              </p:nvCxnSpPr>
              <p:spPr>
                <a:xfrm flipH="1">
                  <a:off x="2545265" y="7621171"/>
                  <a:ext cx="71614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grpSp>
      </p:grpSp>
      <p:sp>
        <p:nvSpPr>
          <p:cNvPr id="29" name="Rectangle 28"/>
          <p:cNvSpPr/>
          <p:nvPr/>
        </p:nvSpPr>
        <p:spPr>
          <a:xfrm>
            <a:off x="17937225" y="6954430"/>
            <a:ext cx="2800409" cy="74070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rebuchet MS" panose="020B0603020202020204" pitchFamily="34" charset="0"/>
              </a:rPr>
              <a:t>Cold Boot Seq.</a:t>
            </a:r>
            <a:endParaRPr lang="en-IN" sz="2800" dirty="0">
              <a:latin typeface="Trebuchet MS" panose="020B0603020202020204" pitchFamily="34" charset="0"/>
            </a:endParaRPr>
          </a:p>
        </p:txBody>
      </p:sp>
      <p:sp>
        <p:nvSpPr>
          <p:cNvPr id="55" name="Rectangle 54"/>
          <p:cNvSpPr/>
          <p:nvPr/>
        </p:nvSpPr>
        <p:spPr>
          <a:xfrm>
            <a:off x="17919760" y="7991287"/>
            <a:ext cx="2817875" cy="740701"/>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atin typeface="Trebuchet MS" panose="020B0603020202020204" pitchFamily="34" charset="0"/>
              </a:rPr>
              <a:t>RISC-V</a:t>
            </a:r>
            <a:endParaRPr lang="en-IN" sz="2800" dirty="0">
              <a:latin typeface="Trebuchet MS" panose="020B0603020202020204" pitchFamily="34" charset="0"/>
            </a:endParaRPr>
          </a:p>
        </p:txBody>
      </p:sp>
      <p:sp>
        <p:nvSpPr>
          <p:cNvPr id="56" name="Rectangle 55"/>
          <p:cNvSpPr/>
          <p:nvPr/>
        </p:nvSpPr>
        <p:spPr>
          <a:xfrm>
            <a:off x="17937225" y="9592571"/>
            <a:ext cx="2800411" cy="740701"/>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Trebuchet MS" panose="020B0603020202020204" pitchFamily="34" charset="0"/>
              </a:rPr>
              <a:t>Power Manager</a:t>
            </a:r>
            <a:endParaRPr lang="en-IN" sz="2800" dirty="0">
              <a:solidFill>
                <a:schemeClr val="bg1"/>
              </a:solidFill>
              <a:latin typeface="Trebuchet MS" panose="020B0603020202020204" pitchFamily="34" charset="0"/>
            </a:endParaRPr>
          </a:p>
        </p:txBody>
      </p:sp>
      <p:sp>
        <p:nvSpPr>
          <p:cNvPr id="31" name="TextBox 30"/>
          <p:cNvSpPr txBox="1"/>
          <p:nvPr/>
        </p:nvSpPr>
        <p:spPr>
          <a:xfrm>
            <a:off x="15353328" y="6974381"/>
            <a:ext cx="1381162" cy="707886"/>
          </a:xfrm>
          <a:prstGeom prst="rect">
            <a:avLst/>
          </a:prstGeom>
          <a:solidFill>
            <a:schemeClr val="accent5">
              <a:lumMod val="60000"/>
              <a:lumOff val="40000"/>
            </a:schemeClr>
          </a:solidFill>
          <a:ln>
            <a:solidFill>
              <a:schemeClr val="tx1"/>
            </a:solidFill>
          </a:ln>
        </p:spPr>
        <p:txBody>
          <a:bodyPr wrap="square" rtlCol="0">
            <a:spAutoFit/>
          </a:bodyPr>
          <a:lstStyle/>
          <a:p>
            <a:pPr algn="ctr"/>
            <a:r>
              <a:rPr lang="en-US" sz="2000" dirty="0" smtClean="0">
                <a:latin typeface="Trebuchet MS" panose="020B0603020202020204" pitchFamily="34" charset="0"/>
              </a:rPr>
              <a:t>Boot mode pins</a:t>
            </a:r>
            <a:endParaRPr lang="en-IN" sz="2000" dirty="0">
              <a:latin typeface="Trebuchet MS" panose="020B0603020202020204" pitchFamily="34" charset="0"/>
            </a:endParaRPr>
          </a:p>
        </p:txBody>
      </p:sp>
      <p:cxnSp>
        <p:nvCxnSpPr>
          <p:cNvPr id="47" name="Straight Arrow Connector 46"/>
          <p:cNvCxnSpPr>
            <a:stCxn id="31" idx="3"/>
            <a:endCxn id="29" idx="1"/>
          </p:cNvCxnSpPr>
          <p:nvPr/>
        </p:nvCxnSpPr>
        <p:spPr>
          <a:xfrm flipV="1">
            <a:off x="16734490" y="7324781"/>
            <a:ext cx="1202735" cy="354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9" name="Straight Arrow Connector 48"/>
          <p:cNvCxnSpPr/>
          <p:nvPr/>
        </p:nvCxnSpPr>
        <p:spPr>
          <a:xfrm>
            <a:off x="19039792" y="7705916"/>
            <a:ext cx="1" cy="29866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1" name="Straight Arrow Connector 50"/>
          <p:cNvCxnSpPr/>
          <p:nvPr/>
        </p:nvCxnSpPr>
        <p:spPr>
          <a:xfrm flipH="1">
            <a:off x="19027640" y="8731988"/>
            <a:ext cx="29617" cy="88750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2" name="Rounded Rectangle 51"/>
          <p:cNvSpPr/>
          <p:nvPr/>
        </p:nvSpPr>
        <p:spPr>
          <a:xfrm>
            <a:off x="19479657" y="10560078"/>
            <a:ext cx="1440190" cy="682172"/>
          </a:xfrm>
          <a:prstGeom prst="roundRect">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Reset </a:t>
            </a:r>
            <a:r>
              <a:rPr lang="en-US" sz="2000" dirty="0" smtClean="0">
                <a:solidFill>
                  <a:schemeClr val="tx1"/>
                </a:solidFill>
              </a:rPr>
              <a:t>Seq.</a:t>
            </a:r>
            <a:endParaRPr lang="en-IN" sz="2000" dirty="0">
              <a:solidFill>
                <a:schemeClr val="tx1"/>
              </a:solidFill>
            </a:endParaRPr>
          </a:p>
        </p:txBody>
      </p:sp>
      <p:sp>
        <p:nvSpPr>
          <p:cNvPr id="63" name="Rounded Rectangle 62"/>
          <p:cNvSpPr/>
          <p:nvPr/>
        </p:nvSpPr>
        <p:spPr>
          <a:xfrm>
            <a:off x="19493263" y="11529395"/>
            <a:ext cx="1440190" cy="682172"/>
          </a:xfrm>
          <a:prstGeom prst="roundRect">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Clock Seq</a:t>
            </a:r>
            <a:r>
              <a:rPr lang="en-US" sz="2000" dirty="0" smtClean="0">
                <a:solidFill>
                  <a:schemeClr val="tx1"/>
                </a:solidFill>
              </a:rPr>
              <a:t>.</a:t>
            </a:r>
            <a:endParaRPr lang="en-IN" sz="2000" dirty="0">
              <a:solidFill>
                <a:schemeClr val="tx1"/>
              </a:solidFill>
            </a:endParaRPr>
          </a:p>
        </p:txBody>
      </p:sp>
      <p:sp>
        <p:nvSpPr>
          <p:cNvPr id="64" name="Rounded Rectangle 63"/>
          <p:cNvSpPr/>
          <p:nvPr/>
        </p:nvSpPr>
        <p:spPr>
          <a:xfrm>
            <a:off x="19495147" y="13116832"/>
            <a:ext cx="1440190" cy="682172"/>
          </a:xfrm>
          <a:prstGeom prst="roundRect">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Power Seq.</a:t>
            </a:r>
            <a:endParaRPr lang="en-IN" sz="2000" dirty="0">
              <a:solidFill>
                <a:schemeClr val="tx1"/>
              </a:solidFill>
            </a:endParaRPr>
          </a:p>
        </p:txBody>
      </p:sp>
      <p:cxnSp>
        <p:nvCxnSpPr>
          <p:cNvPr id="62" name="Elbow Connector 61"/>
          <p:cNvCxnSpPr>
            <a:stCxn id="55" idx="1"/>
            <a:endCxn id="56" idx="1"/>
          </p:cNvCxnSpPr>
          <p:nvPr/>
        </p:nvCxnSpPr>
        <p:spPr>
          <a:xfrm rot="10800000" flipH="1" flipV="1">
            <a:off x="17919759" y="8361638"/>
            <a:ext cx="17465" cy="1601284"/>
          </a:xfrm>
          <a:prstGeom prst="bentConnector3">
            <a:avLst>
              <a:gd name="adj1" fmla="val -1308904"/>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69" name="Straight Connector 68"/>
          <p:cNvCxnSpPr/>
          <p:nvPr/>
        </p:nvCxnSpPr>
        <p:spPr>
          <a:xfrm flipH="1">
            <a:off x="18568367" y="10354299"/>
            <a:ext cx="7257" cy="3135985"/>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71" name="Straight Arrow Connector 70"/>
          <p:cNvCxnSpPr/>
          <p:nvPr/>
        </p:nvCxnSpPr>
        <p:spPr>
          <a:xfrm>
            <a:off x="18591625" y="10900229"/>
            <a:ext cx="872031" cy="0"/>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78" name="Straight Arrow Connector 77"/>
          <p:cNvCxnSpPr/>
          <p:nvPr/>
        </p:nvCxnSpPr>
        <p:spPr>
          <a:xfrm>
            <a:off x="18623116" y="11870481"/>
            <a:ext cx="872031" cy="0"/>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73" name="Straight Connector 72"/>
          <p:cNvCxnSpPr>
            <a:stCxn id="63" idx="2"/>
            <a:endCxn id="64" idx="0"/>
          </p:cNvCxnSpPr>
          <p:nvPr/>
        </p:nvCxnSpPr>
        <p:spPr>
          <a:xfrm>
            <a:off x="20213358" y="12211567"/>
            <a:ext cx="1884" cy="905265"/>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81" name="Straight Arrow Connector 80"/>
          <p:cNvCxnSpPr/>
          <p:nvPr/>
        </p:nvCxnSpPr>
        <p:spPr>
          <a:xfrm>
            <a:off x="18575625" y="13490284"/>
            <a:ext cx="872031" cy="0"/>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87" name="Straight Connector 86"/>
          <p:cNvCxnSpPr/>
          <p:nvPr/>
        </p:nvCxnSpPr>
        <p:spPr>
          <a:xfrm flipV="1">
            <a:off x="20768478" y="8516355"/>
            <a:ext cx="1532796" cy="1103138"/>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89" name="Straight Connector 88"/>
          <p:cNvCxnSpPr/>
          <p:nvPr/>
        </p:nvCxnSpPr>
        <p:spPr>
          <a:xfrm>
            <a:off x="20782755" y="10317760"/>
            <a:ext cx="1474882" cy="3461757"/>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99" name="TextBox 98"/>
          <p:cNvSpPr txBox="1"/>
          <p:nvPr/>
        </p:nvSpPr>
        <p:spPr>
          <a:xfrm>
            <a:off x="15377046" y="8971448"/>
            <a:ext cx="2411704" cy="400110"/>
          </a:xfrm>
          <a:prstGeom prst="rect">
            <a:avLst/>
          </a:prstGeom>
          <a:noFill/>
        </p:spPr>
        <p:txBody>
          <a:bodyPr wrap="square" rtlCol="0">
            <a:spAutoFit/>
          </a:bodyPr>
          <a:lstStyle/>
          <a:p>
            <a:r>
              <a:rPr lang="en-US" sz="2000" dirty="0" smtClean="0">
                <a:latin typeface="Trebuchet MS" panose="020B0603020202020204" pitchFamily="34" charset="0"/>
              </a:rPr>
              <a:t>ACK / INTERRUPT</a:t>
            </a:r>
            <a:endParaRPr lang="en-IN" sz="2000" dirty="0">
              <a:latin typeface="Trebuchet MS" panose="020B0603020202020204" pitchFamily="34" charset="0"/>
            </a:endParaRPr>
          </a:p>
        </p:txBody>
      </p:sp>
      <p:sp>
        <p:nvSpPr>
          <p:cNvPr id="100" name="TextBox 99"/>
          <p:cNvSpPr txBox="1"/>
          <p:nvPr/>
        </p:nvSpPr>
        <p:spPr>
          <a:xfrm>
            <a:off x="19057257" y="8955314"/>
            <a:ext cx="1680380" cy="400110"/>
          </a:xfrm>
          <a:prstGeom prst="rect">
            <a:avLst/>
          </a:prstGeom>
          <a:noFill/>
        </p:spPr>
        <p:txBody>
          <a:bodyPr wrap="square" rtlCol="0">
            <a:spAutoFit/>
          </a:bodyPr>
          <a:lstStyle/>
          <a:p>
            <a:r>
              <a:rPr lang="en-US" sz="2000" dirty="0" err="1" smtClean="0">
                <a:latin typeface="Trebuchet MS" panose="020B0603020202020204" pitchFamily="34" charset="0"/>
              </a:rPr>
              <a:t>Config</a:t>
            </a:r>
            <a:r>
              <a:rPr lang="en-US" sz="2000" dirty="0" smtClean="0">
                <a:latin typeface="Trebuchet MS" panose="020B0603020202020204" pitchFamily="34" charset="0"/>
              </a:rPr>
              <a:t>. Bus</a:t>
            </a:r>
            <a:endParaRPr lang="en-IN" sz="2000" dirty="0">
              <a:latin typeface="Trebuchet MS" panose="020B0603020202020204" pitchFamily="34" charset="0"/>
            </a:endParaRPr>
          </a:p>
        </p:txBody>
      </p:sp>
      <p:sp>
        <p:nvSpPr>
          <p:cNvPr id="101" name="Rectangle 100"/>
          <p:cNvSpPr/>
          <p:nvPr/>
        </p:nvSpPr>
        <p:spPr>
          <a:xfrm>
            <a:off x="23501684" y="17983200"/>
            <a:ext cx="3577390" cy="5935579"/>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4000" b="1" dirty="0" smtClean="0">
                <a:latin typeface="Trebuchet MS" panose="020B0603020202020204" pitchFamily="34" charset="0"/>
              </a:rPr>
              <a:t>Interrupt Handler</a:t>
            </a:r>
            <a:endParaRPr lang="en-IN" sz="4000" b="1" dirty="0">
              <a:latin typeface="Trebuchet MS" panose="020B0603020202020204" pitchFamily="34" charset="0"/>
            </a:endParaRPr>
          </a:p>
        </p:txBody>
      </p:sp>
      <p:sp>
        <p:nvSpPr>
          <p:cNvPr id="102" name="Rounded Rectangle 101"/>
          <p:cNvSpPr/>
          <p:nvPr/>
        </p:nvSpPr>
        <p:spPr>
          <a:xfrm>
            <a:off x="24047116" y="22298526"/>
            <a:ext cx="2598821" cy="1203158"/>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tx1"/>
                </a:solidFill>
                <a:latin typeface="Trebuchet MS" panose="020B0603020202020204" pitchFamily="34" charset="0"/>
              </a:rPr>
              <a:t>Priority Encoder</a:t>
            </a:r>
            <a:endParaRPr lang="en-IN" sz="4000" dirty="0">
              <a:solidFill>
                <a:schemeClr val="tx1"/>
              </a:solidFill>
              <a:latin typeface="Trebuchet MS" panose="020B0603020202020204" pitchFamily="34" charset="0"/>
            </a:endParaRPr>
          </a:p>
        </p:txBody>
      </p:sp>
      <p:cxnSp>
        <p:nvCxnSpPr>
          <p:cNvPr id="104" name="Straight Arrow Connector 103"/>
          <p:cNvCxnSpPr/>
          <p:nvPr/>
        </p:nvCxnSpPr>
        <p:spPr>
          <a:xfrm flipV="1">
            <a:off x="20084716" y="18608842"/>
            <a:ext cx="3416968" cy="1604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11" name="Straight Arrow Connector 110"/>
          <p:cNvCxnSpPr/>
          <p:nvPr/>
        </p:nvCxnSpPr>
        <p:spPr>
          <a:xfrm flipV="1">
            <a:off x="20084716" y="19283781"/>
            <a:ext cx="3416968" cy="1604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12" name="Straight Arrow Connector 111"/>
          <p:cNvCxnSpPr/>
          <p:nvPr/>
        </p:nvCxnSpPr>
        <p:spPr>
          <a:xfrm flipV="1">
            <a:off x="20082521" y="19852740"/>
            <a:ext cx="3416968" cy="1604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13" name="Straight Arrow Connector 112"/>
          <p:cNvCxnSpPr/>
          <p:nvPr/>
        </p:nvCxnSpPr>
        <p:spPr>
          <a:xfrm flipV="1">
            <a:off x="20110686" y="22003458"/>
            <a:ext cx="3416968" cy="1604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05" name="TextBox 104"/>
          <p:cNvSpPr txBox="1"/>
          <p:nvPr/>
        </p:nvSpPr>
        <p:spPr>
          <a:xfrm>
            <a:off x="19777352" y="18106347"/>
            <a:ext cx="3722137" cy="523220"/>
          </a:xfrm>
          <a:prstGeom prst="rect">
            <a:avLst/>
          </a:prstGeom>
          <a:noFill/>
        </p:spPr>
        <p:txBody>
          <a:bodyPr wrap="square" rtlCol="0">
            <a:spAutoFit/>
          </a:bodyPr>
          <a:lstStyle/>
          <a:p>
            <a:pPr algn="r"/>
            <a:r>
              <a:rPr lang="en-US" sz="2800" dirty="0" smtClean="0">
                <a:latin typeface="Trebuchet MS" panose="020B0603020202020204" pitchFamily="34" charset="0"/>
              </a:rPr>
              <a:t>BLK1 </a:t>
            </a:r>
            <a:r>
              <a:rPr lang="en-US" sz="2800" dirty="0" err="1" smtClean="0">
                <a:latin typeface="Trebuchet MS" panose="020B0603020202020204" pitchFamily="34" charset="0"/>
              </a:rPr>
              <a:t>sleep_request</a:t>
            </a:r>
            <a:endParaRPr lang="en-IN" sz="2800" dirty="0">
              <a:latin typeface="Trebuchet MS" panose="020B0603020202020204" pitchFamily="34" charset="0"/>
            </a:endParaRPr>
          </a:p>
        </p:txBody>
      </p:sp>
      <p:sp>
        <p:nvSpPr>
          <p:cNvPr id="115" name="TextBox 114"/>
          <p:cNvSpPr txBox="1"/>
          <p:nvPr/>
        </p:nvSpPr>
        <p:spPr>
          <a:xfrm>
            <a:off x="18341048" y="18714135"/>
            <a:ext cx="5158442" cy="523220"/>
          </a:xfrm>
          <a:prstGeom prst="rect">
            <a:avLst/>
          </a:prstGeom>
          <a:noFill/>
        </p:spPr>
        <p:txBody>
          <a:bodyPr wrap="square" rtlCol="0">
            <a:spAutoFit/>
          </a:bodyPr>
          <a:lstStyle/>
          <a:p>
            <a:pPr algn="r"/>
            <a:r>
              <a:rPr lang="en-US" sz="2800" dirty="0" smtClean="0">
                <a:latin typeface="Trebuchet MS" panose="020B0603020202020204" pitchFamily="34" charset="0"/>
              </a:rPr>
              <a:t>BLK1 </a:t>
            </a:r>
            <a:r>
              <a:rPr lang="en-US" sz="2800" dirty="0" err="1" smtClean="0">
                <a:latin typeface="Trebuchet MS" panose="020B0603020202020204" pitchFamily="34" charset="0"/>
              </a:rPr>
              <a:t>power_down_entry</a:t>
            </a:r>
            <a:r>
              <a:rPr lang="en-US" sz="2800" dirty="0" smtClean="0">
                <a:latin typeface="Trebuchet MS" panose="020B0603020202020204" pitchFamily="34" charset="0"/>
              </a:rPr>
              <a:t>/exit</a:t>
            </a:r>
            <a:endParaRPr lang="en-IN" sz="2800" dirty="0">
              <a:latin typeface="Trebuchet MS" panose="020B0603020202020204" pitchFamily="34" charset="0"/>
            </a:endParaRPr>
          </a:p>
        </p:txBody>
      </p:sp>
      <p:sp>
        <p:nvSpPr>
          <p:cNvPr id="116" name="TextBox 115"/>
          <p:cNvSpPr txBox="1"/>
          <p:nvPr/>
        </p:nvSpPr>
        <p:spPr>
          <a:xfrm>
            <a:off x="19447656" y="19286320"/>
            <a:ext cx="4051833" cy="523220"/>
          </a:xfrm>
          <a:prstGeom prst="rect">
            <a:avLst/>
          </a:prstGeom>
          <a:noFill/>
        </p:spPr>
        <p:txBody>
          <a:bodyPr wrap="square" rtlCol="0">
            <a:spAutoFit/>
          </a:bodyPr>
          <a:lstStyle/>
          <a:p>
            <a:pPr algn="r"/>
            <a:r>
              <a:rPr lang="en-US" sz="2800" dirty="0" smtClean="0">
                <a:latin typeface="Trebuchet MS" panose="020B0603020202020204" pitchFamily="34" charset="0"/>
              </a:rPr>
              <a:t>BLK1 </a:t>
            </a:r>
            <a:r>
              <a:rPr lang="en-US" sz="2800" dirty="0" err="1" smtClean="0">
                <a:latin typeface="Trebuchet MS" panose="020B0603020202020204" pitchFamily="34" charset="0"/>
              </a:rPr>
              <a:t>clock_gating</a:t>
            </a:r>
            <a:endParaRPr lang="en-IN" sz="2800" dirty="0">
              <a:latin typeface="Trebuchet MS" panose="020B0603020202020204" pitchFamily="34" charset="0"/>
            </a:endParaRPr>
          </a:p>
        </p:txBody>
      </p:sp>
      <p:cxnSp>
        <p:nvCxnSpPr>
          <p:cNvPr id="107" name="Straight Connector 106"/>
          <p:cNvCxnSpPr/>
          <p:nvPr/>
        </p:nvCxnSpPr>
        <p:spPr>
          <a:xfrm>
            <a:off x="21766598" y="19942278"/>
            <a:ext cx="0" cy="1564900"/>
          </a:xfrm>
          <a:prstGeom prst="line">
            <a:avLst/>
          </a:prstGeom>
          <a:ln w="2857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09" name="Left Brace 108"/>
          <p:cNvSpPr/>
          <p:nvPr/>
        </p:nvSpPr>
        <p:spPr>
          <a:xfrm>
            <a:off x="17406751" y="18304042"/>
            <a:ext cx="1457268" cy="5037221"/>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a:p>
        </p:txBody>
      </p:sp>
      <p:sp>
        <p:nvSpPr>
          <p:cNvPr id="110" name="TextBox 109"/>
          <p:cNvSpPr txBox="1"/>
          <p:nvPr/>
        </p:nvSpPr>
        <p:spPr>
          <a:xfrm>
            <a:off x="15215600" y="20116614"/>
            <a:ext cx="2241842" cy="1754326"/>
          </a:xfrm>
          <a:prstGeom prst="rect">
            <a:avLst/>
          </a:prstGeom>
          <a:noFill/>
        </p:spPr>
        <p:txBody>
          <a:bodyPr wrap="square" rtlCol="0">
            <a:spAutoFit/>
          </a:bodyPr>
          <a:lstStyle/>
          <a:p>
            <a:pPr algn="ctr"/>
            <a:r>
              <a:rPr lang="en-US" sz="3600" dirty="0" smtClean="0">
                <a:latin typeface="Trebuchet MS" panose="020B0603020202020204" pitchFamily="34" charset="0"/>
              </a:rPr>
              <a:t>Multiple</a:t>
            </a:r>
          </a:p>
          <a:p>
            <a:pPr algn="ctr"/>
            <a:r>
              <a:rPr lang="en-US" sz="3600" dirty="0" smtClean="0">
                <a:latin typeface="Trebuchet MS" panose="020B0603020202020204" pitchFamily="34" charset="0"/>
              </a:rPr>
              <a:t>Interrupt</a:t>
            </a:r>
          </a:p>
          <a:p>
            <a:pPr algn="ctr"/>
            <a:r>
              <a:rPr lang="en-US" sz="3600" dirty="0" smtClean="0">
                <a:latin typeface="Trebuchet MS" panose="020B0603020202020204" pitchFamily="34" charset="0"/>
              </a:rPr>
              <a:t>Lines</a:t>
            </a:r>
            <a:endParaRPr lang="en-IN" sz="3600" dirty="0">
              <a:latin typeface="Trebuchet MS" panose="020B0603020202020204" pitchFamily="34" charset="0"/>
            </a:endParaRPr>
          </a:p>
        </p:txBody>
      </p:sp>
      <p:graphicFrame>
        <p:nvGraphicFramePr>
          <p:cNvPr id="118" name="Diagram 117"/>
          <p:cNvGraphicFramePr/>
          <p:nvPr>
            <p:extLst>
              <p:ext uri="{D42A27DB-BD31-4B8C-83A1-F6EECF244321}">
                <p14:modId xmlns:p14="http://schemas.microsoft.com/office/powerpoint/2010/main" val="720757985"/>
              </p:ext>
            </p:extLst>
          </p:nvPr>
        </p:nvGraphicFramePr>
        <p:xfrm>
          <a:off x="17917658" y="28996804"/>
          <a:ext cx="8456182" cy="573491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2" name="Diagram 11"/>
          <p:cNvGraphicFramePr/>
          <p:nvPr>
            <p:extLst>
              <p:ext uri="{D42A27DB-BD31-4B8C-83A1-F6EECF244321}">
                <p14:modId xmlns:p14="http://schemas.microsoft.com/office/powerpoint/2010/main" val="1255468206"/>
              </p:ext>
            </p:extLst>
          </p:nvPr>
        </p:nvGraphicFramePr>
        <p:xfrm>
          <a:off x="-805647" y="28445267"/>
          <a:ext cx="13590940" cy="8993075"/>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pic>
        <p:nvPicPr>
          <p:cNvPr id="14" name="Picture 13"/>
          <p:cNvPicPr>
            <a:picLocks noChangeAspect="1"/>
          </p:cNvPicPr>
          <p:nvPr/>
        </p:nvPicPr>
        <p:blipFill>
          <a:blip r:embed="rId17"/>
          <a:stretch>
            <a:fillRect/>
          </a:stretch>
        </p:blipFill>
        <p:spPr>
          <a:xfrm>
            <a:off x="24564116" y="38546924"/>
            <a:ext cx="4755562" cy="1268150"/>
          </a:xfrm>
          <a:prstGeom prst="rect">
            <a:avLst/>
          </a:prstGeom>
        </p:spPr>
      </p:pic>
      <p:cxnSp>
        <p:nvCxnSpPr>
          <p:cNvPr id="83" name="Straight Connector 82"/>
          <p:cNvCxnSpPr>
            <a:stCxn id="34" idx="2"/>
          </p:cNvCxnSpPr>
          <p:nvPr/>
        </p:nvCxnSpPr>
        <p:spPr>
          <a:xfrm flipH="1">
            <a:off x="15136813" y="17787263"/>
            <a:ext cx="1797" cy="8931800"/>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267450" y="29629244"/>
            <a:ext cx="1623806" cy="1384995"/>
          </a:xfrm>
          <a:prstGeom prst="rect">
            <a:avLst/>
          </a:prstGeom>
          <a:noFill/>
        </p:spPr>
        <p:txBody>
          <a:bodyPr wrap="square" rtlCol="0">
            <a:spAutoFit/>
          </a:bodyPr>
          <a:lstStyle/>
          <a:p>
            <a:pPr algn="ctr"/>
            <a:r>
              <a:rPr lang="en-IN" sz="2800" dirty="0" smtClean="0">
                <a:latin typeface="+mj-lt"/>
              </a:rPr>
              <a:t>Custom Interrupt Groups</a:t>
            </a:r>
            <a:endParaRPr lang="en-IN" sz="2800" dirty="0">
              <a:latin typeface="+mj-lt"/>
            </a:endParaRPr>
          </a:p>
        </p:txBody>
      </p:sp>
      <p:sp>
        <p:nvSpPr>
          <p:cNvPr id="88" name="TextBox 87"/>
          <p:cNvSpPr txBox="1"/>
          <p:nvPr/>
        </p:nvSpPr>
        <p:spPr>
          <a:xfrm>
            <a:off x="7164388" y="32249306"/>
            <a:ext cx="1623806" cy="1384995"/>
          </a:xfrm>
          <a:prstGeom prst="rect">
            <a:avLst/>
          </a:prstGeom>
          <a:noFill/>
        </p:spPr>
        <p:txBody>
          <a:bodyPr wrap="square" rtlCol="0">
            <a:spAutoFit/>
          </a:bodyPr>
          <a:lstStyle/>
          <a:p>
            <a:pPr algn="ctr"/>
            <a:r>
              <a:rPr lang="en-IN" sz="2800" dirty="0" smtClean="0">
                <a:latin typeface="+mj-lt"/>
              </a:rPr>
              <a:t>Boot, Reset &amp; Clock</a:t>
            </a:r>
            <a:endParaRPr lang="en-IN" sz="2800" dirty="0">
              <a:latin typeface="+mj-lt"/>
            </a:endParaRPr>
          </a:p>
        </p:txBody>
      </p:sp>
      <p:sp>
        <p:nvSpPr>
          <p:cNvPr id="90" name="TextBox 89"/>
          <p:cNvSpPr txBox="1"/>
          <p:nvPr/>
        </p:nvSpPr>
        <p:spPr>
          <a:xfrm>
            <a:off x="6267450" y="35104625"/>
            <a:ext cx="1623806" cy="954107"/>
          </a:xfrm>
          <a:prstGeom prst="rect">
            <a:avLst/>
          </a:prstGeom>
          <a:noFill/>
        </p:spPr>
        <p:txBody>
          <a:bodyPr wrap="square" rtlCol="0">
            <a:spAutoFit/>
          </a:bodyPr>
          <a:lstStyle/>
          <a:p>
            <a:pPr algn="ctr"/>
            <a:r>
              <a:rPr lang="en-IN" sz="2800" dirty="0" smtClean="0">
                <a:latin typeface="+mj-lt"/>
              </a:rPr>
              <a:t>Power Mgmt.</a:t>
            </a:r>
            <a:endParaRPr lang="en-IN" sz="2800" dirty="0">
              <a:latin typeface="+mj-lt"/>
            </a:endParaRPr>
          </a:p>
        </p:txBody>
      </p:sp>
      <p:sp>
        <p:nvSpPr>
          <p:cNvPr id="91" name="Text Placeholder 269">
            <a:extLst>
              <a:ext uri="{FF2B5EF4-FFF2-40B4-BE49-F238E27FC236}">
                <a16:creationId xmlns:a16="http://schemas.microsoft.com/office/drawing/2014/main" id="{24E67FAD-2EC9-4452-953C-16270FE232E9}"/>
              </a:ext>
            </a:extLst>
          </p:cNvPr>
          <p:cNvSpPr>
            <a:spLocks noGrp="1"/>
          </p:cNvSpPr>
          <p:nvPr>
            <p:ph type="body" sz="quarter" idx="96"/>
          </p:nvPr>
        </p:nvSpPr>
        <p:spPr>
          <a:xfrm>
            <a:off x="705418" y="7020027"/>
            <a:ext cx="14300387" cy="2606563"/>
          </a:xfrm>
        </p:spPr>
        <p:txBody>
          <a:bodyPr/>
          <a:lstStyle/>
          <a:p>
            <a:pPr algn="just"/>
            <a:r>
              <a:rPr lang="en-US" dirty="0" smtClean="0"/>
              <a:t>With newer technologies and complex designs coming into the picture in semiconductor industry, time consumed for research and development, and product development is increasing day by day. This has created a necessity for the Design and Verification Engineers to come up with a solution that decreases the Turn Around Time significantly as well as achieve the Verification targets.</a:t>
            </a:r>
            <a:endParaRPr lang="en-US" dirty="0"/>
          </a:p>
        </p:txBody>
      </p:sp>
      <p:graphicFrame>
        <p:nvGraphicFramePr>
          <p:cNvPr id="60" name="Diagram 59"/>
          <p:cNvGraphicFramePr/>
          <p:nvPr>
            <p:extLst>
              <p:ext uri="{D42A27DB-BD31-4B8C-83A1-F6EECF244321}">
                <p14:modId xmlns:p14="http://schemas.microsoft.com/office/powerpoint/2010/main" val="1987947574"/>
              </p:ext>
            </p:extLst>
          </p:nvPr>
        </p:nvGraphicFramePr>
        <p:xfrm>
          <a:off x="22507384" y="9020305"/>
          <a:ext cx="6586477" cy="3519671"/>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
        <p:nvSpPr>
          <p:cNvPr id="65" name="TextBox 64"/>
          <p:cNvSpPr txBox="1"/>
          <p:nvPr/>
        </p:nvSpPr>
        <p:spPr>
          <a:xfrm>
            <a:off x="22767381" y="12750570"/>
            <a:ext cx="6198612" cy="1015663"/>
          </a:xfrm>
          <a:prstGeom prst="rect">
            <a:avLst/>
          </a:prstGeom>
          <a:noFill/>
        </p:spPr>
        <p:txBody>
          <a:bodyPr wrap="square" rtlCol="0">
            <a:spAutoFit/>
          </a:bodyPr>
          <a:lstStyle/>
          <a:p>
            <a:r>
              <a:rPr lang="en-IN" sz="2000" dirty="0" smtClean="0">
                <a:solidFill>
                  <a:schemeClr val="accent1"/>
                </a:solidFill>
              </a:rPr>
              <a:t>        </a:t>
            </a:r>
            <a:r>
              <a:rPr lang="en-IN" sz="2000" dirty="0" smtClean="0"/>
              <a:t>HW FSM controlled</a:t>
            </a:r>
          </a:p>
          <a:p>
            <a:endParaRPr lang="en-IN" sz="2000" dirty="0" smtClean="0"/>
          </a:p>
          <a:p>
            <a:r>
              <a:rPr lang="en-IN" sz="2000" dirty="0" smtClean="0"/>
              <a:t>        Controlled by RISC-V SW</a:t>
            </a:r>
            <a:endParaRPr lang="en-IN" sz="2000" dirty="0"/>
          </a:p>
        </p:txBody>
      </p:sp>
      <p:sp>
        <p:nvSpPr>
          <p:cNvPr id="66" name="Rounded Rectangle 65"/>
          <p:cNvSpPr/>
          <p:nvPr/>
        </p:nvSpPr>
        <p:spPr>
          <a:xfrm>
            <a:off x="22840640" y="12809184"/>
            <a:ext cx="299944" cy="2657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7" name="Rounded Rectangle 66"/>
          <p:cNvSpPr/>
          <p:nvPr/>
        </p:nvSpPr>
        <p:spPr>
          <a:xfrm>
            <a:off x="22840640" y="13413145"/>
            <a:ext cx="299944" cy="261919"/>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6" name="Text Placeholder 266">
            <a:extLst>
              <a:ext uri="{FF2B5EF4-FFF2-40B4-BE49-F238E27FC236}">
                <a16:creationId xmlns:a16="http://schemas.microsoft.com/office/drawing/2014/main" id="{BC6A51DF-F61B-44A3-AEB5-23EA3D04510B}"/>
              </a:ext>
            </a:extLst>
          </p:cNvPr>
          <p:cNvSpPr>
            <a:spLocks noGrp="1"/>
          </p:cNvSpPr>
          <p:nvPr>
            <p:ph type="body" sz="quarter" idx="10"/>
          </p:nvPr>
        </p:nvSpPr>
        <p:spPr>
          <a:xfrm>
            <a:off x="22662138" y="13925775"/>
            <a:ext cx="6760566" cy="1996518"/>
          </a:xfrm>
        </p:spPr>
        <p:txBody>
          <a:bodyPr/>
          <a:lstStyle/>
          <a:p>
            <a:pPr marL="342900" lvl="0" indent="-342900">
              <a:buFont typeface="Arial" panose="020B0604020202020204" pitchFamily="34" charset="0"/>
              <a:buChar char="•"/>
            </a:pPr>
            <a:r>
              <a:rPr lang="en-US" sz="2000" dirty="0" smtClean="0"/>
              <a:t>Concurrent </a:t>
            </a:r>
            <a:r>
              <a:rPr lang="en-US" sz="2000" dirty="0" smtClean="0"/>
              <a:t>interrupt </a:t>
            </a:r>
            <a:r>
              <a:rPr lang="en-US" sz="2000" dirty="0" smtClean="0"/>
              <a:t>handling</a:t>
            </a:r>
            <a:endParaRPr lang="en-US" sz="2000" dirty="0" smtClean="0"/>
          </a:p>
          <a:p>
            <a:pPr marL="342900" indent="-342900">
              <a:buFont typeface="Arial" panose="020B0604020202020204" pitchFamily="34" charset="0"/>
              <a:buChar char="•"/>
            </a:pPr>
            <a:r>
              <a:rPr lang="en-US" sz="2000" dirty="0" smtClean="0"/>
              <a:t>Observability </a:t>
            </a:r>
            <a:r>
              <a:rPr lang="en-US" sz="2000" dirty="0"/>
              <a:t>through </a:t>
            </a:r>
            <a:r>
              <a:rPr lang="en-US" sz="2000" dirty="0" smtClean="0"/>
              <a:t>JTAG</a:t>
            </a:r>
            <a:endParaRPr lang="en-US" sz="2000" dirty="0" smtClean="0"/>
          </a:p>
          <a:p>
            <a:pPr marL="342900" indent="-342900">
              <a:buFont typeface="Arial" panose="020B0604020202020204" pitchFamily="34" charset="0"/>
              <a:buChar char="•"/>
            </a:pPr>
            <a:r>
              <a:rPr lang="en-US" sz="2000" dirty="0" smtClean="0"/>
              <a:t>Customized </a:t>
            </a:r>
            <a:r>
              <a:rPr lang="en-US" sz="2000" dirty="0"/>
              <a:t>verification of custom retention </a:t>
            </a:r>
            <a:r>
              <a:rPr lang="en-US" sz="2000" dirty="0" smtClean="0"/>
              <a:t>scope</a:t>
            </a:r>
            <a:endParaRPr lang="en-US" sz="2000" dirty="0" smtClean="0"/>
          </a:p>
        </p:txBody>
      </p:sp>
      <p:sp>
        <p:nvSpPr>
          <p:cNvPr id="79" name="Flowchart: Multidocument 78"/>
          <p:cNvSpPr/>
          <p:nvPr/>
        </p:nvSpPr>
        <p:spPr>
          <a:xfrm>
            <a:off x="21520196" y="6986901"/>
            <a:ext cx="1320444" cy="1529454"/>
          </a:xfrm>
          <a:prstGeom prst="flowChartMultidocumen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0" name="TextBox 79"/>
          <p:cNvSpPr txBox="1"/>
          <p:nvPr/>
        </p:nvSpPr>
        <p:spPr>
          <a:xfrm>
            <a:off x="22840640" y="6974381"/>
            <a:ext cx="1723476" cy="584775"/>
          </a:xfrm>
          <a:prstGeom prst="rect">
            <a:avLst/>
          </a:prstGeom>
          <a:noFill/>
        </p:spPr>
        <p:txBody>
          <a:bodyPr wrap="square" rtlCol="0">
            <a:spAutoFit/>
          </a:bodyPr>
          <a:lstStyle/>
          <a:p>
            <a:r>
              <a:rPr lang="en-IN" sz="1600" dirty="0" smtClean="0"/>
              <a:t>ISR N</a:t>
            </a:r>
          </a:p>
          <a:p>
            <a:endParaRPr lang="en-IN" sz="1600" dirty="0"/>
          </a:p>
        </p:txBody>
      </p:sp>
      <p:sp>
        <p:nvSpPr>
          <p:cNvPr id="114" name="TextBox 113"/>
          <p:cNvSpPr txBox="1"/>
          <p:nvPr/>
        </p:nvSpPr>
        <p:spPr>
          <a:xfrm>
            <a:off x="22771301" y="7184975"/>
            <a:ext cx="1723476" cy="584775"/>
          </a:xfrm>
          <a:prstGeom prst="rect">
            <a:avLst/>
          </a:prstGeom>
          <a:noFill/>
        </p:spPr>
        <p:txBody>
          <a:bodyPr wrap="square" rtlCol="0">
            <a:spAutoFit/>
          </a:bodyPr>
          <a:lstStyle/>
          <a:p>
            <a:r>
              <a:rPr lang="en-IN" sz="1600" dirty="0" smtClean="0"/>
              <a:t>ISR 2</a:t>
            </a:r>
          </a:p>
          <a:p>
            <a:endParaRPr lang="en-IN" sz="1600" dirty="0"/>
          </a:p>
        </p:txBody>
      </p:sp>
      <p:sp>
        <p:nvSpPr>
          <p:cNvPr id="119" name="TextBox 118"/>
          <p:cNvSpPr txBox="1"/>
          <p:nvPr/>
        </p:nvSpPr>
        <p:spPr>
          <a:xfrm>
            <a:off x="21766598" y="7659337"/>
            <a:ext cx="758302" cy="584775"/>
          </a:xfrm>
          <a:prstGeom prst="rect">
            <a:avLst/>
          </a:prstGeom>
          <a:noFill/>
        </p:spPr>
        <p:txBody>
          <a:bodyPr wrap="square" rtlCol="0">
            <a:spAutoFit/>
          </a:bodyPr>
          <a:lstStyle/>
          <a:p>
            <a:r>
              <a:rPr lang="en-IN" sz="1600" dirty="0" smtClean="0"/>
              <a:t>ISR 1</a:t>
            </a:r>
          </a:p>
          <a:p>
            <a:endParaRPr lang="en-IN" sz="1600" dirty="0"/>
          </a:p>
        </p:txBody>
      </p:sp>
      <p:cxnSp>
        <p:nvCxnSpPr>
          <p:cNvPr id="95" name="Elbow Connector 94"/>
          <p:cNvCxnSpPr>
            <a:stCxn id="79" idx="1"/>
            <a:endCxn id="55" idx="3"/>
          </p:cNvCxnSpPr>
          <p:nvPr/>
        </p:nvCxnSpPr>
        <p:spPr>
          <a:xfrm rot="10800000" flipV="1">
            <a:off x="20737636" y="7751628"/>
            <a:ext cx="782561" cy="610010"/>
          </a:xfrm>
          <a:prstGeom prst="bentConnector3">
            <a:avLst/>
          </a:prstGeom>
          <a:ln>
            <a:tailEnd type="triangle"/>
          </a:ln>
        </p:spPr>
        <p:style>
          <a:lnRef idx="1">
            <a:schemeClr val="dk1"/>
          </a:lnRef>
          <a:fillRef idx="0">
            <a:schemeClr val="dk1"/>
          </a:fillRef>
          <a:effectRef idx="0">
            <a:schemeClr val="dk1"/>
          </a:effectRef>
          <a:fontRef idx="minor">
            <a:schemeClr val="tx1"/>
          </a:fontRef>
        </p:style>
      </p:cxnSp>
      <p:sp>
        <p:nvSpPr>
          <p:cNvPr id="121" name="TextBox 120"/>
          <p:cNvSpPr txBox="1"/>
          <p:nvPr/>
        </p:nvSpPr>
        <p:spPr>
          <a:xfrm>
            <a:off x="19495147" y="21507178"/>
            <a:ext cx="4032507" cy="523220"/>
          </a:xfrm>
          <a:prstGeom prst="rect">
            <a:avLst/>
          </a:prstGeom>
          <a:noFill/>
        </p:spPr>
        <p:txBody>
          <a:bodyPr wrap="square" rtlCol="0">
            <a:spAutoFit/>
          </a:bodyPr>
          <a:lstStyle/>
          <a:p>
            <a:pPr algn="r"/>
            <a:r>
              <a:rPr lang="en-IN" sz="2800" dirty="0" smtClean="0">
                <a:latin typeface="Trebuchet MS" panose="020B0603020202020204" pitchFamily="34" charset="0"/>
              </a:rPr>
              <a:t>BLK N </a:t>
            </a:r>
            <a:r>
              <a:rPr lang="en-IN" sz="2800" dirty="0" err="1" smtClean="0">
                <a:latin typeface="Trebuchet MS" panose="020B0603020202020204" pitchFamily="34" charset="0"/>
              </a:rPr>
              <a:t>sleep_request</a:t>
            </a:r>
            <a:endParaRPr lang="en-IN" sz="2800" dirty="0">
              <a:latin typeface="Trebuchet MS" panose="020B0603020202020204" pitchFamily="34" charset="0"/>
            </a:endParaRPr>
          </a:p>
        </p:txBody>
      </p:sp>
      <p:sp>
        <p:nvSpPr>
          <p:cNvPr id="122" name="TextBox 121"/>
          <p:cNvSpPr txBox="1"/>
          <p:nvPr/>
        </p:nvSpPr>
        <p:spPr>
          <a:xfrm>
            <a:off x="18315079" y="22038786"/>
            <a:ext cx="5212576" cy="523220"/>
          </a:xfrm>
          <a:prstGeom prst="rect">
            <a:avLst/>
          </a:prstGeom>
          <a:noFill/>
        </p:spPr>
        <p:txBody>
          <a:bodyPr wrap="square" rtlCol="0">
            <a:spAutoFit/>
          </a:bodyPr>
          <a:lstStyle/>
          <a:p>
            <a:pPr algn="r"/>
            <a:r>
              <a:rPr lang="en-IN" sz="2800" dirty="0" smtClean="0">
                <a:latin typeface="Trebuchet MS" panose="020B0603020202020204" pitchFamily="34" charset="0"/>
              </a:rPr>
              <a:t>BLK N </a:t>
            </a:r>
            <a:r>
              <a:rPr lang="en-IN" sz="2800" dirty="0" err="1" smtClean="0">
                <a:latin typeface="Trebuchet MS" panose="020B0603020202020204" pitchFamily="34" charset="0"/>
              </a:rPr>
              <a:t>power_down_entry</a:t>
            </a:r>
            <a:r>
              <a:rPr lang="en-IN" sz="2800" dirty="0" smtClean="0">
                <a:latin typeface="Trebuchet MS" panose="020B0603020202020204" pitchFamily="34" charset="0"/>
              </a:rPr>
              <a:t>/exit</a:t>
            </a:r>
            <a:endParaRPr lang="en-IN" sz="2800" dirty="0">
              <a:latin typeface="Trebuchet MS" panose="020B0603020202020204" pitchFamily="34" charset="0"/>
            </a:endParaRPr>
          </a:p>
        </p:txBody>
      </p:sp>
      <p:sp>
        <p:nvSpPr>
          <p:cNvPr id="123" name="TextBox 122"/>
          <p:cNvSpPr txBox="1"/>
          <p:nvPr/>
        </p:nvSpPr>
        <p:spPr>
          <a:xfrm>
            <a:off x="19027640" y="22648805"/>
            <a:ext cx="4471849" cy="523220"/>
          </a:xfrm>
          <a:prstGeom prst="rect">
            <a:avLst/>
          </a:prstGeom>
          <a:noFill/>
        </p:spPr>
        <p:txBody>
          <a:bodyPr wrap="square" rtlCol="0">
            <a:spAutoFit/>
          </a:bodyPr>
          <a:lstStyle/>
          <a:p>
            <a:pPr algn="r"/>
            <a:r>
              <a:rPr lang="en-IN" sz="2800" dirty="0" smtClean="0">
                <a:latin typeface="Trebuchet MS" panose="020B0603020202020204" pitchFamily="34" charset="0"/>
              </a:rPr>
              <a:t>BLK N </a:t>
            </a:r>
            <a:r>
              <a:rPr lang="en-IN" sz="2800" dirty="0" err="1" smtClean="0">
                <a:latin typeface="Trebuchet MS" panose="020B0603020202020204" pitchFamily="34" charset="0"/>
              </a:rPr>
              <a:t>clock_gating</a:t>
            </a:r>
            <a:endParaRPr lang="en-IN" sz="2800" dirty="0">
              <a:latin typeface="Trebuchet MS" panose="020B0603020202020204" pitchFamily="34" charset="0"/>
            </a:endParaRPr>
          </a:p>
        </p:txBody>
      </p:sp>
      <p:cxnSp>
        <p:nvCxnSpPr>
          <p:cNvPr id="125" name="Straight Arrow Connector 124"/>
          <p:cNvCxnSpPr/>
          <p:nvPr/>
        </p:nvCxnSpPr>
        <p:spPr>
          <a:xfrm flipV="1">
            <a:off x="20082521" y="22576016"/>
            <a:ext cx="3416968" cy="1604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26" name="Straight Arrow Connector 125"/>
          <p:cNvCxnSpPr/>
          <p:nvPr/>
        </p:nvCxnSpPr>
        <p:spPr>
          <a:xfrm flipV="1">
            <a:off x="20097652" y="23242095"/>
            <a:ext cx="3416968" cy="1604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29" name="Text Placeholder 274">
            <a:extLst>
              <a:ext uri="{FF2B5EF4-FFF2-40B4-BE49-F238E27FC236}">
                <a16:creationId xmlns:a16="http://schemas.microsoft.com/office/drawing/2014/main" id="{1F6C2DF7-F837-4365-905A-AC3E47CB29B7}"/>
              </a:ext>
            </a:extLst>
          </p:cNvPr>
          <p:cNvSpPr>
            <a:spLocks noGrp="1"/>
          </p:cNvSpPr>
          <p:nvPr>
            <p:ph type="body" sz="quarter" idx="26"/>
          </p:nvPr>
        </p:nvSpPr>
        <p:spPr>
          <a:xfrm>
            <a:off x="15462417" y="24205251"/>
            <a:ext cx="13858707" cy="3160560"/>
          </a:xfrm>
        </p:spPr>
        <p:txBody>
          <a:bodyPr/>
          <a:lstStyle/>
          <a:p>
            <a:pPr marL="342900" indent="-342900">
              <a:buFont typeface="Arial" panose="020B0604020202020204" pitchFamily="34" charset="0"/>
              <a:buChar char="•"/>
            </a:pPr>
            <a:r>
              <a:rPr lang="en-US" sz="2000" dirty="0" smtClean="0"/>
              <a:t>Each of the 256 Interrupt pins to the RISC-V has a dedicated functionality and the testbench has a corresponding ISR routine for each of them. </a:t>
            </a:r>
          </a:p>
          <a:p>
            <a:pPr marL="342900" indent="-342900">
              <a:buFont typeface="Arial" panose="020B0604020202020204" pitchFamily="34" charset="0"/>
              <a:buChar char="•"/>
            </a:pPr>
            <a:r>
              <a:rPr lang="en-US" sz="2000" dirty="0" smtClean="0"/>
              <a:t>Multiple Combinations of Software Workloads are fed to the Interrupt Handler by the Power Manager to check the behavior of Priority Encoder (The priority can also be SW controlled)</a:t>
            </a:r>
          </a:p>
          <a:p>
            <a:pPr marL="342900" indent="-342900">
              <a:buFont typeface="Arial" panose="020B0604020202020204" pitchFamily="34" charset="0"/>
              <a:buChar char="•"/>
            </a:pPr>
            <a:r>
              <a:rPr lang="en-US" sz="2000" dirty="0" smtClean="0"/>
              <a:t>Complete randomization of IRQ inputs and the sequence is flexible enough to allow the user to dictate the no. of IRQs to be sent and the priority configuration of the Interrupt Handler</a:t>
            </a:r>
          </a:p>
          <a:p>
            <a:endParaRPr lang="en-US" sz="2000" dirty="0" smtClean="0"/>
          </a:p>
          <a:p>
            <a:endParaRPr lang="en-US" sz="2000" dirty="0"/>
          </a:p>
        </p:txBody>
      </p:sp>
      <p:sp>
        <p:nvSpPr>
          <p:cNvPr id="130" name="Text Placeholder 274">
            <a:extLst>
              <a:ext uri="{FF2B5EF4-FFF2-40B4-BE49-F238E27FC236}">
                <a16:creationId xmlns:a16="http://schemas.microsoft.com/office/drawing/2014/main" id="{1F6C2DF7-F837-4365-905A-AC3E47CB29B7}"/>
              </a:ext>
            </a:extLst>
          </p:cNvPr>
          <p:cNvSpPr>
            <a:spLocks noGrp="1"/>
          </p:cNvSpPr>
          <p:nvPr>
            <p:ph type="body" sz="quarter" idx="26"/>
          </p:nvPr>
        </p:nvSpPr>
        <p:spPr>
          <a:xfrm>
            <a:off x="15553717" y="35059041"/>
            <a:ext cx="13858707" cy="2815851"/>
          </a:xfrm>
        </p:spPr>
        <p:txBody>
          <a:bodyPr/>
          <a:lstStyle/>
          <a:p>
            <a:pPr algn="just"/>
            <a:r>
              <a:rPr lang="en-US" sz="2400" dirty="0" smtClean="0"/>
              <a:t>The Implementation of the HW-SW Hybrid Co-Sim TB Architecture has been successfully validated with Varieties of SW workloads targeting various priority levels of </a:t>
            </a:r>
            <a:r>
              <a:rPr lang="en-US" sz="2400" dirty="0" smtClean="0"/>
              <a:t>Interrupt Handling by RISC-V along with Concurrent power-down entry and exit of multiple blocks in the SoC where the stimulus has been easily ported from Sub-System Environment to SoC Environment</a:t>
            </a:r>
          </a:p>
          <a:p>
            <a:pPr marL="457200" indent="-457200" algn="just">
              <a:buAutoNum type="alphaLcPeriod"/>
            </a:pPr>
            <a:endParaRPr lang="en-US" sz="2400" dirty="0" smtClean="0"/>
          </a:p>
          <a:p>
            <a:pPr marL="457200" indent="-457200" algn="just">
              <a:buAutoNum type="alphaLcPeriod"/>
            </a:pPr>
            <a:endParaRPr lang="en-US" sz="24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PosterPresentations.com-100CMx140CM">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PosterPresentations.com-100CMx140CM</Template>
  <TotalTime>0</TotalTime>
  <Words>680</Words>
  <Application>Microsoft Office PowerPoint</Application>
  <PresentationFormat>Custom</PresentationFormat>
  <Paragraphs>88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Trebuchet MS</vt:lpstr>
      <vt:lpstr>Wingdings</vt:lpstr>
      <vt:lpstr>PosterPresentations.com-100CMx140CM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2014-08-15T11:56:08Z</dcterms:created>
  <dcterms:modified xsi:type="dcterms:W3CDTF">2023-07-06T19:50:12Z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f75f480-7803-4ee9-bb54-84d0635fdbe7_Enabled">
    <vt:lpwstr>true</vt:lpwstr>
  </property>
  <property fmtid="{D5CDD505-2E9C-101B-9397-08002B2CF9AE}" pid="3" name="MSIP_Label_6f75f480-7803-4ee9-bb54-84d0635fdbe7_SetDate">
    <vt:lpwstr>2022-12-15T11:05:39Z</vt:lpwstr>
  </property>
  <property fmtid="{D5CDD505-2E9C-101B-9397-08002B2CF9AE}" pid="4" name="MSIP_Label_6f75f480-7803-4ee9-bb54-84d0635fdbe7_Method">
    <vt:lpwstr>Privileged</vt:lpwstr>
  </property>
  <property fmtid="{D5CDD505-2E9C-101B-9397-08002B2CF9AE}" pid="5" name="MSIP_Label_6f75f480-7803-4ee9-bb54-84d0635fdbe7_Name">
    <vt:lpwstr>unrestricted</vt:lpwstr>
  </property>
  <property fmtid="{D5CDD505-2E9C-101B-9397-08002B2CF9AE}" pid="6" name="MSIP_Label_6f75f480-7803-4ee9-bb54-84d0635fdbe7_SiteId">
    <vt:lpwstr>38ae3bcd-9579-4fd4-adda-b42e1495d55a</vt:lpwstr>
  </property>
  <property fmtid="{D5CDD505-2E9C-101B-9397-08002B2CF9AE}" pid="7" name="MSIP_Label_6f75f480-7803-4ee9-bb54-84d0635fdbe7_ActionId">
    <vt:lpwstr>140a3bd7-e52c-4f1a-a516-4da2c627b15d</vt:lpwstr>
  </property>
  <property fmtid="{D5CDD505-2E9C-101B-9397-08002B2CF9AE}" pid="8" name="MSIP_Label_6f75f480-7803-4ee9-bb54-84d0635fdbe7_ContentBits">
    <vt:lpwstr>0</vt:lpwstr>
  </property>
  <property fmtid="{D5CDD505-2E9C-101B-9397-08002B2CF9AE}" pid="9" name="Document_Confidentiality">
    <vt:lpwstr>Unrestricted</vt:lpwstr>
  </property>
</Properties>
</file>