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C8A62-57A0-466F-9C40-479A279C8363}" v="16" dt="2023-07-24T12:53:48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 snapToObjects="1">
      <p:cViewPr>
        <p:scale>
          <a:sx n="33" d="100"/>
          <a:sy n="33" d="100"/>
        </p:scale>
        <p:origin x="92" y="-4432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8/4/2023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772796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Regression stability is extremely uncertain in full-random UVM world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~70% of the effort goes into debug of every verification engineer.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Manual reproduction of failures is not guaranteed, inefficient.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Debug is unproductive with the larger probing database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With the help of smart tools like </a:t>
            </a:r>
            <a:r>
              <a:rPr lang="en-US" dirty="0" err="1"/>
              <a:t>Verisium</a:t>
            </a:r>
            <a:r>
              <a:rPr lang="en-US" dirty="0"/>
              <a:t> Debug and </a:t>
            </a:r>
            <a:r>
              <a:rPr lang="en-US" dirty="0" err="1"/>
              <a:t>Verisium</a:t>
            </a:r>
            <a:r>
              <a:rPr lang="en-US" dirty="0"/>
              <a:t> Manager, the above problems can be easily addressed.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Debug is a powerful debug tool comes with the following key features</a:t>
            </a:r>
          </a:p>
          <a:p>
            <a:pPr marL="1912391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Smart log</a:t>
            </a:r>
          </a:p>
          <a:p>
            <a:pPr marL="1912391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Automatic root cause analysis</a:t>
            </a:r>
          </a:p>
          <a:p>
            <a:pPr marL="1912391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Powerful and easy searches</a:t>
            </a:r>
          </a:p>
          <a:p>
            <a:pPr marL="1912391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Extensive debug features for randomization and assertions.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 modes of operation: Post Processing and Interactive modes.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Debug can be integrated with other tools for additional benefits.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Debug with </a:t>
            </a:r>
            <a:r>
              <a:rPr lang="en-US" dirty="0" err="1"/>
              <a:t>Verisium</a:t>
            </a:r>
            <a:r>
              <a:rPr lang="en-US" dirty="0"/>
              <a:t> Manager provides automating the reproduction of regression failure.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Problem Statement/Introduction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Post Processing Debug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Interactive Debug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l-NL" dirty="0"/>
              <a:t>Automatic Failure reproduction</a:t>
            </a:r>
            <a:endParaRPr lang="en-US" dirty="0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EFA6D686-ABE0-4ADD-821D-C966B83595A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385269" y="19679091"/>
            <a:ext cx="13719883" cy="372686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Manual reproduction of failure is time consuming and inefficient.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Delays in the debug delays the regression stability, causes project execution delay.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Debug integrated with </a:t>
            </a:r>
            <a:r>
              <a:rPr lang="en-US" dirty="0" err="1"/>
              <a:t>Verisium</a:t>
            </a:r>
            <a:r>
              <a:rPr lang="en-US" dirty="0"/>
              <a:t> Manager enables automated flow for failure reproduction.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Waveform Database (VWDB) probing in </a:t>
            </a:r>
            <a:r>
              <a:rPr lang="en-US" dirty="0" err="1"/>
              <a:t>Xcelium</a:t>
            </a:r>
            <a:r>
              <a:rPr lang="en-US" dirty="0"/>
              <a:t> enables faster probing with a much smaller memory and database size footprint.</a:t>
            </a:r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140007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r>
              <a:rPr lang="en-US" dirty="0"/>
              <a:t>Sai Asrith Tabdil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en-US" dirty="0"/>
              <a:t>Kiran Kumar </a:t>
            </a:r>
            <a:r>
              <a:rPr lang="en-US" dirty="0" err="1"/>
              <a:t>Indrakanti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to make debug more efficient in day-to-day life using </a:t>
            </a:r>
            <a:r>
              <a:rPr lang="en-US" dirty="0" err="1"/>
              <a:t>Verisium</a:t>
            </a:r>
            <a:r>
              <a:rPr lang="en-US" dirty="0"/>
              <a:t> Debug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1076723" y="39315087"/>
            <a:ext cx="28028431" cy="781015"/>
          </a:xfrm>
        </p:spPr>
        <p:txBody>
          <a:bodyPr/>
          <a:lstStyle/>
          <a:p>
            <a:r>
              <a:rPr lang="en-US" dirty="0"/>
              <a:t>https://support.cadence.com/apex/techpubDocViewerPage?path=VDebugGUIUG/VDebugGUIUG23.06/VDebugGUIUGTOC.html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nl-NL" dirty="0"/>
              <a:t>Automatic Failure reproduction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r>
              <a:rPr lang="nl-NL"/>
              <a:t>Conclusion</a:t>
            </a:r>
            <a:endParaRPr lang="en-US" dirty="0"/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6C3BD757-8D37-46FE-8C88-AA7D76F0A593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15385269" y="29544466"/>
            <a:ext cx="14289232" cy="433011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Effective utilization of the latest tools and features improves the debug efficiency.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Debug provides many advanced features for debugging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Interactive debug is most powerful for test hang debugs.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Post Processing is one-stop solution for any simple/complex failure debugs.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Manager integration with </a:t>
            </a:r>
            <a:r>
              <a:rPr lang="en-US" dirty="0" err="1"/>
              <a:t>Verisium</a:t>
            </a:r>
            <a:r>
              <a:rPr lang="en-US" dirty="0"/>
              <a:t> Debug eliminates the manual effort and guarantees the failure reproduction.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Verisium</a:t>
            </a:r>
            <a:r>
              <a:rPr lang="en-US" dirty="0"/>
              <a:t> Manager provides fine control on number of failures and types of failures to be reproduced.</a:t>
            </a:r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2434208"/>
          </a:xfrm>
        </p:spPr>
        <p:txBody>
          <a:bodyPr/>
          <a:lstStyle/>
          <a:p>
            <a:r>
              <a:rPr lang="en-US" dirty="0" err="1"/>
              <a:t>Verisium</a:t>
            </a:r>
            <a:r>
              <a:rPr lang="en-US" dirty="0"/>
              <a:t> Manager can be configured in GUI or through the TCL script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7176935" y="38380734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REFERENCES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D4311AF-AFFB-6EF6-DA1E-E4B117D22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18100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9F74A-FBFA-1067-3EA4-253CD1C366AA}"/>
              </a:ext>
            </a:extLst>
          </p:cNvPr>
          <p:cNvSpPr txBox="1"/>
          <p:nvPr/>
        </p:nvSpPr>
        <p:spPr>
          <a:xfrm>
            <a:off x="1695953" y="24349873"/>
            <a:ext cx="122867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One-stop solution for any simple/complex failure debugs.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Complete test flow is recorded, helps for static analysis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No intelligence required to insert any break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Avoids multiple iterations of simulations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11A272-5249-2A6D-9CAB-0761501ED2E7}"/>
              </a:ext>
            </a:extLst>
          </p:cNvPr>
          <p:cNvSpPr txBox="1"/>
          <p:nvPr/>
        </p:nvSpPr>
        <p:spPr>
          <a:xfrm>
            <a:off x="16886310" y="13406058"/>
            <a:ext cx="110109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Debug while simulation in progress.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Breakpoint insertion and Step by step debug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Provides live information on Call Stacks and Active Threads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Best for Test hangs debugs</a:t>
            </a:r>
            <a:endParaRPr lang="en-US" sz="2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0BE0B4-23CB-6D91-652C-D4874F047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23" y="30116834"/>
            <a:ext cx="6471942" cy="57763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76E50EA-0796-EF3B-42F0-EE3C4A570664}"/>
              </a:ext>
            </a:extLst>
          </p:cNvPr>
          <p:cNvSpPr txBox="1"/>
          <p:nvPr/>
        </p:nvSpPr>
        <p:spPr>
          <a:xfrm>
            <a:off x="7757908" y="30116835"/>
            <a:ext cx="7375413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Verisium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Manager Configuration in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tcl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automation.auto_rerun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-set true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automation.auto_rerun_scheme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-set "INDAGO_BATCH_DEBUG"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automation.auto_rerun_by_view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-set false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automation.auto_rerun_by_failures_view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-set true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automation.auto_rerun_failures_view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-set "First Failure"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automation.auto_rerun_by_failures_max_runs_per_failure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-set 1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config 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automation.auto_rerun_by_failures_total_max_number_of_runs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-set 50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Vmanager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init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&lt;</a:t>
            </a:r>
            <a:r>
              <a:rPr lang="en-US" sz="24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tcl</a:t>
            </a:r>
            <a: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path&gt;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br>
              <a:rPr lang="en-US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3534C8-5B48-815B-F8D0-A66892B83891}"/>
              </a:ext>
            </a:extLst>
          </p:cNvPr>
          <p:cNvSpPr txBox="1"/>
          <p:nvPr/>
        </p:nvSpPr>
        <p:spPr>
          <a:xfrm>
            <a:off x="1076723" y="36219128"/>
            <a:ext cx="647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Manually Configuring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Verisium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 Manager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4C5DD3-77BC-B630-5B05-C366DF26A9D8}"/>
              </a:ext>
            </a:extLst>
          </p:cNvPr>
          <p:cNvSpPr txBox="1"/>
          <p:nvPr/>
        </p:nvSpPr>
        <p:spPr>
          <a:xfrm>
            <a:off x="8579892" y="36235341"/>
            <a:ext cx="5233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Using the TCL script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E7536A-DD61-F871-C0DA-836FD084A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127" y="17667512"/>
            <a:ext cx="10233928" cy="66111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A3B73A-C1AD-F56C-BA0B-FE0BE10D8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86310" y="7191225"/>
            <a:ext cx="10176039" cy="614363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532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2023-08-04T06:30:41Z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