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6" r:id="rId4"/>
  </p:sldMasterIdLst>
  <p:notesMasterIdLst>
    <p:notesMasterId r:id="rId17"/>
  </p:notesMasterIdLst>
  <p:handoutMasterIdLst>
    <p:handoutMasterId r:id="rId18"/>
  </p:handoutMasterIdLst>
  <p:sldIdLst>
    <p:sldId id="501" r:id="rId5"/>
    <p:sldId id="506" r:id="rId6"/>
    <p:sldId id="515" r:id="rId7"/>
    <p:sldId id="508" r:id="rId8"/>
    <p:sldId id="509" r:id="rId9"/>
    <p:sldId id="511" r:id="rId10"/>
    <p:sldId id="510" r:id="rId11"/>
    <p:sldId id="507" r:id="rId12"/>
    <p:sldId id="517" r:id="rId13"/>
    <p:sldId id="512" r:id="rId14"/>
    <p:sldId id="514" r:id="rId15"/>
    <p:sldId id="505" r:id="rId16"/>
  </p:sldIdLst>
  <p:sldSz cx="9144000" cy="6858000" type="screen4x3"/>
  <p:notesSz cx="10048875" cy="6918325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FFFFCC"/>
    <a:srgbClr val="FF9900"/>
    <a:srgbClr val="99FF33"/>
    <a:srgbClr val="CC99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47" autoAdjust="0"/>
    <p:restoredTop sz="85829" autoAdjust="0"/>
  </p:normalViewPr>
  <p:slideViewPr>
    <p:cSldViewPr>
      <p:cViewPr varScale="1">
        <p:scale>
          <a:sx n="70" d="100"/>
          <a:sy n="70" d="100"/>
        </p:scale>
        <p:origin x="91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92FBDF-42A7-4F5D-AA4A-03FB374EF26A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5D63B4-AECB-4CD1-9B0C-736156A34308}">
      <dgm:prSet phldrT="[Text]"/>
      <dgm:spPr/>
      <dgm:t>
        <a:bodyPr/>
        <a:lstStyle/>
        <a:p>
          <a:r>
            <a:rPr lang="en-US" dirty="0" smtClean="0"/>
            <a:t>Stimuli Generator</a:t>
          </a:r>
          <a:endParaRPr lang="en-US" dirty="0"/>
        </a:p>
      </dgm:t>
    </dgm:pt>
    <dgm:pt modelId="{5961696B-7553-4111-A5FA-9A0A9DDAAF91}" type="parTrans" cxnId="{5A1FF7C1-6F92-41F2-B233-1BE0C79323DF}">
      <dgm:prSet/>
      <dgm:spPr/>
      <dgm:t>
        <a:bodyPr/>
        <a:lstStyle/>
        <a:p>
          <a:endParaRPr lang="en-US"/>
        </a:p>
      </dgm:t>
    </dgm:pt>
    <dgm:pt modelId="{CDF42E4D-4AB6-400C-83E7-356ACAF0D812}" type="sibTrans" cxnId="{5A1FF7C1-6F92-41F2-B233-1BE0C79323DF}">
      <dgm:prSet/>
      <dgm:spPr/>
      <dgm:t>
        <a:bodyPr/>
        <a:lstStyle/>
        <a:p>
          <a:endParaRPr lang="en-US"/>
        </a:p>
      </dgm:t>
    </dgm:pt>
    <dgm:pt modelId="{B86A1FEA-5F8F-4D44-8AB9-42BF280B65C8}">
      <dgm:prSet phldrT="[Text]"/>
      <dgm:spPr/>
      <dgm:t>
        <a:bodyPr/>
        <a:lstStyle/>
        <a:p>
          <a:r>
            <a:rPr lang="en-US" dirty="0" smtClean="0"/>
            <a:t>Hazard scenario</a:t>
          </a:r>
          <a:endParaRPr lang="en-US" dirty="0"/>
        </a:p>
      </dgm:t>
    </dgm:pt>
    <dgm:pt modelId="{94AFD0C3-C494-4CE8-8DEB-BD25FFDA8F14}" type="parTrans" cxnId="{4B0D2301-530C-4DD2-A8E6-43FE9A6F0331}">
      <dgm:prSet/>
      <dgm:spPr/>
      <dgm:t>
        <a:bodyPr/>
        <a:lstStyle/>
        <a:p>
          <a:endParaRPr lang="en-US"/>
        </a:p>
      </dgm:t>
    </dgm:pt>
    <dgm:pt modelId="{139CADB4-8473-4180-8967-A964E93E7AC7}" type="sibTrans" cxnId="{4B0D2301-530C-4DD2-A8E6-43FE9A6F0331}">
      <dgm:prSet/>
      <dgm:spPr/>
      <dgm:t>
        <a:bodyPr/>
        <a:lstStyle/>
        <a:p>
          <a:endParaRPr lang="en-US"/>
        </a:p>
      </dgm:t>
    </dgm:pt>
    <dgm:pt modelId="{A5149949-CE4B-432B-A1C1-2BD0F4634871}">
      <dgm:prSet phldrT="[Text]"/>
      <dgm:spPr/>
      <dgm:t>
        <a:bodyPr/>
        <a:lstStyle/>
        <a:p>
          <a:r>
            <a:rPr lang="en-US" dirty="0" smtClean="0"/>
            <a:t>Accelerator</a:t>
          </a:r>
          <a:endParaRPr lang="en-US" dirty="0"/>
        </a:p>
      </dgm:t>
    </dgm:pt>
    <dgm:pt modelId="{FCE10D5D-BF58-4970-B910-D2DBD3EB55B6}" type="parTrans" cxnId="{5AD8967A-9DB9-4476-B2C5-F44E547E8B9C}">
      <dgm:prSet/>
      <dgm:spPr/>
      <dgm:t>
        <a:bodyPr/>
        <a:lstStyle/>
        <a:p>
          <a:endParaRPr lang="en-US"/>
        </a:p>
      </dgm:t>
    </dgm:pt>
    <dgm:pt modelId="{D4D19ECE-CD07-4457-B8B2-5332BB48C306}" type="sibTrans" cxnId="{5AD8967A-9DB9-4476-B2C5-F44E547E8B9C}">
      <dgm:prSet/>
      <dgm:spPr/>
      <dgm:t>
        <a:bodyPr/>
        <a:lstStyle/>
        <a:p>
          <a:endParaRPr lang="en-US"/>
        </a:p>
      </dgm:t>
    </dgm:pt>
    <dgm:pt modelId="{28EBD9B2-29F0-4A1B-9D40-24754DEC92CF}">
      <dgm:prSet phldrT="[Text]"/>
      <dgm:spPr/>
      <dgm:t>
        <a:bodyPr/>
        <a:lstStyle/>
        <a:p>
          <a:r>
            <a:rPr lang="en-US" dirty="0" smtClean="0"/>
            <a:t>Test generation</a:t>
          </a:r>
          <a:endParaRPr lang="en-US" dirty="0"/>
        </a:p>
      </dgm:t>
    </dgm:pt>
    <dgm:pt modelId="{58078CEF-6840-408D-87BB-22A81051E258}" type="parTrans" cxnId="{8D3A2EEB-F3E8-40E4-A021-98B442F26987}">
      <dgm:prSet/>
      <dgm:spPr/>
      <dgm:t>
        <a:bodyPr/>
        <a:lstStyle/>
        <a:p>
          <a:endParaRPr lang="en-US"/>
        </a:p>
      </dgm:t>
    </dgm:pt>
    <dgm:pt modelId="{15314B56-5A60-473E-A082-A75C350FE22D}" type="sibTrans" cxnId="{8D3A2EEB-F3E8-40E4-A021-98B442F26987}">
      <dgm:prSet/>
      <dgm:spPr/>
      <dgm:t>
        <a:bodyPr/>
        <a:lstStyle/>
        <a:p>
          <a:endParaRPr lang="en-US"/>
        </a:p>
      </dgm:t>
    </dgm:pt>
    <dgm:pt modelId="{A5909513-4D9B-4AE6-8B99-2CEB18C811DC}">
      <dgm:prSet phldrT="[Text]"/>
      <dgm:spPr/>
      <dgm:t>
        <a:bodyPr/>
        <a:lstStyle/>
        <a:p>
          <a:r>
            <a:rPr lang="en-US" dirty="0" smtClean="0"/>
            <a:t>Meaningful program</a:t>
          </a:r>
          <a:endParaRPr lang="en-US" dirty="0"/>
        </a:p>
      </dgm:t>
    </dgm:pt>
    <dgm:pt modelId="{4A86D504-7F4B-4D0A-A5C1-54AA0AF59921}" type="parTrans" cxnId="{BBA7B812-5C58-4A3B-B9F8-1CB415433F1B}">
      <dgm:prSet/>
      <dgm:spPr/>
      <dgm:t>
        <a:bodyPr/>
        <a:lstStyle/>
        <a:p>
          <a:endParaRPr lang="en-US"/>
        </a:p>
      </dgm:t>
    </dgm:pt>
    <dgm:pt modelId="{64112493-6729-4F2D-BFCF-1339E076A219}" type="sibTrans" cxnId="{BBA7B812-5C58-4A3B-B9F8-1CB415433F1B}">
      <dgm:prSet/>
      <dgm:spPr/>
      <dgm:t>
        <a:bodyPr/>
        <a:lstStyle/>
        <a:p>
          <a:endParaRPr lang="en-US"/>
        </a:p>
      </dgm:t>
    </dgm:pt>
    <dgm:pt modelId="{901ED4C4-6C50-41D7-96B8-D4E99FCABAD3}">
      <dgm:prSet phldrT="[Text]"/>
      <dgm:spPr/>
      <dgm:t>
        <a:bodyPr/>
        <a:lstStyle/>
        <a:p>
          <a:r>
            <a:rPr lang="en-US" dirty="0" smtClean="0"/>
            <a:t>Debug</a:t>
          </a:r>
          <a:endParaRPr lang="en-US" dirty="0"/>
        </a:p>
      </dgm:t>
    </dgm:pt>
    <dgm:pt modelId="{856D4E52-17AC-4AC2-9D6B-54C4AB22A9F7}" type="parTrans" cxnId="{A379194D-E8EA-476D-B848-1BA2883074F4}">
      <dgm:prSet/>
      <dgm:spPr/>
      <dgm:t>
        <a:bodyPr/>
        <a:lstStyle/>
        <a:p>
          <a:endParaRPr lang="en-US"/>
        </a:p>
      </dgm:t>
    </dgm:pt>
    <dgm:pt modelId="{042EB52C-1E38-4ACE-A1E9-B39B4149AF7E}" type="sibTrans" cxnId="{A379194D-E8EA-476D-B848-1BA2883074F4}">
      <dgm:prSet/>
      <dgm:spPr/>
      <dgm:t>
        <a:bodyPr/>
        <a:lstStyle/>
        <a:p>
          <a:endParaRPr lang="en-US"/>
        </a:p>
      </dgm:t>
    </dgm:pt>
    <dgm:pt modelId="{D8F5DD3A-AB8D-469C-8533-DF48DFC3BEBA}">
      <dgm:prSet phldrT="[Text]"/>
      <dgm:spPr/>
      <dgm:t>
        <a:bodyPr/>
        <a:lstStyle/>
        <a:p>
          <a:r>
            <a:rPr lang="en-US" dirty="0" smtClean="0"/>
            <a:t>Hooks for localization of failure </a:t>
          </a:r>
          <a:endParaRPr lang="en-US" dirty="0"/>
        </a:p>
      </dgm:t>
    </dgm:pt>
    <dgm:pt modelId="{F9DF96CF-64D9-4B94-8013-28335ED09B75}" type="parTrans" cxnId="{2C1F88E9-33A9-403A-86D1-43A27C1BD289}">
      <dgm:prSet/>
      <dgm:spPr/>
      <dgm:t>
        <a:bodyPr/>
        <a:lstStyle/>
        <a:p>
          <a:endParaRPr lang="en-US"/>
        </a:p>
      </dgm:t>
    </dgm:pt>
    <dgm:pt modelId="{99302EEC-9713-4618-AB06-789AEB5F3679}" type="sibTrans" cxnId="{2C1F88E9-33A9-403A-86D1-43A27C1BD289}">
      <dgm:prSet/>
      <dgm:spPr/>
      <dgm:t>
        <a:bodyPr/>
        <a:lstStyle/>
        <a:p>
          <a:endParaRPr lang="en-US"/>
        </a:p>
      </dgm:t>
    </dgm:pt>
    <dgm:pt modelId="{B9EB9324-43E1-4E49-A9E1-FC7C7B2AEB6B}">
      <dgm:prSet phldrT="[Text]"/>
      <dgm:spPr/>
      <dgm:t>
        <a:bodyPr/>
        <a:lstStyle/>
        <a:p>
          <a:r>
            <a:rPr lang="en-US" dirty="0" smtClean="0"/>
            <a:t>Need of multiple test </a:t>
          </a:r>
          <a:endParaRPr lang="en-US" dirty="0"/>
        </a:p>
      </dgm:t>
    </dgm:pt>
    <dgm:pt modelId="{C68F3CA9-F6DA-4BE7-A520-0579F04C9865}" type="parTrans" cxnId="{FE7CF26A-5439-4026-BB2C-73F0A2B67031}">
      <dgm:prSet/>
      <dgm:spPr/>
      <dgm:t>
        <a:bodyPr/>
        <a:lstStyle/>
        <a:p>
          <a:endParaRPr lang="en-US"/>
        </a:p>
      </dgm:t>
    </dgm:pt>
    <dgm:pt modelId="{4652AEBB-E582-4363-9099-184EE6824A36}" type="sibTrans" cxnId="{FE7CF26A-5439-4026-BB2C-73F0A2B67031}">
      <dgm:prSet/>
      <dgm:spPr/>
      <dgm:t>
        <a:bodyPr/>
        <a:lstStyle/>
        <a:p>
          <a:endParaRPr lang="en-US"/>
        </a:p>
      </dgm:t>
    </dgm:pt>
    <dgm:pt modelId="{69B07160-AA79-4DFF-A655-2CE776D8E8BE}">
      <dgm:prSet phldrT="[Text]"/>
      <dgm:spPr/>
      <dgm:t>
        <a:bodyPr/>
        <a:lstStyle/>
        <a:p>
          <a:r>
            <a:rPr lang="en-US" dirty="0" smtClean="0"/>
            <a:t>Jump &amp; Loop </a:t>
          </a:r>
          <a:r>
            <a:rPr lang="en-US" dirty="0" err="1" smtClean="0"/>
            <a:t>cmd</a:t>
          </a:r>
          <a:endParaRPr lang="en-US" dirty="0"/>
        </a:p>
      </dgm:t>
    </dgm:pt>
    <dgm:pt modelId="{A03E3237-147D-43AD-BA4F-444C55244E58}" type="parTrans" cxnId="{D1023DDB-8350-44E4-82D4-530AE44B0F56}">
      <dgm:prSet/>
      <dgm:spPr/>
      <dgm:t>
        <a:bodyPr/>
        <a:lstStyle/>
        <a:p>
          <a:endParaRPr lang="en-US"/>
        </a:p>
      </dgm:t>
    </dgm:pt>
    <dgm:pt modelId="{031BFB4F-3D0D-4936-8D4A-A4AFAB897ECE}" type="sibTrans" cxnId="{D1023DDB-8350-44E4-82D4-530AE44B0F56}">
      <dgm:prSet/>
      <dgm:spPr/>
      <dgm:t>
        <a:bodyPr/>
        <a:lstStyle/>
        <a:p>
          <a:endParaRPr lang="en-US"/>
        </a:p>
      </dgm:t>
    </dgm:pt>
    <dgm:pt modelId="{A63751B3-D15B-4A38-8B8C-0E686AD10974}" type="pres">
      <dgm:prSet presAssocID="{3F92FBDF-42A7-4F5D-AA4A-03FB374EF26A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0D6FD96-8FD7-45C1-A8B0-79EEB3058D17}" type="pres">
      <dgm:prSet presAssocID="{755D63B4-AECB-4CD1-9B0C-736156A34308}" presName="compositeNode" presStyleCnt="0">
        <dgm:presLayoutVars>
          <dgm:bulletEnabled val="1"/>
        </dgm:presLayoutVars>
      </dgm:prSet>
      <dgm:spPr/>
    </dgm:pt>
    <dgm:pt modelId="{8455F2C4-EB17-4587-AFC6-E52CE75790E5}" type="pres">
      <dgm:prSet presAssocID="{755D63B4-AECB-4CD1-9B0C-736156A34308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6236682-AD4B-45A5-9FC5-8E2FCF8D5CB7}" type="pres">
      <dgm:prSet presAssocID="{755D63B4-AECB-4CD1-9B0C-736156A3430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A55FD-2433-4A3F-B157-C7098F2E9F0D}" type="pres">
      <dgm:prSet presAssocID="{755D63B4-AECB-4CD1-9B0C-736156A34308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B67F8E-62EF-461D-B881-08F8962C3FFF}" type="pres">
      <dgm:prSet presAssocID="{CDF42E4D-4AB6-400C-83E7-356ACAF0D812}" presName="sibTrans" presStyleCnt="0"/>
      <dgm:spPr/>
    </dgm:pt>
    <dgm:pt modelId="{56537FB5-3448-4862-BA4E-5D402B588EF0}" type="pres">
      <dgm:prSet presAssocID="{28EBD9B2-29F0-4A1B-9D40-24754DEC92CF}" presName="compositeNode" presStyleCnt="0">
        <dgm:presLayoutVars>
          <dgm:bulletEnabled val="1"/>
        </dgm:presLayoutVars>
      </dgm:prSet>
      <dgm:spPr/>
    </dgm:pt>
    <dgm:pt modelId="{F175283D-7CA0-41C5-A67D-9FCB832EA953}" type="pres">
      <dgm:prSet presAssocID="{28EBD9B2-29F0-4A1B-9D40-24754DEC92CF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8922EA61-0FBF-4CA5-AB69-09807AEB5D6D}" type="pres">
      <dgm:prSet presAssocID="{28EBD9B2-29F0-4A1B-9D40-24754DEC92CF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54986-2117-4E8A-BE9D-FE9025B25566}" type="pres">
      <dgm:prSet presAssocID="{28EBD9B2-29F0-4A1B-9D40-24754DEC92CF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49BFA-CD2D-4E64-910E-F27502676862}" type="pres">
      <dgm:prSet presAssocID="{15314B56-5A60-473E-A082-A75C350FE22D}" presName="sibTrans" presStyleCnt="0"/>
      <dgm:spPr/>
    </dgm:pt>
    <dgm:pt modelId="{F09EA2B6-C792-4DAF-9E2E-04EABF6EA119}" type="pres">
      <dgm:prSet presAssocID="{901ED4C4-6C50-41D7-96B8-D4E99FCABAD3}" presName="compositeNode" presStyleCnt="0">
        <dgm:presLayoutVars>
          <dgm:bulletEnabled val="1"/>
        </dgm:presLayoutVars>
      </dgm:prSet>
      <dgm:spPr/>
    </dgm:pt>
    <dgm:pt modelId="{45B6B963-DF32-49F9-B14D-33AE4A25E264}" type="pres">
      <dgm:prSet presAssocID="{901ED4C4-6C50-41D7-96B8-D4E99FCABAD3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en-US"/>
        </a:p>
      </dgm:t>
    </dgm:pt>
    <dgm:pt modelId="{BD8055C2-CCAE-4732-A4BF-8053A573721E}" type="pres">
      <dgm:prSet presAssocID="{901ED4C4-6C50-41D7-96B8-D4E99FCABAD3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75B126-95EB-42E9-A005-3D2D5F4B3830}" type="pres">
      <dgm:prSet presAssocID="{901ED4C4-6C50-41D7-96B8-D4E99FCABAD3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CA2883-FC82-41C4-9311-F1D8DC9A4238}" type="presOf" srcId="{A5149949-CE4B-432B-A1C1-2BD0F4634871}" destId="{46236682-AD4B-45A5-9FC5-8E2FCF8D5CB7}" srcOrd="0" destOrd="1" presId="urn:microsoft.com/office/officeart/2005/8/layout/hList2"/>
    <dgm:cxn modelId="{5A1FF7C1-6F92-41F2-B233-1BE0C79323DF}" srcId="{3F92FBDF-42A7-4F5D-AA4A-03FB374EF26A}" destId="{755D63B4-AECB-4CD1-9B0C-736156A34308}" srcOrd="0" destOrd="0" parTransId="{5961696B-7553-4111-A5FA-9A0A9DDAAF91}" sibTransId="{CDF42E4D-4AB6-400C-83E7-356ACAF0D812}"/>
    <dgm:cxn modelId="{02B22E32-F0F6-4340-B55C-201254C39684}" type="presOf" srcId="{28EBD9B2-29F0-4A1B-9D40-24754DEC92CF}" destId="{DED54986-2117-4E8A-BE9D-FE9025B25566}" srcOrd="0" destOrd="0" presId="urn:microsoft.com/office/officeart/2005/8/layout/hList2"/>
    <dgm:cxn modelId="{5AD8967A-9DB9-4476-B2C5-F44E547E8B9C}" srcId="{755D63B4-AECB-4CD1-9B0C-736156A34308}" destId="{A5149949-CE4B-432B-A1C1-2BD0F4634871}" srcOrd="1" destOrd="0" parTransId="{FCE10D5D-BF58-4970-B910-D2DBD3EB55B6}" sibTransId="{D4D19ECE-CD07-4457-B8B2-5332BB48C306}"/>
    <dgm:cxn modelId="{D0FC7E11-C8BB-4597-BF92-E5DC722E75B9}" type="presOf" srcId="{B86A1FEA-5F8F-4D44-8AB9-42BF280B65C8}" destId="{46236682-AD4B-45A5-9FC5-8E2FCF8D5CB7}" srcOrd="0" destOrd="0" presId="urn:microsoft.com/office/officeart/2005/8/layout/hList2"/>
    <dgm:cxn modelId="{493A3B8F-3B19-4086-ACC5-216922ACAB22}" type="presOf" srcId="{D8F5DD3A-AB8D-469C-8533-DF48DFC3BEBA}" destId="{BD8055C2-CCAE-4732-A4BF-8053A573721E}" srcOrd="0" destOrd="0" presId="urn:microsoft.com/office/officeart/2005/8/layout/hList2"/>
    <dgm:cxn modelId="{FE7CF26A-5439-4026-BB2C-73F0A2B67031}" srcId="{28EBD9B2-29F0-4A1B-9D40-24754DEC92CF}" destId="{B9EB9324-43E1-4E49-A9E1-FC7C7B2AEB6B}" srcOrd="1" destOrd="0" parTransId="{C68F3CA9-F6DA-4BE7-A520-0579F04C9865}" sibTransId="{4652AEBB-E582-4363-9099-184EE6824A36}"/>
    <dgm:cxn modelId="{A1B3F258-B582-467E-B5AF-699F4E9766FF}" type="presOf" srcId="{3F92FBDF-42A7-4F5D-AA4A-03FB374EF26A}" destId="{A63751B3-D15B-4A38-8B8C-0E686AD10974}" srcOrd="0" destOrd="0" presId="urn:microsoft.com/office/officeart/2005/8/layout/hList2"/>
    <dgm:cxn modelId="{8D3A2EEB-F3E8-40E4-A021-98B442F26987}" srcId="{3F92FBDF-42A7-4F5D-AA4A-03FB374EF26A}" destId="{28EBD9B2-29F0-4A1B-9D40-24754DEC92CF}" srcOrd="1" destOrd="0" parTransId="{58078CEF-6840-408D-87BB-22A81051E258}" sibTransId="{15314B56-5A60-473E-A082-A75C350FE22D}"/>
    <dgm:cxn modelId="{A379194D-E8EA-476D-B848-1BA2883074F4}" srcId="{3F92FBDF-42A7-4F5D-AA4A-03FB374EF26A}" destId="{901ED4C4-6C50-41D7-96B8-D4E99FCABAD3}" srcOrd="2" destOrd="0" parTransId="{856D4E52-17AC-4AC2-9D6B-54C4AB22A9F7}" sibTransId="{042EB52C-1E38-4ACE-A1E9-B39B4149AF7E}"/>
    <dgm:cxn modelId="{D1023DDB-8350-44E4-82D4-530AE44B0F56}" srcId="{755D63B4-AECB-4CD1-9B0C-736156A34308}" destId="{69B07160-AA79-4DFF-A655-2CE776D8E8BE}" srcOrd="2" destOrd="0" parTransId="{A03E3237-147D-43AD-BA4F-444C55244E58}" sibTransId="{031BFB4F-3D0D-4936-8D4A-A4AFAB897ECE}"/>
    <dgm:cxn modelId="{08924549-8091-434B-92AA-F5CD41E6DBBD}" type="presOf" srcId="{69B07160-AA79-4DFF-A655-2CE776D8E8BE}" destId="{46236682-AD4B-45A5-9FC5-8E2FCF8D5CB7}" srcOrd="0" destOrd="2" presId="urn:microsoft.com/office/officeart/2005/8/layout/hList2"/>
    <dgm:cxn modelId="{BBA7B812-5C58-4A3B-B9F8-1CB415433F1B}" srcId="{28EBD9B2-29F0-4A1B-9D40-24754DEC92CF}" destId="{A5909513-4D9B-4AE6-8B99-2CEB18C811DC}" srcOrd="0" destOrd="0" parTransId="{4A86D504-7F4B-4D0A-A5C1-54AA0AF59921}" sibTransId="{64112493-6729-4F2D-BFCF-1339E076A219}"/>
    <dgm:cxn modelId="{B2EB6111-5CC7-4441-A674-ECABCF835B72}" type="presOf" srcId="{B9EB9324-43E1-4E49-A9E1-FC7C7B2AEB6B}" destId="{8922EA61-0FBF-4CA5-AB69-09807AEB5D6D}" srcOrd="0" destOrd="1" presId="urn:microsoft.com/office/officeart/2005/8/layout/hList2"/>
    <dgm:cxn modelId="{DA150035-EDE0-4FED-9294-92ACE5EE318B}" type="presOf" srcId="{755D63B4-AECB-4CD1-9B0C-736156A34308}" destId="{76CA55FD-2433-4A3F-B157-C7098F2E9F0D}" srcOrd="0" destOrd="0" presId="urn:microsoft.com/office/officeart/2005/8/layout/hList2"/>
    <dgm:cxn modelId="{4B0D2301-530C-4DD2-A8E6-43FE9A6F0331}" srcId="{755D63B4-AECB-4CD1-9B0C-736156A34308}" destId="{B86A1FEA-5F8F-4D44-8AB9-42BF280B65C8}" srcOrd="0" destOrd="0" parTransId="{94AFD0C3-C494-4CE8-8DEB-BD25FFDA8F14}" sibTransId="{139CADB4-8473-4180-8967-A964E93E7AC7}"/>
    <dgm:cxn modelId="{2C1F88E9-33A9-403A-86D1-43A27C1BD289}" srcId="{901ED4C4-6C50-41D7-96B8-D4E99FCABAD3}" destId="{D8F5DD3A-AB8D-469C-8533-DF48DFC3BEBA}" srcOrd="0" destOrd="0" parTransId="{F9DF96CF-64D9-4B94-8013-28335ED09B75}" sibTransId="{99302EEC-9713-4618-AB06-789AEB5F3679}"/>
    <dgm:cxn modelId="{E1287D4B-5156-40AA-B929-5B39E8DB9219}" type="presOf" srcId="{A5909513-4D9B-4AE6-8B99-2CEB18C811DC}" destId="{8922EA61-0FBF-4CA5-AB69-09807AEB5D6D}" srcOrd="0" destOrd="0" presId="urn:microsoft.com/office/officeart/2005/8/layout/hList2"/>
    <dgm:cxn modelId="{BF0009FC-2D81-4230-9FD8-D6771DE4F0B8}" type="presOf" srcId="{901ED4C4-6C50-41D7-96B8-D4E99FCABAD3}" destId="{B775B126-95EB-42E9-A005-3D2D5F4B3830}" srcOrd="0" destOrd="0" presId="urn:microsoft.com/office/officeart/2005/8/layout/hList2"/>
    <dgm:cxn modelId="{F7276C41-EB7D-437F-8F1C-CEB9734439E4}" type="presParOf" srcId="{A63751B3-D15B-4A38-8B8C-0E686AD10974}" destId="{20D6FD96-8FD7-45C1-A8B0-79EEB3058D17}" srcOrd="0" destOrd="0" presId="urn:microsoft.com/office/officeart/2005/8/layout/hList2"/>
    <dgm:cxn modelId="{583B0162-702D-4B2F-9CE1-21B38E61543C}" type="presParOf" srcId="{20D6FD96-8FD7-45C1-A8B0-79EEB3058D17}" destId="{8455F2C4-EB17-4587-AFC6-E52CE75790E5}" srcOrd="0" destOrd="0" presId="urn:microsoft.com/office/officeart/2005/8/layout/hList2"/>
    <dgm:cxn modelId="{1A8013CC-70B2-4BAA-82D1-DC50D060800C}" type="presParOf" srcId="{20D6FD96-8FD7-45C1-A8B0-79EEB3058D17}" destId="{46236682-AD4B-45A5-9FC5-8E2FCF8D5CB7}" srcOrd="1" destOrd="0" presId="urn:microsoft.com/office/officeart/2005/8/layout/hList2"/>
    <dgm:cxn modelId="{561F53A0-F9A9-4F4F-9C77-C85ACD806662}" type="presParOf" srcId="{20D6FD96-8FD7-45C1-A8B0-79EEB3058D17}" destId="{76CA55FD-2433-4A3F-B157-C7098F2E9F0D}" srcOrd="2" destOrd="0" presId="urn:microsoft.com/office/officeart/2005/8/layout/hList2"/>
    <dgm:cxn modelId="{852F3383-16B4-410C-BE99-9BB78E241F20}" type="presParOf" srcId="{A63751B3-D15B-4A38-8B8C-0E686AD10974}" destId="{21B67F8E-62EF-461D-B881-08F8962C3FFF}" srcOrd="1" destOrd="0" presId="urn:microsoft.com/office/officeart/2005/8/layout/hList2"/>
    <dgm:cxn modelId="{AB1EA539-4955-42E4-AA3B-995EF1D0D57B}" type="presParOf" srcId="{A63751B3-D15B-4A38-8B8C-0E686AD10974}" destId="{56537FB5-3448-4862-BA4E-5D402B588EF0}" srcOrd="2" destOrd="0" presId="urn:microsoft.com/office/officeart/2005/8/layout/hList2"/>
    <dgm:cxn modelId="{4735FBE1-FDAD-46CF-821A-574CD3FA973B}" type="presParOf" srcId="{56537FB5-3448-4862-BA4E-5D402B588EF0}" destId="{F175283D-7CA0-41C5-A67D-9FCB832EA953}" srcOrd="0" destOrd="0" presId="urn:microsoft.com/office/officeart/2005/8/layout/hList2"/>
    <dgm:cxn modelId="{CE6B9BC4-D86B-4143-89DE-3A45FFA09607}" type="presParOf" srcId="{56537FB5-3448-4862-BA4E-5D402B588EF0}" destId="{8922EA61-0FBF-4CA5-AB69-09807AEB5D6D}" srcOrd="1" destOrd="0" presId="urn:microsoft.com/office/officeart/2005/8/layout/hList2"/>
    <dgm:cxn modelId="{0F14BCB0-3A4C-442A-AA23-45B69FEEBD2B}" type="presParOf" srcId="{56537FB5-3448-4862-BA4E-5D402B588EF0}" destId="{DED54986-2117-4E8A-BE9D-FE9025B25566}" srcOrd="2" destOrd="0" presId="urn:microsoft.com/office/officeart/2005/8/layout/hList2"/>
    <dgm:cxn modelId="{4E799D31-2416-4B3F-8E8F-F9592DF5040B}" type="presParOf" srcId="{A63751B3-D15B-4A38-8B8C-0E686AD10974}" destId="{82C49BFA-CD2D-4E64-910E-F27502676862}" srcOrd="3" destOrd="0" presId="urn:microsoft.com/office/officeart/2005/8/layout/hList2"/>
    <dgm:cxn modelId="{D281CD09-0CEE-4F5D-B81A-CE172D9A95C5}" type="presParOf" srcId="{A63751B3-D15B-4A38-8B8C-0E686AD10974}" destId="{F09EA2B6-C792-4DAF-9E2E-04EABF6EA119}" srcOrd="4" destOrd="0" presId="urn:microsoft.com/office/officeart/2005/8/layout/hList2"/>
    <dgm:cxn modelId="{904B2670-47BF-4C63-B9D9-7C9F3AE39AC4}" type="presParOf" srcId="{F09EA2B6-C792-4DAF-9E2E-04EABF6EA119}" destId="{45B6B963-DF32-49F9-B14D-33AE4A25E264}" srcOrd="0" destOrd="0" presId="urn:microsoft.com/office/officeart/2005/8/layout/hList2"/>
    <dgm:cxn modelId="{73A0D8D7-9C53-49E4-8B19-8E21F90A6092}" type="presParOf" srcId="{F09EA2B6-C792-4DAF-9E2E-04EABF6EA119}" destId="{BD8055C2-CCAE-4732-A4BF-8053A573721E}" srcOrd="1" destOrd="0" presId="urn:microsoft.com/office/officeart/2005/8/layout/hList2"/>
    <dgm:cxn modelId="{1FC8571E-EAC1-4356-95CF-2B1109E1C556}" type="presParOf" srcId="{F09EA2B6-C792-4DAF-9E2E-04EABF6EA119}" destId="{B775B126-95EB-42E9-A005-3D2D5F4B383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DD20D4-FE49-486E-809A-F0666974106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C5A01E-5CFA-48D9-8441-751C715C0914}">
      <dgm:prSet phldrT="[Text]" custT="1"/>
      <dgm:spPr/>
      <dgm:t>
        <a:bodyPr/>
        <a:lstStyle/>
        <a:p>
          <a:r>
            <a:rPr lang="en-US" sz="1800" b="1" dirty="0" smtClean="0"/>
            <a:t>Scenario</a:t>
          </a:r>
          <a:endParaRPr lang="en-US" sz="1800" dirty="0"/>
        </a:p>
      </dgm:t>
    </dgm:pt>
    <dgm:pt modelId="{AC9A8757-86F1-42D9-9D59-FB8DB259099C}" type="parTrans" cxnId="{39496884-B996-4526-9130-02811B98055A}">
      <dgm:prSet/>
      <dgm:spPr/>
      <dgm:t>
        <a:bodyPr/>
        <a:lstStyle/>
        <a:p>
          <a:endParaRPr lang="en-US"/>
        </a:p>
      </dgm:t>
    </dgm:pt>
    <dgm:pt modelId="{371FE4FF-7424-46DE-89A2-FD55A3427052}" type="sibTrans" cxnId="{39496884-B996-4526-9130-02811B98055A}">
      <dgm:prSet/>
      <dgm:spPr/>
      <dgm:t>
        <a:bodyPr/>
        <a:lstStyle/>
        <a:p>
          <a:endParaRPr lang="en-US"/>
        </a:p>
      </dgm:t>
    </dgm:pt>
    <dgm:pt modelId="{1DEAB485-78B2-4596-8F7D-33535A732E73}">
      <dgm:prSet phldrT="[Text]" custT="1"/>
      <dgm:spPr/>
      <dgm:t>
        <a:bodyPr/>
        <a:lstStyle/>
        <a:p>
          <a:r>
            <a:rPr lang="en-US" sz="1500" dirty="0" smtClean="0"/>
            <a:t>Skeleton of the </a:t>
          </a:r>
          <a:r>
            <a:rPr lang="en-US" sz="1600" dirty="0" smtClean="0"/>
            <a:t>program</a:t>
          </a:r>
          <a:r>
            <a:rPr lang="en-US" sz="1500" dirty="0" smtClean="0"/>
            <a:t> is generated</a:t>
          </a:r>
          <a:endParaRPr lang="en-US" sz="1500" dirty="0"/>
        </a:p>
      </dgm:t>
    </dgm:pt>
    <dgm:pt modelId="{8C650B13-53B4-4991-ADD5-794B1E9B0B05}" type="parTrans" cxnId="{0658AD0F-2C16-43F7-9183-A2858FBB6A42}">
      <dgm:prSet/>
      <dgm:spPr/>
      <dgm:t>
        <a:bodyPr/>
        <a:lstStyle/>
        <a:p>
          <a:endParaRPr lang="en-US"/>
        </a:p>
      </dgm:t>
    </dgm:pt>
    <dgm:pt modelId="{D2064E3A-0ECF-40F8-85BB-D2BE60972603}" type="sibTrans" cxnId="{0658AD0F-2C16-43F7-9183-A2858FBB6A42}">
      <dgm:prSet/>
      <dgm:spPr/>
      <dgm:t>
        <a:bodyPr/>
        <a:lstStyle/>
        <a:p>
          <a:endParaRPr lang="en-US"/>
        </a:p>
      </dgm:t>
    </dgm:pt>
    <dgm:pt modelId="{E070D608-BB17-4AC6-A100-ABD085CA1D2F}">
      <dgm:prSet phldrT="[Text]"/>
      <dgm:spPr/>
      <dgm:t>
        <a:bodyPr/>
        <a:lstStyle/>
        <a:p>
          <a:r>
            <a:rPr lang="en-US" b="1" dirty="0" smtClean="0"/>
            <a:t>Program Generator</a:t>
          </a:r>
          <a:endParaRPr lang="en-US" dirty="0"/>
        </a:p>
      </dgm:t>
    </dgm:pt>
    <dgm:pt modelId="{4F85F8E3-9A96-47F9-93AB-35F39E143C7B}" type="parTrans" cxnId="{7C60868C-23C2-469B-817A-4ECB1BE7DA70}">
      <dgm:prSet/>
      <dgm:spPr/>
      <dgm:t>
        <a:bodyPr/>
        <a:lstStyle/>
        <a:p>
          <a:endParaRPr lang="en-US"/>
        </a:p>
      </dgm:t>
    </dgm:pt>
    <dgm:pt modelId="{CEE23314-F1CC-4D4B-8202-E82D1389DA43}" type="sibTrans" cxnId="{7C60868C-23C2-469B-817A-4ECB1BE7DA70}">
      <dgm:prSet/>
      <dgm:spPr/>
      <dgm:t>
        <a:bodyPr/>
        <a:lstStyle/>
        <a:p>
          <a:endParaRPr lang="en-US"/>
        </a:p>
      </dgm:t>
    </dgm:pt>
    <dgm:pt modelId="{1E4DA14F-BBFD-476F-A091-F597E919C4B8}">
      <dgm:prSet phldrT="[Text]"/>
      <dgm:spPr/>
      <dgm:t>
        <a:bodyPr/>
        <a:lstStyle/>
        <a:p>
          <a:r>
            <a:rPr lang="en-US" dirty="0" smtClean="0"/>
            <a:t>It does the decision making based on Scenario level information </a:t>
          </a:r>
          <a:endParaRPr lang="en-US" dirty="0"/>
        </a:p>
      </dgm:t>
    </dgm:pt>
    <dgm:pt modelId="{D3EC9C99-49BB-4A17-8906-F5A78FE2FCEA}" type="parTrans" cxnId="{F52B6163-86D0-4893-9168-C7D9ACE338EA}">
      <dgm:prSet/>
      <dgm:spPr/>
      <dgm:t>
        <a:bodyPr/>
        <a:lstStyle/>
        <a:p>
          <a:endParaRPr lang="en-US"/>
        </a:p>
      </dgm:t>
    </dgm:pt>
    <dgm:pt modelId="{78521F1A-D6D6-4764-8109-1F3F3AD445D9}" type="sibTrans" cxnId="{F52B6163-86D0-4893-9168-C7D9ACE338EA}">
      <dgm:prSet/>
      <dgm:spPr/>
      <dgm:t>
        <a:bodyPr/>
        <a:lstStyle/>
        <a:p>
          <a:endParaRPr lang="en-US"/>
        </a:p>
      </dgm:t>
    </dgm:pt>
    <dgm:pt modelId="{32229B60-1618-45F4-997E-6EFE2BD83F6B}">
      <dgm:prSet phldrT="[Text]"/>
      <dgm:spPr/>
      <dgm:t>
        <a:bodyPr/>
        <a:lstStyle/>
        <a:p>
          <a:r>
            <a:rPr lang="en-US" b="1" dirty="0" smtClean="0"/>
            <a:t>Atomic Transaction</a:t>
          </a:r>
          <a:endParaRPr lang="en-US" dirty="0"/>
        </a:p>
      </dgm:t>
    </dgm:pt>
    <dgm:pt modelId="{4A4C490B-0EAF-4D2E-8DEA-1FC19190D9EC}" type="parTrans" cxnId="{35B5AE2C-95C5-4DF6-B7B8-183A1B609022}">
      <dgm:prSet/>
      <dgm:spPr/>
      <dgm:t>
        <a:bodyPr/>
        <a:lstStyle/>
        <a:p>
          <a:endParaRPr lang="en-US"/>
        </a:p>
      </dgm:t>
    </dgm:pt>
    <dgm:pt modelId="{CF05E49B-B965-4075-B07E-461A29197BF0}" type="sibTrans" cxnId="{35B5AE2C-95C5-4DF6-B7B8-183A1B609022}">
      <dgm:prSet/>
      <dgm:spPr/>
      <dgm:t>
        <a:bodyPr/>
        <a:lstStyle/>
        <a:p>
          <a:endParaRPr lang="en-US"/>
        </a:p>
      </dgm:t>
    </dgm:pt>
    <dgm:pt modelId="{E42EAEFA-AD13-4570-B793-DA20F68EF158}">
      <dgm:prSet phldrT="[Text]"/>
      <dgm:spPr/>
      <dgm:t>
        <a:bodyPr/>
        <a:lstStyle/>
        <a:p>
          <a:r>
            <a:rPr lang="en-US" sz="1500" dirty="0" smtClean="0"/>
            <a:t>Data for the program is controlled</a:t>
          </a:r>
          <a:endParaRPr lang="en-US" sz="1500" dirty="0"/>
        </a:p>
      </dgm:t>
    </dgm:pt>
    <dgm:pt modelId="{18160850-6775-4761-B6B1-E7DF436191FA}" type="parTrans" cxnId="{AE2E1A23-EFA3-4007-812E-A74DE6B7A301}">
      <dgm:prSet/>
      <dgm:spPr/>
      <dgm:t>
        <a:bodyPr/>
        <a:lstStyle/>
        <a:p>
          <a:endParaRPr lang="en-US"/>
        </a:p>
      </dgm:t>
    </dgm:pt>
    <dgm:pt modelId="{28A6BAEA-7D4B-4D08-8AFD-55C79A21E5BC}" type="sibTrans" cxnId="{AE2E1A23-EFA3-4007-812E-A74DE6B7A301}">
      <dgm:prSet/>
      <dgm:spPr/>
      <dgm:t>
        <a:bodyPr/>
        <a:lstStyle/>
        <a:p>
          <a:endParaRPr lang="en-US"/>
        </a:p>
      </dgm:t>
    </dgm:pt>
    <dgm:pt modelId="{FFBCE623-C0BB-473D-8768-9114A5E9DDA8}">
      <dgm:prSet phldrT="[Text]"/>
      <dgm:spPr/>
      <dgm:t>
        <a:bodyPr/>
        <a:lstStyle/>
        <a:p>
          <a:r>
            <a:rPr lang="en-US" sz="1500" dirty="0" smtClean="0"/>
            <a:t>Size of the program is controlled</a:t>
          </a:r>
          <a:endParaRPr lang="en-US" sz="1500" dirty="0"/>
        </a:p>
      </dgm:t>
    </dgm:pt>
    <dgm:pt modelId="{AEBFD901-598F-4A9C-854F-D42D9A134BE7}" type="parTrans" cxnId="{0B7A92FA-F792-49EA-98BE-6756C3B9B5C1}">
      <dgm:prSet/>
      <dgm:spPr/>
      <dgm:t>
        <a:bodyPr/>
        <a:lstStyle/>
        <a:p>
          <a:endParaRPr lang="en-US"/>
        </a:p>
      </dgm:t>
    </dgm:pt>
    <dgm:pt modelId="{E5BAC166-0B79-4182-BE6C-A0038D14A4AA}" type="sibTrans" cxnId="{0B7A92FA-F792-49EA-98BE-6756C3B9B5C1}">
      <dgm:prSet/>
      <dgm:spPr/>
      <dgm:t>
        <a:bodyPr/>
        <a:lstStyle/>
        <a:p>
          <a:endParaRPr lang="en-US"/>
        </a:p>
      </dgm:t>
    </dgm:pt>
    <dgm:pt modelId="{309B6329-5BAB-4C2F-8271-CD7220B50DB4}">
      <dgm:prSet phldrT="[Text]"/>
      <dgm:spPr/>
      <dgm:t>
        <a:bodyPr/>
        <a:lstStyle/>
        <a:p>
          <a:r>
            <a:rPr lang="en-US" dirty="0" smtClean="0"/>
            <a:t>It Randomizes atomic transaction based on fixed/random  type or to a fixed /random instruction</a:t>
          </a:r>
          <a:endParaRPr lang="en-US" dirty="0"/>
        </a:p>
      </dgm:t>
    </dgm:pt>
    <dgm:pt modelId="{9B45CBBC-8201-4516-94CC-1A0917085DC3}" type="parTrans" cxnId="{FE26A3A7-D69F-4339-B67F-85448393912D}">
      <dgm:prSet/>
      <dgm:spPr/>
      <dgm:t>
        <a:bodyPr/>
        <a:lstStyle/>
        <a:p>
          <a:endParaRPr lang="en-US"/>
        </a:p>
      </dgm:t>
    </dgm:pt>
    <dgm:pt modelId="{68993AF4-EA45-4637-BCEE-C54ED5F7B2F9}" type="sibTrans" cxnId="{FE26A3A7-D69F-4339-B67F-85448393912D}">
      <dgm:prSet/>
      <dgm:spPr/>
      <dgm:t>
        <a:bodyPr/>
        <a:lstStyle/>
        <a:p>
          <a:endParaRPr lang="en-US"/>
        </a:p>
      </dgm:t>
    </dgm:pt>
    <dgm:pt modelId="{10855E46-931C-4CC4-8031-C5E82591D712}">
      <dgm:prSet phldrT="[Text]"/>
      <dgm:spPr/>
      <dgm:t>
        <a:bodyPr/>
        <a:lstStyle/>
        <a:p>
          <a:r>
            <a:rPr lang="en-US" dirty="0" smtClean="0"/>
            <a:t>It randomizes all the fields and pack them into one instruction.</a:t>
          </a:r>
          <a:endParaRPr lang="en-US" dirty="0"/>
        </a:p>
      </dgm:t>
    </dgm:pt>
    <dgm:pt modelId="{4EBFC2AF-680E-4194-B731-5A0D8341F9C7}" type="sibTrans" cxnId="{CAAA9026-35BE-43BC-92A2-7AC0AEB1F67E}">
      <dgm:prSet/>
      <dgm:spPr/>
      <dgm:t>
        <a:bodyPr/>
        <a:lstStyle/>
        <a:p>
          <a:endParaRPr lang="en-US"/>
        </a:p>
      </dgm:t>
    </dgm:pt>
    <dgm:pt modelId="{507D903F-FBC4-4075-BB6D-F2D0545A0D15}" type="parTrans" cxnId="{CAAA9026-35BE-43BC-92A2-7AC0AEB1F67E}">
      <dgm:prSet/>
      <dgm:spPr/>
      <dgm:t>
        <a:bodyPr/>
        <a:lstStyle/>
        <a:p>
          <a:endParaRPr lang="en-US"/>
        </a:p>
      </dgm:t>
    </dgm:pt>
    <dgm:pt modelId="{5997067B-7375-4D94-AB44-72F9A094C084}">
      <dgm:prSet phldrT="[Text]"/>
      <dgm:spPr/>
      <dgm:t>
        <a:bodyPr/>
        <a:lstStyle/>
        <a:p>
          <a:r>
            <a:rPr lang="en-US" sz="1500" dirty="0" smtClean="0"/>
            <a:t>Provides the Top Down Control</a:t>
          </a:r>
          <a:endParaRPr lang="en-US" sz="1500" dirty="0"/>
        </a:p>
      </dgm:t>
    </dgm:pt>
    <dgm:pt modelId="{7E78CD03-296D-4C7F-8291-C3EA9E1BC34B}" type="parTrans" cxnId="{0128819B-C487-44DD-A5FF-4E445641DB8E}">
      <dgm:prSet/>
      <dgm:spPr/>
      <dgm:t>
        <a:bodyPr/>
        <a:lstStyle/>
        <a:p>
          <a:endParaRPr lang="en-US"/>
        </a:p>
      </dgm:t>
    </dgm:pt>
    <dgm:pt modelId="{C7EBC193-3060-4DDC-80E6-FED5C6565107}" type="sibTrans" cxnId="{0128819B-C487-44DD-A5FF-4E445641DB8E}">
      <dgm:prSet/>
      <dgm:spPr/>
      <dgm:t>
        <a:bodyPr/>
        <a:lstStyle/>
        <a:p>
          <a:endParaRPr lang="en-US"/>
        </a:p>
      </dgm:t>
    </dgm:pt>
    <dgm:pt modelId="{98CF5222-28EE-40AF-B6E5-BE7677599F9C}">
      <dgm:prSet phldrT="[Text]"/>
      <dgm:spPr/>
      <dgm:t>
        <a:bodyPr/>
        <a:lstStyle/>
        <a:p>
          <a:r>
            <a:rPr lang="en-US" dirty="0" smtClean="0"/>
            <a:t>Bottom layer intelligence</a:t>
          </a:r>
          <a:endParaRPr lang="en-US" dirty="0"/>
        </a:p>
      </dgm:t>
    </dgm:pt>
    <dgm:pt modelId="{EB25FC92-04DC-4166-B110-A505E946C1A6}" type="parTrans" cxnId="{4094E9DC-61D6-4D9D-9A97-F0D22EFD8BC2}">
      <dgm:prSet/>
      <dgm:spPr/>
      <dgm:t>
        <a:bodyPr/>
        <a:lstStyle/>
        <a:p>
          <a:endParaRPr lang="en-US"/>
        </a:p>
      </dgm:t>
    </dgm:pt>
    <dgm:pt modelId="{1A873D65-5C60-4A90-B954-F923F1529049}" type="sibTrans" cxnId="{4094E9DC-61D6-4D9D-9A97-F0D22EFD8BC2}">
      <dgm:prSet/>
      <dgm:spPr/>
      <dgm:t>
        <a:bodyPr/>
        <a:lstStyle/>
        <a:p>
          <a:endParaRPr lang="en-US"/>
        </a:p>
      </dgm:t>
    </dgm:pt>
    <dgm:pt modelId="{CDE43E3A-0B00-4CBB-9EE9-CFC9946FD4A4}">
      <dgm:prSet phldrT="[Text]"/>
      <dgm:spPr/>
      <dgm:t>
        <a:bodyPr/>
        <a:lstStyle/>
        <a:p>
          <a:r>
            <a:rPr lang="en-US" dirty="0" smtClean="0"/>
            <a:t>Extension for instruction grouping for better reuse</a:t>
          </a:r>
          <a:endParaRPr lang="en-US" dirty="0"/>
        </a:p>
      </dgm:t>
    </dgm:pt>
    <dgm:pt modelId="{6382CED8-F870-4BB1-8D84-342676F3F0A3}" type="parTrans" cxnId="{439A76A5-29FF-41B4-9768-F339709ADAE5}">
      <dgm:prSet/>
      <dgm:spPr/>
      <dgm:t>
        <a:bodyPr/>
        <a:lstStyle/>
        <a:p>
          <a:endParaRPr lang="en-US"/>
        </a:p>
      </dgm:t>
    </dgm:pt>
    <dgm:pt modelId="{0800C55A-788C-48AB-8AB4-0DE9861E91CF}" type="sibTrans" cxnId="{439A76A5-29FF-41B4-9768-F339709ADAE5}">
      <dgm:prSet/>
      <dgm:spPr/>
      <dgm:t>
        <a:bodyPr/>
        <a:lstStyle/>
        <a:p>
          <a:endParaRPr lang="en-US"/>
        </a:p>
      </dgm:t>
    </dgm:pt>
    <dgm:pt modelId="{51C8BE05-8C72-4D48-9F93-F62E46A92E8A}">
      <dgm:prSet phldrT="[Text]"/>
      <dgm:spPr/>
      <dgm:t>
        <a:bodyPr/>
        <a:lstStyle/>
        <a:p>
          <a:r>
            <a:rPr lang="en-US" dirty="0" smtClean="0"/>
            <a:t>Takes care of infinite loop</a:t>
          </a:r>
          <a:endParaRPr lang="en-US" dirty="0"/>
        </a:p>
      </dgm:t>
    </dgm:pt>
    <dgm:pt modelId="{9003C3A1-C42D-47DF-A50E-0126BE1CCFD2}" type="parTrans" cxnId="{71C4F934-6FA0-4429-935F-1D67D0A0C45D}">
      <dgm:prSet/>
      <dgm:spPr/>
      <dgm:t>
        <a:bodyPr/>
        <a:lstStyle/>
        <a:p>
          <a:endParaRPr lang="en-US"/>
        </a:p>
      </dgm:t>
    </dgm:pt>
    <dgm:pt modelId="{19746474-C64D-4DE9-BE5F-040E3128C71E}" type="sibTrans" cxnId="{71C4F934-6FA0-4429-935F-1D67D0A0C45D}">
      <dgm:prSet/>
      <dgm:spPr/>
      <dgm:t>
        <a:bodyPr/>
        <a:lstStyle/>
        <a:p>
          <a:endParaRPr lang="en-US"/>
        </a:p>
      </dgm:t>
    </dgm:pt>
    <dgm:pt modelId="{2550C599-1DE6-4743-8548-4CEC8BE8042F}">
      <dgm:prSet phldrT="[Text]"/>
      <dgm:spPr/>
      <dgm:t>
        <a:bodyPr/>
        <a:lstStyle/>
        <a:p>
          <a:r>
            <a:rPr lang="en-US" dirty="0" smtClean="0"/>
            <a:t>Does instruction operand interlinking</a:t>
          </a:r>
          <a:endParaRPr lang="en-US" dirty="0"/>
        </a:p>
      </dgm:t>
    </dgm:pt>
    <dgm:pt modelId="{470A4369-46A6-4FAC-BA57-34D72AE8161D}" type="parTrans" cxnId="{1931F2AF-3433-4184-8B3E-B445CD29CC91}">
      <dgm:prSet/>
      <dgm:spPr/>
      <dgm:t>
        <a:bodyPr/>
        <a:lstStyle/>
        <a:p>
          <a:endParaRPr lang="en-US"/>
        </a:p>
      </dgm:t>
    </dgm:pt>
    <dgm:pt modelId="{ED15439B-0A53-4D7D-A105-ADB6AA82DFED}" type="sibTrans" cxnId="{1931F2AF-3433-4184-8B3E-B445CD29CC91}">
      <dgm:prSet/>
      <dgm:spPr/>
      <dgm:t>
        <a:bodyPr/>
        <a:lstStyle/>
        <a:p>
          <a:endParaRPr lang="en-US"/>
        </a:p>
      </dgm:t>
    </dgm:pt>
    <dgm:pt modelId="{9F0CD7D4-7F23-4EB0-BD56-42BE936FDB37}" type="pres">
      <dgm:prSet presAssocID="{4CDD20D4-FE49-486E-809A-F066697410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C884F-8F2D-497A-A1A7-32A8944A340D}" type="pres">
      <dgm:prSet presAssocID="{A0C5A01E-5CFA-48D9-8441-751C715C0914}" presName="composite" presStyleCnt="0"/>
      <dgm:spPr/>
    </dgm:pt>
    <dgm:pt modelId="{18F9EA5B-CB93-429F-82E3-A8861D7D523E}" type="pres">
      <dgm:prSet presAssocID="{A0C5A01E-5CFA-48D9-8441-751C715C0914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697136-F7EC-426E-BC63-39A24792C3B9}" type="pres">
      <dgm:prSet presAssocID="{A0C5A01E-5CFA-48D9-8441-751C715C0914}" presName="parSh" presStyleLbl="node1" presStyleIdx="0" presStyleCnt="3"/>
      <dgm:spPr/>
      <dgm:t>
        <a:bodyPr/>
        <a:lstStyle/>
        <a:p>
          <a:endParaRPr lang="en-US"/>
        </a:p>
      </dgm:t>
    </dgm:pt>
    <dgm:pt modelId="{16F23FD1-034B-4BC4-BE74-98A2758BF73E}" type="pres">
      <dgm:prSet presAssocID="{A0C5A01E-5CFA-48D9-8441-751C715C0914}" presName="desTx" presStyleLbl="fgAcc1" presStyleIdx="0" presStyleCnt="3" custScaleX="121526" custScaleY="988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7B2CA-36A9-4D9B-B43C-0E74CDAAC5F5}" type="pres">
      <dgm:prSet presAssocID="{371FE4FF-7424-46DE-89A2-FD55A3427052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4793F5D-AFEB-48B1-91F5-8EEB3DC69AFE}" type="pres">
      <dgm:prSet presAssocID="{371FE4FF-7424-46DE-89A2-FD55A3427052}" presName="connTx" presStyleLbl="sibTrans2D1" presStyleIdx="0" presStyleCnt="2"/>
      <dgm:spPr/>
      <dgm:t>
        <a:bodyPr/>
        <a:lstStyle/>
        <a:p>
          <a:endParaRPr lang="en-US"/>
        </a:p>
      </dgm:t>
    </dgm:pt>
    <dgm:pt modelId="{D95B4030-93F1-4B4E-8C95-B106CDEAC825}" type="pres">
      <dgm:prSet presAssocID="{E070D608-BB17-4AC6-A100-ABD085CA1D2F}" presName="composite" presStyleCnt="0"/>
      <dgm:spPr/>
    </dgm:pt>
    <dgm:pt modelId="{BA2FC448-1E9F-414D-BFAA-4B1D97ADC650}" type="pres">
      <dgm:prSet presAssocID="{E070D608-BB17-4AC6-A100-ABD085CA1D2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872DE-4A55-40C2-882B-E5A67EFCBA5B}" type="pres">
      <dgm:prSet presAssocID="{E070D608-BB17-4AC6-A100-ABD085CA1D2F}" presName="parSh" presStyleLbl="node1" presStyleIdx="1" presStyleCnt="3"/>
      <dgm:spPr/>
      <dgm:t>
        <a:bodyPr/>
        <a:lstStyle/>
        <a:p>
          <a:endParaRPr lang="en-US"/>
        </a:p>
      </dgm:t>
    </dgm:pt>
    <dgm:pt modelId="{D04A72D8-D6BC-4EB4-AB9C-30D0C5C5FDD8}" type="pres">
      <dgm:prSet presAssocID="{E070D608-BB17-4AC6-A100-ABD085CA1D2F}" presName="desTx" presStyleLbl="fgAcc1" presStyleIdx="1" presStyleCnt="3" custScaleX="118039" custScaleY="99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80BC8-407D-4C40-8ED0-E3D489CC35DC}" type="pres">
      <dgm:prSet presAssocID="{CEE23314-F1CC-4D4B-8202-E82D1389DA4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4BFDBF1-FAA1-469B-8869-57614DC93816}" type="pres">
      <dgm:prSet presAssocID="{CEE23314-F1CC-4D4B-8202-E82D1389DA43}" presName="connTx" presStyleLbl="sibTrans2D1" presStyleIdx="1" presStyleCnt="2"/>
      <dgm:spPr/>
      <dgm:t>
        <a:bodyPr/>
        <a:lstStyle/>
        <a:p>
          <a:endParaRPr lang="en-US"/>
        </a:p>
      </dgm:t>
    </dgm:pt>
    <dgm:pt modelId="{EA80298B-3280-4FF1-98B4-283D9796E389}" type="pres">
      <dgm:prSet presAssocID="{32229B60-1618-45F4-997E-6EFE2BD83F6B}" presName="composite" presStyleCnt="0"/>
      <dgm:spPr/>
    </dgm:pt>
    <dgm:pt modelId="{EBC5927A-926F-469C-A511-5F1A78CFA373}" type="pres">
      <dgm:prSet presAssocID="{32229B60-1618-45F4-997E-6EFE2BD83F6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E0491-DEC0-434F-A14F-2B7D0D733E0B}" type="pres">
      <dgm:prSet presAssocID="{32229B60-1618-45F4-997E-6EFE2BD83F6B}" presName="parSh" presStyleLbl="node1" presStyleIdx="2" presStyleCnt="3"/>
      <dgm:spPr/>
      <dgm:t>
        <a:bodyPr/>
        <a:lstStyle/>
        <a:p>
          <a:endParaRPr lang="en-US"/>
        </a:p>
      </dgm:t>
    </dgm:pt>
    <dgm:pt modelId="{06545DA6-16B1-4D6D-94E2-BBDB6E299EED}" type="pres">
      <dgm:prSet presAssocID="{32229B60-1618-45F4-997E-6EFE2BD83F6B}" presName="desTx" presStyleLbl="fgAcc1" presStyleIdx="2" presStyleCnt="3" custScaleX="124933" custScaleY="99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55C507-BFC5-4499-BE80-8B7F606BF745}" type="presOf" srcId="{4CDD20D4-FE49-486E-809A-F06669741068}" destId="{9F0CD7D4-7F23-4EB0-BD56-42BE936FDB37}" srcOrd="0" destOrd="0" presId="urn:microsoft.com/office/officeart/2005/8/layout/process3"/>
    <dgm:cxn modelId="{5A64425C-9F72-495D-A8A6-332247A27559}" type="presOf" srcId="{E070D608-BB17-4AC6-A100-ABD085CA1D2F}" destId="{2BB872DE-4A55-40C2-882B-E5A67EFCBA5B}" srcOrd="1" destOrd="0" presId="urn:microsoft.com/office/officeart/2005/8/layout/process3"/>
    <dgm:cxn modelId="{439A76A5-29FF-41B4-9768-F339709ADAE5}" srcId="{32229B60-1618-45F4-997E-6EFE2BD83F6B}" destId="{CDE43E3A-0B00-4CBB-9EE9-CFC9946FD4A4}" srcOrd="2" destOrd="0" parTransId="{6382CED8-F870-4BB1-8D84-342676F3F0A3}" sibTransId="{0800C55A-788C-48AB-8AB4-0DE9861E91CF}"/>
    <dgm:cxn modelId="{65AF8AB5-C4EF-4EC5-810E-5032C4B6D507}" type="presOf" srcId="{CDE43E3A-0B00-4CBB-9EE9-CFC9946FD4A4}" destId="{06545DA6-16B1-4D6D-94E2-BBDB6E299EED}" srcOrd="0" destOrd="4" presId="urn:microsoft.com/office/officeart/2005/8/layout/process3"/>
    <dgm:cxn modelId="{940E018C-E989-483D-9DF4-384661A31D78}" type="presOf" srcId="{CEE23314-F1CC-4D4B-8202-E82D1389DA43}" destId="{28C80BC8-407D-4C40-8ED0-E3D489CC35DC}" srcOrd="0" destOrd="0" presId="urn:microsoft.com/office/officeart/2005/8/layout/process3"/>
    <dgm:cxn modelId="{0B7A92FA-F792-49EA-98BE-6756C3B9B5C1}" srcId="{A0C5A01E-5CFA-48D9-8441-751C715C0914}" destId="{FFBCE623-C0BB-473D-8768-9114A5E9DDA8}" srcOrd="1" destOrd="0" parTransId="{AEBFD901-598F-4A9C-854F-D42D9A134BE7}" sibTransId="{E5BAC166-0B79-4182-BE6C-A0038D14A4AA}"/>
    <dgm:cxn modelId="{F52B6163-86D0-4893-9168-C7D9ACE338EA}" srcId="{E070D608-BB17-4AC6-A100-ABD085CA1D2F}" destId="{1E4DA14F-BBFD-476F-A091-F597E919C4B8}" srcOrd="0" destOrd="0" parTransId="{D3EC9C99-49BB-4A17-8906-F5A78FE2FCEA}" sibTransId="{78521F1A-D6D6-4764-8109-1F3F3AD445D9}"/>
    <dgm:cxn modelId="{71C4F934-6FA0-4429-935F-1D67D0A0C45D}" srcId="{98CF5222-28EE-40AF-B6E5-BE7677599F9C}" destId="{51C8BE05-8C72-4D48-9F93-F62E46A92E8A}" srcOrd="0" destOrd="0" parTransId="{9003C3A1-C42D-47DF-A50E-0126BE1CCFD2}" sibTransId="{19746474-C64D-4DE9-BE5F-040E3128C71E}"/>
    <dgm:cxn modelId="{3FE55A6B-82C6-49A3-90C5-00DA047D70EF}" type="presOf" srcId="{309B6329-5BAB-4C2F-8271-CD7220B50DB4}" destId="{D04A72D8-D6BC-4EB4-AB9C-30D0C5C5FDD8}" srcOrd="0" destOrd="1" presId="urn:microsoft.com/office/officeart/2005/8/layout/process3"/>
    <dgm:cxn modelId="{FE26A3A7-D69F-4339-B67F-85448393912D}" srcId="{E070D608-BB17-4AC6-A100-ABD085CA1D2F}" destId="{309B6329-5BAB-4C2F-8271-CD7220B50DB4}" srcOrd="1" destOrd="0" parTransId="{9B45CBBC-8201-4516-94CC-1A0917085DC3}" sibTransId="{68993AF4-EA45-4637-BCEE-C54ED5F7B2F9}"/>
    <dgm:cxn modelId="{92D2B4D7-10C9-40FF-B25C-F1C8F3D1D1FE}" type="presOf" srcId="{32229B60-1618-45F4-997E-6EFE2BD83F6B}" destId="{EBC5927A-926F-469C-A511-5F1A78CFA373}" srcOrd="0" destOrd="0" presId="urn:microsoft.com/office/officeart/2005/8/layout/process3"/>
    <dgm:cxn modelId="{5147A16C-12A8-4BB9-BAA6-AA855357A8E5}" type="presOf" srcId="{10855E46-931C-4CC4-8031-C5E82591D712}" destId="{06545DA6-16B1-4D6D-94E2-BBDB6E299EED}" srcOrd="0" destOrd="0" presId="urn:microsoft.com/office/officeart/2005/8/layout/process3"/>
    <dgm:cxn modelId="{D9B5C1AD-BB0A-4D5E-9B77-EB497654B580}" type="presOf" srcId="{32229B60-1618-45F4-997E-6EFE2BD83F6B}" destId="{6FAE0491-DEC0-434F-A14F-2B7D0D733E0B}" srcOrd="1" destOrd="0" presId="urn:microsoft.com/office/officeart/2005/8/layout/process3"/>
    <dgm:cxn modelId="{22717D91-01A2-44E6-9285-42EEEAFC9D91}" type="presOf" srcId="{2550C599-1DE6-4743-8548-4CEC8BE8042F}" destId="{06545DA6-16B1-4D6D-94E2-BBDB6E299EED}" srcOrd="0" destOrd="3" presId="urn:microsoft.com/office/officeart/2005/8/layout/process3"/>
    <dgm:cxn modelId="{AE2E1A23-EFA3-4007-812E-A74DE6B7A301}" srcId="{A0C5A01E-5CFA-48D9-8441-751C715C0914}" destId="{E42EAEFA-AD13-4570-B793-DA20F68EF158}" srcOrd="2" destOrd="0" parTransId="{18160850-6775-4761-B6B1-E7DF436191FA}" sibTransId="{28A6BAEA-7D4B-4D08-8AFD-55C79A21E5BC}"/>
    <dgm:cxn modelId="{F211CFFD-7700-4CED-BFF7-2B0911E0C997}" type="presOf" srcId="{98CF5222-28EE-40AF-B6E5-BE7677599F9C}" destId="{06545DA6-16B1-4D6D-94E2-BBDB6E299EED}" srcOrd="0" destOrd="1" presId="urn:microsoft.com/office/officeart/2005/8/layout/process3"/>
    <dgm:cxn modelId="{BB119D3A-54F9-49A6-984E-B13EF3DA8394}" type="presOf" srcId="{CEE23314-F1CC-4D4B-8202-E82D1389DA43}" destId="{44BFDBF1-FAA1-469B-8869-57614DC93816}" srcOrd="1" destOrd="0" presId="urn:microsoft.com/office/officeart/2005/8/layout/process3"/>
    <dgm:cxn modelId="{FF7253D5-7A24-4930-AF90-585DFC148AFD}" type="presOf" srcId="{FFBCE623-C0BB-473D-8768-9114A5E9DDA8}" destId="{16F23FD1-034B-4BC4-BE74-98A2758BF73E}" srcOrd="0" destOrd="1" presId="urn:microsoft.com/office/officeart/2005/8/layout/process3"/>
    <dgm:cxn modelId="{0AF3EAE7-5F55-4524-A4C0-B3888EA20CF2}" type="presOf" srcId="{A0C5A01E-5CFA-48D9-8441-751C715C0914}" destId="{99697136-F7EC-426E-BC63-39A24792C3B9}" srcOrd="1" destOrd="0" presId="urn:microsoft.com/office/officeart/2005/8/layout/process3"/>
    <dgm:cxn modelId="{A4B449BE-D8EE-444F-AD2E-978CB4C5BF3C}" type="presOf" srcId="{A0C5A01E-5CFA-48D9-8441-751C715C0914}" destId="{18F9EA5B-CB93-429F-82E3-A8861D7D523E}" srcOrd="0" destOrd="0" presId="urn:microsoft.com/office/officeart/2005/8/layout/process3"/>
    <dgm:cxn modelId="{7C60868C-23C2-469B-817A-4ECB1BE7DA70}" srcId="{4CDD20D4-FE49-486E-809A-F06669741068}" destId="{E070D608-BB17-4AC6-A100-ABD085CA1D2F}" srcOrd="1" destOrd="0" parTransId="{4F85F8E3-9A96-47F9-93AB-35F39E143C7B}" sibTransId="{CEE23314-F1CC-4D4B-8202-E82D1389DA43}"/>
    <dgm:cxn modelId="{39496884-B996-4526-9130-02811B98055A}" srcId="{4CDD20D4-FE49-486E-809A-F06669741068}" destId="{A0C5A01E-5CFA-48D9-8441-751C715C0914}" srcOrd="0" destOrd="0" parTransId="{AC9A8757-86F1-42D9-9D59-FB8DB259099C}" sibTransId="{371FE4FF-7424-46DE-89A2-FD55A3427052}"/>
    <dgm:cxn modelId="{D6DFC4FE-0789-41DF-BE24-73677245712F}" type="presOf" srcId="{5997067B-7375-4D94-AB44-72F9A094C084}" destId="{16F23FD1-034B-4BC4-BE74-98A2758BF73E}" srcOrd="0" destOrd="3" presId="urn:microsoft.com/office/officeart/2005/8/layout/process3"/>
    <dgm:cxn modelId="{1931F2AF-3433-4184-8B3E-B445CD29CC91}" srcId="{98CF5222-28EE-40AF-B6E5-BE7677599F9C}" destId="{2550C599-1DE6-4743-8548-4CEC8BE8042F}" srcOrd="1" destOrd="0" parTransId="{470A4369-46A6-4FAC-BA57-34D72AE8161D}" sibTransId="{ED15439B-0A53-4D7D-A105-ADB6AA82DFED}"/>
    <dgm:cxn modelId="{263159B5-5A2E-4CE6-BC09-4DBF95AE81AA}" type="presOf" srcId="{371FE4FF-7424-46DE-89A2-FD55A3427052}" destId="{C4793F5D-AFEB-48B1-91F5-8EEB3DC69AFE}" srcOrd="1" destOrd="0" presId="urn:microsoft.com/office/officeart/2005/8/layout/process3"/>
    <dgm:cxn modelId="{0658AD0F-2C16-43F7-9183-A2858FBB6A42}" srcId="{A0C5A01E-5CFA-48D9-8441-751C715C0914}" destId="{1DEAB485-78B2-4596-8F7D-33535A732E73}" srcOrd="0" destOrd="0" parTransId="{8C650B13-53B4-4991-ADD5-794B1E9B0B05}" sibTransId="{D2064E3A-0ECF-40F8-85BB-D2BE60972603}"/>
    <dgm:cxn modelId="{6BC5357F-C834-48AB-ABAC-34F97AF50207}" type="presOf" srcId="{51C8BE05-8C72-4D48-9F93-F62E46A92E8A}" destId="{06545DA6-16B1-4D6D-94E2-BBDB6E299EED}" srcOrd="0" destOrd="2" presId="urn:microsoft.com/office/officeart/2005/8/layout/process3"/>
    <dgm:cxn modelId="{FD6B3257-E874-445E-BBFC-3ED8895C3552}" type="presOf" srcId="{371FE4FF-7424-46DE-89A2-FD55A3427052}" destId="{1787B2CA-36A9-4D9B-B43C-0E74CDAAC5F5}" srcOrd="0" destOrd="0" presId="urn:microsoft.com/office/officeart/2005/8/layout/process3"/>
    <dgm:cxn modelId="{31801071-C4F2-4D60-A0D5-DF853471F771}" type="presOf" srcId="{1E4DA14F-BBFD-476F-A091-F597E919C4B8}" destId="{D04A72D8-D6BC-4EB4-AB9C-30D0C5C5FDD8}" srcOrd="0" destOrd="0" presId="urn:microsoft.com/office/officeart/2005/8/layout/process3"/>
    <dgm:cxn modelId="{4094E9DC-61D6-4D9D-9A97-F0D22EFD8BC2}" srcId="{32229B60-1618-45F4-997E-6EFE2BD83F6B}" destId="{98CF5222-28EE-40AF-B6E5-BE7677599F9C}" srcOrd="1" destOrd="0" parTransId="{EB25FC92-04DC-4166-B110-A505E946C1A6}" sibTransId="{1A873D65-5C60-4A90-B954-F923F1529049}"/>
    <dgm:cxn modelId="{A6965D25-676D-428B-AF09-69CA5DF0F1CE}" type="presOf" srcId="{E070D608-BB17-4AC6-A100-ABD085CA1D2F}" destId="{BA2FC448-1E9F-414D-BFAA-4B1D97ADC650}" srcOrd="0" destOrd="0" presId="urn:microsoft.com/office/officeart/2005/8/layout/process3"/>
    <dgm:cxn modelId="{0128819B-C487-44DD-A5FF-4E445641DB8E}" srcId="{A0C5A01E-5CFA-48D9-8441-751C715C0914}" destId="{5997067B-7375-4D94-AB44-72F9A094C084}" srcOrd="3" destOrd="0" parTransId="{7E78CD03-296D-4C7F-8291-C3EA9E1BC34B}" sibTransId="{C7EBC193-3060-4DDC-80E6-FED5C6565107}"/>
    <dgm:cxn modelId="{6AC8B7D6-96BE-4C1F-BE96-D1FC2973E8FB}" type="presOf" srcId="{1DEAB485-78B2-4596-8F7D-33535A732E73}" destId="{16F23FD1-034B-4BC4-BE74-98A2758BF73E}" srcOrd="0" destOrd="0" presId="urn:microsoft.com/office/officeart/2005/8/layout/process3"/>
    <dgm:cxn modelId="{606AC5C2-3E6D-44A1-AE72-4609EFBA67A0}" type="presOf" srcId="{E42EAEFA-AD13-4570-B793-DA20F68EF158}" destId="{16F23FD1-034B-4BC4-BE74-98A2758BF73E}" srcOrd="0" destOrd="2" presId="urn:microsoft.com/office/officeart/2005/8/layout/process3"/>
    <dgm:cxn modelId="{35B5AE2C-95C5-4DF6-B7B8-183A1B609022}" srcId="{4CDD20D4-FE49-486E-809A-F06669741068}" destId="{32229B60-1618-45F4-997E-6EFE2BD83F6B}" srcOrd="2" destOrd="0" parTransId="{4A4C490B-0EAF-4D2E-8DEA-1FC19190D9EC}" sibTransId="{CF05E49B-B965-4075-B07E-461A29197BF0}"/>
    <dgm:cxn modelId="{CAAA9026-35BE-43BC-92A2-7AC0AEB1F67E}" srcId="{32229B60-1618-45F4-997E-6EFE2BD83F6B}" destId="{10855E46-931C-4CC4-8031-C5E82591D712}" srcOrd="0" destOrd="0" parTransId="{507D903F-FBC4-4075-BB6D-F2D0545A0D15}" sibTransId="{4EBFC2AF-680E-4194-B731-5A0D8341F9C7}"/>
    <dgm:cxn modelId="{C0FB933A-A46E-49A5-A50B-C372F077029B}" type="presParOf" srcId="{9F0CD7D4-7F23-4EB0-BD56-42BE936FDB37}" destId="{977C884F-8F2D-497A-A1A7-32A8944A340D}" srcOrd="0" destOrd="0" presId="urn:microsoft.com/office/officeart/2005/8/layout/process3"/>
    <dgm:cxn modelId="{9FBD212D-CF77-44DC-A80E-6A6F3002A3DA}" type="presParOf" srcId="{977C884F-8F2D-497A-A1A7-32A8944A340D}" destId="{18F9EA5B-CB93-429F-82E3-A8861D7D523E}" srcOrd="0" destOrd="0" presId="urn:microsoft.com/office/officeart/2005/8/layout/process3"/>
    <dgm:cxn modelId="{C9A9CC8A-D37A-4A5C-9BB5-771B9D609909}" type="presParOf" srcId="{977C884F-8F2D-497A-A1A7-32A8944A340D}" destId="{99697136-F7EC-426E-BC63-39A24792C3B9}" srcOrd="1" destOrd="0" presId="urn:microsoft.com/office/officeart/2005/8/layout/process3"/>
    <dgm:cxn modelId="{788EC150-9C2A-423C-9B79-1764A6464A3B}" type="presParOf" srcId="{977C884F-8F2D-497A-A1A7-32A8944A340D}" destId="{16F23FD1-034B-4BC4-BE74-98A2758BF73E}" srcOrd="2" destOrd="0" presId="urn:microsoft.com/office/officeart/2005/8/layout/process3"/>
    <dgm:cxn modelId="{2324D533-CBD6-40B6-9255-C1F39A2ADEA9}" type="presParOf" srcId="{9F0CD7D4-7F23-4EB0-BD56-42BE936FDB37}" destId="{1787B2CA-36A9-4D9B-B43C-0E74CDAAC5F5}" srcOrd="1" destOrd="0" presId="urn:microsoft.com/office/officeart/2005/8/layout/process3"/>
    <dgm:cxn modelId="{51913DEC-8499-4846-A946-D1A8ACB0204B}" type="presParOf" srcId="{1787B2CA-36A9-4D9B-B43C-0E74CDAAC5F5}" destId="{C4793F5D-AFEB-48B1-91F5-8EEB3DC69AFE}" srcOrd="0" destOrd="0" presId="urn:microsoft.com/office/officeart/2005/8/layout/process3"/>
    <dgm:cxn modelId="{7209E0DC-98A3-485E-AD6F-9C414FCEFBD3}" type="presParOf" srcId="{9F0CD7D4-7F23-4EB0-BD56-42BE936FDB37}" destId="{D95B4030-93F1-4B4E-8C95-B106CDEAC825}" srcOrd="2" destOrd="0" presId="urn:microsoft.com/office/officeart/2005/8/layout/process3"/>
    <dgm:cxn modelId="{31A9590D-4DC4-400E-9727-A524D67DEB23}" type="presParOf" srcId="{D95B4030-93F1-4B4E-8C95-B106CDEAC825}" destId="{BA2FC448-1E9F-414D-BFAA-4B1D97ADC650}" srcOrd="0" destOrd="0" presId="urn:microsoft.com/office/officeart/2005/8/layout/process3"/>
    <dgm:cxn modelId="{35A35855-2D2E-483E-90F6-F7BE3416BD65}" type="presParOf" srcId="{D95B4030-93F1-4B4E-8C95-B106CDEAC825}" destId="{2BB872DE-4A55-40C2-882B-E5A67EFCBA5B}" srcOrd="1" destOrd="0" presId="urn:microsoft.com/office/officeart/2005/8/layout/process3"/>
    <dgm:cxn modelId="{55B532CD-3D1D-44BC-BDFE-3B8F7767FBC0}" type="presParOf" srcId="{D95B4030-93F1-4B4E-8C95-B106CDEAC825}" destId="{D04A72D8-D6BC-4EB4-AB9C-30D0C5C5FDD8}" srcOrd="2" destOrd="0" presId="urn:microsoft.com/office/officeart/2005/8/layout/process3"/>
    <dgm:cxn modelId="{8FCD3A13-99C4-4CBC-8C6F-BC82E83A228A}" type="presParOf" srcId="{9F0CD7D4-7F23-4EB0-BD56-42BE936FDB37}" destId="{28C80BC8-407D-4C40-8ED0-E3D489CC35DC}" srcOrd="3" destOrd="0" presId="urn:microsoft.com/office/officeart/2005/8/layout/process3"/>
    <dgm:cxn modelId="{FB801481-362D-41FC-A0AE-34719B5DD6D1}" type="presParOf" srcId="{28C80BC8-407D-4C40-8ED0-E3D489CC35DC}" destId="{44BFDBF1-FAA1-469B-8869-57614DC93816}" srcOrd="0" destOrd="0" presId="urn:microsoft.com/office/officeart/2005/8/layout/process3"/>
    <dgm:cxn modelId="{BA5C4505-1B36-44B3-8940-43437B9ABEBC}" type="presParOf" srcId="{9F0CD7D4-7F23-4EB0-BD56-42BE936FDB37}" destId="{EA80298B-3280-4FF1-98B4-283D9796E389}" srcOrd="4" destOrd="0" presId="urn:microsoft.com/office/officeart/2005/8/layout/process3"/>
    <dgm:cxn modelId="{19C39F32-725C-4C3D-ADDF-361B0454EEAC}" type="presParOf" srcId="{EA80298B-3280-4FF1-98B4-283D9796E389}" destId="{EBC5927A-926F-469C-A511-5F1A78CFA373}" srcOrd="0" destOrd="0" presId="urn:microsoft.com/office/officeart/2005/8/layout/process3"/>
    <dgm:cxn modelId="{FAEABCCE-376F-40CF-A661-61A323B4014D}" type="presParOf" srcId="{EA80298B-3280-4FF1-98B4-283D9796E389}" destId="{6FAE0491-DEC0-434F-A14F-2B7D0D733E0B}" srcOrd="1" destOrd="0" presId="urn:microsoft.com/office/officeart/2005/8/layout/process3"/>
    <dgm:cxn modelId="{59879C86-B279-479A-B727-2F577309BF39}" type="presParOf" srcId="{EA80298B-3280-4FF1-98B4-283D9796E389}" destId="{06545DA6-16B1-4D6D-94E2-BBDB6E299EE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DFF151-B1B2-4CB2-A02A-D4146E394CB0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BE15A8-5635-4E28-A3FA-86E30A4CB64E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500" dirty="0" smtClean="0"/>
            <a:t>Conventional</a:t>
          </a:r>
          <a:r>
            <a:rPr lang="en-US" sz="1500" baseline="0" dirty="0" smtClean="0"/>
            <a:t> Way </a:t>
          </a:r>
          <a:endParaRPr lang="en-US" sz="1500" dirty="0"/>
        </a:p>
      </dgm:t>
    </dgm:pt>
    <dgm:pt modelId="{718A4FE2-28EC-4952-AB26-5318DF6F9C7D}" type="parTrans" cxnId="{B97C0E69-E61F-41B0-878E-A86FC2C1BB21}">
      <dgm:prSet/>
      <dgm:spPr/>
      <dgm:t>
        <a:bodyPr/>
        <a:lstStyle/>
        <a:p>
          <a:endParaRPr lang="en-US" sz="1500"/>
        </a:p>
      </dgm:t>
    </dgm:pt>
    <dgm:pt modelId="{0E34080C-B784-47D5-BAA3-393B4726BC56}" type="sibTrans" cxnId="{B97C0E69-E61F-41B0-878E-A86FC2C1BB21}">
      <dgm:prSet/>
      <dgm:spPr/>
      <dgm:t>
        <a:bodyPr/>
        <a:lstStyle/>
        <a:p>
          <a:endParaRPr lang="en-US" sz="1500"/>
        </a:p>
      </dgm:t>
    </dgm:pt>
    <dgm:pt modelId="{08FBA13D-79B5-4845-9382-BAC1EF7639BB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/>
            <a:t>Randomize the whole program </a:t>
          </a:r>
          <a:endParaRPr lang="en-US" sz="1500" dirty="0"/>
        </a:p>
      </dgm:t>
    </dgm:pt>
    <dgm:pt modelId="{FCD5AEA1-D68F-4652-B8A2-F74E10FF03B3}" type="parTrans" cxnId="{26574CD0-9AF7-46A5-BA04-33519F922BDB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70FC5924-171D-4791-9314-6D99FF18B07E}" type="sibTrans" cxnId="{26574CD0-9AF7-46A5-BA04-33519F922BDB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9CB78AB8-C1BA-4BF5-945F-A1FF6B0C5BF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/>
            <a:t>Use </a:t>
          </a:r>
          <a:r>
            <a:rPr lang="en-US" sz="1500" dirty="0" err="1" smtClean="0"/>
            <a:t>foreach</a:t>
          </a:r>
          <a:r>
            <a:rPr lang="en-US" sz="1500" dirty="0" smtClean="0"/>
            <a:t> constraint to make relation between instruction operand</a:t>
          </a:r>
          <a:endParaRPr lang="en-US" sz="1500" dirty="0"/>
        </a:p>
      </dgm:t>
    </dgm:pt>
    <dgm:pt modelId="{214F5F16-AE1F-41FD-B5CD-9E7C2C207E02}" type="parTrans" cxnId="{05DF8634-EACD-46F4-B6AB-7CCDE5DBBD32}">
      <dgm:prSet/>
      <dgm:spPr/>
      <dgm:t>
        <a:bodyPr/>
        <a:lstStyle/>
        <a:p>
          <a:endParaRPr lang="en-US" sz="1500"/>
        </a:p>
      </dgm:t>
    </dgm:pt>
    <dgm:pt modelId="{7D8EB4D1-0CFC-41C4-945B-C919395D87E4}" type="sibTrans" cxnId="{05DF8634-EACD-46F4-B6AB-7CCDE5DBBD32}">
      <dgm:prSet/>
      <dgm:spPr/>
      <dgm:t>
        <a:bodyPr/>
        <a:lstStyle/>
        <a:p>
          <a:endParaRPr lang="en-US" sz="1500"/>
        </a:p>
      </dgm:t>
    </dgm:pt>
    <dgm:pt modelId="{F0D8C4BD-05A8-4CF7-9E92-0CB0D107C0B6}">
      <dgm:prSet phldrT="[Text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500" dirty="0" smtClean="0"/>
            <a:t>Innovative Way </a:t>
          </a:r>
          <a:endParaRPr lang="en-US" sz="1500" dirty="0"/>
        </a:p>
      </dgm:t>
    </dgm:pt>
    <dgm:pt modelId="{0FDC0467-C88E-4B93-AA0E-0A5E33F6E431}" type="parTrans" cxnId="{A8FF2D91-DDEF-4782-BF4E-C2CA1812C4ED}">
      <dgm:prSet/>
      <dgm:spPr/>
      <dgm:t>
        <a:bodyPr/>
        <a:lstStyle/>
        <a:p>
          <a:endParaRPr lang="en-US" sz="1500"/>
        </a:p>
      </dgm:t>
    </dgm:pt>
    <dgm:pt modelId="{B8E0586C-BE88-4D5F-BFB1-19C490C9D358}" type="sibTrans" cxnId="{A8FF2D91-DDEF-4782-BF4E-C2CA1812C4ED}">
      <dgm:prSet/>
      <dgm:spPr/>
      <dgm:t>
        <a:bodyPr/>
        <a:lstStyle/>
        <a:p>
          <a:endParaRPr lang="en-US" sz="1500"/>
        </a:p>
      </dgm:t>
    </dgm:pt>
    <dgm:pt modelId="{52CDD993-0CCA-45EF-A91D-B17C04D57E7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/>
            <a:t>Randomize one instruction at a time.</a:t>
          </a:r>
          <a:endParaRPr lang="en-US" sz="1500" dirty="0"/>
        </a:p>
      </dgm:t>
    </dgm:pt>
    <dgm:pt modelId="{81AF6092-DC5D-4E24-90AB-A36FD8DB5BC9}" type="parTrans" cxnId="{2C7AD2C2-6D7A-4EEC-A407-F09DE87D184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196694CC-8DA5-4775-B7DF-F9AD5A622BED}" type="sibTrans" cxnId="{2C7AD2C2-6D7A-4EEC-A407-F09DE87D1847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9FE48881-72C5-46FC-BE51-7D9E25B60B5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/>
            <a:t>Keep </a:t>
          </a:r>
          <a:r>
            <a:rPr lang="en-US" sz="1500" baseline="0" dirty="0" smtClean="0"/>
            <a:t>copy of last few instruction.</a:t>
          </a:r>
          <a:endParaRPr lang="en-US" sz="1500" dirty="0"/>
        </a:p>
      </dgm:t>
    </dgm:pt>
    <dgm:pt modelId="{1567A903-F3F6-47AE-88EB-E40BD94AC402}" type="parTrans" cxnId="{16C901F7-F13C-4BDB-8C01-9DA331AD0910}">
      <dgm:prSet/>
      <dgm:spPr/>
      <dgm:t>
        <a:bodyPr/>
        <a:lstStyle/>
        <a:p>
          <a:endParaRPr lang="en-US" sz="1500"/>
        </a:p>
      </dgm:t>
    </dgm:pt>
    <dgm:pt modelId="{07955B63-744E-43AE-8565-8628A6067061}" type="sibTrans" cxnId="{16C901F7-F13C-4BDB-8C01-9DA331AD091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B9F177B1-E658-4FFC-8671-3F4E68A8A14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baseline="0" dirty="0" smtClean="0"/>
            <a:t>While randomizing current instruction 1</a:t>
          </a:r>
          <a:r>
            <a:rPr lang="en-US" sz="1500" baseline="30000" dirty="0" smtClean="0"/>
            <a:t>st</a:t>
          </a:r>
          <a:r>
            <a:rPr lang="en-US" sz="1500" baseline="0" dirty="0" smtClean="0"/>
            <a:t> decide to what depth (</a:t>
          </a:r>
          <a:r>
            <a:rPr lang="en-US" sz="1500" baseline="0" dirty="0" err="1" smtClean="0"/>
            <a:t>rel_depth</a:t>
          </a:r>
          <a:r>
            <a:rPr lang="en-US" sz="1500" baseline="0" dirty="0" smtClean="0"/>
            <a:t>) you want to link it </a:t>
          </a:r>
          <a:endParaRPr lang="en-US" sz="1500" dirty="0"/>
        </a:p>
      </dgm:t>
    </dgm:pt>
    <dgm:pt modelId="{623F5E60-620D-46CB-8BEF-1F2669643D6B}" type="parTrans" cxnId="{965192A8-BFAE-4478-8028-04C8A8FF3370}">
      <dgm:prSet/>
      <dgm:spPr/>
      <dgm:t>
        <a:bodyPr/>
        <a:lstStyle/>
        <a:p>
          <a:endParaRPr lang="en-US" sz="1500"/>
        </a:p>
      </dgm:t>
    </dgm:pt>
    <dgm:pt modelId="{002EAB2B-CF5B-42FE-B96C-5E5BE9FE9913}" type="sibTrans" cxnId="{965192A8-BFAE-4478-8028-04C8A8FF3370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sz="1500"/>
        </a:p>
      </dgm:t>
    </dgm:pt>
    <dgm:pt modelId="{CD6812E2-5715-46F9-9D63-24B26653EF4D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baseline="0" smtClean="0"/>
            <a:t>Use last instruction copy &amp; rel_depth to decide the current instruction operand</a:t>
          </a:r>
          <a:endParaRPr lang="en-US" sz="1500" dirty="0"/>
        </a:p>
      </dgm:t>
    </dgm:pt>
    <dgm:pt modelId="{ADF3008F-E8C0-47BB-8D9A-09B930E4D940}" type="parTrans" cxnId="{8C68593E-25E9-422E-AF5E-EF8D386EBF5C}">
      <dgm:prSet/>
      <dgm:spPr/>
      <dgm:t>
        <a:bodyPr/>
        <a:lstStyle/>
        <a:p>
          <a:endParaRPr lang="en-US" sz="1500"/>
        </a:p>
      </dgm:t>
    </dgm:pt>
    <dgm:pt modelId="{CB99D810-733A-48A8-844D-18AC8167333F}" type="sibTrans" cxnId="{8C68593E-25E9-422E-AF5E-EF8D386EBF5C}">
      <dgm:prSet/>
      <dgm:spPr/>
      <dgm:t>
        <a:bodyPr/>
        <a:lstStyle/>
        <a:p>
          <a:endParaRPr lang="en-US" sz="1500"/>
        </a:p>
      </dgm:t>
    </dgm:pt>
    <dgm:pt modelId="{8CAEDE86-460A-4F19-B807-F1F4720182AC}" type="pres">
      <dgm:prSet presAssocID="{14DFF151-B1B2-4CB2-A02A-D4146E394C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66F43E-EA11-46D4-A8F3-774B344FF6CD}" type="pres">
      <dgm:prSet presAssocID="{30BE15A8-5635-4E28-A3FA-86E30A4CB64E}" presName="vertFlow" presStyleCnt="0"/>
      <dgm:spPr/>
    </dgm:pt>
    <dgm:pt modelId="{69EE3D08-E83D-4A2E-A2A8-01E8CF402C9F}" type="pres">
      <dgm:prSet presAssocID="{30BE15A8-5635-4E28-A3FA-86E30A4CB64E}" presName="header" presStyleLbl="node1" presStyleIdx="0" presStyleCnt="2" custScaleX="123331" custScaleY="133634"/>
      <dgm:spPr/>
      <dgm:t>
        <a:bodyPr/>
        <a:lstStyle/>
        <a:p>
          <a:endParaRPr lang="en-US"/>
        </a:p>
      </dgm:t>
    </dgm:pt>
    <dgm:pt modelId="{DF250EED-0325-47AC-85D9-137C682AA421}" type="pres">
      <dgm:prSet presAssocID="{FCD5AEA1-D68F-4652-B8A2-F74E10FF03B3}" presName="parTrans" presStyleLbl="sibTrans2D1" presStyleIdx="0" presStyleCnt="6" custScaleX="218178" custScaleY="218178"/>
      <dgm:spPr/>
      <dgm:t>
        <a:bodyPr/>
        <a:lstStyle/>
        <a:p>
          <a:endParaRPr lang="en-US"/>
        </a:p>
      </dgm:t>
    </dgm:pt>
    <dgm:pt modelId="{9306CD09-FB36-4CAA-A959-23335918E61A}" type="pres">
      <dgm:prSet presAssocID="{08FBA13D-79B5-4845-9382-BAC1EF7639BB}" presName="child" presStyleLbl="alignAccFollowNode1" presStyleIdx="0" presStyleCnt="6" custScaleX="123331" custScaleY="1336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4E665-3394-4A04-ABB3-88211AAC697C}" type="pres">
      <dgm:prSet presAssocID="{70FC5924-171D-4791-9314-6D99FF18B07E}" presName="sibTrans" presStyleLbl="sibTrans2D1" presStyleIdx="1" presStyleCnt="6" custScaleX="218178" custScaleY="218178"/>
      <dgm:spPr/>
      <dgm:t>
        <a:bodyPr/>
        <a:lstStyle/>
        <a:p>
          <a:endParaRPr lang="en-US"/>
        </a:p>
      </dgm:t>
    </dgm:pt>
    <dgm:pt modelId="{8551FB11-820C-45AB-AF4C-C492B98FB85A}" type="pres">
      <dgm:prSet presAssocID="{9CB78AB8-C1BA-4BF5-945F-A1FF6B0C5BF2}" presName="child" presStyleLbl="alignAccFollowNode1" presStyleIdx="1" presStyleCnt="6" custScaleX="123331" custScaleY="1336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E3954-2584-4D57-94F3-0012FCFC9AFF}" type="pres">
      <dgm:prSet presAssocID="{30BE15A8-5635-4E28-A3FA-86E30A4CB64E}" presName="hSp" presStyleCnt="0"/>
      <dgm:spPr/>
    </dgm:pt>
    <dgm:pt modelId="{D0D0D312-349A-4164-9F3E-671B9EB2D9A5}" type="pres">
      <dgm:prSet presAssocID="{F0D8C4BD-05A8-4CF7-9E92-0CB0D107C0B6}" presName="vertFlow" presStyleCnt="0"/>
      <dgm:spPr/>
    </dgm:pt>
    <dgm:pt modelId="{335DD48D-443A-4EA2-AB9E-672B2CF51977}" type="pres">
      <dgm:prSet presAssocID="{F0D8C4BD-05A8-4CF7-9E92-0CB0D107C0B6}" presName="header" presStyleLbl="node1" presStyleIdx="1" presStyleCnt="2" custScaleX="180886" custScaleY="82221" custLinFactNeighborX="-948" custLinFactNeighborY="-541"/>
      <dgm:spPr/>
      <dgm:t>
        <a:bodyPr/>
        <a:lstStyle/>
        <a:p>
          <a:endParaRPr lang="en-US"/>
        </a:p>
      </dgm:t>
    </dgm:pt>
    <dgm:pt modelId="{01531CE2-3283-4B69-BC39-B8F79B70A792}" type="pres">
      <dgm:prSet presAssocID="{81AF6092-DC5D-4E24-90AB-A36FD8DB5BC9}" presName="parTrans" presStyleLbl="sibTrans2D1" presStyleIdx="2" presStyleCnt="6" custScaleX="218178" custScaleY="218178"/>
      <dgm:spPr/>
      <dgm:t>
        <a:bodyPr/>
        <a:lstStyle/>
        <a:p>
          <a:endParaRPr lang="en-US"/>
        </a:p>
      </dgm:t>
    </dgm:pt>
    <dgm:pt modelId="{50417153-B195-4C2E-8384-88657A6FCAC1}" type="pres">
      <dgm:prSet presAssocID="{52CDD993-0CCA-45EF-A91D-B17C04D57E74}" presName="child" presStyleLbl="alignAccFollowNode1" presStyleIdx="2" presStyleCnt="6" custScaleX="180886" custScaleY="82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74F8F-9A42-48FD-B866-B0894BD7EEEB}" type="pres">
      <dgm:prSet presAssocID="{196694CC-8DA5-4775-B7DF-F9AD5A622BED}" presName="sibTrans" presStyleLbl="sibTrans2D1" presStyleIdx="3" presStyleCnt="6" custScaleX="218178" custScaleY="218178"/>
      <dgm:spPr/>
      <dgm:t>
        <a:bodyPr/>
        <a:lstStyle/>
        <a:p>
          <a:endParaRPr lang="en-US"/>
        </a:p>
      </dgm:t>
    </dgm:pt>
    <dgm:pt modelId="{C6F7E45B-98DF-4F73-BF06-911964F8895A}" type="pres">
      <dgm:prSet presAssocID="{9FE48881-72C5-46FC-BE51-7D9E25B60B59}" presName="child" presStyleLbl="alignAccFollowNode1" presStyleIdx="3" presStyleCnt="6" custScaleX="180886" custScaleY="82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BE289E-36BC-4DAB-A3CA-3683E2FF5804}" type="pres">
      <dgm:prSet presAssocID="{07955B63-744E-43AE-8565-8628A6067061}" presName="sibTrans" presStyleLbl="sibTrans2D1" presStyleIdx="4" presStyleCnt="6" custScaleX="218178" custScaleY="218178"/>
      <dgm:spPr/>
      <dgm:t>
        <a:bodyPr/>
        <a:lstStyle/>
        <a:p>
          <a:endParaRPr lang="en-US"/>
        </a:p>
      </dgm:t>
    </dgm:pt>
    <dgm:pt modelId="{4548BC75-32E5-4A2B-AC59-71D6D12EB2D4}" type="pres">
      <dgm:prSet presAssocID="{B9F177B1-E658-4FFC-8671-3F4E68A8A140}" presName="child" presStyleLbl="alignAccFollowNode1" presStyleIdx="4" presStyleCnt="6" custScaleX="180886" custScaleY="82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634BE-C233-4765-BA18-20933E3A83A6}" type="pres">
      <dgm:prSet presAssocID="{002EAB2B-CF5B-42FE-B96C-5E5BE9FE9913}" presName="sibTrans" presStyleLbl="sibTrans2D1" presStyleIdx="5" presStyleCnt="6" custScaleX="218178" custScaleY="218178"/>
      <dgm:spPr/>
      <dgm:t>
        <a:bodyPr/>
        <a:lstStyle/>
        <a:p>
          <a:endParaRPr lang="en-US"/>
        </a:p>
      </dgm:t>
    </dgm:pt>
    <dgm:pt modelId="{B5B33AC0-43EE-48C8-94C4-B856F17647EC}" type="pres">
      <dgm:prSet presAssocID="{CD6812E2-5715-46F9-9D63-24B26653EF4D}" presName="child" presStyleLbl="alignAccFollowNode1" presStyleIdx="5" presStyleCnt="6" custScaleX="180886" custScaleY="822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B927EE-7221-4617-B8DF-64BB331E8108}" type="presOf" srcId="{002EAB2B-CF5B-42FE-B96C-5E5BE9FE9913}" destId="{AF5634BE-C233-4765-BA18-20933E3A83A6}" srcOrd="0" destOrd="0" presId="urn:microsoft.com/office/officeart/2005/8/layout/lProcess1"/>
    <dgm:cxn modelId="{0087409C-8EC1-4FC1-B0C2-6B8E48EB56E2}" type="presOf" srcId="{CD6812E2-5715-46F9-9D63-24B26653EF4D}" destId="{B5B33AC0-43EE-48C8-94C4-B856F17647EC}" srcOrd="0" destOrd="0" presId="urn:microsoft.com/office/officeart/2005/8/layout/lProcess1"/>
    <dgm:cxn modelId="{D280C9CD-8C55-4699-8126-B04401147DD5}" type="presOf" srcId="{9CB78AB8-C1BA-4BF5-945F-A1FF6B0C5BF2}" destId="{8551FB11-820C-45AB-AF4C-C492B98FB85A}" srcOrd="0" destOrd="0" presId="urn:microsoft.com/office/officeart/2005/8/layout/lProcess1"/>
    <dgm:cxn modelId="{A1852A79-0684-47CA-A3A3-D6E155A912EC}" type="presOf" srcId="{07955B63-744E-43AE-8565-8628A6067061}" destId="{EEBE289E-36BC-4DAB-A3CA-3683E2FF5804}" srcOrd="0" destOrd="0" presId="urn:microsoft.com/office/officeart/2005/8/layout/lProcess1"/>
    <dgm:cxn modelId="{AA424352-BAD7-4E73-AD2B-61AE24A1DD33}" type="presOf" srcId="{B9F177B1-E658-4FFC-8671-3F4E68A8A140}" destId="{4548BC75-32E5-4A2B-AC59-71D6D12EB2D4}" srcOrd="0" destOrd="0" presId="urn:microsoft.com/office/officeart/2005/8/layout/lProcess1"/>
    <dgm:cxn modelId="{16C901F7-F13C-4BDB-8C01-9DA331AD0910}" srcId="{F0D8C4BD-05A8-4CF7-9E92-0CB0D107C0B6}" destId="{9FE48881-72C5-46FC-BE51-7D9E25B60B59}" srcOrd="1" destOrd="0" parTransId="{1567A903-F3F6-47AE-88EB-E40BD94AC402}" sibTransId="{07955B63-744E-43AE-8565-8628A6067061}"/>
    <dgm:cxn modelId="{26574CD0-9AF7-46A5-BA04-33519F922BDB}" srcId="{30BE15A8-5635-4E28-A3FA-86E30A4CB64E}" destId="{08FBA13D-79B5-4845-9382-BAC1EF7639BB}" srcOrd="0" destOrd="0" parTransId="{FCD5AEA1-D68F-4652-B8A2-F74E10FF03B3}" sibTransId="{70FC5924-171D-4791-9314-6D99FF18B07E}"/>
    <dgm:cxn modelId="{A4F5B56E-357D-4831-AC9F-63790D6861CC}" type="presOf" srcId="{81AF6092-DC5D-4E24-90AB-A36FD8DB5BC9}" destId="{01531CE2-3283-4B69-BC39-B8F79B70A792}" srcOrd="0" destOrd="0" presId="urn:microsoft.com/office/officeart/2005/8/layout/lProcess1"/>
    <dgm:cxn modelId="{8CDCD95A-1ABD-48E9-8D0C-9C13F83E9A18}" type="presOf" srcId="{14DFF151-B1B2-4CB2-A02A-D4146E394CB0}" destId="{8CAEDE86-460A-4F19-B807-F1F4720182AC}" srcOrd="0" destOrd="0" presId="urn:microsoft.com/office/officeart/2005/8/layout/lProcess1"/>
    <dgm:cxn modelId="{47EEFB37-D3CE-4E15-B21A-F6225C85DC69}" type="presOf" srcId="{52CDD993-0CCA-45EF-A91D-B17C04D57E74}" destId="{50417153-B195-4C2E-8384-88657A6FCAC1}" srcOrd="0" destOrd="0" presId="urn:microsoft.com/office/officeart/2005/8/layout/lProcess1"/>
    <dgm:cxn modelId="{2A347DE6-16D9-48E9-A554-4C4312369FBE}" type="presOf" srcId="{30BE15A8-5635-4E28-A3FA-86E30A4CB64E}" destId="{69EE3D08-E83D-4A2E-A2A8-01E8CF402C9F}" srcOrd="0" destOrd="0" presId="urn:microsoft.com/office/officeart/2005/8/layout/lProcess1"/>
    <dgm:cxn modelId="{0D4E99D2-FC95-4247-8DF3-A6695DF1DC44}" type="presOf" srcId="{F0D8C4BD-05A8-4CF7-9E92-0CB0D107C0B6}" destId="{335DD48D-443A-4EA2-AB9E-672B2CF51977}" srcOrd="0" destOrd="0" presId="urn:microsoft.com/office/officeart/2005/8/layout/lProcess1"/>
    <dgm:cxn modelId="{965192A8-BFAE-4478-8028-04C8A8FF3370}" srcId="{F0D8C4BD-05A8-4CF7-9E92-0CB0D107C0B6}" destId="{B9F177B1-E658-4FFC-8671-3F4E68A8A140}" srcOrd="2" destOrd="0" parTransId="{623F5E60-620D-46CB-8BEF-1F2669643D6B}" sibTransId="{002EAB2B-CF5B-42FE-B96C-5E5BE9FE9913}"/>
    <dgm:cxn modelId="{A8FF2D91-DDEF-4782-BF4E-C2CA1812C4ED}" srcId="{14DFF151-B1B2-4CB2-A02A-D4146E394CB0}" destId="{F0D8C4BD-05A8-4CF7-9E92-0CB0D107C0B6}" srcOrd="1" destOrd="0" parTransId="{0FDC0467-C88E-4B93-AA0E-0A5E33F6E431}" sibTransId="{B8E0586C-BE88-4D5F-BFB1-19C490C9D358}"/>
    <dgm:cxn modelId="{BDF571BD-8C5C-4274-94C8-575CA3C9CECE}" type="presOf" srcId="{70FC5924-171D-4791-9314-6D99FF18B07E}" destId="{FDE4E665-3394-4A04-ABB3-88211AAC697C}" srcOrd="0" destOrd="0" presId="urn:microsoft.com/office/officeart/2005/8/layout/lProcess1"/>
    <dgm:cxn modelId="{05DF8634-EACD-46F4-B6AB-7CCDE5DBBD32}" srcId="{30BE15A8-5635-4E28-A3FA-86E30A4CB64E}" destId="{9CB78AB8-C1BA-4BF5-945F-A1FF6B0C5BF2}" srcOrd="1" destOrd="0" parTransId="{214F5F16-AE1F-41FD-B5CD-9E7C2C207E02}" sibTransId="{7D8EB4D1-0CFC-41C4-945B-C919395D87E4}"/>
    <dgm:cxn modelId="{F7F344E6-5FB5-4496-B19F-C165689BE2CA}" type="presOf" srcId="{08FBA13D-79B5-4845-9382-BAC1EF7639BB}" destId="{9306CD09-FB36-4CAA-A959-23335918E61A}" srcOrd="0" destOrd="0" presId="urn:microsoft.com/office/officeart/2005/8/layout/lProcess1"/>
    <dgm:cxn modelId="{F0442175-20F1-466F-B40C-B9D1CAC5E7C9}" type="presOf" srcId="{FCD5AEA1-D68F-4652-B8A2-F74E10FF03B3}" destId="{DF250EED-0325-47AC-85D9-137C682AA421}" srcOrd="0" destOrd="0" presId="urn:microsoft.com/office/officeart/2005/8/layout/lProcess1"/>
    <dgm:cxn modelId="{2C7AD2C2-6D7A-4EEC-A407-F09DE87D1847}" srcId="{F0D8C4BD-05A8-4CF7-9E92-0CB0D107C0B6}" destId="{52CDD993-0CCA-45EF-A91D-B17C04D57E74}" srcOrd="0" destOrd="0" parTransId="{81AF6092-DC5D-4E24-90AB-A36FD8DB5BC9}" sibTransId="{196694CC-8DA5-4775-B7DF-F9AD5A622BED}"/>
    <dgm:cxn modelId="{B97C0E69-E61F-41B0-878E-A86FC2C1BB21}" srcId="{14DFF151-B1B2-4CB2-A02A-D4146E394CB0}" destId="{30BE15A8-5635-4E28-A3FA-86E30A4CB64E}" srcOrd="0" destOrd="0" parTransId="{718A4FE2-28EC-4952-AB26-5318DF6F9C7D}" sibTransId="{0E34080C-B784-47D5-BAA3-393B4726BC56}"/>
    <dgm:cxn modelId="{7A73A81F-A012-45B3-985A-1C7B4396FD0A}" type="presOf" srcId="{9FE48881-72C5-46FC-BE51-7D9E25B60B59}" destId="{C6F7E45B-98DF-4F73-BF06-911964F8895A}" srcOrd="0" destOrd="0" presId="urn:microsoft.com/office/officeart/2005/8/layout/lProcess1"/>
    <dgm:cxn modelId="{8C68593E-25E9-422E-AF5E-EF8D386EBF5C}" srcId="{F0D8C4BD-05A8-4CF7-9E92-0CB0D107C0B6}" destId="{CD6812E2-5715-46F9-9D63-24B26653EF4D}" srcOrd="3" destOrd="0" parTransId="{ADF3008F-E8C0-47BB-8D9A-09B930E4D940}" sibTransId="{CB99D810-733A-48A8-844D-18AC8167333F}"/>
    <dgm:cxn modelId="{D0372E1D-C5C3-494F-BA96-622119A70CCD}" type="presOf" srcId="{196694CC-8DA5-4775-B7DF-F9AD5A622BED}" destId="{D2074F8F-9A42-48FD-B866-B0894BD7EEEB}" srcOrd="0" destOrd="0" presId="urn:microsoft.com/office/officeart/2005/8/layout/lProcess1"/>
    <dgm:cxn modelId="{77473857-DDC6-43F4-8265-19319D7D23E6}" type="presParOf" srcId="{8CAEDE86-460A-4F19-B807-F1F4720182AC}" destId="{A466F43E-EA11-46D4-A8F3-774B344FF6CD}" srcOrd="0" destOrd="0" presId="urn:microsoft.com/office/officeart/2005/8/layout/lProcess1"/>
    <dgm:cxn modelId="{CECEB5AE-4495-4499-8C58-E5C78F61C1A7}" type="presParOf" srcId="{A466F43E-EA11-46D4-A8F3-774B344FF6CD}" destId="{69EE3D08-E83D-4A2E-A2A8-01E8CF402C9F}" srcOrd="0" destOrd="0" presId="urn:microsoft.com/office/officeart/2005/8/layout/lProcess1"/>
    <dgm:cxn modelId="{D703D90D-3937-4955-8CCC-133385BB54C5}" type="presParOf" srcId="{A466F43E-EA11-46D4-A8F3-774B344FF6CD}" destId="{DF250EED-0325-47AC-85D9-137C682AA421}" srcOrd="1" destOrd="0" presId="urn:microsoft.com/office/officeart/2005/8/layout/lProcess1"/>
    <dgm:cxn modelId="{4921351A-D1D9-445C-972E-93BB0DA33281}" type="presParOf" srcId="{A466F43E-EA11-46D4-A8F3-774B344FF6CD}" destId="{9306CD09-FB36-4CAA-A959-23335918E61A}" srcOrd="2" destOrd="0" presId="urn:microsoft.com/office/officeart/2005/8/layout/lProcess1"/>
    <dgm:cxn modelId="{C400919A-00FF-48ED-B2BB-00B97607B73A}" type="presParOf" srcId="{A466F43E-EA11-46D4-A8F3-774B344FF6CD}" destId="{FDE4E665-3394-4A04-ABB3-88211AAC697C}" srcOrd="3" destOrd="0" presId="urn:microsoft.com/office/officeart/2005/8/layout/lProcess1"/>
    <dgm:cxn modelId="{5DCB2ECF-44A3-48B1-937C-CF0B2A1E8D28}" type="presParOf" srcId="{A466F43E-EA11-46D4-A8F3-774B344FF6CD}" destId="{8551FB11-820C-45AB-AF4C-C492B98FB85A}" srcOrd="4" destOrd="0" presId="urn:microsoft.com/office/officeart/2005/8/layout/lProcess1"/>
    <dgm:cxn modelId="{54326518-3A5D-4C76-8010-6B9DCA068B9E}" type="presParOf" srcId="{8CAEDE86-460A-4F19-B807-F1F4720182AC}" destId="{C25E3954-2584-4D57-94F3-0012FCFC9AFF}" srcOrd="1" destOrd="0" presId="urn:microsoft.com/office/officeart/2005/8/layout/lProcess1"/>
    <dgm:cxn modelId="{FE592252-769F-4EB2-A478-C7DA38030A3D}" type="presParOf" srcId="{8CAEDE86-460A-4F19-B807-F1F4720182AC}" destId="{D0D0D312-349A-4164-9F3E-671B9EB2D9A5}" srcOrd="2" destOrd="0" presId="urn:microsoft.com/office/officeart/2005/8/layout/lProcess1"/>
    <dgm:cxn modelId="{CEEA9A86-804C-4C0E-86DE-8671AFD0C4B1}" type="presParOf" srcId="{D0D0D312-349A-4164-9F3E-671B9EB2D9A5}" destId="{335DD48D-443A-4EA2-AB9E-672B2CF51977}" srcOrd="0" destOrd="0" presId="urn:microsoft.com/office/officeart/2005/8/layout/lProcess1"/>
    <dgm:cxn modelId="{B972B51E-A629-42E9-ABBC-9AA34CC76DF6}" type="presParOf" srcId="{D0D0D312-349A-4164-9F3E-671B9EB2D9A5}" destId="{01531CE2-3283-4B69-BC39-B8F79B70A792}" srcOrd="1" destOrd="0" presId="urn:microsoft.com/office/officeart/2005/8/layout/lProcess1"/>
    <dgm:cxn modelId="{5F665FB5-4C92-400E-8C2F-B5B3BAEF6939}" type="presParOf" srcId="{D0D0D312-349A-4164-9F3E-671B9EB2D9A5}" destId="{50417153-B195-4C2E-8384-88657A6FCAC1}" srcOrd="2" destOrd="0" presId="urn:microsoft.com/office/officeart/2005/8/layout/lProcess1"/>
    <dgm:cxn modelId="{8F9FD49A-F485-4FAE-9C7E-1DB2EF5B2944}" type="presParOf" srcId="{D0D0D312-349A-4164-9F3E-671B9EB2D9A5}" destId="{D2074F8F-9A42-48FD-B866-B0894BD7EEEB}" srcOrd="3" destOrd="0" presId="urn:microsoft.com/office/officeart/2005/8/layout/lProcess1"/>
    <dgm:cxn modelId="{042DFC03-CF4E-4613-A6B1-F01D34641940}" type="presParOf" srcId="{D0D0D312-349A-4164-9F3E-671B9EB2D9A5}" destId="{C6F7E45B-98DF-4F73-BF06-911964F8895A}" srcOrd="4" destOrd="0" presId="urn:microsoft.com/office/officeart/2005/8/layout/lProcess1"/>
    <dgm:cxn modelId="{447A037D-18AB-48CB-989C-54EA22D7DFF4}" type="presParOf" srcId="{D0D0D312-349A-4164-9F3E-671B9EB2D9A5}" destId="{EEBE289E-36BC-4DAB-A3CA-3683E2FF5804}" srcOrd="5" destOrd="0" presId="urn:microsoft.com/office/officeart/2005/8/layout/lProcess1"/>
    <dgm:cxn modelId="{4432A4A5-D371-42AA-BC58-F44826290C17}" type="presParOf" srcId="{D0D0D312-349A-4164-9F3E-671B9EB2D9A5}" destId="{4548BC75-32E5-4A2B-AC59-71D6D12EB2D4}" srcOrd="6" destOrd="0" presId="urn:microsoft.com/office/officeart/2005/8/layout/lProcess1"/>
    <dgm:cxn modelId="{B8953C30-D328-4AC7-BDD9-6F1C6F7C7E03}" type="presParOf" srcId="{D0D0D312-349A-4164-9F3E-671B9EB2D9A5}" destId="{AF5634BE-C233-4765-BA18-20933E3A83A6}" srcOrd="7" destOrd="0" presId="urn:microsoft.com/office/officeart/2005/8/layout/lProcess1"/>
    <dgm:cxn modelId="{D55FFA65-443A-43A4-AD2F-7C749F88F4B0}" type="presParOf" srcId="{D0D0D312-349A-4164-9F3E-671B9EB2D9A5}" destId="{B5B33AC0-43EE-48C8-94C4-B856F17647EC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757163-D39A-46F0-A3C8-F3D1195B0D1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6F71415-D584-43A2-A4ED-063A41C0ECDC}" type="pres">
      <dgm:prSet presAssocID="{01757163-D39A-46F0-A3C8-F3D1195B0D17}" presName="Name0" presStyleCnt="0">
        <dgm:presLayoutVars>
          <dgm:dir/>
          <dgm:resizeHandles val="exact"/>
        </dgm:presLayoutVars>
      </dgm:prSet>
      <dgm:spPr/>
    </dgm:pt>
  </dgm:ptLst>
  <dgm:cxnLst>
    <dgm:cxn modelId="{E03481B8-AA3D-4F75-BE7B-5556E02BA55B}" type="presOf" srcId="{01757163-D39A-46F0-A3C8-F3D1195B0D17}" destId="{26F71415-D584-43A2-A4ED-063A41C0ECDC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A3073D9-FEEF-43AC-AFFB-E843005BFF0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F7BC85CF-6B2A-45DF-86CF-F5D4A5792DEB}">
      <dgm:prSet phldrT="[Text]"/>
      <dgm:spPr/>
      <dgm:t>
        <a:bodyPr/>
        <a:lstStyle/>
        <a:p>
          <a:r>
            <a:rPr lang="en-US" dirty="0" smtClean="0"/>
            <a:t>Debug cannot be an afterthought.</a:t>
          </a:r>
          <a:endParaRPr lang="en-US" dirty="0"/>
        </a:p>
      </dgm:t>
    </dgm:pt>
    <dgm:pt modelId="{0238B37F-BBEB-42BF-95CF-269BFDE4CDF5}" type="parTrans" cxnId="{E07EBBE2-7E16-4804-B82D-AEB4A3790E25}">
      <dgm:prSet/>
      <dgm:spPr/>
      <dgm:t>
        <a:bodyPr/>
        <a:lstStyle/>
        <a:p>
          <a:endParaRPr lang="en-US"/>
        </a:p>
      </dgm:t>
    </dgm:pt>
    <dgm:pt modelId="{94D6932B-153F-4B43-A823-A10D012F5A24}" type="sibTrans" cxnId="{E07EBBE2-7E16-4804-B82D-AEB4A3790E25}">
      <dgm:prSet/>
      <dgm:spPr/>
      <dgm:t>
        <a:bodyPr/>
        <a:lstStyle/>
        <a:p>
          <a:endParaRPr lang="en-US"/>
        </a:p>
      </dgm:t>
    </dgm:pt>
    <dgm:pt modelId="{A82ECC6E-397E-4E1A-866F-DABF7C3E77BD}">
      <dgm:prSet phldrT="[Text]"/>
      <dgm:spPr/>
      <dgm:t>
        <a:bodyPr/>
        <a:lstStyle/>
        <a:p>
          <a:r>
            <a:rPr lang="en-US" dirty="0" smtClean="0"/>
            <a:t>Localization of Failure</a:t>
          </a:r>
          <a:endParaRPr lang="en-US" dirty="0"/>
        </a:p>
      </dgm:t>
    </dgm:pt>
    <dgm:pt modelId="{1E4CD58F-1769-4442-AA22-B39A2AE511BE}" type="parTrans" cxnId="{8CD258B8-25F5-49D8-B62B-CE0636EDB249}">
      <dgm:prSet/>
      <dgm:spPr/>
      <dgm:t>
        <a:bodyPr/>
        <a:lstStyle/>
        <a:p>
          <a:endParaRPr lang="en-US"/>
        </a:p>
      </dgm:t>
    </dgm:pt>
    <dgm:pt modelId="{E257DF5C-E0B8-4727-AFFB-336C7EA62A60}" type="sibTrans" cxnId="{8CD258B8-25F5-49D8-B62B-CE0636EDB249}">
      <dgm:prSet/>
      <dgm:spPr/>
      <dgm:t>
        <a:bodyPr/>
        <a:lstStyle/>
        <a:p>
          <a:endParaRPr lang="en-US"/>
        </a:p>
      </dgm:t>
    </dgm:pt>
    <dgm:pt modelId="{0DF67938-12E8-414D-B00D-B08D92859F14}">
      <dgm:prSet phldrT="[Text]"/>
      <dgm:spPr/>
      <dgm:t>
        <a:bodyPr/>
        <a:lstStyle/>
        <a:p>
          <a:r>
            <a:rPr lang="en-US" dirty="0" smtClean="0"/>
            <a:t>Scenario Replication </a:t>
          </a:r>
        </a:p>
      </dgm:t>
    </dgm:pt>
    <dgm:pt modelId="{DF0EB07D-26F0-4687-9B04-83435318DDC4}" type="parTrans" cxnId="{AF21BCD5-B92D-43EC-B464-764DDE61DFEE}">
      <dgm:prSet/>
      <dgm:spPr/>
      <dgm:t>
        <a:bodyPr/>
        <a:lstStyle/>
        <a:p>
          <a:endParaRPr lang="en-US"/>
        </a:p>
      </dgm:t>
    </dgm:pt>
    <dgm:pt modelId="{A26FD0AA-42EA-4263-A231-E8337CE38F02}" type="sibTrans" cxnId="{AF21BCD5-B92D-43EC-B464-764DDE61DFEE}">
      <dgm:prSet/>
      <dgm:spPr/>
      <dgm:t>
        <a:bodyPr/>
        <a:lstStyle/>
        <a:p>
          <a:endParaRPr lang="en-US"/>
        </a:p>
      </dgm:t>
    </dgm:pt>
    <dgm:pt modelId="{638001C8-89CC-4AFA-B94B-4F8F84BC9CE3}">
      <dgm:prSet custT="1"/>
      <dgm:spPr/>
      <dgm:t>
        <a:bodyPr/>
        <a:lstStyle/>
        <a:p>
          <a:r>
            <a:rPr lang="en-US" sz="2000" dirty="0" smtClean="0"/>
            <a:t>Zero time Reference model Vs pipelined processor</a:t>
          </a:r>
          <a:endParaRPr lang="en-US" sz="2000" dirty="0"/>
        </a:p>
      </dgm:t>
    </dgm:pt>
    <dgm:pt modelId="{C3F6D1E8-223C-4D5A-8672-3E6916222165}" type="parTrans" cxnId="{EC3D5756-8B48-41B5-8B26-D6D440BE0A8D}">
      <dgm:prSet/>
      <dgm:spPr/>
      <dgm:t>
        <a:bodyPr/>
        <a:lstStyle/>
        <a:p>
          <a:endParaRPr lang="en-US"/>
        </a:p>
      </dgm:t>
    </dgm:pt>
    <dgm:pt modelId="{34B442CA-8D51-45AE-89B6-E990F1B1CC11}" type="sibTrans" cxnId="{EC3D5756-8B48-41B5-8B26-D6D440BE0A8D}">
      <dgm:prSet/>
      <dgm:spPr/>
      <dgm:t>
        <a:bodyPr/>
        <a:lstStyle/>
        <a:p>
          <a:endParaRPr lang="en-US"/>
        </a:p>
      </dgm:t>
    </dgm:pt>
    <dgm:pt modelId="{866DDE70-93A7-4EF3-BECB-64EDE2583F43}">
      <dgm:prSet custT="1"/>
      <dgm:spPr/>
      <dgm:t>
        <a:bodyPr/>
        <a:lstStyle/>
        <a:p>
          <a:endParaRPr lang="en-US" sz="2000" dirty="0"/>
        </a:p>
      </dgm:t>
    </dgm:pt>
    <dgm:pt modelId="{7BEA4130-CA03-43FA-9135-D848F1A5EAFF}" type="parTrans" cxnId="{59E0407E-FFEA-4554-A4E0-7ACB7F903804}">
      <dgm:prSet/>
      <dgm:spPr/>
      <dgm:t>
        <a:bodyPr/>
        <a:lstStyle/>
        <a:p>
          <a:endParaRPr lang="en-US"/>
        </a:p>
      </dgm:t>
    </dgm:pt>
    <dgm:pt modelId="{4C6E1FD1-54B7-4B71-A872-4A9CF1B8075B}" type="sibTrans" cxnId="{59E0407E-FFEA-4554-A4E0-7ACB7F903804}">
      <dgm:prSet/>
      <dgm:spPr/>
      <dgm:t>
        <a:bodyPr/>
        <a:lstStyle/>
        <a:p>
          <a:endParaRPr lang="en-US"/>
        </a:p>
      </dgm:t>
    </dgm:pt>
    <dgm:pt modelId="{C8E7F09C-A56D-4677-984E-2B53F205D0DF}">
      <dgm:prSet custT="1"/>
      <dgm:spPr/>
      <dgm:t>
        <a:bodyPr/>
        <a:lstStyle/>
        <a:p>
          <a:r>
            <a:rPr lang="en-US" sz="2000" dirty="0" smtClean="0"/>
            <a:t>Checking only at interfaces is not enough for complex scenarios</a:t>
          </a:r>
          <a:endParaRPr lang="en-US" sz="2000" dirty="0"/>
        </a:p>
      </dgm:t>
    </dgm:pt>
    <dgm:pt modelId="{B6F16E0E-1CE3-40B2-8733-F5DC4184A83A}" type="parTrans" cxnId="{2E79A53D-3ECD-4385-B2A7-D5266F66FD8C}">
      <dgm:prSet/>
      <dgm:spPr/>
      <dgm:t>
        <a:bodyPr/>
        <a:lstStyle/>
        <a:p>
          <a:endParaRPr lang="en-US"/>
        </a:p>
      </dgm:t>
    </dgm:pt>
    <dgm:pt modelId="{93D63E4F-EEA9-4395-9BA0-3AD395F38415}" type="sibTrans" cxnId="{2E79A53D-3ECD-4385-B2A7-D5266F66FD8C}">
      <dgm:prSet/>
      <dgm:spPr/>
      <dgm:t>
        <a:bodyPr/>
        <a:lstStyle/>
        <a:p>
          <a:endParaRPr lang="en-US"/>
        </a:p>
      </dgm:t>
    </dgm:pt>
    <dgm:pt modelId="{BD7E23B7-DEC0-4AB5-9AC0-3AA0E997B743}">
      <dgm:prSet custT="1"/>
      <dgm:spPr/>
      <dgm:t>
        <a:bodyPr/>
        <a:lstStyle/>
        <a:p>
          <a:r>
            <a:rPr lang="en-US" sz="2000" dirty="0" smtClean="0"/>
            <a:t>At some point in time we need to run programs developed by other team</a:t>
          </a:r>
          <a:endParaRPr lang="en-US" sz="2000" dirty="0"/>
        </a:p>
      </dgm:t>
    </dgm:pt>
    <dgm:pt modelId="{F480BBB6-9B54-4418-AF56-507E4F6EE364}" type="parTrans" cxnId="{57A09C9F-7508-43D8-96C9-3EFF88A26675}">
      <dgm:prSet/>
      <dgm:spPr/>
      <dgm:t>
        <a:bodyPr/>
        <a:lstStyle/>
        <a:p>
          <a:endParaRPr lang="en-US"/>
        </a:p>
      </dgm:t>
    </dgm:pt>
    <dgm:pt modelId="{87D405FA-3E8E-47FE-8D8F-0DBA36E042FA}" type="sibTrans" cxnId="{57A09C9F-7508-43D8-96C9-3EFF88A26675}">
      <dgm:prSet/>
      <dgm:spPr/>
      <dgm:t>
        <a:bodyPr/>
        <a:lstStyle/>
        <a:p>
          <a:endParaRPr lang="en-US"/>
        </a:p>
      </dgm:t>
    </dgm:pt>
    <dgm:pt modelId="{4FB876A7-A268-493E-A75D-7DC493A90FAF}">
      <dgm:prSet custT="1"/>
      <dgm:spPr/>
      <dgm:t>
        <a:bodyPr/>
        <a:lstStyle/>
        <a:p>
          <a:endParaRPr lang="en-US" sz="2000" dirty="0"/>
        </a:p>
      </dgm:t>
    </dgm:pt>
    <dgm:pt modelId="{64BE0BA1-7044-4F1E-AE3A-3280D2050F68}" type="parTrans" cxnId="{4C2B9420-5BCB-487C-8251-E713922BFA69}">
      <dgm:prSet/>
      <dgm:spPr/>
      <dgm:t>
        <a:bodyPr/>
        <a:lstStyle/>
        <a:p>
          <a:endParaRPr lang="en-US"/>
        </a:p>
      </dgm:t>
    </dgm:pt>
    <dgm:pt modelId="{80CBE111-0DB1-423B-8A28-E853AA16DD4B}" type="sibTrans" cxnId="{4C2B9420-5BCB-487C-8251-E713922BFA69}">
      <dgm:prSet/>
      <dgm:spPr/>
      <dgm:t>
        <a:bodyPr/>
        <a:lstStyle/>
        <a:p>
          <a:endParaRPr lang="en-US"/>
        </a:p>
      </dgm:t>
    </dgm:pt>
    <dgm:pt modelId="{08AD931D-5FA4-44D6-A3BE-CCFE0384A8DA}">
      <dgm:prSet custT="1"/>
      <dgm:spPr/>
      <dgm:t>
        <a:bodyPr/>
        <a:lstStyle/>
        <a:p>
          <a:r>
            <a:rPr lang="en-US" sz="2000" dirty="0" smtClean="0"/>
            <a:t>Switch based flow for directed stimulus </a:t>
          </a:r>
          <a:endParaRPr lang="en-US" sz="2000" dirty="0"/>
        </a:p>
      </dgm:t>
    </dgm:pt>
    <dgm:pt modelId="{39A2B20A-A089-44F5-8A2D-C772BB80032B}" type="parTrans" cxnId="{3DB3C346-F5CE-4585-9D92-8A4FF6026109}">
      <dgm:prSet/>
      <dgm:spPr/>
      <dgm:t>
        <a:bodyPr/>
        <a:lstStyle/>
        <a:p>
          <a:endParaRPr lang="en-US"/>
        </a:p>
      </dgm:t>
    </dgm:pt>
    <dgm:pt modelId="{18D54203-EA44-4871-951A-C36AD12A366B}" type="sibTrans" cxnId="{3DB3C346-F5CE-4585-9D92-8A4FF6026109}">
      <dgm:prSet/>
      <dgm:spPr/>
      <dgm:t>
        <a:bodyPr/>
        <a:lstStyle/>
        <a:p>
          <a:endParaRPr lang="en-US"/>
        </a:p>
      </dgm:t>
    </dgm:pt>
    <dgm:pt modelId="{BCFB59BA-8B89-4D03-8F3A-BAD9F673C5BE}">
      <dgm:prSet custT="1"/>
      <dgm:spPr/>
      <dgm:t>
        <a:bodyPr/>
        <a:lstStyle/>
        <a:p>
          <a:r>
            <a:rPr lang="en-US" sz="2000" dirty="0" smtClean="0"/>
            <a:t>Out-of-order execution of pipeline Vs In-order execution of  model </a:t>
          </a:r>
          <a:endParaRPr lang="en-US" sz="2000" dirty="0"/>
        </a:p>
      </dgm:t>
    </dgm:pt>
    <dgm:pt modelId="{7E4D1805-78AB-4711-BD61-8784DD41225C}" type="parTrans" cxnId="{F2248B1A-CD06-42B4-92BD-8E39408C7595}">
      <dgm:prSet/>
      <dgm:spPr/>
      <dgm:t>
        <a:bodyPr/>
        <a:lstStyle/>
        <a:p>
          <a:endParaRPr lang="en-US"/>
        </a:p>
      </dgm:t>
    </dgm:pt>
    <dgm:pt modelId="{82A6D7D3-E1EA-4E3A-8FF6-1769E7275D4A}" type="sibTrans" cxnId="{F2248B1A-CD06-42B4-92BD-8E39408C7595}">
      <dgm:prSet/>
      <dgm:spPr/>
      <dgm:t>
        <a:bodyPr/>
        <a:lstStyle/>
        <a:p>
          <a:endParaRPr lang="en-US"/>
        </a:p>
      </dgm:t>
    </dgm:pt>
    <dgm:pt modelId="{FF2D1184-D525-4AE5-910A-CD5778112AD1}">
      <dgm:prSet custT="1"/>
      <dgm:spPr/>
      <dgm:t>
        <a:bodyPr/>
        <a:lstStyle/>
        <a:p>
          <a:r>
            <a:rPr lang="en-US" sz="2000" dirty="0" smtClean="0"/>
            <a:t>Need checker based on register content change – Data trace checker</a:t>
          </a:r>
          <a:endParaRPr lang="en-US" sz="2000" dirty="0"/>
        </a:p>
      </dgm:t>
    </dgm:pt>
    <dgm:pt modelId="{4991F573-2D3F-4C13-B5D0-8B3FC3D14218}" type="parTrans" cxnId="{C8881523-9FCB-49A2-9279-2CE209A4DD9F}">
      <dgm:prSet/>
      <dgm:spPr/>
      <dgm:t>
        <a:bodyPr/>
        <a:lstStyle/>
        <a:p>
          <a:endParaRPr lang="en-US"/>
        </a:p>
      </dgm:t>
    </dgm:pt>
    <dgm:pt modelId="{507B54B9-AE81-4A94-AE16-5C039F388D3A}" type="sibTrans" cxnId="{C8881523-9FCB-49A2-9279-2CE209A4DD9F}">
      <dgm:prSet/>
      <dgm:spPr/>
      <dgm:t>
        <a:bodyPr/>
        <a:lstStyle/>
        <a:p>
          <a:endParaRPr lang="en-US"/>
        </a:p>
      </dgm:t>
    </dgm:pt>
    <dgm:pt modelId="{2158B74C-0673-41CE-8D11-8D3AAA01D85C}">
      <dgm:prSet custT="1"/>
      <dgm:spPr/>
      <dgm:t>
        <a:bodyPr/>
        <a:lstStyle/>
        <a:p>
          <a:endParaRPr lang="en-US" sz="2000" dirty="0"/>
        </a:p>
      </dgm:t>
    </dgm:pt>
    <dgm:pt modelId="{FEC791B4-AE12-4F54-9EE0-80FCFD6ABEAB}" type="parTrans" cxnId="{DED445B3-B219-49F7-BAA3-268909458EAC}">
      <dgm:prSet/>
      <dgm:spPr/>
      <dgm:t>
        <a:bodyPr/>
        <a:lstStyle/>
        <a:p>
          <a:endParaRPr lang="en-US"/>
        </a:p>
      </dgm:t>
    </dgm:pt>
    <dgm:pt modelId="{226D21E5-8D42-4806-9B72-5E26F9ECD71F}" type="sibTrans" cxnId="{DED445B3-B219-49F7-BAA3-268909458EAC}">
      <dgm:prSet/>
      <dgm:spPr/>
      <dgm:t>
        <a:bodyPr/>
        <a:lstStyle/>
        <a:p>
          <a:endParaRPr lang="en-US"/>
        </a:p>
      </dgm:t>
    </dgm:pt>
    <dgm:pt modelId="{43A36D91-7512-4577-8932-5DC628C18637}">
      <dgm:prSet custT="1"/>
      <dgm:spPr/>
      <dgm:t>
        <a:bodyPr/>
        <a:lstStyle/>
        <a:p>
          <a:r>
            <a:rPr lang="en-US" sz="2000" dirty="0" smtClean="0"/>
            <a:t>File &amp; queue based Checker  </a:t>
          </a:r>
          <a:endParaRPr lang="en-US" sz="2000" dirty="0"/>
        </a:p>
      </dgm:t>
    </dgm:pt>
    <dgm:pt modelId="{F32FE9FC-6C9C-4809-AD29-E2E935504709}" type="parTrans" cxnId="{54ECC84F-2ECD-4D9B-A821-1A6DBBBB2365}">
      <dgm:prSet/>
      <dgm:spPr/>
    </dgm:pt>
    <dgm:pt modelId="{28CE2997-F113-470F-B064-E6028BBD8F49}" type="sibTrans" cxnId="{54ECC84F-2ECD-4D9B-A821-1A6DBBBB2365}">
      <dgm:prSet/>
      <dgm:spPr/>
    </dgm:pt>
    <dgm:pt modelId="{6594EF1C-34D4-47D7-B1A2-D4DE6116A4D3}">
      <dgm:prSet custT="1"/>
      <dgm:spPr/>
      <dgm:t>
        <a:bodyPr/>
        <a:lstStyle/>
        <a:p>
          <a:r>
            <a:rPr lang="en-US" sz="2000" dirty="0" smtClean="0"/>
            <a:t>Debug of Debug </a:t>
          </a:r>
          <a:endParaRPr lang="en-US" sz="2000" dirty="0"/>
        </a:p>
      </dgm:t>
    </dgm:pt>
    <dgm:pt modelId="{7E9DF396-1A67-4CED-B309-C4A20D8AE65F}" type="parTrans" cxnId="{E638FF32-EBF7-4D37-ACE7-D23707B59012}">
      <dgm:prSet/>
      <dgm:spPr/>
    </dgm:pt>
    <dgm:pt modelId="{C948987B-AB21-4D03-899C-7E32086A3DB1}" type="sibTrans" cxnId="{E638FF32-EBF7-4D37-ACE7-D23707B59012}">
      <dgm:prSet/>
      <dgm:spPr/>
    </dgm:pt>
    <dgm:pt modelId="{BBE89872-0B59-478B-8086-7B36F49F079C}">
      <dgm:prSet custT="1"/>
      <dgm:spPr/>
      <dgm:t>
        <a:bodyPr/>
        <a:lstStyle/>
        <a:p>
          <a:endParaRPr lang="en-US" sz="2000" dirty="0"/>
        </a:p>
      </dgm:t>
    </dgm:pt>
    <dgm:pt modelId="{92A55D79-972E-4F03-B697-05758BA8AD75}" type="parTrans" cxnId="{1BD1B824-FB15-4A2F-9AD3-F2407A681BFD}">
      <dgm:prSet/>
      <dgm:spPr/>
    </dgm:pt>
    <dgm:pt modelId="{9770C7A3-814A-41F4-9B7B-970C6390AD35}" type="sibTrans" cxnId="{1BD1B824-FB15-4A2F-9AD3-F2407A681BFD}">
      <dgm:prSet/>
      <dgm:spPr/>
    </dgm:pt>
    <dgm:pt modelId="{481D02C4-84D2-4DC5-AE16-D170DCE5B9AA}" type="pres">
      <dgm:prSet presAssocID="{8A3073D9-FEEF-43AC-AFFB-E843005BFF08}" presName="diagram" presStyleCnt="0">
        <dgm:presLayoutVars>
          <dgm:dir/>
          <dgm:animLvl val="lvl"/>
          <dgm:resizeHandles val="exact"/>
        </dgm:presLayoutVars>
      </dgm:prSet>
      <dgm:spPr/>
    </dgm:pt>
    <dgm:pt modelId="{C94C34D1-DC87-4429-9A7E-3B83A60008D3}" type="pres">
      <dgm:prSet presAssocID="{F7BC85CF-6B2A-45DF-86CF-F5D4A5792DEB}" presName="compNode" presStyleCnt="0"/>
      <dgm:spPr/>
    </dgm:pt>
    <dgm:pt modelId="{90A6C522-EBA1-4F0D-8409-CD3BCEA681D6}" type="pres">
      <dgm:prSet presAssocID="{F7BC85CF-6B2A-45DF-86CF-F5D4A5792DEB}" presName="childRect" presStyleLbl="bgAcc1" presStyleIdx="0" presStyleCnt="3" custScaleX="99606" custScaleY="278397" custLinFactNeighborX="5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92424-B9CD-433A-BF1C-3C066637A90E}" type="pres">
      <dgm:prSet presAssocID="{F7BC85CF-6B2A-45DF-86CF-F5D4A5792DE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5DB8BD-656A-43D8-89C6-C018D1577C95}" type="pres">
      <dgm:prSet presAssocID="{F7BC85CF-6B2A-45DF-86CF-F5D4A5792DEB}" presName="parentRect" presStyleLbl="alignNode1" presStyleIdx="0" presStyleCnt="3" custLinFactY="11272" custLinFactNeighborX="4952" custLinFactNeighborY="100000"/>
      <dgm:spPr/>
      <dgm:t>
        <a:bodyPr/>
        <a:lstStyle/>
        <a:p>
          <a:endParaRPr lang="en-US"/>
        </a:p>
      </dgm:t>
    </dgm:pt>
    <dgm:pt modelId="{32C62845-38F1-4934-BCFE-61779C9A8D33}" type="pres">
      <dgm:prSet presAssocID="{F7BC85CF-6B2A-45DF-86CF-F5D4A5792DEB}" presName="adorn" presStyleLbl="fgAccFollowNode1" presStyleIdx="0" presStyleCnt="3" custLinFactY="20956" custLinFactNeighborX="12031" custLinFactNeighborY="100000"/>
      <dgm:spPr/>
    </dgm:pt>
    <dgm:pt modelId="{C2EB66A4-9FDE-49FA-B888-3BAEDAD7B9A4}" type="pres">
      <dgm:prSet presAssocID="{94D6932B-153F-4B43-A823-A10D012F5A2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A8D6062-0113-4A2A-B34A-A98937C80F91}" type="pres">
      <dgm:prSet presAssocID="{A82ECC6E-397E-4E1A-866F-DABF7C3E77BD}" presName="compNode" presStyleCnt="0"/>
      <dgm:spPr/>
    </dgm:pt>
    <dgm:pt modelId="{747699C0-8B5A-4DE8-B9B1-AFBCF5162C90}" type="pres">
      <dgm:prSet presAssocID="{A82ECC6E-397E-4E1A-866F-DABF7C3E77BD}" presName="childRect" presStyleLbl="bgAcc1" presStyleIdx="1" presStyleCnt="3" custScaleX="99606" custScaleY="278397" custLinFactNeighborX="5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83A28B-74AC-470A-8F4C-B886A5ABFF9F}" type="pres">
      <dgm:prSet presAssocID="{A82ECC6E-397E-4E1A-866F-DABF7C3E77B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D3169-168C-4F7A-B506-EA344027033D}" type="pres">
      <dgm:prSet presAssocID="{A82ECC6E-397E-4E1A-866F-DABF7C3E77BD}" presName="parentRect" presStyleLbl="alignNode1" presStyleIdx="1" presStyleCnt="3" custLinFactY="13786" custLinFactNeighborX="4952" custLinFactNeighborY="100000"/>
      <dgm:spPr/>
      <dgm:t>
        <a:bodyPr/>
        <a:lstStyle/>
        <a:p>
          <a:endParaRPr lang="en-US"/>
        </a:p>
      </dgm:t>
    </dgm:pt>
    <dgm:pt modelId="{650DCDFC-10CF-411B-85A8-116452E0B6EF}" type="pres">
      <dgm:prSet presAssocID="{A82ECC6E-397E-4E1A-866F-DABF7C3E77BD}" presName="adorn" presStyleLbl="fgAccFollowNode1" presStyleIdx="1" presStyleCnt="3" custLinFactY="20956" custLinFactNeighborX="10941" custLinFactNeighborY="100000"/>
      <dgm:spPr/>
    </dgm:pt>
    <dgm:pt modelId="{1070A59D-745C-465C-BC2A-11B3701D29F7}" type="pres">
      <dgm:prSet presAssocID="{E257DF5C-E0B8-4727-AFFB-336C7EA62A60}" presName="sibTrans" presStyleLbl="sibTrans2D1" presStyleIdx="0" presStyleCnt="0"/>
      <dgm:spPr/>
      <dgm:t>
        <a:bodyPr/>
        <a:lstStyle/>
        <a:p>
          <a:endParaRPr lang="en-US"/>
        </a:p>
      </dgm:t>
    </dgm:pt>
    <dgm:pt modelId="{6751CFC7-BE9B-4E9A-BD81-B48A16321174}" type="pres">
      <dgm:prSet presAssocID="{0DF67938-12E8-414D-B00D-B08D92859F14}" presName="compNode" presStyleCnt="0"/>
      <dgm:spPr/>
    </dgm:pt>
    <dgm:pt modelId="{897E67DC-74B2-4687-AA87-15646DB0921E}" type="pres">
      <dgm:prSet presAssocID="{0DF67938-12E8-414D-B00D-B08D92859F14}" presName="childRect" presStyleLbl="bgAcc1" presStyleIdx="2" presStyleCnt="3" custScaleX="99606" custScaleY="278397" custLinFactNeighborX="5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C891C3-5530-40FE-85E6-4F1DE8A1D3BE}" type="pres">
      <dgm:prSet presAssocID="{0DF67938-12E8-414D-B00D-B08D92859F1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BA1F3-1A60-4943-922C-5BB68691C8D7}" type="pres">
      <dgm:prSet presAssocID="{0DF67938-12E8-414D-B00D-B08D92859F14}" presName="parentRect" presStyleLbl="alignNode1" presStyleIdx="2" presStyleCnt="3" custLinFactY="13786" custLinFactNeighborX="4951" custLinFactNeighborY="100000"/>
      <dgm:spPr/>
      <dgm:t>
        <a:bodyPr/>
        <a:lstStyle/>
        <a:p>
          <a:endParaRPr lang="en-US"/>
        </a:p>
      </dgm:t>
    </dgm:pt>
    <dgm:pt modelId="{3176AD90-315B-48BF-AEB5-631633A54269}" type="pres">
      <dgm:prSet presAssocID="{0DF67938-12E8-414D-B00D-B08D92859F14}" presName="adorn" presStyleLbl="fgAccFollowNode1" presStyleIdx="2" presStyleCnt="3" custLinFactY="20956" custLinFactNeighborX="19941" custLinFactNeighborY="100000"/>
      <dgm:spPr/>
    </dgm:pt>
  </dgm:ptLst>
  <dgm:cxnLst>
    <dgm:cxn modelId="{9D1293D2-8E96-465D-944B-369C24299D48}" type="presOf" srcId="{6594EF1C-34D4-47D7-B1A2-D4DE6116A4D3}" destId="{90A6C522-EBA1-4F0D-8409-CD3BCEA681D6}" srcOrd="0" destOrd="2" presId="urn:microsoft.com/office/officeart/2005/8/layout/bList2"/>
    <dgm:cxn modelId="{AE2DDF41-C356-4466-9C69-217D2AF25180}" type="presOf" srcId="{BD7E23B7-DEC0-4AB5-9AC0-3AA0E997B743}" destId="{897E67DC-74B2-4687-AA87-15646DB0921E}" srcOrd="0" destOrd="0" presId="urn:microsoft.com/office/officeart/2005/8/layout/bList2"/>
    <dgm:cxn modelId="{F8AC4AF4-ABBC-4E0B-9FB8-86D2C906F7EC}" type="presOf" srcId="{08AD931D-5FA4-44D6-A3BE-CCFE0384A8DA}" destId="{897E67DC-74B2-4687-AA87-15646DB0921E}" srcOrd="0" destOrd="2" presId="urn:microsoft.com/office/officeart/2005/8/layout/bList2"/>
    <dgm:cxn modelId="{8CD258B8-25F5-49D8-B62B-CE0636EDB249}" srcId="{8A3073D9-FEEF-43AC-AFFB-E843005BFF08}" destId="{A82ECC6E-397E-4E1A-866F-DABF7C3E77BD}" srcOrd="1" destOrd="0" parTransId="{1E4CD58F-1769-4442-AA22-B39A2AE511BE}" sibTransId="{E257DF5C-E0B8-4727-AFFB-336C7EA62A60}"/>
    <dgm:cxn modelId="{FECBC0C6-D96D-40B0-9C44-AE7774D9EDA0}" type="presOf" srcId="{4FB876A7-A268-493E-A75D-7DC493A90FAF}" destId="{897E67DC-74B2-4687-AA87-15646DB0921E}" srcOrd="0" destOrd="3" presId="urn:microsoft.com/office/officeart/2005/8/layout/bList2"/>
    <dgm:cxn modelId="{A499E287-902F-44AA-BADB-CA2EAE2F379D}" type="presOf" srcId="{BCFB59BA-8B89-4D03-8F3A-BAD9F673C5BE}" destId="{90A6C522-EBA1-4F0D-8409-CD3BCEA681D6}" srcOrd="0" destOrd="1" presId="urn:microsoft.com/office/officeart/2005/8/layout/bList2"/>
    <dgm:cxn modelId="{AF21BCD5-B92D-43EC-B464-764DDE61DFEE}" srcId="{8A3073D9-FEEF-43AC-AFFB-E843005BFF08}" destId="{0DF67938-12E8-414D-B00D-B08D92859F14}" srcOrd="2" destOrd="0" parTransId="{DF0EB07D-26F0-4687-9B04-83435318DDC4}" sibTransId="{A26FD0AA-42EA-4263-A231-E8337CE38F02}"/>
    <dgm:cxn modelId="{700059C9-BD84-4853-B6C3-9AA9AD16EF22}" type="presOf" srcId="{F7BC85CF-6B2A-45DF-86CF-F5D4A5792DEB}" destId="{745DB8BD-656A-43D8-89C6-C018D1577C95}" srcOrd="1" destOrd="0" presId="urn:microsoft.com/office/officeart/2005/8/layout/bList2"/>
    <dgm:cxn modelId="{786E4D42-08EA-40CD-A727-5877360869C6}" type="presOf" srcId="{A82ECC6E-397E-4E1A-866F-DABF7C3E77BD}" destId="{1DED3169-168C-4F7A-B506-EA344027033D}" srcOrd="1" destOrd="0" presId="urn:microsoft.com/office/officeart/2005/8/layout/bList2"/>
    <dgm:cxn modelId="{E4063D3A-9DF5-4C3F-B023-D3C5FD859599}" type="presOf" srcId="{0DF67938-12E8-414D-B00D-B08D92859F14}" destId="{7CC891C3-5530-40FE-85E6-4F1DE8A1D3BE}" srcOrd="0" destOrd="0" presId="urn:microsoft.com/office/officeart/2005/8/layout/bList2"/>
    <dgm:cxn modelId="{EC3D5756-8B48-41B5-8B26-D6D440BE0A8D}" srcId="{F7BC85CF-6B2A-45DF-86CF-F5D4A5792DEB}" destId="{638001C8-89CC-4AFA-B94B-4F8F84BC9CE3}" srcOrd="0" destOrd="0" parTransId="{C3F6D1E8-223C-4D5A-8672-3E6916222165}" sibTransId="{34B442CA-8D51-45AE-89B6-E990F1B1CC11}"/>
    <dgm:cxn modelId="{8AE9CBC6-129E-4709-8E35-90C93E892F62}" type="presOf" srcId="{0DF67938-12E8-414D-B00D-B08D92859F14}" destId="{A46BA1F3-1A60-4943-922C-5BB68691C8D7}" srcOrd="1" destOrd="0" presId="urn:microsoft.com/office/officeart/2005/8/layout/bList2"/>
    <dgm:cxn modelId="{DE6AF3A5-6D14-4EB7-99D6-E82C20777033}" type="presOf" srcId="{F7BC85CF-6B2A-45DF-86CF-F5D4A5792DEB}" destId="{ACC92424-B9CD-433A-BF1C-3C066637A90E}" srcOrd="0" destOrd="0" presId="urn:microsoft.com/office/officeart/2005/8/layout/bList2"/>
    <dgm:cxn modelId="{C8881523-9FCB-49A2-9279-2CE209A4DD9F}" srcId="{A82ECC6E-397E-4E1A-866F-DABF7C3E77BD}" destId="{FF2D1184-D525-4AE5-910A-CD5778112AD1}" srcOrd="2" destOrd="0" parTransId="{4991F573-2D3F-4C13-B5D0-8B3FC3D14218}" sibTransId="{507B54B9-AE81-4A94-AE16-5C039F388D3A}"/>
    <dgm:cxn modelId="{022DF258-B4DD-4B96-9A09-D162BA2D7E32}" type="presOf" srcId="{8A3073D9-FEEF-43AC-AFFB-E843005BFF08}" destId="{481D02C4-84D2-4DC5-AE16-D170DCE5B9AA}" srcOrd="0" destOrd="0" presId="urn:microsoft.com/office/officeart/2005/8/layout/bList2"/>
    <dgm:cxn modelId="{E638FF32-EBF7-4D37-ACE7-D23707B59012}" srcId="{F7BC85CF-6B2A-45DF-86CF-F5D4A5792DEB}" destId="{6594EF1C-34D4-47D7-B1A2-D4DE6116A4D3}" srcOrd="2" destOrd="0" parTransId="{7E9DF396-1A67-4CED-B309-C4A20D8AE65F}" sibTransId="{C948987B-AB21-4D03-899C-7E32086A3DB1}"/>
    <dgm:cxn modelId="{BDAC6D7E-4F09-4A03-BE22-6B0A06FC4065}" type="presOf" srcId="{E257DF5C-E0B8-4727-AFFB-336C7EA62A60}" destId="{1070A59D-745C-465C-BC2A-11B3701D29F7}" srcOrd="0" destOrd="0" presId="urn:microsoft.com/office/officeart/2005/8/layout/bList2"/>
    <dgm:cxn modelId="{5806C3E5-22C2-463D-870E-1BB1746847E9}" type="presOf" srcId="{866DDE70-93A7-4EF3-BECB-64EDE2583F43}" destId="{90A6C522-EBA1-4F0D-8409-CD3BCEA681D6}" srcOrd="0" destOrd="4" presId="urn:microsoft.com/office/officeart/2005/8/layout/bList2"/>
    <dgm:cxn modelId="{2E79A53D-3ECD-4385-B2A7-D5266F66FD8C}" srcId="{A82ECC6E-397E-4E1A-866F-DABF7C3E77BD}" destId="{C8E7F09C-A56D-4677-984E-2B53F205D0DF}" srcOrd="0" destOrd="0" parTransId="{B6F16E0E-1CE3-40B2-8733-F5DC4184A83A}" sibTransId="{93D63E4F-EEA9-4395-9BA0-3AD395F38415}"/>
    <dgm:cxn modelId="{3DB3C346-F5CE-4585-9D92-8A4FF6026109}" srcId="{0DF67938-12E8-414D-B00D-B08D92859F14}" destId="{08AD931D-5FA4-44D6-A3BE-CCFE0384A8DA}" srcOrd="2" destOrd="0" parTransId="{39A2B20A-A089-44F5-8A2D-C772BB80032B}" sibTransId="{18D54203-EA44-4871-951A-C36AD12A366B}"/>
    <dgm:cxn modelId="{57A09C9F-7508-43D8-96C9-3EFF88A26675}" srcId="{0DF67938-12E8-414D-B00D-B08D92859F14}" destId="{BD7E23B7-DEC0-4AB5-9AC0-3AA0E997B743}" srcOrd="0" destOrd="0" parTransId="{F480BBB6-9B54-4418-AF56-507E4F6EE364}" sibTransId="{87D405FA-3E8E-47FE-8D8F-0DBA36E042FA}"/>
    <dgm:cxn modelId="{35412E30-8D34-4538-9282-01AE79E1E2C4}" type="presOf" srcId="{A82ECC6E-397E-4E1A-866F-DABF7C3E77BD}" destId="{A483A28B-74AC-470A-8F4C-B886A5ABFF9F}" srcOrd="0" destOrd="0" presId="urn:microsoft.com/office/officeart/2005/8/layout/bList2"/>
    <dgm:cxn modelId="{DED445B3-B219-49F7-BAA3-268909458EAC}" srcId="{0DF67938-12E8-414D-B00D-B08D92859F14}" destId="{2158B74C-0673-41CE-8D11-8D3AAA01D85C}" srcOrd="1" destOrd="0" parTransId="{FEC791B4-AE12-4F54-9EE0-80FCFD6ABEAB}" sibTransId="{226D21E5-8D42-4806-9B72-5E26F9ECD71F}"/>
    <dgm:cxn modelId="{71D670AE-723E-4657-91EC-F472E3F0248D}" type="presOf" srcId="{BBE89872-0B59-478B-8086-7B36F49F079C}" destId="{747699C0-8B5A-4DE8-B9B1-AFBCF5162C90}" srcOrd="0" destOrd="1" presId="urn:microsoft.com/office/officeart/2005/8/layout/bList2"/>
    <dgm:cxn modelId="{59E0407E-FFEA-4554-A4E0-7ACB7F903804}" srcId="{F7BC85CF-6B2A-45DF-86CF-F5D4A5792DEB}" destId="{866DDE70-93A7-4EF3-BECB-64EDE2583F43}" srcOrd="4" destOrd="0" parTransId="{7BEA4130-CA03-43FA-9135-D848F1A5EAFF}" sibTransId="{4C6E1FD1-54B7-4B71-A872-4A9CF1B8075B}"/>
    <dgm:cxn modelId="{7F284831-D143-4269-8383-877FEB0BFD26}" type="presOf" srcId="{2158B74C-0673-41CE-8D11-8D3AAA01D85C}" destId="{897E67DC-74B2-4687-AA87-15646DB0921E}" srcOrd="0" destOrd="1" presId="urn:microsoft.com/office/officeart/2005/8/layout/bList2"/>
    <dgm:cxn modelId="{E07EBBE2-7E16-4804-B82D-AEB4A3790E25}" srcId="{8A3073D9-FEEF-43AC-AFFB-E843005BFF08}" destId="{F7BC85CF-6B2A-45DF-86CF-F5D4A5792DEB}" srcOrd="0" destOrd="0" parTransId="{0238B37F-BBEB-42BF-95CF-269BFDE4CDF5}" sibTransId="{94D6932B-153F-4B43-A823-A10D012F5A24}"/>
    <dgm:cxn modelId="{F2248B1A-CD06-42B4-92BD-8E39408C7595}" srcId="{F7BC85CF-6B2A-45DF-86CF-F5D4A5792DEB}" destId="{BCFB59BA-8B89-4D03-8F3A-BAD9F673C5BE}" srcOrd="1" destOrd="0" parTransId="{7E4D1805-78AB-4711-BD61-8784DD41225C}" sibTransId="{82A6D7D3-E1EA-4E3A-8FF6-1769E7275D4A}"/>
    <dgm:cxn modelId="{56CD6386-C538-4B02-A1AF-FBD99B10AE46}" type="presOf" srcId="{FF2D1184-D525-4AE5-910A-CD5778112AD1}" destId="{747699C0-8B5A-4DE8-B9B1-AFBCF5162C90}" srcOrd="0" destOrd="2" presId="urn:microsoft.com/office/officeart/2005/8/layout/bList2"/>
    <dgm:cxn modelId="{1BD1B824-FB15-4A2F-9AD3-F2407A681BFD}" srcId="{A82ECC6E-397E-4E1A-866F-DABF7C3E77BD}" destId="{BBE89872-0B59-478B-8086-7B36F49F079C}" srcOrd="1" destOrd="0" parTransId="{92A55D79-972E-4F03-B697-05758BA8AD75}" sibTransId="{9770C7A3-814A-41F4-9B7B-970C6390AD35}"/>
    <dgm:cxn modelId="{54ECC84F-2ECD-4D9B-A821-1A6DBBBB2365}" srcId="{F7BC85CF-6B2A-45DF-86CF-F5D4A5792DEB}" destId="{43A36D91-7512-4577-8932-5DC628C18637}" srcOrd="3" destOrd="0" parTransId="{F32FE9FC-6C9C-4809-AD29-E2E935504709}" sibTransId="{28CE2997-F113-470F-B064-E6028BBD8F49}"/>
    <dgm:cxn modelId="{097094E1-F814-4595-A612-E60B5334B080}" type="presOf" srcId="{43A36D91-7512-4577-8932-5DC628C18637}" destId="{90A6C522-EBA1-4F0D-8409-CD3BCEA681D6}" srcOrd="0" destOrd="3" presId="urn:microsoft.com/office/officeart/2005/8/layout/bList2"/>
    <dgm:cxn modelId="{AB620474-2DCC-41C3-AC82-1B999518452A}" type="presOf" srcId="{638001C8-89CC-4AFA-B94B-4F8F84BC9CE3}" destId="{90A6C522-EBA1-4F0D-8409-CD3BCEA681D6}" srcOrd="0" destOrd="0" presId="urn:microsoft.com/office/officeart/2005/8/layout/bList2"/>
    <dgm:cxn modelId="{927A35F3-8FCB-4F89-9F43-5A210B6DB8F7}" type="presOf" srcId="{94D6932B-153F-4B43-A823-A10D012F5A24}" destId="{C2EB66A4-9FDE-49FA-B888-3BAEDAD7B9A4}" srcOrd="0" destOrd="0" presId="urn:microsoft.com/office/officeart/2005/8/layout/bList2"/>
    <dgm:cxn modelId="{66FA7BFD-2178-476F-AF0D-53F362DCCA1B}" type="presOf" srcId="{C8E7F09C-A56D-4677-984E-2B53F205D0DF}" destId="{747699C0-8B5A-4DE8-B9B1-AFBCF5162C90}" srcOrd="0" destOrd="0" presId="urn:microsoft.com/office/officeart/2005/8/layout/bList2"/>
    <dgm:cxn modelId="{4C2B9420-5BCB-487C-8251-E713922BFA69}" srcId="{0DF67938-12E8-414D-B00D-B08D92859F14}" destId="{4FB876A7-A268-493E-A75D-7DC493A90FAF}" srcOrd="3" destOrd="0" parTransId="{64BE0BA1-7044-4F1E-AE3A-3280D2050F68}" sibTransId="{80CBE111-0DB1-423B-8A28-E853AA16DD4B}"/>
    <dgm:cxn modelId="{053DF6B1-F105-4DBF-8198-71A75E30F822}" type="presParOf" srcId="{481D02C4-84D2-4DC5-AE16-D170DCE5B9AA}" destId="{C94C34D1-DC87-4429-9A7E-3B83A60008D3}" srcOrd="0" destOrd="0" presId="urn:microsoft.com/office/officeart/2005/8/layout/bList2"/>
    <dgm:cxn modelId="{862C7121-E9CD-4241-8A90-8F4F3FB4A417}" type="presParOf" srcId="{C94C34D1-DC87-4429-9A7E-3B83A60008D3}" destId="{90A6C522-EBA1-4F0D-8409-CD3BCEA681D6}" srcOrd="0" destOrd="0" presId="urn:microsoft.com/office/officeart/2005/8/layout/bList2"/>
    <dgm:cxn modelId="{EF1EAB88-CBA9-4DBC-B281-2B9BABC9B7EF}" type="presParOf" srcId="{C94C34D1-DC87-4429-9A7E-3B83A60008D3}" destId="{ACC92424-B9CD-433A-BF1C-3C066637A90E}" srcOrd="1" destOrd="0" presId="urn:microsoft.com/office/officeart/2005/8/layout/bList2"/>
    <dgm:cxn modelId="{9878FB40-492B-45FC-834E-6E5CC07923BD}" type="presParOf" srcId="{C94C34D1-DC87-4429-9A7E-3B83A60008D3}" destId="{745DB8BD-656A-43D8-89C6-C018D1577C95}" srcOrd="2" destOrd="0" presId="urn:microsoft.com/office/officeart/2005/8/layout/bList2"/>
    <dgm:cxn modelId="{9A7EAA5D-A70A-40CA-AE09-1D1563877715}" type="presParOf" srcId="{C94C34D1-DC87-4429-9A7E-3B83A60008D3}" destId="{32C62845-38F1-4934-BCFE-61779C9A8D33}" srcOrd="3" destOrd="0" presId="urn:microsoft.com/office/officeart/2005/8/layout/bList2"/>
    <dgm:cxn modelId="{A5C8D08A-5F4A-491D-A7BB-A67144D0D423}" type="presParOf" srcId="{481D02C4-84D2-4DC5-AE16-D170DCE5B9AA}" destId="{C2EB66A4-9FDE-49FA-B888-3BAEDAD7B9A4}" srcOrd="1" destOrd="0" presId="urn:microsoft.com/office/officeart/2005/8/layout/bList2"/>
    <dgm:cxn modelId="{CB271861-3B8B-4C4D-B610-088019B11354}" type="presParOf" srcId="{481D02C4-84D2-4DC5-AE16-D170DCE5B9AA}" destId="{CA8D6062-0113-4A2A-B34A-A98937C80F91}" srcOrd="2" destOrd="0" presId="urn:microsoft.com/office/officeart/2005/8/layout/bList2"/>
    <dgm:cxn modelId="{42320D4F-497E-45D0-AC02-E8C71A96AABA}" type="presParOf" srcId="{CA8D6062-0113-4A2A-B34A-A98937C80F91}" destId="{747699C0-8B5A-4DE8-B9B1-AFBCF5162C90}" srcOrd="0" destOrd="0" presId="urn:microsoft.com/office/officeart/2005/8/layout/bList2"/>
    <dgm:cxn modelId="{38A60A93-7F1A-4D81-AF03-40BE73F7D6DF}" type="presParOf" srcId="{CA8D6062-0113-4A2A-B34A-A98937C80F91}" destId="{A483A28B-74AC-470A-8F4C-B886A5ABFF9F}" srcOrd="1" destOrd="0" presId="urn:microsoft.com/office/officeart/2005/8/layout/bList2"/>
    <dgm:cxn modelId="{2E832D7A-4889-4A20-8974-6A97992DC296}" type="presParOf" srcId="{CA8D6062-0113-4A2A-B34A-A98937C80F91}" destId="{1DED3169-168C-4F7A-B506-EA344027033D}" srcOrd="2" destOrd="0" presId="urn:microsoft.com/office/officeart/2005/8/layout/bList2"/>
    <dgm:cxn modelId="{FE5D1D7C-FE0B-4181-8883-B03FC8404699}" type="presParOf" srcId="{CA8D6062-0113-4A2A-B34A-A98937C80F91}" destId="{650DCDFC-10CF-411B-85A8-116452E0B6EF}" srcOrd="3" destOrd="0" presId="urn:microsoft.com/office/officeart/2005/8/layout/bList2"/>
    <dgm:cxn modelId="{032D8A02-1329-4D4E-893B-C2CE4BBF7F28}" type="presParOf" srcId="{481D02C4-84D2-4DC5-AE16-D170DCE5B9AA}" destId="{1070A59D-745C-465C-BC2A-11B3701D29F7}" srcOrd="3" destOrd="0" presId="urn:microsoft.com/office/officeart/2005/8/layout/bList2"/>
    <dgm:cxn modelId="{EC854183-B13E-4FB7-9B09-8DE58CF2CC53}" type="presParOf" srcId="{481D02C4-84D2-4DC5-AE16-D170DCE5B9AA}" destId="{6751CFC7-BE9B-4E9A-BD81-B48A16321174}" srcOrd="4" destOrd="0" presId="urn:microsoft.com/office/officeart/2005/8/layout/bList2"/>
    <dgm:cxn modelId="{46805A9B-2A6F-4023-B753-7CF7894312A6}" type="presParOf" srcId="{6751CFC7-BE9B-4E9A-BD81-B48A16321174}" destId="{897E67DC-74B2-4687-AA87-15646DB0921E}" srcOrd="0" destOrd="0" presId="urn:microsoft.com/office/officeart/2005/8/layout/bList2"/>
    <dgm:cxn modelId="{065C01A7-A4CA-40F7-96EC-E8DD5D823EAD}" type="presParOf" srcId="{6751CFC7-BE9B-4E9A-BD81-B48A16321174}" destId="{7CC891C3-5530-40FE-85E6-4F1DE8A1D3BE}" srcOrd="1" destOrd="0" presId="urn:microsoft.com/office/officeart/2005/8/layout/bList2"/>
    <dgm:cxn modelId="{914FC750-7A20-43DA-8B9D-099FB226FEEF}" type="presParOf" srcId="{6751CFC7-BE9B-4E9A-BD81-B48A16321174}" destId="{A46BA1F3-1A60-4943-922C-5BB68691C8D7}" srcOrd="2" destOrd="0" presId="urn:microsoft.com/office/officeart/2005/8/layout/bList2"/>
    <dgm:cxn modelId="{744BC766-CC6F-4371-93D8-2D4DF9E5052A}" type="presParOf" srcId="{6751CFC7-BE9B-4E9A-BD81-B48A16321174}" destId="{3176AD90-315B-48BF-AEB5-631633A54269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B2BE4E-4195-4F29-BE63-B5630363EAB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85CE37B-7755-4671-AA4A-31E88BE06EC8}">
      <dgm:prSet phldrT="[Text]"/>
      <dgm:spPr/>
      <dgm:t>
        <a:bodyPr/>
        <a:lstStyle/>
        <a:p>
          <a:r>
            <a:rPr lang="en-US" dirty="0" smtClean="0"/>
            <a:t>Design Complexity</a:t>
          </a:r>
        </a:p>
        <a:p>
          <a:r>
            <a:rPr lang="en-US" dirty="0" smtClean="0"/>
            <a:t>Scalar, Vector &amp; Matrix operation, 9 ALUs, 4 Multiplier, ~256 GPRs &amp; Hardware Accelerator like SORT, HISTOGRAM </a:t>
          </a:r>
          <a:r>
            <a:rPr lang="en-US" dirty="0" err="1" smtClean="0"/>
            <a:t>etc</a:t>
          </a:r>
          <a:endParaRPr lang="en-US" dirty="0"/>
        </a:p>
      </dgm:t>
    </dgm:pt>
    <dgm:pt modelId="{321276BF-9CE3-480C-A495-B49A4C2D4498}" type="parTrans" cxnId="{D15E4E15-173E-44D1-A014-1DA93CA489E8}">
      <dgm:prSet/>
      <dgm:spPr/>
      <dgm:t>
        <a:bodyPr/>
        <a:lstStyle/>
        <a:p>
          <a:endParaRPr lang="en-US"/>
        </a:p>
      </dgm:t>
    </dgm:pt>
    <dgm:pt modelId="{C2B20C34-BF0D-4BA3-B259-35E14D21A58D}" type="sibTrans" cxnId="{D15E4E15-173E-44D1-A014-1DA93CA489E8}">
      <dgm:prSet/>
      <dgm:spPr/>
      <dgm:t>
        <a:bodyPr/>
        <a:lstStyle/>
        <a:p>
          <a:endParaRPr lang="en-US"/>
        </a:p>
      </dgm:t>
    </dgm:pt>
    <dgm:pt modelId="{947DDEEA-8E5A-46F5-A56D-40A19A78CBD6}">
      <dgm:prSet phldrT="[Text]" custT="1"/>
      <dgm:spPr/>
      <dgm:t>
        <a:bodyPr/>
        <a:lstStyle/>
        <a:p>
          <a:r>
            <a:rPr lang="en-US" sz="1600" dirty="0" smtClean="0"/>
            <a:t>Verification </a:t>
          </a:r>
        </a:p>
        <a:p>
          <a:r>
            <a:rPr lang="en-US" sz="1600" dirty="0" smtClean="0"/>
            <a:t>30 man weeks of effort, Verification Environment created from Scratch, ~200 test /15 K runs,  ~10 k functional cover points, 200 odd defects were found </a:t>
          </a:r>
        </a:p>
      </dgm:t>
    </dgm:pt>
    <dgm:pt modelId="{3C5F68FC-8D77-44DC-96A3-941BCBA1C593}" type="parTrans" cxnId="{E956D3F3-D6E2-4990-88F4-CA543383C31A}">
      <dgm:prSet/>
      <dgm:spPr/>
      <dgm:t>
        <a:bodyPr/>
        <a:lstStyle/>
        <a:p>
          <a:endParaRPr lang="en-US"/>
        </a:p>
      </dgm:t>
    </dgm:pt>
    <dgm:pt modelId="{15688B0E-1FA0-498E-ABFA-FC6A843BBB63}" type="sibTrans" cxnId="{E956D3F3-D6E2-4990-88F4-CA543383C31A}">
      <dgm:prSet/>
      <dgm:spPr/>
      <dgm:t>
        <a:bodyPr/>
        <a:lstStyle/>
        <a:p>
          <a:endParaRPr lang="en-US"/>
        </a:p>
      </dgm:t>
    </dgm:pt>
    <dgm:pt modelId="{5E3DE507-F87C-4608-A4CA-D6AE8F8DEB63}">
      <dgm:prSet phldrT="[Text]"/>
      <dgm:spPr/>
      <dgm:t>
        <a:bodyPr/>
        <a:lstStyle/>
        <a:p>
          <a:r>
            <a:rPr lang="en-US" dirty="0" smtClean="0"/>
            <a:t>First Pass Success</a:t>
          </a:r>
        </a:p>
        <a:p>
          <a:r>
            <a:rPr lang="en-US" dirty="0" smtClean="0"/>
            <a:t>No additional bugs found after IP signoff.</a:t>
          </a:r>
        </a:p>
        <a:p>
          <a:r>
            <a:rPr lang="en-US" dirty="0" smtClean="0"/>
            <a:t>Silicon has been evaluated - considered to be a first pass success.</a:t>
          </a:r>
          <a:endParaRPr lang="en-US" dirty="0"/>
        </a:p>
      </dgm:t>
    </dgm:pt>
    <dgm:pt modelId="{464B9B12-82AA-46F9-B281-78AA16CD0FAC}" type="parTrans" cxnId="{09D81D25-51F4-4288-874B-5300F89BDAF1}">
      <dgm:prSet/>
      <dgm:spPr/>
      <dgm:t>
        <a:bodyPr/>
        <a:lstStyle/>
        <a:p>
          <a:endParaRPr lang="en-US"/>
        </a:p>
      </dgm:t>
    </dgm:pt>
    <dgm:pt modelId="{65D1E305-39F9-4615-9802-2BB912B63636}" type="sibTrans" cxnId="{09D81D25-51F4-4288-874B-5300F89BDAF1}">
      <dgm:prSet/>
      <dgm:spPr/>
      <dgm:t>
        <a:bodyPr/>
        <a:lstStyle/>
        <a:p>
          <a:endParaRPr lang="en-US"/>
        </a:p>
      </dgm:t>
    </dgm:pt>
    <dgm:pt modelId="{F0325F65-6A19-4C0B-A6BD-5D00FA7F8868}" type="pres">
      <dgm:prSet presAssocID="{9DB2BE4E-4195-4F29-BE63-B5630363EAB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099FAD0-1B15-4399-BB15-00668C88D84A}" type="pres">
      <dgm:prSet presAssocID="{9DB2BE4E-4195-4F29-BE63-B5630363EABA}" presName="Name1" presStyleCnt="0"/>
      <dgm:spPr/>
    </dgm:pt>
    <dgm:pt modelId="{55434559-4F38-41D8-ABAC-075769E9C4CD}" type="pres">
      <dgm:prSet presAssocID="{9DB2BE4E-4195-4F29-BE63-B5630363EABA}" presName="cycle" presStyleCnt="0"/>
      <dgm:spPr/>
    </dgm:pt>
    <dgm:pt modelId="{AD11A43F-2041-4872-9C4B-DF6EA262BB04}" type="pres">
      <dgm:prSet presAssocID="{9DB2BE4E-4195-4F29-BE63-B5630363EABA}" presName="srcNode" presStyleLbl="node1" presStyleIdx="0" presStyleCnt="3"/>
      <dgm:spPr/>
    </dgm:pt>
    <dgm:pt modelId="{934D4154-43EB-4AF3-965F-F8CFD84FFDBF}" type="pres">
      <dgm:prSet presAssocID="{9DB2BE4E-4195-4F29-BE63-B5630363EABA}" presName="conn" presStyleLbl="parChTrans1D2" presStyleIdx="0" presStyleCnt="1"/>
      <dgm:spPr/>
      <dgm:t>
        <a:bodyPr/>
        <a:lstStyle/>
        <a:p>
          <a:endParaRPr lang="en-US"/>
        </a:p>
      </dgm:t>
    </dgm:pt>
    <dgm:pt modelId="{C5A7664B-122A-4124-94B1-C02FF5608E51}" type="pres">
      <dgm:prSet presAssocID="{9DB2BE4E-4195-4F29-BE63-B5630363EABA}" presName="extraNode" presStyleLbl="node1" presStyleIdx="0" presStyleCnt="3"/>
      <dgm:spPr/>
    </dgm:pt>
    <dgm:pt modelId="{DC8B0392-A881-45E7-9E31-3456E8E26E8C}" type="pres">
      <dgm:prSet presAssocID="{9DB2BE4E-4195-4F29-BE63-B5630363EABA}" presName="dstNode" presStyleLbl="node1" presStyleIdx="0" presStyleCnt="3"/>
      <dgm:spPr/>
    </dgm:pt>
    <dgm:pt modelId="{65729BD7-5B0F-4D35-9D0A-89E5B9A643E6}" type="pres">
      <dgm:prSet presAssocID="{785CE37B-7755-4671-AA4A-31E88BE06EC8}" presName="text_1" presStyleLbl="node1" presStyleIdx="0" presStyleCnt="3" custScaleY="106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F5606-B95B-4D72-959A-FEC826CC4BC7}" type="pres">
      <dgm:prSet presAssocID="{785CE37B-7755-4671-AA4A-31E88BE06EC8}" presName="accent_1" presStyleCnt="0"/>
      <dgm:spPr/>
    </dgm:pt>
    <dgm:pt modelId="{FB175753-360B-4FE8-8020-0969829AA977}" type="pres">
      <dgm:prSet presAssocID="{785CE37B-7755-4671-AA4A-31E88BE06EC8}" presName="accentRepeatNode" presStyleLbl="solidFgAcc1" presStyleIdx="0" presStyleCnt="3" custScaleX="104906" custScaleY="104906"/>
      <dgm:spPr/>
    </dgm:pt>
    <dgm:pt modelId="{3C72F59C-E2E6-4313-B0E8-DC25F6729CE1}" type="pres">
      <dgm:prSet presAssocID="{947DDEEA-8E5A-46F5-A56D-40A19A78CBD6}" presName="text_2" presStyleLbl="node1" presStyleIdx="1" presStyleCnt="3" custScaleY="106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B1817-609D-4028-A2CC-B2C06A4FA2A6}" type="pres">
      <dgm:prSet presAssocID="{947DDEEA-8E5A-46F5-A56D-40A19A78CBD6}" presName="accent_2" presStyleCnt="0"/>
      <dgm:spPr/>
    </dgm:pt>
    <dgm:pt modelId="{CC900088-4406-4B68-8E38-F8CC9C7B9C5C}" type="pres">
      <dgm:prSet presAssocID="{947DDEEA-8E5A-46F5-A56D-40A19A78CBD6}" presName="accentRepeatNode" presStyleLbl="solidFgAcc1" presStyleIdx="1" presStyleCnt="3" custScaleX="104906" custScaleY="104906"/>
      <dgm:spPr/>
    </dgm:pt>
    <dgm:pt modelId="{27BEE0CC-5278-46D5-9004-028D668799C8}" type="pres">
      <dgm:prSet presAssocID="{5E3DE507-F87C-4608-A4CA-D6AE8F8DEB63}" presName="text_3" presStyleLbl="node1" presStyleIdx="2" presStyleCnt="3" custScaleY="1065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4D668-B51D-409E-910E-6453E08E23C5}" type="pres">
      <dgm:prSet presAssocID="{5E3DE507-F87C-4608-A4CA-D6AE8F8DEB63}" presName="accent_3" presStyleCnt="0"/>
      <dgm:spPr/>
    </dgm:pt>
    <dgm:pt modelId="{9D526EF5-ACF1-4930-ADBB-B36C209AB26F}" type="pres">
      <dgm:prSet presAssocID="{5E3DE507-F87C-4608-A4CA-D6AE8F8DEB63}" presName="accentRepeatNode" presStyleLbl="solidFgAcc1" presStyleIdx="2" presStyleCnt="3" custScaleX="104906" custScaleY="104906"/>
      <dgm:spPr/>
    </dgm:pt>
  </dgm:ptLst>
  <dgm:cxnLst>
    <dgm:cxn modelId="{863D275C-6595-4D59-A7F0-F0503D9C7B3D}" type="presOf" srcId="{785CE37B-7755-4671-AA4A-31E88BE06EC8}" destId="{65729BD7-5B0F-4D35-9D0A-89E5B9A643E6}" srcOrd="0" destOrd="0" presId="urn:microsoft.com/office/officeart/2008/layout/VerticalCurvedList"/>
    <dgm:cxn modelId="{A0D8B9EA-0141-4F1A-9FF6-A47A1D3BE0EA}" type="presOf" srcId="{5E3DE507-F87C-4608-A4CA-D6AE8F8DEB63}" destId="{27BEE0CC-5278-46D5-9004-028D668799C8}" srcOrd="0" destOrd="0" presId="urn:microsoft.com/office/officeart/2008/layout/VerticalCurvedList"/>
    <dgm:cxn modelId="{44F21D74-47BD-44EC-BE41-1FCD1CBB8E0B}" type="presOf" srcId="{9DB2BE4E-4195-4F29-BE63-B5630363EABA}" destId="{F0325F65-6A19-4C0B-A6BD-5D00FA7F8868}" srcOrd="0" destOrd="0" presId="urn:microsoft.com/office/officeart/2008/layout/VerticalCurvedList"/>
    <dgm:cxn modelId="{E956D3F3-D6E2-4990-88F4-CA543383C31A}" srcId="{9DB2BE4E-4195-4F29-BE63-B5630363EABA}" destId="{947DDEEA-8E5A-46F5-A56D-40A19A78CBD6}" srcOrd="1" destOrd="0" parTransId="{3C5F68FC-8D77-44DC-96A3-941BCBA1C593}" sibTransId="{15688B0E-1FA0-498E-ABFA-FC6A843BBB63}"/>
    <dgm:cxn modelId="{0F47BD16-13DB-4481-9997-A7C22385F0A5}" type="presOf" srcId="{947DDEEA-8E5A-46F5-A56D-40A19A78CBD6}" destId="{3C72F59C-E2E6-4313-B0E8-DC25F6729CE1}" srcOrd="0" destOrd="0" presId="urn:microsoft.com/office/officeart/2008/layout/VerticalCurvedList"/>
    <dgm:cxn modelId="{D15E4E15-173E-44D1-A014-1DA93CA489E8}" srcId="{9DB2BE4E-4195-4F29-BE63-B5630363EABA}" destId="{785CE37B-7755-4671-AA4A-31E88BE06EC8}" srcOrd="0" destOrd="0" parTransId="{321276BF-9CE3-480C-A495-B49A4C2D4498}" sibTransId="{C2B20C34-BF0D-4BA3-B259-35E14D21A58D}"/>
    <dgm:cxn modelId="{8D5B8F3A-AD49-4F2F-AC42-40760EBCF846}" type="presOf" srcId="{C2B20C34-BF0D-4BA3-B259-35E14D21A58D}" destId="{934D4154-43EB-4AF3-965F-F8CFD84FFDBF}" srcOrd="0" destOrd="0" presId="urn:microsoft.com/office/officeart/2008/layout/VerticalCurvedList"/>
    <dgm:cxn modelId="{09D81D25-51F4-4288-874B-5300F89BDAF1}" srcId="{9DB2BE4E-4195-4F29-BE63-B5630363EABA}" destId="{5E3DE507-F87C-4608-A4CA-D6AE8F8DEB63}" srcOrd="2" destOrd="0" parTransId="{464B9B12-82AA-46F9-B281-78AA16CD0FAC}" sibTransId="{65D1E305-39F9-4615-9802-2BB912B63636}"/>
    <dgm:cxn modelId="{58DA44B9-4879-47AF-859A-2D5D3026F905}" type="presParOf" srcId="{F0325F65-6A19-4C0B-A6BD-5D00FA7F8868}" destId="{3099FAD0-1B15-4399-BB15-00668C88D84A}" srcOrd="0" destOrd="0" presId="urn:microsoft.com/office/officeart/2008/layout/VerticalCurvedList"/>
    <dgm:cxn modelId="{1B1CC270-79EF-4E56-BE36-CF65387C0BBC}" type="presParOf" srcId="{3099FAD0-1B15-4399-BB15-00668C88D84A}" destId="{55434559-4F38-41D8-ABAC-075769E9C4CD}" srcOrd="0" destOrd="0" presId="urn:microsoft.com/office/officeart/2008/layout/VerticalCurvedList"/>
    <dgm:cxn modelId="{8376FDB3-6A7F-4CBF-AD2C-12CCFFAD245E}" type="presParOf" srcId="{55434559-4F38-41D8-ABAC-075769E9C4CD}" destId="{AD11A43F-2041-4872-9C4B-DF6EA262BB04}" srcOrd="0" destOrd="0" presId="urn:microsoft.com/office/officeart/2008/layout/VerticalCurvedList"/>
    <dgm:cxn modelId="{496EF585-4BE6-4FCE-AE01-F0BD1F4C8D54}" type="presParOf" srcId="{55434559-4F38-41D8-ABAC-075769E9C4CD}" destId="{934D4154-43EB-4AF3-965F-F8CFD84FFDBF}" srcOrd="1" destOrd="0" presId="urn:microsoft.com/office/officeart/2008/layout/VerticalCurvedList"/>
    <dgm:cxn modelId="{BFA894A8-B1CD-439D-874D-EF044A4930A1}" type="presParOf" srcId="{55434559-4F38-41D8-ABAC-075769E9C4CD}" destId="{C5A7664B-122A-4124-94B1-C02FF5608E51}" srcOrd="2" destOrd="0" presId="urn:microsoft.com/office/officeart/2008/layout/VerticalCurvedList"/>
    <dgm:cxn modelId="{C677D9FE-8C33-4F0C-B5F0-914F00215607}" type="presParOf" srcId="{55434559-4F38-41D8-ABAC-075769E9C4CD}" destId="{DC8B0392-A881-45E7-9E31-3456E8E26E8C}" srcOrd="3" destOrd="0" presId="urn:microsoft.com/office/officeart/2008/layout/VerticalCurvedList"/>
    <dgm:cxn modelId="{4F4C76F4-300E-4D2B-8331-141AE92A20E5}" type="presParOf" srcId="{3099FAD0-1B15-4399-BB15-00668C88D84A}" destId="{65729BD7-5B0F-4D35-9D0A-89E5B9A643E6}" srcOrd="1" destOrd="0" presId="urn:microsoft.com/office/officeart/2008/layout/VerticalCurvedList"/>
    <dgm:cxn modelId="{11F7E792-21A0-41E1-9304-7A947596B8C6}" type="presParOf" srcId="{3099FAD0-1B15-4399-BB15-00668C88D84A}" destId="{729F5606-B95B-4D72-959A-FEC826CC4BC7}" srcOrd="2" destOrd="0" presId="urn:microsoft.com/office/officeart/2008/layout/VerticalCurvedList"/>
    <dgm:cxn modelId="{8D3EBDDC-15D1-41A4-9A4C-167B6FC15F4D}" type="presParOf" srcId="{729F5606-B95B-4D72-959A-FEC826CC4BC7}" destId="{FB175753-360B-4FE8-8020-0969829AA977}" srcOrd="0" destOrd="0" presId="urn:microsoft.com/office/officeart/2008/layout/VerticalCurvedList"/>
    <dgm:cxn modelId="{9EC518A2-63C3-4FAB-A579-5D9F3B548D0B}" type="presParOf" srcId="{3099FAD0-1B15-4399-BB15-00668C88D84A}" destId="{3C72F59C-E2E6-4313-B0E8-DC25F6729CE1}" srcOrd="3" destOrd="0" presId="urn:microsoft.com/office/officeart/2008/layout/VerticalCurvedList"/>
    <dgm:cxn modelId="{8073F509-95FC-4A04-ABE5-FFC619B4AB83}" type="presParOf" srcId="{3099FAD0-1B15-4399-BB15-00668C88D84A}" destId="{E66B1817-609D-4028-A2CC-B2C06A4FA2A6}" srcOrd="4" destOrd="0" presId="urn:microsoft.com/office/officeart/2008/layout/VerticalCurvedList"/>
    <dgm:cxn modelId="{76CF4C7C-C0C9-42D8-994C-53E7CACF7B16}" type="presParOf" srcId="{E66B1817-609D-4028-A2CC-B2C06A4FA2A6}" destId="{CC900088-4406-4B68-8E38-F8CC9C7B9C5C}" srcOrd="0" destOrd="0" presId="urn:microsoft.com/office/officeart/2008/layout/VerticalCurvedList"/>
    <dgm:cxn modelId="{CF2086F7-0F85-48E4-8A50-75A3ADCFBFD0}" type="presParOf" srcId="{3099FAD0-1B15-4399-BB15-00668C88D84A}" destId="{27BEE0CC-5278-46D5-9004-028D668799C8}" srcOrd="5" destOrd="0" presId="urn:microsoft.com/office/officeart/2008/layout/VerticalCurvedList"/>
    <dgm:cxn modelId="{496E7494-4DB7-4539-8285-9ECC1A18DBAF}" type="presParOf" srcId="{3099FAD0-1B15-4399-BB15-00668C88D84A}" destId="{4604D668-B51D-409E-910E-6453E08E23C5}" srcOrd="6" destOrd="0" presId="urn:microsoft.com/office/officeart/2008/layout/VerticalCurvedList"/>
    <dgm:cxn modelId="{150034BD-6054-42DF-BCB3-B5FD4E6C3243}" type="presParOf" srcId="{4604D668-B51D-409E-910E-6453E08E23C5}" destId="{9D526EF5-ACF1-4930-ADBB-B36C209AB2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9175845F-7813-4162-8E43-89DCBF023BA5}" type="datetimeFigureOut">
              <a:rPr lang="de-DE" smtClean="0"/>
              <a:pPr/>
              <a:t>22.08.2015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568AD7C4-ADB3-4393-A709-E94E9DB0B97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74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2038" y="0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A20AF34-6582-494F-851E-89D0463C3413}" type="datetimeFigureOut">
              <a:rPr lang="en-US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95650" y="519113"/>
            <a:ext cx="3457575" cy="2593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66" tIns="46383" rIns="92766" bIns="4638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4888" y="3286205"/>
            <a:ext cx="8039100" cy="3113247"/>
          </a:xfrm>
          <a:prstGeom prst="rect">
            <a:avLst/>
          </a:prstGeom>
        </p:spPr>
        <p:txBody>
          <a:bodyPr vert="horz" lIns="92766" tIns="46383" rIns="92766" bIns="4638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2038" y="6571208"/>
            <a:ext cx="4354512" cy="345917"/>
          </a:xfrm>
          <a:prstGeom prst="rect">
            <a:avLst/>
          </a:prstGeom>
        </p:spPr>
        <p:txBody>
          <a:bodyPr vert="horz" wrap="square" lIns="92766" tIns="46383" rIns="92766" bIns="463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1248D3D-B91D-4C0E-B577-B2CAAE2D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14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248D3D-B91D-4C0E-B577-B2CAAE2DB8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02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096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7696200" y="5867400"/>
            <a:ext cx="14478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dvcon-india-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1344" y="5680309"/>
            <a:ext cx="1833894" cy="1097280"/>
          </a:xfrm>
          <a:prstGeom prst="rect">
            <a:avLst/>
          </a:prstGeom>
        </p:spPr>
      </p:pic>
      <p:pic>
        <p:nvPicPr>
          <p:cNvPr id="11" name="Picture 10" descr="accellera-logo-TM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8454" y="5973178"/>
            <a:ext cx="1463040" cy="8044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A8AA75-262C-4581-B680-B40EED1AE53C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41D75C-4BF4-4FD2-BDFD-6A8F3FBC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495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2209800" cy="365125"/>
          </a:xfrm>
        </p:spPr>
        <p:txBody>
          <a:bodyPr/>
          <a:lstStyle/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C9A6E-F594-49C2-B860-46C046B55A0A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D2C31-2823-4D5C-9492-C333022367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73DBD0-EF53-4770-BD75-2D2F0D6ECE2F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7852F-9151-4853-BCAD-1A8F018BE5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FC4C6-4205-4748-A8A0-C1F8D089C381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C8F293-4BBC-458E-B2BD-F4405770B8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1D31CF-E045-4E65-98EA-1CC49C1609F0}" type="datetime1">
              <a:rPr lang="en-US" smtClean="0"/>
              <a:pPr>
                <a:defRPr/>
              </a:pPr>
              <a:t>8/22/2015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1CC12-8E9A-49BF-AC1E-0475F8BB5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1C8EF-5791-4944-A3D7-8A1B488512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4636B-F294-483D-938B-D9EE100D15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Accellera Systems Initiative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0D12D-C12F-4881-A45D-FFFF9E5E27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ccellera-logo-TM.pn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76200" y="6228949"/>
            <a:ext cx="997851" cy="54864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381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98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6D410-BB1B-47BE-81F8-FA61DEEC5942}" type="datetimeFigureOut">
              <a:rPr lang="en-US" smtClean="0"/>
              <a:pPr/>
              <a:t>8/22/2015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Accellera Systems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 descr="dvcon-india-logo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74204" y="6004667"/>
            <a:ext cx="1291791" cy="7729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4" r:id="rId7"/>
    <p:sldLayoutId id="2147483905" r:id="rId8"/>
    <p:sldLayoutId id="2147483906" r:id="rId9"/>
    <p:sldLayoutId id="2147483907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UVM </a:t>
            </a:r>
            <a:r>
              <a:rPr lang="en-US" b="1" dirty="0" smtClean="0"/>
              <a:t>Based Methodology for </a:t>
            </a:r>
            <a:r>
              <a:rPr lang="en-US" b="1" dirty="0"/>
              <a:t>Processor </a:t>
            </a:r>
            <a:r>
              <a:rPr lang="en-US" b="1" dirty="0" smtClean="0"/>
              <a:t>Verification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Abhineet Bhojak, </a:t>
            </a:r>
            <a:r>
              <a:rPr lang="en-US" dirty="0" err="1" smtClean="0"/>
              <a:t>Tejbal</a:t>
            </a:r>
            <a:r>
              <a:rPr lang="en-US" dirty="0" smtClean="0"/>
              <a:t> Prasad</a:t>
            </a:r>
          </a:p>
          <a:p>
            <a:r>
              <a:rPr lang="en-US" dirty="0" smtClean="0"/>
              <a:t>Freescale Semiconductor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5263464"/>
            <a:ext cx="2819400" cy="866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Debugging Hooks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19201"/>
            <a:ext cx="7162800" cy="49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60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the Proposed </a:t>
            </a:r>
            <a:r>
              <a:rPr lang="en-US" dirty="0"/>
              <a:t>F</a:t>
            </a:r>
            <a:r>
              <a:rPr lang="en-US" dirty="0" smtClean="0"/>
              <a:t>low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2928615"/>
              </p:ext>
            </p:extLst>
          </p:nvPr>
        </p:nvGraphicFramePr>
        <p:xfrm>
          <a:off x="838200" y="1143000"/>
          <a:ext cx="75438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851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hank You</a:t>
            </a:r>
            <a:br>
              <a:rPr lang="en-US" dirty="0" smtClean="0"/>
            </a:br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9127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Processor Verification Challenges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82000" cy="2666999"/>
          </a:xfrm>
        </p:spPr>
        <p:txBody>
          <a:bodyPr/>
          <a:lstStyle/>
          <a:p>
            <a:r>
              <a:rPr lang="en-US" sz="2400" dirty="0" smtClean="0"/>
              <a:t>Presence of multicycle instruction along with single cycle instruction</a:t>
            </a:r>
          </a:p>
          <a:p>
            <a:pPr lvl="1"/>
            <a:r>
              <a:rPr lang="en-US" sz="2200" dirty="0"/>
              <a:t>Various hazards (e.g. WAR,WAW</a:t>
            </a:r>
            <a:r>
              <a:rPr lang="en-US" sz="2200" dirty="0" smtClean="0"/>
              <a:t>)</a:t>
            </a:r>
          </a:p>
          <a:p>
            <a:r>
              <a:rPr lang="en-US" sz="2400" dirty="0"/>
              <a:t>Dedicated Hardware Accelerator</a:t>
            </a:r>
          </a:p>
          <a:p>
            <a:r>
              <a:rPr lang="en-US" sz="2400" dirty="0" smtClean="0"/>
              <a:t>Excessive number of GPR (~200)</a:t>
            </a:r>
          </a:p>
          <a:p>
            <a:r>
              <a:rPr lang="en-US" sz="2400" dirty="0" smtClean="0"/>
              <a:t>Debug hooks for easier debugging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79234737"/>
              </p:ext>
            </p:extLst>
          </p:nvPr>
        </p:nvGraphicFramePr>
        <p:xfrm>
          <a:off x="381000" y="3962400"/>
          <a:ext cx="81534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Technologies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Random test pattern generation (RTPG) and Test plan automation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Combine architecture </a:t>
            </a:r>
            <a:r>
              <a:rPr lang="en-US" dirty="0"/>
              <a:t>specific knowledge and testing knowledge and uses a CSP solver to generate efficient test </a:t>
            </a:r>
            <a:r>
              <a:rPr lang="en-US" dirty="0" smtClean="0"/>
              <a:t>programs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there is a significant learning curve involved to leverage these RTPG’s in an industrial </a:t>
            </a:r>
            <a:r>
              <a:rPr lang="en-US" dirty="0" smtClean="0"/>
              <a:t>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Formal verification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Useful and efficient in some cases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 requires significant mathematics </a:t>
            </a:r>
            <a:r>
              <a:rPr lang="en-US" dirty="0" smtClean="0"/>
              <a:t>skill and computational resources </a:t>
            </a:r>
            <a:r>
              <a:rPr lang="en-US" dirty="0"/>
              <a:t>to relate to the scenarios and analyze </a:t>
            </a:r>
            <a:r>
              <a:rPr lang="en-US" dirty="0" smtClean="0"/>
              <a:t>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Pure directed testing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Gives confidence on different functionalities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Achieving desired coverage may take large amount of time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0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lvl="0" fontAlgn="base"/>
            <a:r>
              <a:rPr lang="en-US" sz="2800" dirty="0"/>
              <a:t>PROPOSED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590800" cy="18519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Layered architecture</a:t>
            </a:r>
          </a:p>
          <a:p>
            <a:pPr lvl="0"/>
            <a:r>
              <a:rPr lang="en-US" sz="2200" dirty="0" smtClean="0"/>
              <a:t>Scenario</a:t>
            </a:r>
          </a:p>
          <a:p>
            <a:r>
              <a:rPr lang="en-US" sz="2200" dirty="0" smtClean="0"/>
              <a:t>Program </a:t>
            </a:r>
            <a:r>
              <a:rPr lang="en-US" sz="2200" dirty="0"/>
              <a:t>Generator</a:t>
            </a:r>
          </a:p>
          <a:p>
            <a:r>
              <a:rPr lang="en-US" sz="2200" dirty="0" smtClean="0"/>
              <a:t>Atomic </a:t>
            </a:r>
            <a:r>
              <a:rPr lang="en-US" sz="2200" dirty="0"/>
              <a:t>Transaction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143000"/>
            <a:ext cx="5181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28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prstClr val="black"/>
                </a:solidFill>
              </a:rPr>
              <a:t>Proposed S</a:t>
            </a:r>
            <a:r>
              <a:rPr lang="en-US" sz="2800" dirty="0" smtClean="0"/>
              <a:t>timulus Generation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972"/>
            <a:ext cx="8229600" cy="685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fine blend of Top Down control and Bottom layer </a:t>
            </a:r>
            <a:r>
              <a:rPr lang="en-US" dirty="0" smtClean="0"/>
              <a:t>intelligence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85808031"/>
              </p:ext>
            </p:extLst>
          </p:nvPr>
        </p:nvGraphicFramePr>
        <p:xfrm>
          <a:off x="609600" y="1828800"/>
          <a:ext cx="7620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776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 </a:t>
            </a:r>
            <a:r>
              <a:rPr lang="en-US" dirty="0" smtClean="0"/>
              <a:t>Layer </a:t>
            </a:r>
            <a:r>
              <a:rPr lang="en-US" dirty="0"/>
              <a:t>I</a:t>
            </a:r>
            <a:r>
              <a:rPr lang="en-US" dirty="0" smtClean="0"/>
              <a:t>ntelligence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457200" y="1696211"/>
            <a:ext cx="2743200" cy="1339849"/>
            <a:chOff x="457200" y="1865376"/>
            <a:chExt cx="2743200" cy="133984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" name="Rectangle 8"/>
            <p:cNvSpPr/>
            <p:nvPr/>
          </p:nvSpPr>
          <p:spPr>
            <a:xfrm>
              <a:off x="457200" y="1865376"/>
              <a:ext cx="2743200" cy="1339849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1584" y="1951038"/>
              <a:ext cx="2667000" cy="121761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Corbel" panose="020B0503020204020204" pitchFamily="34" charset="0"/>
                </a:rPr>
                <a:t>load address1, R3</a:t>
              </a:r>
            </a:p>
            <a:p>
              <a:r>
                <a:rPr lang="en-US" i="1" dirty="0">
                  <a:latin typeface="Corbel" panose="020B0503020204020204" pitchFamily="34" charset="0"/>
                </a:rPr>
                <a:t>load address2, R4</a:t>
              </a:r>
            </a:p>
            <a:p>
              <a:r>
                <a:rPr lang="en-US" i="1" dirty="0" smtClean="0">
                  <a:latin typeface="Corbel" panose="020B0503020204020204" pitchFamily="34" charset="0"/>
                </a:rPr>
                <a:t>add </a:t>
              </a:r>
              <a:r>
                <a:rPr lang="en-US" i="1" dirty="0">
                  <a:latin typeface="Corbel" panose="020B0503020204020204" pitchFamily="34" charset="0"/>
                </a:rPr>
                <a:t>R3, R4, R5</a:t>
              </a:r>
            </a:p>
            <a:p>
              <a:r>
                <a:rPr lang="en-US" i="1" dirty="0" smtClean="0">
                  <a:latin typeface="Corbel" panose="020B0503020204020204" pitchFamily="34" charset="0"/>
                </a:rPr>
                <a:t>store </a:t>
              </a:r>
              <a:r>
                <a:rPr lang="en-US" i="1" dirty="0">
                  <a:latin typeface="Corbel" panose="020B0503020204020204" pitchFamily="34" charset="0"/>
                </a:rPr>
                <a:t>R5, </a:t>
              </a:r>
              <a:r>
                <a:rPr lang="en-US" i="1" dirty="0" smtClean="0">
                  <a:latin typeface="Corbel" panose="020B0503020204020204" pitchFamily="34" charset="0"/>
                </a:rPr>
                <a:t>address3</a:t>
              </a:r>
              <a:endParaRPr lang="en-US" i="1" dirty="0">
                <a:latin typeface="Corbel" panose="020B0503020204020204" pitchFamily="34" charset="0"/>
              </a:endParaRPr>
            </a:p>
          </p:txBody>
        </p:sp>
      </p:grpSp>
      <p:sp>
        <p:nvSpPr>
          <p:cNvPr id="8" name="Line Callout 2 7"/>
          <p:cNvSpPr/>
          <p:nvPr/>
        </p:nvSpPr>
        <p:spPr>
          <a:xfrm>
            <a:off x="4263350" y="2724533"/>
            <a:ext cx="4114800" cy="309625"/>
          </a:xfrm>
          <a:prstGeom prst="borderCallout2">
            <a:avLst>
              <a:gd name="adj1" fmla="val 18750"/>
              <a:gd name="adj2" fmla="val -333"/>
              <a:gd name="adj3" fmla="val 18750"/>
              <a:gd name="adj4" fmla="val -16667"/>
              <a:gd name="adj5" fmla="val -70840"/>
              <a:gd name="adj6" fmla="val -57219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Potential Hazard Candidate</a:t>
            </a:r>
          </a:p>
        </p:txBody>
      </p:sp>
      <p:sp>
        <p:nvSpPr>
          <p:cNvPr id="6" name="7-Point Star 5"/>
          <p:cNvSpPr/>
          <p:nvPr/>
        </p:nvSpPr>
        <p:spPr>
          <a:xfrm>
            <a:off x="3288952" y="1269173"/>
            <a:ext cx="1981200" cy="1096962"/>
          </a:xfrm>
          <a:prstGeom prst="star7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Interesting scenario</a:t>
            </a:r>
            <a:endParaRPr lang="en-US" sz="1600" dirty="0"/>
          </a:p>
        </p:txBody>
      </p:sp>
      <p:sp>
        <p:nvSpPr>
          <p:cNvPr id="13" name="Cloud Callout 12"/>
          <p:cNvSpPr/>
          <p:nvPr/>
        </p:nvSpPr>
        <p:spPr>
          <a:xfrm>
            <a:off x="5486400" y="1066800"/>
            <a:ext cx="3224784" cy="1345375"/>
          </a:xfrm>
          <a:prstGeom prst="cloudCallout">
            <a:avLst>
              <a:gd name="adj1" fmla="val -77345"/>
              <a:gd name="adj2" fmla="val 680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to put in this intelligence w/o complicating constraint solver ? </a:t>
            </a:r>
            <a:endParaRPr lang="en-US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942384160"/>
              </p:ext>
            </p:extLst>
          </p:nvPr>
        </p:nvGraphicFramePr>
        <p:xfrm>
          <a:off x="405384" y="3124200"/>
          <a:ext cx="7748016" cy="3065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971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13" grpId="0" animBg="1"/>
      <p:bldGraphic spid="1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Bottom </a:t>
            </a:r>
            <a:r>
              <a:rPr lang="en-US" dirty="0" smtClean="0"/>
              <a:t>Layer </a:t>
            </a:r>
            <a:r>
              <a:rPr lang="en-US" dirty="0"/>
              <a:t>I</a:t>
            </a:r>
            <a:r>
              <a:rPr lang="en-US" dirty="0" smtClean="0"/>
              <a:t>ntelligence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17638"/>
            <a:ext cx="4191000" cy="432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9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7717" y="1447800"/>
            <a:ext cx="3902883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6019800"/>
            <a:ext cx="26670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Operand Interlinking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576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Bottom layer Intelligence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01394666"/>
              </p:ext>
            </p:extLst>
          </p:nvPr>
        </p:nvGraphicFramePr>
        <p:xfrm>
          <a:off x="533400" y="4495799"/>
          <a:ext cx="8039100" cy="1447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457200" y="1417639"/>
            <a:ext cx="7924800" cy="4373562"/>
            <a:chOff x="152400" y="838200"/>
            <a:chExt cx="8839200" cy="5003022"/>
          </a:xfrm>
        </p:grpSpPr>
        <p:sp>
          <p:nvSpPr>
            <p:cNvPr id="8" name="Rectangle 7"/>
            <p:cNvSpPr/>
            <p:nvPr/>
          </p:nvSpPr>
          <p:spPr>
            <a:xfrm>
              <a:off x="3810000" y="2127250"/>
              <a:ext cx="2819400" cy="193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JMP       </a:t>
              </a:r>
              <a:r>
                <a:rPr lang="en-US" dirty="0">
                  <a:solidFill>
                    <a:schemeClr val="accent1"/>
                  </a:solidFill>
                </a:rPr>
                <a:t>LEN1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10000" y="4191000"/>
              <a:ext cx="2819400" cy="193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JMP       </a:t>
              </a:r>
              <a:r>
                <a:rPr lang="en-US" dirty="0">
                  <a:solidFill>
                    <a:schemeClr val="accent1"/>
                  </a:solidFill>
                </a:rPr>
                <a:t>LEN2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810000" y="3352800"/>
              <a:ext cx="2819400" cy="1936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BZ          </a:t>
              </a:r>
              <a:r>
                <a:rPr lang="en-US" dirty="0">
                  <a:solidFill>
                    <a:srgbClr val="0070C0"/>
                  </a:solidFill>
                </a:rPr>
                <a:t> End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0000" y="3095625"/>
              <a:ext cx="2819400" cy="1920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SUB       </a:t>
              </a:r>
              <a:r>
                <a:rPr lang="en-US" dirty="0">
                  <a:solidFill>
                    <a:srgbClr val="0070C0"/>
                  </a:solidFill>
                </a:rPr>
                <a:t>R1,1</a:t>
              </a: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2965994" y="1151912"/>
              <a:ext cx="1143000" cy="3125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dirty="0"/>
                <a:t>Loop: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0" y="1031875"/>
              <a:ext cx="2819400" cy="1936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MOV     </a:t>
              </a:r>
              <a:r>
                <a:rPr lang="en-US" dirty="0">
                  <a:solidFill>
                    <a:srgbClr val="0070C0"/>
                  </a:solidFill>
                </a:rPr>
                <a:t>R1,VAL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10000" y="5351463"/>
              <a:ext cx="2819400" cy="1936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BNZ       </a:t>
              </a:r>
              <a:r>
                <a:rPr lang="en-US" dirty="0">
                  <a:solidFill>
                    <a:srgbClr val="0070C0"/>
                  </a:solidFill>
                </a:rPr>
                <a:t>Loop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10000" y="5094288"/>
              <a:ext cx="2819400" cy="19208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SUB       </a:t>
              </a:r>
              <a:r>
                <a:rPr lang="en-US" dirty="0">
                  <a:solidFill>
                    <a:srgbClr val="0070C0"/>
                  </a:solidFill>
                </a:rPr>
                <a:t>R1,1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10000" y="5610225"/>
              <a:ext cx="2819400" cy="1920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dirty="0">
                  <a:solidFill>
                    <a:schemeClr val="tx1"/>
                  </a:solidFill>
                </a:rPr>
                <a:t>HALT</a:t>
              </a:r>
            </a:p>
          </p:txBody>
        </p:sp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3014617" y="5528710"/>
              <a:ext cx="1143000" cy="3125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dirty="0"/>
                <a:t>End:</a:t>
              </a:r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52400" y="2449513"/>
              <a:ext cx="2667000" cy="2274887"/>
              <a:chOff x="304800" y="2209079"/>
              <a:chExt cx="2667000" cy="2688503"/>
            </a:xfrm>
          </p:grpSpPr>
          <p:grpSp>
            <p:nvGrpSpPr>
              <p:cNvPr id="33" name="Group 32"/>
              <p:cNvGrpSpPr>
                <a:grpSpLocks/>
              </p:cNvGrpSpPr>
              <p:nvPr/>
            </p:nvGrpSpPr>
            <p:grpSpPr bwMode="auto">
              <a:xfrm>
                <a:off x="381000" y="2209079"/>
                <a:ext cx="2362200" cy="2688503"/>
                <a:chOff x="381000" y="2285279"/>
                <a:chExt cx="2362200" cy="2688503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381000" y="2285279"/>
                  <a:ext cx="2362200" cy="2688503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sp>
              <p:nvSpPr>
                <p:cNvPr id="36" name="TextBox 33"/>
                <p:cNvSpPr txBox="1"/>
                <p:nvPr/>
              </p:nvSpPr>
              <p:spPr>
                <a:xfrm>
                  <a:off x="441326" y="2788084"/>
                  <a:ext cx="1158876" cy="1855497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sz="1400" dirty="0">
                      <a:latin typeface="Arial" charset="0"/>
                    </a:rPr>
                    <a:t>BRANCH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BEQ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BLT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BGT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BN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BC</a:t>
                  </a:r>
                </a:p>
              </p:txBody>
            </p:sp>
            <p:sp>
              <p:nvSpPr>
                <p:cNvPr id="37" name="TextBox 34"/>
                <p:cNvSpPr txBox="1"/>
                <p:nvPr/>
              </p:nvSpPr>
              <p:spPr>
                <a:xfrm>
                  <a:off x="1676400" y="2788084"/>
                  <a:ext cx="914400" cy="185549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+mn-cs"/>
                    </a:defRPr>
                  </a:lvl9pPr>
                </a:lstStyle>
                <a:p>
                  <a:pPr eaLnBrk="1" hangingPunct="1">
                    <a:defRPr/>
                  </a:pPr>
                  <a:r>
                    <a:rPr lang="en-US" sz="1400" dirty="0">
                      <a:latin typeface="Arial" charset="0"/>
                    </a:rPr>
                    <a:t>ALU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ADD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SUB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XOR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OR</a:t>
                  </a:r>
                </a:p>
                <a:p>
                  <a:pPr eaLnBrk="1" hangingPunct="1">
                    <a:buFont typeface="Arial" pitchFamily="34" charset="0"/>
                    <a:buChar char="•"/>
                    <a:defRPr/>
                  </a:pPr>
                  <a:r>
                    <a:rPr lang="en-US" sz="1400" dirty="0">
                      <a:latin typeface="Arial" charset="0"/>
                    </a:rPr>
                    <a:t>CMP</a:t>
                  </a:r>
                </a:p>
              </p:txBody>
            </p:sp>
          </p:grpSp>
          <p:sp>
            <p:nvSpPr>
              <p:cNvPr id="34" name="TextBox 31"/>
              <p:cNvSpPr txBox="1">
                <a:spLocks noChangeArrowheads="1"/>
              </p:cNvSpPr>
              <p:nvPr/>
            </p:nvSpPr>
            <p:spPr bwMode="auto">
              <a:xfrm>
                <a:off x="304800" y="2286001"/>
                <a:ext cx="2667000" cy="40418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pPr eaLnBrk="1" hangingPunct="1"/>
                <a:r>
                  <a:rPr lang="en-US" altLang="en-US" sz="1400" dirty="0"/>
                  <a:t>INSTRUCTION GROUPS</a:t>
                </a:r>
              </a:p>
            </p:txBody>
          </p:sp>
        </p:grpSp>
        <p:cxnSp>
          <p:nvCxnSpPr>
            <p:cNvPr id="19" name="Straight Connector 18"/>
            <p:cNvCxnSpPr/>
            <p:nvPr/>
          </p:nvCxnSpPr>
          <p:spPr>
            <a:xfrm>
              <a:off x="7543800" y="3159125"/>
              <a:ext cx="91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620000" y="5094288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6858000" y="2192338"/>
              <a:ext cx="0" cy="83820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239000" y="4384675"/>
              <a:ext cx="0" cy="579438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V="1">
              <a:off x="7239000" y="1419225"/>
              <a:ext cx="0" cy="2679700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0"/>
            <p:cNvSpPr txBox="1">
              <a:spLocks noChangeArrowheads="1"/>
            </p:cNvSpPr>
            <p:nvPr/>
          </p:nvSpPr>
          <p:spPr bwMode="auto">
            <a:xfrm>
              <a:off x="6858000" y="838200"/>
              <a:ext cx="2133600" cy="54689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/>
                <a:t>Jump Length constraints</a:t>
              </a:r>
            </a:p>
          </p:txBody>
        </p:sp>
        <p:sp>
          <p:nvSpPr>
            <p:cNvPr id="25" name="TextBox 21"/>
            <p:cNvSpPr txBox="1"/>
            <p:nvPr/>
          </p:nvSpPr>
          <p:spPr>
            <a:xfrm>
              <a:off x="6777335" y="2057400"/>
              <a:ext cx="430887" cy="781434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>
                  <a:solidFill>
                    <a:srgbClr val="0070C0"/>
                  </a:solidFill>
                  <a:latin typeface="Arial" charset="0"/>
                </a:rPr>
                <a:t>LEN1</a:t>
              </a:r>
            </a:p>
          </p:txBody>
        </p:sp>
        <p:sp>
          <p:nvSpPr>
            <p:cNvPr id="26" name="TextBox 22"/>
            <p:cNvSpPr txBox="1"/>
            <p:nvPr/>
          </p:nvSpPr>
          <p:spPr>
            <a:xfrm>
              <a:off x="7234535" y="3657601"/>
              <a:ext cx="461665" cy="726830"/>
            </a:xfrm>
            <a:prstGeom prst="rect">
              <a:avLst/>
            </a:prstGeom>
            <a:noFill/>
          </p:spPr>
          <p:txBody>
            <a:bodyPr vert="vert27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600" dirty="0">
                  <a:solidFill>
                    <a:srgbClr val="0070C0"/>
                  </a:solidFill>
                  <a:latin typeface="Arial" charset="0"/>
                </a:rPr>
                <a:t>LEN</a:t>
              </a:r>
              <a:r>
                <a:rPr lang="en-US" dirty="0">
                  <a:solidFill>
                    <a:srgbClr val="0070C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10000" y="1289050"/>
              <a:ext cx="2819400" cy="19367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8" name="TextBox 24"/>
            <p:cNvSpPr txBox="1">
              <a:spLocks noChangeArrowheads="1"/>
            </p:cNvSpPr>
            <p:nvPr/>
          </p:nvSpPr>
          <p:spPr bwMode="auto">
            <a:xfrm>
              <a:off x="7467600" y="2836985"/>
              <a:ext cx="1066800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sz="1600"/>
                <a:t>W-MARK</a:t>
              </a:r>
            </a:p>
          </p:txBody>
        </p:sp>
        <p:sp>
          <p:nvSpPr>
            <p:cNvPr id="29" name="TextBox 25"/>
            <p:cNvSpPr txBox="1">
              <a:spLocks noChangeArrowheads="1"/>
            </p:cNvSpPr>
            <p:nvPr/>
          </p:nvSpPr>
          <p:spPr bwMode="auto">
            <a:xfrm>
              <a:off x="7543800" y="4771292"/>
              <a:ext cx="1066800" cy="33855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sz="1600"/>
                <a:t>LENGTH 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2743200" y="2579688"/>
              <a:ext cx="838200" cy="3222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2743200" y="3675063"/>
              <a:ext cx="762000" cy="258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28"/>
            <p:cNvSpPr txBox="1">
              <a:spLocks noChangeArrowheads="1"/>
            </p:cNvSpPr>
            <p:nvPr/>
          </p:nvSpPr>
          <p:spPr bwMode="auto">
            <a:xfrm>
              <a:off x="2514600" y="3094892"/>
              <a:ext cx="609600" cy="34199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altLang="en-US" sz="1400" dirty="0"/>
                <a:t>FILL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32471" y="5943600"/>
            <a:ext cx="2895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Infinite Loop Avoidance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60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Debugging Hooks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Accellera Systems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20FFD-5868-4678-ACC2-C353669912D5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381536212"/>
              </p:ext>
            </p:extLst>
          </p:nvPr>
        </p:nvGraphicFramePr>
        <p:xfrm>
          <a:off x="609600" y="990600"/>
          <a:ext cx="7391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5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529A4D857314092F8987294A43FD3" ma:contentTypeVersion="0" ma:contentTypeDescription="Create a new document." ma:contentTypeScope="" ma:versionID="b3a40a446e339e50bd650e277a113f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1CAD78-C6F6-407D-A9D5-329355F07703}">
  <ds:schemaRefs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171F2A1-2ACF-4A95-B48F-47B38B7131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1A855BF4-2A99-441B-9566-850307E4F0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645</Words>
  <Application>Microsoft Office PowerPoint</Application>
  <PresentationFormat>On-screen Show (4:3)</PresentationFormat>
  <Paragraphs>152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Office Theme</vt:lpstr>
      <vt:lpstr>A UVM Based Methodology for Processor Verification</vt:lpstr>
      <vt:lpstr>Processor Verification Challenges </vt:lpstr>
      <vt:lpstr>Existing Technologies</vt:lpstr>
      <vt:lpstr>PROPOSED METHODOLOGY</vt:lpstr>
      <vt:lpstr>Proposed Stimulus Generation Flow</vt:lpstr>
      <vt:lpstr>Bottom Layer Intelligence</vt:lpstr>
      <vt:lpstr>Bottom Layer Intelligence</vt:lpstr>
      <vt:lpstr>Bottom layer Intelligence </vt:lpstr>
      <vt:lpstr>Debugging Hooks</vt:lpstr>
      <vt:lpstr>Debugging Hooks</vt:lpstr>
      <vt:lpstr>Evaluation of the Proposed Flow </vt:lpstr>
      <vt:lpstr>Thank You 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2011-11-23T07:37:04Z</dcterms:created>
  <dcterms:modified xsi:type="dcterms:W3CDTF">2015-08-22T09:55:59Z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0x0101004AC529A4D857314092F8987294A43FD3</vt:lpwstr>
  </property>
</Properties>
</file>