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19"/>
  </p:notesMasterIdLst>
  <p:handoutMasterIdLst>
    <p:handoutMasterId r:id="rId20"/>
  </p:handoutMasterIdLst>
  <p:sldIdLst>
    <p:sldId id="501" r:id="rId5"/>
    <p:sldId id="506" r:id="rId6"/>
    <p:sldId id="522" r:id="rId7"/>
    <p:sldId id="523" r:id="rId8"/>
    <p:sldId id="509" r:id="rId9"/>
    <p:sldId id="510" r:id="rId10"/>
    <p:sldId id="525" r:id="rId11"/>
    <p:sldId id="511" r:id="rId12"/>
    <p:sldId id="512" r:id="rId13"/>
    <p:sldId id="513" r:id="rId14"/>
    <p:sldId id="514" r:id="rId15"/>
    <p:sldId id="518" r:id="rId16"/>
    <p:sldId id="515" r:id="rId17"/>
    <p:sldId id="520" r:id="rId18"/>
  </p:sldIdLst>
  <p:sldSz cx="12192000" cy="6858000"/>
  <p:notesSz cx="10048875" cy="6918325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7B9642"/>
    <a:srgbClr val="FF9900"/>
    <a:srgbClr val="385D8A"/>
    <a:srgbClr val="FFFFCC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7" autoAdjust="0"/>
    <p:restoredTop sz="85829" autoAdjust="0"/>
  </p:normalViewPr>
  <p:slideViewPr>
    <p:cSldViewPr>
      <p:cViewPr varScale="1">
        <p:scale>
          <a:sx n="113" d="100"/>
          <a:sy n="113" d="100"/>
        </p:scale>
        <p:origin x="10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6C1C9-8C45-40FE-8376-9F33D30EE52C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8C81F-FE75-40D9-85E6-3D11FABC0147}">
      <dgm:prSet phldrT="[Text]" custT="1"/>
      <dgm:spPr/>
      <dgm:t>
        <a:bodyPr/>
        <a:lstStyle/>
        <a:p>
          <a:r>
            <a:rPr lang="en-US" sz="1800" dirty="0" smtClean="0"/>
            <a:t>Memory Errors</a:t>
          </a:r>
          <a:endParaRPr lang="en-US" sz="1800" dirty="0"/>
        </a:p>
      </dgm:t>
    </dgm:pt>
    <dgm:pt modelId="{0604A6CC-7762-4A2B-9C59-1D306DAA089E}" type="parTrans" cxnId="{314C15BC-C22B-4F76-B6FD-E672E8268EB4}">
      <dgm:prSet/>
      <dgm:spPr/>
      <dgm:t>
        <a:bodyPr/>
        <a:lstStyle/>
        <a:p>
          <a:endParaRPr lang="en-US"/>
        </a:p>
      </dgm:t>
    </dgm:pt>
    <dgm:pt modelId="{F43B175E-3E92-44D8-99E0-3D8D07214F21}" type="sibTrans" cxnId="{314C15BC-C22B-4F76-B6FD-E672E8268EB4}">
      <dgm:prSet/>
      <dgm:spPr/>
      <dgm:t>
        <a:bodyPr/>
        <a:lstStyle/>
        <a:p>
          <a:endParaRPr lang="en-US"/>
        </a:p>
      </dgm:t>
    </dgm:pt>
    <dgm:pt modelId="{873CAFBB-4B54-449C-AE02-B85F1CE8D9F9}">
      <dgm:prSet phldrT="[Text]" custT="1"/>
      <dgm:spPr/>
      <dgm:t>
        <a:bodyPr/>
        <a:lstStyle/>
        <a:p>
          <a:r>
            <a:rPr lang="en-US" sz="1800" dirty="0" smtClean="0"/>
            <a:t>Soft Errors</a:t>
          </a:r>
          <a:endParaRPr lang="en-US" sz="2400" dirty="0"/>
        </a:p>
      </dgm:t>
    </dgm:pt>
    <dgm:pt modelId="{CE8DCB29-67C0-4DF1-941A-5DCAA6E20CAC}" type="parTrans" cxnId="{B17B50A7-54D6-4386-97B6-1F8B27D62DAD}">
      <dgm:prSet/>
      <dgm:spPr/>
      <dgm:t>
        <a:bodyPr/>
        <a:lstStyle/>
        <a:p>
          <a:endParaRPr lang="en-US"/>
        </a:p>
      </dgm:t>
    </dgm:pt>
    <dgm:pt modelId="{9AE70835-4E00-4648-BAB9-78E5C5410524}" type="sibTrans" cxnId="{B17B50A7-54D6-4386-97B6-1F8B27D62DAD}">
      <dgm:prSet/>
      <dgm:spPr/>
      <dgm:t>
        <a:bodyPr/>
        <a:lstStyle/>
        <a:p>
          <a:endParaRPr lang="en-US"/>
        </a:p>
      </dgm:t>
    </dgm:pt>
    <dgm:pt modelId="{4867C266-A7E0-4643-AB73-413277578C03}">
      <dgm:prSet phldrT="[Text]" custT="1"/>
      <dgm:spPr/>
      <dgm:t>
        <a:bodyPr/>
        <a:lstStyle/>
        <a:p>
          <a:r>
            <a:rPr lang="en-US" sz="1800" dirty="0" smtClean="0"/>
            <a:t>Hard Errors</a:t>
          </a:r>
          <a:endParaRPr lang="en-US" sz="1800" dirty="0"/>
        </a:p>
      </dgm:t>
    </dgm:pt>
    <dgm:pt modelId="{199C14E7-A3C9-41F7-88AF-5F987D6C34C5}" type="parTrans" cxnId="{BCC2B194-530A-422E-8FDB-FFABFBAE5D95}">
      <dgm:prSet/>
      <dgm:spPr/>
      <dgm:t>
        <a:bodyPr/>
        <a:lstStyle/>
        <a:p>
          <a:endParaRPr lang="en-US"/>
        </a:p>
      </dgm:t>
    </dgm:pt>
    <dgm:pt modelId="{CC8B92E7-6598-4834-901C-25AEDE51A4F7}" type="sibTrans" cxnId="{BCC2B194-530A-422E-8FDB-FFABFBAE5D95}">
      <dgm:prSet/>
      <dgm:spPr/>
      <dgm:t>
        <a:bodyPr/>
        <a:lstStyle/>
        <a:p>
          <a:endParaRPr lang="en-US"/>
        </a:p>
      </dgm:t>
    </dgm:pt>
    <dgm:pt modelId="{D6065243-B4CC-49F5-B092-25B4DA278B7C}" type="pres">
      <dgm:prSet presAssocID="{2EF6C1C9-8C45-40FE-8376-9F33D30EE5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8847BC-3CF1-4E11-8DA0-93E09D7493F3}" type="pres">
      <dgm:prSet presAssocID="{CF38C81F-FE75-40D9-85E6-3D11FABC0147}" presName="vertOne" presStyleCnt="0"/>
      <dgm:spPr/>
      <dgm:t>
        <a:bodyPr/>
        <a:lstStyle/>
        <a:p>
          <a:endParaRPr lang="en-US"/>
        </a:p>
      </dgm:t>
    </dgm:pt>
    <dgm:pt modelId="{410DC65C-7554-40D5-AD26-D99E75459136}" type="pres">
      <dgm:prSet presAssocID="{CF38C81F-FE75-40D9-85E6-3D11FABC014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8EC1D-CD13-4492-8B16-C699746999F8}" type="pres">
      <dgm:prSet presAssocID="{CF38C81F-FE75-40D9-85E6-3D11FABC0147}" presName="parTransOne" presStyleCnt="0"/>
      <dgm:spPr/>
      <dgm:t>
        <a:bodyPr/>
        <a:lstStyle/>
        <a:p>
          <a:endParaRPr lang="en-US"/>
        </a:p>
      </dgm:t>
    </dgm:pt>
    <dgm:pt modelId="{B3402A6B-F0D8-4C4B-AB83-AC9876520CCB}" type="pres">
      <dgm:prSet presAssocID="{CF38C81F-FE75-40D9-85E6-3D11FABC0147}" presName="horzOne" presStyleCnt="0"/>
      <dgm:spPr/>
      <dgm:t>
        <a:bodyPr/>
        <a:lstStyle/>
        <a:p>
          <a:endParaRPr lang="en-US"/>
        </a:p>
      </dgm:t>
    </dgm:pt>
    <dgm:pt modelId="{D24F3182-EE8D-4B6F-9147-2F2AB4188800}" type="pres">
      <dgm:prSet presAssocID="{873CAFBB-4B54-449C-AE02-B85F1CE8D9F9}" presName="vertTwo" presStyleCnt="0"/>
      <dgm:spPr/>
      <dgm:t>
        <a:bodyPr/>
        <a:lstStyle/>
        <a:p>
          <a:endParaRPr lang="en-US"/>
        </a:p>
      </dgm:t>
    </dgm:pt>
    <dgm:pt modelId="{2F0DC23F-6FED-46A8-9A45-7008B1F0E913}" type="pres">
      <dgm:prSet presAssocID="{873CAFBB-4B54-449C-AE02-B85F1CE8D9F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EB11F-E520-454F-918F-5D4323C8C573}" type="pres">
      <dgm:prSet presAssocID="{873CAFBB-4B54-449C-AE02-B85F1CE8D9F9}" presName="horzTwo" presStyleCnt="0"/>
      <dgm:spPr/>
      <dgm:t>
        <a:bodyPr/>
        <a:lstStyle/>
        <a:p>
          <a:endParaRPr lang="en-US"/>
        </a:p>
      </dgm:t>
    </dgm:pt>
    <dgm:pt modelId="{AC597F2D-7533-41C4-AB6B-2AB1E7A38384}" type="pres">
      <dgm:prSet presAssocID="{9AE70835-4E00-4648-BAB9-78E5C5410524}" presName="sibSpaceTwo" presStyleCnt="0"/>
      <dgm:spPr/>
      <dgm:t>
        <a:bodyPr/>
        <a:lstStyle/>
        <a:p>
          <a:endParaRPr lang="en-US"/>
        </a:p>
      </dgm:t>
    </dgm:pt>
    <dgm:pt modelId="{FB8ACAEC-8DC7-4FCF-B57E-3F0DDA6AAF0B}" type="pres">
      <dgm:prSet presAssocID="{4867C266-A7E0-4643-AB73-413277578C03}" presName="vertTwo" presStyleCnt="0"/>
      <dgm:spPr/>
      <dgm:t>
        <a:bodyPr/>
        <a:lstStyle/>
        <a:p>
          <a:endParaRPr lang="en-US"/>
        </a:p>
      </dgm:t>
    </dgm:pt>
    <dgm:pt modelId="{334A6517-D0D0-405A-BE3D-1F16B1751524}" type="pres">
      <dgm:prSet presAssocID="{4867C266-A7E0-4643-AB73-413277578C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40493-3E6B-46ED-874D-2AAC2953D977}" type="pres">
      <dgm:prSet presAssocID="{4867C266-A7E0-4643-AB73-413277578C03}" presName="horzTwo" presStyleCnt="0"/>
      <dgm:spPr/>
      <dgm:t>
        <a:bodyPr/>
        <a:lstStyle/>
        <a:p>
          <a:endParaRPr lang="en-US"/>
        </a:p>
      </dgm:t>
    </dgm:pt>
  </dgm:ptLst>
  <dgm:cxnLst>
    <dgm:cxn modelId="{A71BCBAC-C363-4050-ADDD-770B893E72CD}" type="presOf" srcId="{873CAFBB-4B54-449C-AE02-B85F1CE8D9F9}" destId="{2F0DC23F-6FED-46A8-9A45-7008B1F0E913}" srcOrd="0" destOrd="0" presId="urn:microsoft.com/office/officeart/2005/8/layout/hierarchy4"/>
    <dgm:cxn modelId="{314C15BC-C22B-4F76-B6FD-E672E8268EB4}" srcId="{2EF6C1C9-8C45-40FE-8376-9F33D30EE52C}" destId="{CF38C81F-FE75-40D9-85E6-3D11FABC0147}" srcOrd="0" destOrd="0" parTransId="{0604A6CC-7762-4A2B-9C59-1D306DAA089E}" sibTransId="{F43B175E-3E92-44D8-99E0-3D8D07214F21}"/>
    <dgm:cxn modelId="{C9CD729C-BC71-4415-B2C2-7372D525CD25}" type="presOf" srcId="{4867C266-A7E0-4643-AB73-413277578C03}" destId="{334A6517-D0D0-405A-BE3D-1F16B1751524}" srcOrd="0" destOrd="0" presId="urn:microsoft.com/office/officeart/2005/8/layout/hierarchy4"/>
    <dgm:cxn modelId="{8EE1F32B-363F-42E6-9AFF-26779D188ADF}" type="presOf" srcId="{CF38C81F-FE75-40D9-85E6-3D11FABC0147}" destId="{410DC65C-7554-40D5-AD26-D99E75459136}" srcOrd="0" destOrd="0" presId="urn:microsoft.com/office/officeart/2005/8/layout/hierarchy4"/>
    <dgm:cxn modelId="{BCC2B194-530A-422E-8FDB-FFABFBAE5D95}" srcId="{CF38C81F-FE75-40D9-85E6-3D11FABC0147}" destId="{4867C266-A7E0-4643-AB73-413277578C03}" srcOrd="1" destOrd="0" parTransId="{199C14E7-A3C9-41F7-88AF-5F987D6C34C5}" sibTransId="{CC8B92E7-6598-4834-901C-25AEDE51A4F7}"/>
    <dgm:cxn modelId="{04E864D8-C308-46AD-B78A-681A7D6CF06A}" type="presOf" srcId="{2EF6C1C9-8C45-40FE-8376-9F33D30EE52C}" destId="{D6065243-B4CC-49F5-B092-25B4DA278B7C}" srcOrd="0" destOrd="0" presId="urn:microsoft.com/office/officeart/2005/8/layout/hierarchy4"/>
    <dgm:cxn modelId="{B17B50A7-54D6-4386-97B6-1F8B27D62DAD}" srcId="{CF38C81F-FE75-40D9-85E6-3D11FABC0147}" destId="{873CAFBB-4B54-449C-AE02-B85F1CE8D9F9}" srcOrd="0" destOrd="0" parTransId="{CE8DCB29-67C0-4DF1-941A-5DCAA6E20CAC}" sibTransId="{9AE70835-4E00-4648-BAB9-78E5C5410524}"/>
    <dgm:cxn modelId="{059F8D7C-E507-4E92-B4D6-CFFCEE85CCE4}" type="presParOf" srcId="{D6065243-B4CC-49F5-B092-25B4DA278B7C}" destId="{E08847BC-3CF1-4E11-8DA0-93E09D7493F3}" srcOrd="0" destOrd="0" presId="urn:microsoft.com/office/officeart/2005/8/layout/hierarchy4"/>
    <dgm:cxn modelId="{03EE7C49-4EC0-4414-94BB-9FFF858396EA}" type="presParOf" srcId="{E08847BC-3CF1-4E11-8DA0-93E09D7493F3}" destId="{410DC65C-7554-40D5-AD26-D99E75459136}" srcOrd="0" destOrd="0" presId="urn:microsoft.com/office/officeart/2005/8/layout/hierarchy4"/>
    <dgm:cxn modelId="{14126E9B-635D-437D-B32F-67BEB0EDB3B2}" type="presParOf" srcId="{E08847BC-3CF1-4E11-8DA0-93E09D7493F3}" destId="{6118EC1D-CD13-4492-8B16-C699746999F8}" srcOrd="1" destOrd="0" presId="urn:microsoft.com/office/officeart/2005/8/layout/hierarchy4"/>
    <dgm:cxn modelId="{743B07E6-70FF-4C32-8BD1-4A2DD0D190D3}" type="presParOf" srcId="{E08847BC-3CF1-4E11-8DA0-93E09D7493F3}" destId="{B3402A6B-F0D8-4C4B-AB83-AC9876520CCB}" srcOrd="2" destOrd="0" presId="urn:microsoft.com/office/officeart/2005/8/layout/hierarchy4"/>
    <dgm:cxn modelId="{74A560CB-1926-423B-A9F0-D02F38D3D17D}" type="presParOf" srcId="{B3402A6B-F0D8-4C4B-AB83-AC9876520CCB}" destId="{D24F3182-EE8D-4B6F-9147-2F2AB4188800}" srcOrd="0" destOrd="0" presId="urn:microsoft.com/office/officeart/2005/8/layout/hierarchy4"/>
    <dgm:cxn modelId="{5637B9CB-5356-4BD9-B999-6ADD3696FCF6}" type="presParOf" srcId="{D24F3182-EE8D-4B6F-9147-2F2AB4188800}" destId="{2F0DC23F-6FED-46A8-9A45-7008B1F0E913}" srcOrd="0" destOrd="0" presId="urn:microsoft.com/office/officeart/2005/8/layout/hierarchy4"/>
    <dgm:cxn modelId="{29A895CD-7391-484B-B6C0-E009C636897F}" type="presParOf" srcId="{D24F3182-EE8D-4B6F-9147-2F2AB4188800}" destId="{580EB11F-E520-454F-918F-5D4323C8C573}" srcOrd="1" destOrd="0" presId="urn:microsoft.com/office/officeart/2005/8/layout/hierarchy4"/>
    <dgm:cxn modelId="{C2F86F26-EE8D-45B2-99CD-6FE6FF580A64}" type="presParOf" srcId="{B3402A6B-F0D8-4C4B-AB83-AC9876520CCB}" destId="{AC597F2D-7533-41C4-AB6B-2AB1E7A38384}" srcOrd="1" destOrd="0" presId="urn:microsoft.com/office/officeart/2005/8/layout/hierarchy4"/>
    <dgm:cxn modelId="{D1948A4A-5BA6-4A4A-84B1-DB062C888017}" type="presParOf" srcId="{B3402A6B-F0D8-4C4B-AB83-AC9876520CCB}" destId="{FB8ACAEC-8DC7-4FCF-B57E-3F0DDA6AAF0B}" srcOrd="2" destOrd="0" presId="urn:microsoft.com/office/officeart/2005/8/layout/hierarchy4"/>
    <dgm:cxn modelId="{6D825C87-2D7F-49F1-907D-6B1973192492}" type="presParOf" srcId="{FB8ACAEC-8DC7-4FCF-B57E-3F0DDA6AAF0B}" destId="{334A6517-D0D0-405A-BE3D-1F16B1751524}" srcOrd="0" destOrd="0" presId="urn:microsoft.com/office/officeart/2005/8/layout/hierarchy4"/>
    <dgm:cxn modelId="{5DBC6417-0AC6-479B-846F-2D1DED4AD0F5}" type="presParOf" srcId="{FB8ACAEC-8DC7-4FCF-B57E-3F0DDA6AAF0B}" destId="{5C240493-3E6B-46ED-874D-2AAC2953D9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176F4-5DE8-4EAA-838E-980314720AA9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10F28E-D258-4A13-A2EB-A88EC159479D}">
      <dgm:prSet phldrT="[Text]"/>
      <dgm:spPr>
        <a:xfrm>
          <a:off x="2497842" y="134471"/>
          <a:ext cx="437498" cy="291665"/>
        </a:xfrm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On-Chip Memory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CF12FF72-A4B7-4C64-8FF0-546458352D7C}" type="parTrans" cxnId="{26F496CD-FB0F-4544-A28C-B2A622973042}">
      <dgm:prSet/>
      <dgm:spPr/>
      <dgm:t>
        <a:bodyPr/>
        <a:lstStyle/>
        <a:p>
          <a:endParaRPr lang="en-US"/>
        </a:p>
      </dgm:t>
    </dgm:pt>
    <dgm:pt modelId="{A40991FF-4F3B-4E60-883D-09D1EEBF57A2}" type="sibTrans" cxnId="{26F496CD-FB0F-4544-A28C-B2A622973042}">
      <dgm:prSet/>
      <dgm:spPr/>
      <dgm:t>
        <a:bodyPr/>
        <a:lstStyle/>
        <a:p>
          <a:endParaRPr lang="en-US"/>
        </a:p>
      </dgm:t>
    </dgm:pt>
    <dgm:pt modelId="{092692F6-B4F4-4EAA-9884-2D614EA58233}">
      <dgm:prSet phldrT="[Text]"/>
      <dgm:spPr>
        <a:xfrm>
          <a:off x="1094200" y="518012"/>
          <a:ext cx="437498" cy="291665"/>
        </a:xfrm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Random Access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9C9DEF6-42A0-406D-84D0-2172B9F2A5D4}" type="parTrans" cxnId="{0A83F2D6-C0E0-45E9-9896-A615EBCEA05B}">
      <dgm:prSet/>
      <dgm:spPr>
        <a:xfrm>
          <a:off x="948367" y="426866"/>
          <a:ext cx="1403642" cy="91874"/>
        </a:xfrm>
      </dgm:spPr>
      <dgm:t>
        <a:bodyPr/>
        <a:lstStyle/>
        <a:p>
          <a:endParaRPr lang="en-US"/>
        </a:p>
      </dgm:t>
    </dgm:pt>
    <dgm:pt modelId="{99798B56-4515-440A-AA58-8180D0AE664E}" type="sibTrans" cxnId="{0A83F2D6-C0E0-45E9-9896-A615EBCEA05B}">
      <dgm:prSet/>
      <dgm:spPr/>
      <dgm:t>
        <a:bodyPr/>
        <a:lstStyle/>
        <a:p>
          <a:endParaRPr lang="en-US"/>
        </a:p>
      </dgm:t>
    </dgm:pt>
    <dgm:pt modelId="{7121DB8E-37E7-4896-A260-F8E2CA96BCCD}">
      <dgm:prSet phldrT="[Text]"/>
      <dgm:spPr>
        <a:xfrm>
          <a:off x="292119" y="901552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SRAM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8CBA4A2-23EF-4504-B42D-B710AE037B7E}" type="parTrans" cxnId="{413177EE-276B-4DFE-823B-D5CFA4A35595}">
      <dgm:prSet/>
      <dgm:spPr>
        <a:xfrm>
          <a:off x="146286" y="810407"/>
          <a:ext cx="802081" cy="91874"/>
        </a:xfrm>
      </dgm:spPr>
      <dgm:t>
        <a:bodyPr/>
        <a:lstStyle/>
        <a:p>
          <a:endParaRPr lang="en-US"/>
        </a:p>
      </dgm:t>
    </dgm:pt>
    <dgm:pt modelId="{0DC0C62F-8D05-4552-9CAD-2051E6415BC1}" type="sibTrans" cxnId="{413177EE-276B-4DFE-823B-D5CFA4A35595}">
      <dgm:prSet/>
      <dgm:spPr/>
      <dgm:t>
        <a:bodyPr/>
        <a:lstStyle/>
        <a:p>
          <a:endParaRPr lang="en-US"/>
        </a:p>
      </dgm:t>
    </dgm:pt>
    <dgm:pt modelId="{BCB76998-672D-4310-A041-6248EEC64248}">
      <dgm:prSet phldrT="[Text]"/>
      <dgm:spPr>
        <a:xfrm>
          <a:off x="1094200" y="901552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MRAM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23D26FE9-EABF-4798-9844-000C88409DDE}" type="parTrans" cxnId="{69A27694-2316-4FCF-A9B9-461A0B287443}">
      <dgm:prSet/>
      <dgm:spPr>
        <a:xfrm>
          <a:off x="902647" y="810407"/>
          <a:ext cx="91440" cy="91874"/>
        </a:xfrm>
      </dgm:spPr>
      <dgm:t>
        <a:bodyPr/>
        <a:lstStyle/>
        <a:p>
          <a:endParaRPr lang="en-US"/>
        </a:p>
      </dgm:t>
    </dgm:pt>
    <dgm:pt modelId="{284FB6F0-661B-40B9-9D87-187B8011F720}" type="sibTrans" cxnId="{69A27694-2316-4FCF-A9B9-461A0B287443}">
      <dgm:prSet/>
      <dgm:spPr/>
      <dgm:t>
        <a:bodyPr/>
        <a:lstStyle/>
        <a:p>
          <a:endParaRPr lang="en-US"/>
        </a:p>
      </dgm:t>
    </dgm:pt>
    <dgm:pt modelId="{C6DA77A6-1405-4053-8370-926536C2C281}">
      <dgm:prSet phldrT="[Text]"/>
      <dgm:spPr>
        <a:xfrm>
          <a:off x="2698363" y="901552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EPROM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7F4485E5-D86B-497F-B178-769A04C9EABB}" type="parTrans" cxnId="{D8562DEF-278C-4CBF-80C4-7B13940170EC}">
      <dgm:prSet/>
      <dgm:spPr>
        <a:xfrm>
          <a:off x="2552530" y="810407"/>
          <a:ext cx="1203121" cy="91874"/>
        </a:xfrm>
      </dgm:spPr>
      <dgm:t>
        <a:bodyPr/>
        <a:lstStyle/>
        <a:p>
          <a:endParaRPr lang="en-US"/>
        </a:p>
      </dgm:t>
    </dgm:pt>
    <dgm:pt modelId="{775DC4EE-5E96-433B-97D2-31188DD83D17}" type="sibTrans" cxnId="{D8562DEF-278C-4CBF-80C4-7B13940170EC}">
      <dgm:prSet/>
      <dgm:spPr/>
      <dgm:t>
        <a:bodyPr/>
        <a:lstStyle/>
        <a:p>
          <a:endParaRPr lang="en-US"/>
        </a:p>
      </dgm:t>
    </dgm:pt>
    <dgm:pt modelId="{59D7884A-177F-4877-AD12-13300471E825}">
      <dgm:prSet phldrT="[Text]"/>
      <dgm:spPr>
        <a:xfrm>
          <a:off x="1896281" y="901552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DRAM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11C60FD2-8544-4316-8B15-717249375CDF}" type="parTrans" cxnId="{669AD398-CFFC-4213-9786-E9DFCCEEAC56}">
      <dgm:prSet/>
      <dgm:spPr>
        <a:xfrm>
          <a:off x="948367" y="810407"/>
          <a:ext cx="802081" cy="91874"/>
        </a:xfrm>
      </dgm:spPr>
      <dgm:t>
        <a:bodyPr/>
        <a:lstStyle/>
        <a:p>
          <a:endParaRPr lang="en-US"/>
        </a:p>
      </dgm:t>
    </dgm:pt>
    <dgm:pt modelId="{DFBB2AD3-A050-4851-A2A2-6A0FC8945637}" type="sibTrans" cxnId="{669AD398-CFFC-4213-9786-E9DFCCEEAC56}">
      <dgm:prSet/>
      <dgm:spPr/>
      <dgm:t>
        <a:bodyPr/>
        <a:lstStyle/>
        <a:p>
          <a:endParaRPr lang="en-US"/>
        </a:p>
      </dgm:t>
    </dgm:pt>
    <dgm:pt modelId="{493D56C2-BEC7-4F6E-AED2-73D826ABFC52}">
      <dgm:prSet phldrT="[Text]"/>
      <dgm:spPr>
        <a:xfrm>
          <a:off x="4302525" y="901552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PROM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2DA9020-D7DA-42F9-B42B-9DF8BC617F1C}" type="parTrans" cxnId="{BC7895BA-295C-4B48-B2B5-9E09194F267F}">
      <dgm:prSet/>
      <dgm:spPr>
        <a:xfrm>
          <a:off x="3755652" y="810407"/>
          <a:ext cx="401040" cy="91874"/>
        </a:xfrm>
      </dgm:spPr>
      <dgm:t>
        <a:bodyPr/>
        <a:lstStyle/>
        <a:p>
          <a:endParaRPr lang="en-US"/>
        </a:p>
      </dgm:t>
    </dgm:pt>
    <dgm:pt modelId="{54C9F065-B061-4DDD-A297-4474E1965BB5}" type="sibTrans" cxnId="{BC7895BA-295C-4B48-B2B5-9E09194F267F}">
      <dgm:prSet/>
      <dgm:spPr/>
      <dgm:t>
        <a:bodyPr/>
        <a:lstStyle/>
        <a:p>
          <a:endParaRPr lang="en-US"/>
        </a:p>
      </dgm:t>
    </dgm:pt>
    <dgm:pt modelId="{0A8E8588-AFB5-46A3-A199-DAA3F50669A0}">
      <dgm:prSet phldrT="[Text]"/>
      <dgm:spPr>
        <a:xfrm>
          <a:off x="5104607" y="901552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FLASH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8184CC8B-56DD-4C51-BEE9-2F68471F8991}" type="parTrans" cxnId="{A7B8BC77-CEBB-40BD-AEC3-793E8D832269}">
      <dgm:prSet/>
      <dgm:spPr>
        <a:xfrm>
          <a:off x="3755652" y="810407"/>
          <a:ext cx="1203121" cy="91874"/>
        </a:xfrm>
      </dgm:spPr>
      <dgm:t>
        <a:bodyPr/>
        <a:lstStyle/>
        <a:p>
          <a:endParaRPr lang="en-US"/>
        </a:p>
      </dgm:t>
    </dgm:pt>
    <dgm:pt modelId="{BCD3AFAF-B16E-4352-84EC-5ED8268B75E6}" type="sibTrans" cxnId="{A7B8BC77-CEBB-40BD-AEC3-793E8D832269}">
      <dgm:prSet/>
      <dgm:spPr/>
      <dgm:t>
        <a:bodyPr/>
        <a:lstStyle/>
        <a:p>
          <a:endParaRPr lang="en-US"/>
        </a:p>
      </dgm:t>
    </dgm:pt>
    <dgm:pt modelId="{D81849B3-D9EB-491E-A7D5-F4EA733A9AF3}">
      <dgm:prSet phldrT="[Text]"/>
      <dgm:spPr>
        <a:xfrm>
          <a:off x="3901485" y="518012"/>
          <a:ext cx="437498" cy="291665"/>
        </a:xfrm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Read-Only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116F746-094A-4A5F-8CA5-1145C404F152}" type="parTrans" cxnId="{204298FF-2305-43D6-B062-849CB97CF18C}">
      <dgm:prSet/>
      <dgm:spPr>
        <a:xfrm>
          <a:off x="2352009" y="426866"/>
          <a:ext cx="1403642" cy="91874"/>
        </a:xfrm>
      </dgm:spPr>
      <dgm:t>
        <a:bodyPr/>
        <a:lstStyle/>
        <a:p>
          <a:endParaRPr lang="en-US"/>
        </a:p>
      </dgm:t>
    </dgm:pt>
    <dgm:pt modelId="{C42D3D9B-7DB5-4343-8C0E-C507FA3D1001}" type="sibTrans" cxnId="{204298FF-2305-43D6-B062-849CB97CF18C}">
      <dgm:prSet/>
      <dgm:spPr/>
      <dgm:t>
        <a:bodyPr/>
        <a:lstStyle/>
        <a:p>
          <a:endParaRPr lang="en-US"/>
        </a:p>
      </dgm:t>
    </dgm:pt>
    <dgm:pt modelId="{61A24074-24A7-4899-B562-74DB2D8D5F7B}">
      <dgm:prSet phldrT="[Text]"/>
      <dgm:spPr>
        <a:xfrm>
          <a:off x="4703566" y="1285093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NAND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EA79C187-2C48-4839-ADC2-2973D0357C91}" type="parTrans" cxnId="{714A5404-391F-4AF5-8CE2-2F7E8687B78C}">
      <dgm:prSet/>
      <dgm:spPr>
        <a:xfrm>
          <a:off x="4557733" y="1193947"/>
          <a:ext cx="401040" cy="91874"/>
        </a:xfrm>
      </dgm:spPr>
      <dgm:t>
        <a:bodyPr/>
        <a:lstStyle/>
        <a:p>
          <a:endParaRPr lang="en-US"/>
        </a:p>
      </dgm:t>
    </dgm:pt>
    <dgm:pt modelId="{C95E66E3-1458-48C7-B1B5-85A2B1431EDF}" type="sibTrans" cxnId="{714A5404-391F-4AF5-8CE2-2F7E8687B78C}">
      <dgm:prSet/>
      <dgm:spPr/>
      <dgm:t>
        <a:bodyPr/>
        <a:lstStyle/>
        <a:p>
          <a:endParaRPr lang="en-US"/>
        </a:p>
      </dgm:t>
    </dgm:pt>
    <dgm:pt modelId="{997C11AC-C861-4691-BE92-32671BA042DF}">
      <dgm:prSet phldrT="[Text]"/>
      <dgm:spPr>
        <a:xfrm>
          <a:off x="5505647" y="1285093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NOR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B82FC7AC-9724-4EA9-8219-D464643C07C7}" type="parTrans" cxnId="{439CD7FD-00F4-4E8A-AB30-AD47B47E3DA5}">
      <dgm:prSet/>
      <dgm:spPr>
        <a:xfrm>
          <a:off x="4958774" y="1193947"/>
          <a:ext cx="401040" cy="91874"/>
        </a:xfrm>
      </dgm:spPr>
      <dgm:t>
        <a:bodyPr/>
        <a:lstStyle/>
        <a:p>
          <a:endParaRPr lang="en-US"/>
        </a:p>
      </dgm:t>
    </dgm:pt>
    <dgm:pt modelId="{A9BFB21A-9844-4BAF-964D-D14AA26A88FD}" type="sibTrans" cxnId="{439CD7FD-00F4-4E8A-AB30-AD47B47E3DA5}">
      <dgm:prSet/>
      <dgm:spPr/>
      <dgm:t>
        <a:bodyPr/>
        <a:lstStyle/>
        <a:p>
          <a:endParaRPr lang="en-US"/>
        </a:p>
      </dgm:t>
    </dgm:pt>
    <dgm:pt modelId="{20B7C29F-B2FD-49A7-A35E-359675E94494}">
      <dgm:prSet phldrT="[Text]"/>
      <dgm:spPr>
        <a:xfrm>
          <a:off x="3500444" y="901552"/>
          <a:ext cx="437498" cy="291665"/>
        </a:xfrm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r>
            <a:rPr lang="en-US" smtClean="0">
              <a:latin typeface="Calibri" panose="020F0502020204030204"/>
              <a:ea typeface="+mn-ea"/>
              <a:cs typeface="+mn-cs"/>
            </a:rPr>
            <a:t>EEPROM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84CA4F46-4D31-4FC3-86A1-1EA23933FE3F}" type="parTrans" cxnId="{82C0CC46-F192-4952-A8D5-60B7B375E94B}">
      <dgm:prSet/>
      <dgm:spPr>
        <a:xfrm>
          <a:off x="3354611" y="810407"/>
          <a:ext cx="401040" cy="91874"/>
        </a:xfrm>
      </dgm:spPr>
      <dgm:t>
        <a:bodyPr/>
        <a:lstStyle/>
        <a:p>
          <a:endParaRPr lang="en-US"/>
        </a:p>
      </dgm:t>
    </dgm:pt>
    <dgm:pt modelId="{5C1A66EF-B767-496D-8318-EE270C317B05}" type="sibTrans" cxnId="{82C0CC46-F192-4952-A8D5-60B7B375E94B}">
      <dgm:prSet/>
      <dgm:spPr/>
      <dgm:t>
        <a:bodyPr/>
        <a:lstStyle/>
        <a:p>
          <a:endParaRPr lang="en-US"/>
        </a:p>
      </dgm:t>
    </dgm:pt>
    <dgm:pt modelId="{826F138B-12CD-465D-A257-A0677979B7D6}" type="pres">
      <dgm:prSet presAssocID="{763176F4-5DE8-4EAA-838E-980314720A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4E735E-5A2A-453D-BA87-2EBF51D84C5B}" type="pres">
      <dgm:prSet presAssocID="{2B10F28E-D258-4A13-A2EB-A88EC159479D}" presName="hierRoot1" presStyleCnt="0"/>
      <dgm:spPr/>
    </dgm:pt>
    <dgm:pt modelId="{53FFC73F-3381-4F43-A7F6-5FD1B9ED6AAA}" type="pres">
      <dgm:prSet presAssocID="{2B10F28E-D258-4A13-A2EB-A88EC159479D}" presName="composite" presStyleCnt="0"/>
      <dgm:spPr/>
    </dgm:pt>
    <dgm:pt modelId="{1D3FD924-E9EC-456F-B4BF-C76E049DB1F6}" type="pres">
      <dgm:prSet presAssocID="{2B10F28E-D258-4A13-A2EB-A88EC159479D}" presName="background" presStyleLbl="node0" presStyleIdx="0" presStyleCnt="1"/>
      <dgm:spPr/>
    </dgm:pt>
    <dgm:pt modelId="{4459FAE7-5910-4C37-9361-0CB5ED0B69CA}" type="pres">
      <dgm:prSet presAssocID="{2B10F28E-D258-4A13-A2EB-A88EC15947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0F976B-CB64-4B82-A209-C68A4A8CA023}" type="pres">
      <dgm:prSet presAssocID="{2B10F28E-D258-4A13-A2EB-A88EC159479D}" presName="hierChild2" presStyleCnt="0"/>
      <dgm:spPr/>
    </dgm:pt>
    <dgm:pt modelId="{927C8E27-2759-4E97-A030-6BA30851E78F}" type="pres">
      <dgm:prSet presAssocID="{A9C9DEF6-42A0-406D-84D0-2172B9F2A5D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1FEC94E-E111-4130-A950-A4BFB8DA84FF}" type="pres">
      <dgm:prSet presAssocID="{092692F6-B4F4-4EAA-9884-2D614EA58233}" presName="hierRoot2" presStyleCnt="0"/>
      <dgm:spPr/>
    </dgm:pt>
    <dgm:pt modelId="{317DE699-E2F2-41C5-9BCF-0D5B68F77FF3}" type="pres">
      <dgm:prSet presAssocID="{092692F6-B4F4-4EAA-9884-2D614EA58233}" presName="composite2" presStyleCnt="0"/>
      <dgm:spPr/>
    </dgm:pt>
    <dgm:pt modelId="{73C8906B-4B95-41AB-8539-00332A311CE7}" type="pres">
      <dgm:prSet presAssocID="{092692F6-B4F4-4EAA-9884-2D614EA58233}" presName="background2" presStyleLbl="node2" presStyleIdx="0" presStyleCnt="2"/>
      <dgm:spPr/>
    </dgm:pt>
    <dgm:pt modelId="{6EFFB7BB-AAD4-428F-A9AB-75014596FE56}" type="pres">
      <dgm:prSet presAssocID="{092692F6-B4F4-4EAA-9884-2D614EA5823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396C9-2383-43C3-A2FA-1817721D94B4}" type="pres">
      <dgm:prSet presAssocID="{092692F6-B4F4-4EAA-9884-2D614EA58233}" presName="hierChild3" presStyleCnt="0"/>
      <dgm:spPr/>
    </dgm:pt>
    <dgm:pt modelId="{EFE28518-0187-4648-BB9F-8B371CA346BE}" type="pres">
      <dgm:prSet presAssocID="{08CBA4A2-23EF-4504-B42D-B710AE037B7E}" presName="Name17" presStyleLbl="parChTrans1D3" presStyleIdx="0" presStyleCnt="7"/>
      <dgm:spPr/>
      <dgm:t>
        <a:bodyPr/>
        <a:lstStyle/>
        <a:p>
          <a:endParaRPr lang="en-US"/>
        </a:p>
      </dgm:t>
    </dgm:pt>
    <dgm:pt modelId="{8F907AEE-5196-4919-8A0D-48E2E1EA72CA}" type="pres">
      <dgm:prSet presAssocID="{7121DB8E-37E7-4896-A260-F8E2CA96BCCD}" presName="hierRoot3" presStyleCnt="0"/>
      <dgm:spPr/>
    </dgm:pt>
    <dgm:pt modelId="{1599D839-C599-4E92-9590-FF5966A2A38F}" type="pres">
      <dgm:prSet presAssocID="{7121DB8E-37E7-4896-A260-F8E2CA96BCCD}" presName="composite3" presStyleCnt="0"/>
      <dgm:spPr/>
    </dgm:pt>
    <dgm:pt modelId="{F41CF23A-CCCE-40FA-ABB0-B2FB4F70ED7D}" type="pres">
      <dgm:prSet presAssocID="{7121DB8E-37E7-4896-A260-F8E2CA96BCCD}" presName="background3" presStyleLbl="node3" presStyleIdx="0" presStyleCnt="7"/>
      <dgm:spPr/>
    </dgm:pt>
    <dgm:pt modelId="{E82640EC-FEA8-4EA8-AE54-A775CC0934E3}" type="pres">
      <dgm:prSet presAssocID="{7121DB8E-37E7-4896-A260-F8E2CA96BCCD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DDB46-8D7D-4309-B85C-FD089749815D}" type="pres">
      <dgm:prSet presAssocID="{7121DB8E-37E7-4896-A260-F8E2CA96BCCD}" presName="hierChild4" presStyleCnt="0"/>
      <dgm:spPr/>
    </dgm:pt>
    <dgm:pt modelId="{73CC6285-389C-40E0-AE1C-EB0F6FCAFAFF}" type="pres">
      <dgm:prSet presAssocID="{23D26FE9-EABF-4798-9844-000C88409DDE}" presName="Name17" presStyleLbl="parChTrans1D3" presStyleIdx="1" presStyleCnt="7"/>
      <dgm:spPr/>
      <dgm:t>
        <a:bodyPr/>
        <a:lstStyle/>
        <a:p>
          <a:endParaRPr lang="en-US"/>
        </a:p>
      </dgm:t>
    </dgm:pt>
    <dgm:pt modelId="{5AD0D495-EC0E-4DBC-AC39-AF11E36DB2D0}" type="pres">
      <dgm:prSet presAssocID="{BCB76998-672D-4310-A041-6248EEC64248}" presName="hierRoot3" presStyleCnt="0"/>
      <dgm:spPr/>
    </dgm:pt>
    <dgm:pt modelId="{ED1EB63A-89CC-4379-B258-C7E2270DE581}" type="pres">
      <dgm:prSet presAssocID="{BCB76998-672D-4310-A041-6248EEC64248}" presName="composite3" presStyleCnt="0"/>
      <dgm:spPr/>
    </dgm:pt>
    <dgm:pt modelId="{2B23D975-137B-4287-A0D4-F8C7DC851089}" type="pres">
      <dgm:prSet presAssocID="{BCB76998-672D-4310-A041-6248EEC64248}" presName="background3" presStyleLbl="node3" presStyleIdx="1" presStyleCnt="7"/>
      <dgm:spPr/>
    </dgm:pt>
    <dgm:pt modelId="{B981927F-FD89-4114-A39F-C95BFA8F0930}" type="pres">
      <dgm:prSet presAssocID="{BCB76998-672D-4310-A041-6248EEC64248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CE414-4327-4610-9291-B154E9D3B37D}" type="pres">
      <dgm:prSet presAssocID="{BCB76998-672D-4310-A041-6248EEC64248}" presName="hierChild4" presStyleCnt="0"/>
      <dgm:spPr/>
    </dgm:pt>
    <dgm:pt modelId="{F534F767-A949-4D69-A161-ADA4B26E5921}" type="pres">
      <dgm:prSet presAssocID="{11C60FD2-8544-4316-8B15-717249375CDF}" presName="Name17" presStyleLbl="parChTrans1D3" presStyleIdx="2" presStyleCnt="7"/>
      <dgm:spPr/>
      <dgm:t>
        <a:bodyPr/>
        <a:lstStyle/>
        <a:p>
          <a:endParaRPr lang="en-US"/>
        </a:p>
      </dgm:t>
    </dgm:pt>
    <dgm:pt modelId="{867F2FA4-803F-4F62-8369-739BB52D6AE9}" type="pres">
      <dgm:prSet presAssocID="{59D7884A-177F-4877-AD12-13300471E825}" presName="hierRoot3" presStyleCnt="0"/>
      <dgm:spPr/>
    </dgm:pt>
    <dgm:pt modelId="{CA13C23F-D336-4983-BF0F-EF0DFD5CB17E}" type="pres">
      <dgm:prSet presAssocID="{59D7884A-177F-4877-AD12-13300471E825}" presName="composite3" presStyleCnt="0"/>
      <dgm:spPr/>
    </dgm:pt>
    <dgm:pt modelId="{68ABC22E-381E-470A-BA47-E8B1660C25E2}" type="pres">
      <dgm:prSet presAssocID="{59D7884A-177F-4877-AD12-13300471E825}" presName="background3" presStyleLbl="node3" presStyleIdx="2" presStyleCnt="7"/>
      <dgm:spPr/>
    </dgm:pt>
    <dgm:pt modelId="{39FCDA39-6921-401C-A29F-E33D6630E871}" type="pres">
      <dgm:prSet presAssocID="{59D7884A-177F-4877-AD12-13300471E825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7B9E51-8AE4-4BAB-BE85-0BE7EF681BC7}" type="pres">
      <dgm:prSet presAssocID="{59D7884A-177F-4877-AD12-13300471E825}" presName="hierChild4" presStyleCnt="0"/>
      <dgm:spPr/>
    </dgm:pt>
    <dgm:pt modelId="{E49EB469-9E17-4230-B268-E433D0D7B8A9}" type="pres">
      <dgm:prSet presAssocID="{6116F746-094A-4A5F-8CA5-1145C404F15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2F366C8-FD6A-448D-9DBB-09035300CA2F}" type="pres">
      <dgm:prSet presAssocID="{D81849B3-D9EB-491E-A7D5-F4EA733A9AF3}" presName="hierRoot2" presStyleCnt="0"/>
      <dgm:spPr/>
    </dgm:pt>
    <dgm:pt modelId="{AD83E609-7657-4A8A-87EB-D17CA836A851}" type="pres">
      <dgm:prSet presAssocID="{D81849B3-D9EB-491E-A7D5-F4EA733A9AF3}" presName="composite2" presStyleCnt="0"/>
      <dgm:spPr/>
    </dgm:pt>
    <dgm:pt modelId="{38D4597D-CD41-4B52-8BE2-BA0C2DFDE42F}" type="pres">
      <dgm:prSet presAssocID="{D81849B3-D9EB-491E-A7D5-F4EA733A9AF3}" presName="background2" presStyleLbl="node2" presStyleIdx="1" presStyleCnt="2"/>
      <dgm:spPr/>
    </dgm:pt>
    <dgm:pt modelId="{C05FCE6F-3254-47EA-9757-92E03875CA41}" type="pres">
      <dgm:prSet presAssocID="{D81849B3-D9EB-491E-A7D5-F4EA733A9AF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7D88F-1976-4DD4-899D-3570106E3DA5}" type="pres">
      <dgm:prSet presAssocID="{D81849B3-D9EB-491E-A7D5-F4EA733A9AF3}" presName="hierChild3" presStyleCnt="0"/>
      <dgm:spPr/>
    </dgm:pt>
    <dgm:pt modelId="{20C8F88F-13DD-4426-8FB0-BB5924106F52}" type="pres">
      <dgm:prSet presAssocID="{7F4485E5-D86B-497F-B178-769A04C9EABB}" presName="Name17" presStyleLbl="parChTrans1D3" presStyleIdx="3" presStyleCnt="7"/>
      <dgm:spPr/>
      <dgm:t>
        <a:bodyPr/>
        <a:lstStyle/>
        <a:p>
          <a:endParaRPr lang="en-US"/>
        </a:p>
      </dgm:t>
    </dgm:pt>
    <dgm:pt modelId="{EBCAEC49-3850-4796-BE61-AC08BBCB0F6A}" type="pres">
      <dgm:prSet presAssocID="{C6DA77A6-1405-4053-8370-926536C2C281}" presName="hierRoot3" presStyleCnt="0"/>
      <dgm:spPr/>
    </dgm:pt>
    <dgm:pt modelId="{A71C3ED9-4814-4AAA-A7E1-A871AC5B42FC}" type="pres">
      <dgm:prSet presAssocID="{C6DA77A6-1405-4053-8370-926536C2C281}" presName="composite3" presStyleCnt="0"/>
      <dgm:spPr/>
    </dgm:pt>
    <dgm:pt modelId="{64CD9102-001D-4208-BB48-DE06E1EE0DD8}" type="pres">
      <dgm:prSet presAssocID="{C6DA77A6-1405-4053-8370-926536C2C281}" presName="background3" presStyleLbl="node3" presStyleIdx="3" presStyleCnt="7"/>
      <dgm:spPr/>
    </dgm:pt>
    <dgm:pt modelId="{4946B5D8-02F2-47E9-88AA-A83F074925CA}" type="pres">
      <dgm:prSet presAssocID="{C6DA77A6-1405-4053-8370-926536C2C281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210CA-9219-4820-B60C-E87B0EB920C2}" type="pres">
      <dgm:prSet presAssocID="{C6DA77A6-1405-4053-8370-926536C2C281}" presName="hierChild4" presStyleCnt="0"/>
      <dgm:spPr/>
    </dgm:pt>
    <dgm:pt modelId="{7B4C01B9-958A-4D3B-A233-0A7A10D2AA9D}" type="pres">
      <dgm:prSet presAssocID="{84CA4F46-4D31-4FC3-86A1-1EA23933FE3F}" presName="Name17" presStyleLbl="parChTrans1D3" presStyleIdx="4" presStyleCnt="7"/>
      <dgm:spPr/>
      <dgm:t>
        <a:bodyPr/>
        <a:lstStyle/>
        <a:p>
          <a:endParaRPr lang="en-US"/>
        </a:p>
      </dgm:t>
    </dgm:pt>
    <dgm:pt modelId="{F549344C-D832-4B6F-9119-21842C24198E}" type="pres">
      <dgm:prSet presAssocID="{20B7C29F-B2FD-49A7-A35E-359675E94494}" presName="hierRoot3" presStyleCnt="0"/>
      <dgm:spPr/>
    </dgm:pt>
    <dgm:pt modelId="{425C00EF-CC1A-4C0C-93F1-7909B46B1960}" type="pres">
      <dgm:prSet presAssocID="{20B7C29F-B2FD-49A7-A35E-359675E94494}" presName="composite3" presStyleCnt="0"/>
      <dgm:spPr/>
    </dgm:pt>
    <dgm:pt modelId="{D6A2DDD2-D926-4EF8-9971-7AC68801AA04}" type="pres">
      <dgm:prSet presAssocID="{20B7C29F-B2FD-49A7-A35E-359675E94494}" presName="background3" presStyleLbl="node3" presStyleIdx="4" presStyleCnt="7"/>
      <dgm:spPr/>
    </dgm:pt>
    <dgm:pt modelId="{AE4274BF-2972-4DAA-A490-B564BA24E1DF}" type="pres">
      <dgm:prSet presAssocID="{20B7C29F-B2FD-49A7-A35E-359675E94494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5205DA-53BF-4A4D-A5F5-717122694ADC}" type="pres">
      <dgm:prSet presAssocID="{20B7C29F-B2FD-49A7-A35E-359675E94494}" presName="hierChild4" presStyleCnt="0"/>
      <dgm:spPr/>
    </dgm:pt>
    <dgm:pt modelId="{9F871252-4C67-4346-AAD5-4C7150CF377A}" type="pres">
      <dgm:prSet presAssocID="{62DA9020-D7DA-42F9-B42B-9DF8BC617F1C}" presName="Name17" presStyleLbl="parChTrans1D3" presStyleIdx="5" presStyleCnt="7"/>
      <dgm:spPr/>
      <dgm:t>
        <a:bodyPr/>
        <a:lstStyle/>
        <a:p>
          <a:endParaRPr lang="en-US"/>
        </a:p>
      </dgm:t>
    </dgm:pt>
    <dgm:pt modelId="{571E6528-C40C-4711-AF4F-ABFB1370FDBD}" type="pres">
      <dgm:prSet presAssocID="{493D56C2-BEC7-4F6E-AED2-73D826ABFC52}" presName="hierRoot3" presStyleCnt="0"/>
      <dgm:spPr/>
    </dgm:pt>
    <dgm:pt modelId="{273A1E32-4AC4-46E2-9EF6-CB294CE05782}" type="pres">
      <dgm:prSet presAssocID="{493D56C2-BEC7-4F6E-AED2-73D826ABFC52}" presName="composite3" presStyleCnt="0"/>
      <dgm:spPr/>
    </dgm:pt>
    <dgm:pt modelId="{FEFF27EC-D518-44FD-8CC2-C7AA7EF19ED5}" type="pres">
      <dgm:prSet presAssocID="{493D56C2-BEC7-4F6E-AED2-73D826ABFC52}" presName="background3" presStyleLbl="node3" presStyleIdx="5" presStyleCnt="7"/>
      <dgm:spPr/>
    </dgm:pt>
    <dgm:pt modelId="{A1A5AA19-1238-4E90-8DE5-3913651C9C5A}" type="pres">
      <dgm:prSet presAssocID="{493D56C2-BEC7-4F6E-AED2-73D826ABFC52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0D215-4EC0-47D1-8740-7B5DA091E40C}" type="pres">
      <dgm:prSet presAssocID="{493D56C2-BEC7-4F6E-AED2-73D826ABFC52}" presName="hierChild4" presStyleCnt="0"/>
      <dgm:spPr/>
    </dgm:pt>
    <dgm:pt modelId="{6161C2CE-7268-4FA8-8603-B2B9AA78EC0B}" type="pres">
      <dgm:prSet presAssocID="{8184CC8B-56DD-4C51-BEE9-2F68471F8991}" presName="Name17" presStyleLbl="parChTrans1D3" presStyleIdx="6" presStyleCnt="7"/>
      <dgm:spPr/>
      <dgm:t>
        <a:bodyPr/>
        <a:lstStyle/>
        <a:p>
          <a:endParaRPr lang="en-US"/>
        </a:p>
      </dgm:t>
    </dgm:pt>
    <dgm:pt modelId="{4692A919-709A-4B47-B013-14A25B48E84A}" type="pres">
      <dgm:prSet presAssocID="{0A8E8588-AFB5-46A3-A199-DAA3F50669A0}" presName="hierRoot3" presStyleCnt="0"/>
      <dgm:spPr/>
    </dgm:pt>
    <dgm:pt modelId="{A09F5B3D-6803-4FFD-84C2-BC12B5BF677E}" type="pres">
      <dgm:prSet presAssocID="{0A8E8588-AFB5-46A3-A199-DAA3F50669A0}" presName="composite3" presStyleCnt="0"/>
      <dgm:spPr/>
    </dgm:pt>
    <dgm:pt modelId="{C6B83194-9320-4BCA-BF20-1C35710B0490}" type="pres">
      <dgm:prSet presAssocID="{0A8E8588-AFB5-46A3-A199-DAA3F50669A0}" presName="background3" presStyleLbl="node3" presStyleIdx="6" presStyleCnt="7"/>
      <dgm:spPr/>
    </dgm:pt>
    <dgm:pt modelId="{7C445EED-3A05-41F4-BCAA-C54FDB18F210}" type="pres">
      <dgm:prSet presAssocID="{0A8E8588-AFB5-46A3-A199-DAA3F50669A0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8719B4-5FA0-4B7C-B6C0-7C1CF3A0731C}" type="pres">
      <dgm:prSet presAssocID="{0A8E8588-AFB5-46A3-A199-DAA3F50669A0}" presName="hierChild4" presStyleCnt="0"/>
      <dgm:spPr/>
    </dgm:pt>
    <dgm:pt modelId="{3B27FA5B-7322-4A8A-8E1D-10C13AABA18B}" type="pres">
      <dgm:prSet presAssocID="{EA79C187-2C48-4839-ADC2-2973D0357C91}" presName="Name23" presStyleLbl="parChTrans1D4" presStyleIdx="0" presStyleCnt="2"/>
      <dgm:spPr/>
      <dgm:t>
        <a:bodyPr/>
        <a:lstStyle/>
        <a:p>
          <a:endParaRPr lang="en-US"/>
        </a:p>
      </dgm:t>
    </dgm:pt>
    <dgm:pt modelId="{7F2E3D02-4785-4410-A3B9-0FF495BA8400}" type="pres">
      <dgm:prSet presAssocID="{61A24074-24A7-4899-B562-74DB2D8D5F7B}" presName="hierRoot4" presStyleCnt="0"/>
      <dgm:spPr/>
    </dgm:pt>
    <dgm:pt modelId="{5FCC8B50-739B-40E4-AE9D-1C92C6562351}" type="pres">
      <dgm:prSet presAssocID="{61A24074-24A7-4899-B562-74DB2D8D5F7B}" presName="composite4" presStyleCnt="0"/>
      <dgm:spPr/>
    </dgm:pt>
    <dgm:pt modelId="{305CFA95-C06E-46F5-8B34-7E4EB558EE8A}" type="pres">
      <dgm:prSet presAssocID="{61A24074-24A7-4899-B562-74DB2D8D5F7B}" presName="background4" presStyleLbl="node4" presStyleIdx="0" presStyleCnt="2"/>
      <dgm:spPr/>
    </dgm:pt>
    <dgm:pt modelId="{0F6356B5-C7B7-443F-B10A-F890A396DE17}" type="pres">
      <dgm:prSet presAssocID="{61A24074-24A7-4899-B562-74DB2D8D5F7B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4A8DA-1991-4F95-A3D8-00C49AA3B7FA}" type="pres">
      <dgm:prSet presAssocID="{61A24074-24A7-4899-B562-74DB2D8D5F7B}" presName="hierChild5" presStyleCnt="0"/>
      <dgm:spPr/>
    </dgm:pt>
    <dgm:pt modelId="{6FC48FF4-0A85-4051-9DDB-1A79F5456608}" type="pres">
      <dgm:prSet presAssocID="{B82FC7AC-9724-4EA9-8219-D464643C07C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D77F6A2D-7C84-49B2-92F3-7C45D4C1D7A7}" type="pres">
      <dgm:prSet presAssocID="{997C11AC-C861-4691-BE92-32671BA042DF}" presName="hierRoot4" presStyleCnt="0"/>
      <dgm:spPr/>
    </dgm:pt>
    <dgm:pt modelId="{37BDD59F-A292-470C-ACFA-FA1DB1666C30}" type="pres">
      <dgm:prSet presAssocID="{997C11AC-C861-4691-BE92-32671BA042DF}" presName="composite4" presStyleCnt="0"/>
      <dgm:spPr/>
    </dgm:pt>
    <dgm:pt modelId="{11F42178-661D-4F01-B575-CD46F0369E9A}" type="pres">
      <dgm:prSet presAssocID="{997C11AC-C861-4691-BE92-32671BA042DF}" presName="background4" presStyleLbl="node4" presStyleIdx="1" presStyleCnt="2"/>
      <dgm:spPr/>
    </dgm:pt>
    <dgm:pt modelId="{9C7586AC-55DB-4B51-8481-0C3F8BD273A9}" type="pres">
      <dgm:prSet presAssocID="{997C11AC-C861-4691-BE92-32671BA042DF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3EA0B7-B7FA-4AD9-A08C-A82A0C09579D}" type="pres">
      <dgm:prSet presAssocID="{997C11AC-C861-4691-BE92-32671BA042DF}" presName="hierChild5" presStyleCnt="0"/>
      <dgm:spPr/>
    </dgm:pt>
  </dgm:ptLst>
  <dgm:cxnLst>
    <dgm:cxn modelId="{07A34A65-3F5C-47A1-B987-162626E16B6B}" type="presOf" srcId="{2B10F28E-D258-4A13-A2EB-A88EC159479D}" destId="{4459FAE7-5910-4C37-9361-0CB5ED0B69CA}" srcOrd="0" destOrd="0" presId="urn:microsoft.com/office/officeart/2005/8/layout/hierarchy1"/>
    <dgm:cxn modelId="{40221467-B66E-4461-AD01-99A9997D2CC1}" type="presOf" srcId="{997C11AC-C861-4691-BE92-32671BA042DF}" destId="{9C7586AC-55DB-4B51-8481-0C3F8BD273A9}" srcOrd="0" destOrd="0" presId="urn:microsoft.com/office/officeart/2005/8/layout/hierarchy1"/>
    <dgm:cxn modelId="{807944B0-0367-497F-A397-1104FFEE0152}" type="presOf" srcId="{C6DA77A6-1405-4053-8370-926536C2C281}" destId="{4946B5D8-02F2-47E9-88AA-A83F074925CA}" srcOrd="0" destOrd="0" presId="urn:microsoft.com/office/officeart/2005/8/layout/hierarchy1"/>
    <dgm:cxn modelId="{8240E487-B925-41E7-9A6E-391BC81FC357}" type="presOf" srcId="{8184CC8B-56DD-4C51-BEE9-2F68471F8991}" destId="{6161C2CE-7268-4FA8-8603-B2B9AA78EC0B}" srcOrd="0" destOrd="0" presId="urn:microsoft.com/office/officeart/2005/8/layout/hierarchy1"/>
    <dgm:cxn modelId="{688416E0-2E4F-47E3-9ED6-12B7E35D1644}" type="presOf" srcId="{7121DB8E-37E7-4896-A260-F8E2CA96BCCD}" destId="{E82640EC-FEA8-4EA8-AE54-A775CC0934E3}" srcOrd="0" destOrd="0" presId="urn:microsoft.com/office/officeart/2005/8/layout/hierarchy1"/>
    <dgm:cxn modelId="{A7B8BC77-CEBB-40BD-AEC3-793E8D832269}" srcId="{D81849B3-D9EB-491E-A7D5-F4EA733A9AF3}" destId="{0A8E8588-AFB5-46A3-A199-DAA3F50669A0}" srcOrd="3" destOrd="0" parTransId="{8184CC8B-56DD-4C51-BEE9-2F68471F8991}" sibTransId="{BCD3AFAF-B16E-4352-84EC-5ED8268B75E6}"/>
    <dgm:cxn modelId="{69A27694-2316-4FCF-A9B9-461A0B287443}" srcId="{092692F6-B4F4-4EAA-9884-2D614EA58233}" destId="{BCB76998-672D-4310-A041-6248EEC64248}" srcOrd="1" destOrd="0" parTransId="{23D26FE9-EABF-4798-9844-000C88409DDE}" sibTransId="{284FB6F0-661B-40B9-9D87-187B8011F720}"/>
    <dgm:cxn modelId="{1E33E1CF-52C2-4123-8E24-D6689802754D}" type="presOf" srcId="{D81849B3-D9EB-491E-A7D5-F4EA733A9AF3}" destId="{C05FCE6F-3254-47EA-9757-92E03875CA41}" srcOrd="0" destOrd="0" presId="urn:microsoft.com/office/officeart/2005/8/layout/hierarchy1"/>
    <dgm:cxn modelId="{AD38A362-A333-428A-A300-36E6757A363F}" type="presOf" srcId="{A9C9DEF6-42A0-406D-84D0-2172B9F2A5D4}" destId="{927C8E27-2759-4E97-A030-6BA30851E78F}" srcOrd="0" destOrd="0" presId="urn:microsoft.com/office/officeart/2005/8/layout/hierarchy1"/>
    <dgm:cxn modelId="{0A83F2D6-C0E0-45E9-9896-A615EBCEA05B}" srcId="{2B10F28E-D258-4A13-A2EB-A88EC159479D}" destId="{092692F6-B4F4-4EAA-9884-2D614EA58233}" srcOrd="0" destOrd="0" parTransId="{A9C9DEF6-42A0-406D-84D0-2172B9F2A5D4}" sibTransId="{99798B56-4515-440A-AA58-8180D0AE664E}"/>
    <dgm:cxn modelId="{413177EE-276B-4DFE-823B-D5CFA4A35595}" srcId="{092692F6-B4F4-4EAA-9884-2D614EA58233}" destId="{7121DB8E-37E7-4896-A260-F8E2CA96BCCD}" srcOrd="0" destOrd="0" parTransId="{08CBA4A2-23EF-4504-B42D-B710AE037B7E}" sibTransId="{0DC0C62F-8D05-4552-9CAD-2051E6415BC1}"/>
    <dgm:cxn modelId="{BDAB49E4-1A54-4588-952E-5B2CD4760540}" type="presOf" srcId="{20B7C29F-B2FD-49A7-A35E-359675E94494}" destId="{AE4274BF-2972-4DAA-A490-B564BA24E1DF}" srcOrd="0" destOrd="0" presId="urn:microsoft.com/office/officeart/2005/8/layout/hierarchy1"/>
    <dgm:cxn modelId="{63B25652-8ED7-47FD-9D4A-ABC573580442}" type="presOf" srcId="{08CBA4A2-23EF-4504-B42D-B710AE037B7E}" destId="{EFE28518-0187-4648-BB9F-8B371CA346BE}" srcOrd="0" destOrd="0" presId="urn:microsoft.com/office/officeart/2005/8/layout/hierarchy1"/>
    <dgm:cxn modelId="{F6CD5BC1-3E02-4199-87C7-DD7A99599B7E}" type="presOf" srcId="{763176F4-5DE8-4EAA-838E-980314720AA9}" destId="{826F138B-12CD-465D-A257-A0677979B7D6}" srcOrd="0" destOrd="0" presId="urn:microsoft.com/office/officeart/2005/8/layout/hierarchy1"/>
    <dgm:cxn modelId="{51C2C51D-FC52-448B-A314-B0E4D865BC35}" type="presOf" srcId="{493D56C2-BEC7-4F6E-AED2-73D826ABFC52}" destId="{A1A5AA19-1238-4E90-8DE5-3913651C9C5A}" srcOrd="0" destOrd="0" presId="urn:microsoft.com/office/officeart/2005/8/layout/hierarchy1"/>
    <dgm:cxn modelId="{D8562DEF-278C-4CBF-80C4-7B13940170EC}" srcId="{D81849B3-D9EB-491E-A7D5-F4EA733A9AF3}" destId="{C6DA77A6-1405-4053-8370-926536C2C281}" srcOrd="0" destOrd="0" parTransId="{7F4485E5-D86B-497F-B178-769A04C9EABB}" sibTransId="{775DC4EE-5E96-433B-97D2-31188DD83D17}"/>
    <dgm:cxn modelId="{439CD7FD-00F4-4E8A-AB30-AD47B47E3DA5}" srcId="{0A8E8588-AFB5-46A3-A199-DAA3F50669A0}" destId="{997C11AC-C861-4691-BE92-32671BA042DF}" srcOrd="1" destOrd="0" parTransId="{B82FC7AC-9724-4EA9-8219-D464643C07C7}" sibTransId="{A9BFB21A-9844-4BAF-964D-D14AA26A88FD}"/>
    <dgm:cxn modelId="{8E81B8C3-62F8-4139-8F77-5331483D64D5}" type="presOf" srcId="{59D7884A-177F-4877-AD12-13300471E825}" destId="{39FCDA39-6921-401C-A29F-E33D6630E871}" srcOrd="0" destOrd="0" presId="urn:microsoft.com/office/officeart/2005/8/layout/hierarchy1"/>
    <dgm:cxn modelId="{1562A65B-8BE3-4369-B3E4-1201FF7018DA}" type="presOf" srcId="{23D26FE9-EABF-4798-9844-000C88409DDE}" destId="{73CC6285-389C-40E0-AE1C-EB0F6FCAFAFF}" srcOrd="0" destOrd="0" presId="urn:microsoft.com/office/officeart/2005/8/layout/hierarchy1"/>
    <dgm:cxn modelId="{714A5404-391F-4AF5-8CE2-2F7E8687B78C}" srcId="{0A8E8588-AFB5-46A3-A199-DAA3F50669A0}" destId="{61A24074-24A7-4899-B562-74DB2D8D5F7B}" srcOrd="0" destOrd="0" parTransId="{EA79C187-2C48-4839-ADC2-2973D0357C91}" sibTransId="{C95E66E3-1458-48C7-B1B5-85A2B1431EDF}"/>
    <dgm:cxn modelId="{2B48BC0D-21BA-421C-A764-34276BF9DF9E}" type="presOf" srcId="{6116F746-094A-4A5F-8CA5-1145C404F152}" destId="{E49EB469-9E17-4230-B268-E433D0D7B8A9}" srcOrd="0" destOrd="0" presId="urn:microsoft.com/office/officeart/2005/8/layout/hierarchy1"/>
    <dgm:cxn modelId="{35CAF15D-D448-444C-ACF7-9D2144817006}" type="presOf" srcId="{84CA4F46-4D31-4FC3-86A1-1EA23933FE3F}" destId="{7B4C01B9-958A-4D3B-A233-0A7A10D2AA9D}" srcOrd="0" destOrd="0" presId="urn:microsoft.com/office/officeart/2005/8/layout/hierarchy1"/>
    <dgm:cxn modelId="{669AD398-CFFC-4213-9786-E9DFCCEEAC56}" srcId="{092692F6-B4F4-4EAA-9884-2D614EA58233}" destId="{59D7884A-177F-4877-AD12-13300471E825}" srcOrd="2" destOrd="0" parTransId="{11C60FD2-8544-4316-8B15-717249375CDF}" sibTransId="{DFBB2AD3-A050-4851-A2A2-6A0FC8945637}"/>
    <dgm:cxn modelId="{82C0CC46-F192-4952-A8D5-60B7B375E94B}" srcId="{D81849B3-D9EB-491E-A7D5-F4EA733A9AF3}" destId="{20B7C29F-B2FD-49A7-A35E-359675E94494}" srcOrd="1" destOrd="0" parTransId="{84CA4F46-4D31-4FC3-86A1-1EA23933FE3F}" sibTransId="{5C1A66EF-B767-496D-8318-EE270C317B05}"/>
    <dgm:cxn modelId="{4B0953E8-9B20-444A-8C99-F2B7CD3CBEC4}" type="presOf" srcId="{092692F6-B4F4-4EAA-9884-2D614EA58233}" destId="{6EFFB7BB-AAD4-428F-A9AB-75014596FE56}" srcOrd="0" destOrd="0" presId="urn:microsoft.com/office/officeart/2005/8/layout/hierarchy1"/>
    <dgm:cxn modelId="{26F496CD-FB0F-4544-A28C-B2A622973042}" srcId="{763176F4-5DE8-4EAA-838E-980314720AA9}" destId="{2B10F28E-D258-4A13-A2EB-A88EC159479D}" srcOrd="0" destOrd="0" parTransId="{CF12FF72-A4B7-4C64-8FF0-546458352D7C}" sibTransId="{A40991FF-4F3B-4E60-883D-09D1EEBF57A2}"/>
    <dgm:cxn modelId="{204298FF-2305-43D6-B062-849CB97CF18C}" srcId="{2B10F28E-D258-4A13-A2EB-A88EC159479D}" destId="{D81849B3-D9EB-491E-A7D5-F4EA733A9AF3}" srcOrd="1" destOrd="0" parTransId="{6116F746-094A-4A5F-8CA5-1145C404F152}" sibTransId="{C42D3D9B-7DB5-4343-8C0E-C507FA3D1001}"/>
    <dgm:cxn modelId="{25E74CD7-112A-45B6-91FA-08358D782A0A}" type="presOf" srcId="{62DA9020-D7DA-42F9-B42B-9DF8BC617F1C}" destId="{9F871252-4C67-4346-AAD5-4C7150CF377A}" srcOrd="0" destOrd="0" presId="urn:microsoft.com/office/officeart/2005/8/layout/hierarchy1"/>
    <dgm:cxn modelId="{88B3CFCE-E400-49DE-BF37-CFF40058A2A7}" type="presOf" srcId="{B82FC7AC-9724-4EA9-8219-D464643C07C7}" destId="{6FC48FF4-0A85-4051-9DDB-1A79F5456608}" srcOrd="0" destOrd="0" presId="urn:microsoft.com/office/officeart/2005/8/layout/hierarchy1"/>
    <dgm:cxn modelId="{6A8EEFCB-43BE-4487-893C-0F95446EA81F}" type="presOf" srcId="{0A8E8588-AFB5-46A3-A199-DAA3F50669A0}" destId="{7C445EED-3A05-41F4-BCAA-C54FDB18F210}" srcOrd="0" destOrd="0" presId="urn:microsoft.com/office/officeart/2005/8/layout/hierarchy1"/>
    <dgm:cxn modelId="{3309CB5F-6EA5-437F-B4AF-FB893CCE5963}" type="presOf" srcId="{61A24074-24A7-4899-B562-74DB2D8D5F7B}" destId="{0F6356B5-C7B7-443F-B10A-F890A396DE17}" srcOrd="0" destOrd="0" presId="urn:microsoft.com/office/officeart/2005/8/layout/hierarchy1"/>
    <dgm:cxn modelId="{4D76DFAE-18B6-4489-8C42-21D9E6047D79}" type="presOf" srcId="{BCB76998-672D-4310-A041-6248EEC64248}" destId="{B981927F-FD89-4114-A39F-C95BFA8F0930}" srcOrd="0" destOrd="0" presId="urn:microsoft.com/office/officeart/2005/8/layout/hierarchy1"/>
    <dgm:cxn modelId="{BC7895BA-295C-4B48-B2B5-9E09194F267F}" srcId="{D81849B3-D9EB-491E-A7D5-F4EA733A9AF3}" destId="{493D56C2-BEC7-4F6E-AED2-73D826ABFC52}" srcOrd="2" destOrd="0" parTransId="{62DA9020-D7DA-42F9-B42B-9DF8BC617F1C}" sibTransId="{54C9F065-B061-4DDD-A297-4474E1965BB5}"/>
    <dgm:cxn modelId="{40953AF4-E1B7-4152-BA3A-AFE680A82744}" type="presOf" srcId="{EA79C187-2C48-4839-ADC2-2973D0357C91}" destId="{3B27FA5B-7322-4A8A-8E1D-10C13AABA18B}" srcOrd="0" destOrd="0" presId="urn:microsoft.com/office/officeart/2005/8/layout/hierarchy1"/>
    <dgm:cxn modelId="{0F84FE70-648F-443D-8C22-6964A27EF601}" type="presOf" srcId="{7F4485E5-D86B-497F-B178-769A04C9EABB}" destId="{20C8F88F-13DD-4426-8FB0-BB5924106F52}" srcOrd="0" destOrd="0" presId="urn:microsoft.com/office/officeart/2005/8/layout/hierarchy1"/>
    <dgm:cxn modelId="{78D2F753-FDBF-450D-9A75-2A538318DEF7}" type="presOf" srcId="{11C60FD2-8544-4316-8B15-717249375CDF}" destId="{F534F767-A949-4D69-A161-ADA4B26E5921}" srcOrd="0" destOrd="0" presId="urn:microsoft.com/office/officeart/2005/8/layout/hierarchy1"/>
    <dgm:cxn modelId="{32958C17-4E5C-4033-A99B-F0A2ADC146A5}" type="presParOf" srcId="{826F138B-12CD-465D-A257-A0677979B7D6}" destId="{964E735E-5A2A-453D-BA87-2EBF51D84C5B}" srcOrd="0" destOrd="0" presId="urn:microsoft.com/office/officeart/2005/8/layout/hierarchy1"/>
    <dgm:cxn modelId="{693CFCAE-3A26-48D2-A6DE-2DEB16A95AF6}" type="presParOf" srcId="{964E735E-5A2A-453D-BA87-2EBF51D84C5B}" destId="{53FFC73F-3381-4F43-A7F6-5FD1B9ED6AAA}" srcOrd="0" destOrd="0" presId="urn:microsoft.com/office/officeart/2005/8/layout/hierarchy1"/>
    <dgm:cxn modelId="{05646008-2C7E-4011-9E42-22778D6995A0}" type="presParOf" srcId="{53FFC73F-3381-4F43-A7F6-5FD1B9ED6AAA}" destId="{1D3FD924-E9EC-456F-B4BF-C76E049DB1F6}" srcOrd="0" destOrd="0" presId="urn:microsoft.com/office/officeart/2005/8/layout/hierarchy1"/>
    <dgm:cxn modelId="{67FB0F86-57B0-4A5D-87F4-C0C6D041587A}" type="presParOf" srcId="{53FFC73F-3381-4F43-A7F6-5FD1B9ED6AAA}" destId="{4459FAE7-5910-4C37-9361-0CB5ED0B69CA}" srcOrd="1" destOrd="0" presId="urn:microsoft.com/office/officeart/2005/8/layout/hierarchy1"/>
    <dgm:cxn modelId="{76AFD175-B3A7-4FD4-9327-74C0D00081FF}" type="presParOf" srcId="{964E735E-5A2A-453D-BA87-2EBF51D84C5B}" destId="{7A0F976B-CB64-4B82-A209-C68A4A8CA023}" srcOrd="1" destOrd="0" presId="urn:microsoft.com/office/officeart/2005/8/layout/hierarchy1"/>
    <dgm:cxn modelId="{F9E381E1-37F0-45BB-A83D-B25FF0B15648}" type="presParOf" srcId="{7A0F976B-CB64-4B82-A209-C68A4A8CA023}" destId="{927C8E27-2759-4E97-A030-6BA30851E78F}" srcOrd="0" destOrd="0" presId="urn:microsoft.com/office/officeart/2005/8/layout/hierarchy1"/>
    <dgm:cxn modelId="{8A56E704-7DF3-421C-B859-FB81DD0BE44E}" type="presParOf" srcId="{7A0F976B-CB64-4B82-A209-C68A4A8CA023}" destId="{51FEC94E-E111-4130-A950-A4BFB8DA84FF}" srcOrd="1" destOrd="0" presId="urn:microsoft.com/office/officeart/2005/8/layout/hierarchy1"/>
    <dgm:cxn modelId="{7429A307-E999-42AA-9540-2374D2879358}" type="presParOf" srcId="{51FEC94E-E111-4130-A950-A4BFB8DA84FF}" destId="{317DE699-E2F2-41C5-9BCF-0D5B68F77FF3}" srcOrd="0" destOrd="0" presId="urn:microsoft.com/office/officeart/2005/8/layout/hierarchy1"/>
    <dgm:cxn modelId="{1BD2FF0D-DDC8-45DE-9178-56419380716F}" type="presParOf" srcId="{317DE699-E2F2-41C5-9BCF-0D5B68F77FF3}" destId="{73C8906B-4B95-41AB-8539-00332A311CE7}" srcOrd="0" destOrd="0" presId="urn:microsoft.com/office/officeart/2005/8/layout/hierarchy1"/>
    <dgm:cxn modelId="{F0B0FE0B-0E3B-4FD2-8749-B195F0DBD013}" type="presParOf" srcId="{317DE699-E2F2-41C5-9BCF-0D5B68F77FF3}" destId="{6EFFB7BB-AAD4-428F-A9AB-75014596FE56}" srcOrd="1" destOrd="0" presId="urn:microsoft.com/office/officeart/2005/8/layout/hierarchy1"/>
    <dgm:cxn modelId="{70BED0E8-F3F2-4DDD-9686-33214AC2F1E4}" type="presParOf" srcId="{51FEC94E-E111-4130-A950-A4BFB8DA84FF}" destId="{333396C9-2383-43C3-A2FA-1817721D94B4}" srcOrd="1" destOrd="0" presId="urn:microsoft.com/office/officeart/2005/8/layout/hierarchy1"/>
    <dgm:cxn modelId="{864B19CC-0B2E-40D4-9EE5-CC24A876D002}" type="presParOf" srcId="{333396C9-2383-43C3-A2FA-1817721D94B4}" destId="{EFE28518-0187-4648-BB9F-8B371CA346BE}" srcOrd="0" destOrd="0" presId="urn:microsoft.com/office/officeart/2005/8/layout/hierarchy1"/>
    <dgm:cxn modelId="{5FD6F4BD-F017-4692-B497-108CE9EBE16C}" type="presParOf" srcId="{333396C9-2383-43C3-A2FA-1817721D94B4}" destId="{8F907AEE-5196-4919-8A0D-48E2E1EA72CA}" srcOrd="1" destOrd="0" presId="urn:microsoft.com/office/officeart/2005/8/layout/hierarchy1"/>
    <dgm:cxn modelId="{DD77287E-5E75-4F2E-82D3-9E8D1D6E45C6}" type="presParOf" srcId="{8F907AEE-5196-4919-8A0D-48E2E1EA72CA}" destId="{1599D839-C599-4E92-9590-FF5966A2A38F}" srcOrd="0" destOrd="0" presId="urn:microsoft.com/office/officeart/2005/8/layout/hierarchy1"/>
    <dgm:cxn modelId="{53695861-2D06-46A7-AD0E-2273AA72DEF2}" type="presParOf" srcId="{1599D839-C599-4E92-9590-FF5966A2A38F}" destId="{F41CF23A-CCCE-40FA-ABB0-B2FB4F70ED7D}" srcOrd="0" destOrd="0" presId="urn:microsoft.com/office/officeart/2005/8/layout/hierarchy1"/>
    <dgm:cxn modelId="{8245C1B3-32F8-41E2-8A6A-1A4273B6964C}" type="presParOf" srcId="{1599D839-C599-4E92-9590-FF5966A2A38F}" destId="{E82640EC-FEA8-4EA8-AE54-A775CC0934E3}" srcOrd="1" destOrd="0" presId="urn:microsoft.com/office/officeart/2005/8/layout/hierarchy1"/>
    <dgm:cxn modelId="{2EFB8991-E565-4881-B8BF-06494C83B750}" type="presParOf" srcId="{8F907AEE-5196-4919-8A0D-48E2E1EA72CA}" destId="{D4BDDB46-8D7D-4309-B85C-FD089749815D}" srcOrd="1" destOrd="0" presId="urn:microsoft.com/office/officeart/2005/8/layout/hierarchy1"/>
    <dgm:cxn modelId="{22E2CD8A-EC88-488B-AC92-4AF83AA57937}" type="presParOf" srcId="{333396C9-2383-43C3-A2FA-1817721D94B4}" destId="{73CC6285-389C-40E0-AE1C-EB0F6FCAFAFF}" srcOrd="2" destOrd="0" presId="urn:microsoft.com/office/officeart/2005/8/layout/hierarchy1"/>
    <dgm:cxn modelId="{C5704C24-1232-4A57-945D-5E733E38917D}" type="presParOf" srcId="{333396C9-2383-43C3-A2FA-1817721D94B4}" destId="{5AD0D495-EC0E-4DBC-AC39-AF11E36DB2D0}" srcOrd="3" destOrd="0" presId="urn:microsoft.com/office/officeart/2005/8/layout/hierarchy1"/>
    <dgm:cxn modelId="{E2C3A58F-7E32-47E1-990F-6B21753F5980}" type="presParOf" srcId="{5AD0D495-EC0E-4DBC-AC39-AF11E36DB2D0}" destId="{ED1EB63A-89CC-4379-B258-C7E2270DE581}" srcOrd="0" destOrd="0" presId="urn:microsoft.com/office/officeart/2005/8/layout/hierarchy1"/>
    <dgm:cxn modelId="{82A15877-3C18-4A8F-B430-B5824C4E3DD3}" type="presParOf" srcId="{ED1EB63A-89CC-4379-B258-C7E2270DE581}" destId="{2B23D975-137B-4287-A0D4-F8C7DC851089}" srcOrd="0" destOrd="0" presId="urn:microsoft.com/office/officeart/2005/8/layout/hierarchy1"/>
    <dgm:cxn modelId="{849F667E-756C-4BD7-A891-B70D37876E74}" type="presParOf" srcId="{ED1EB63A-89CC-4379-B258-C7E2270DE581}" destId="{B981927F-FD89-4114-A39F-C95BFA8F0930}" srcOrd="1" destOrd="0" presId="urn:microsoft.com/office/officeart/2005/8/layout/hierarchy1"/>
    <dgm:cxn modelId="{0E641A73-3BAD-4978-AFA1-C0DAB59A453B}" type="presParOf" srcId="{5AD0D495-EC0E-4DBC-AC39-AF11E36DB2D0}" destId="{223CE414-4327-4610-9291-B154E9D3B37D}" srcOrd="1" destOrd="0" presId="urn:microsoft.com/office/officeart/2005/8/layout/hierarchy1"/>
    <dgm:cxn modelId="{F94BBA91-5684-4F95-8468-5ED1A43187F9}" type="presParOf" srcId="{333396C9-2383-43C3-A2FA-1817721D94B4}" destId="{F534F767-A949-4D69-A161-ADA4B26E5921}" srcOrd="4" destOrd="0" presId="urn:microsoft.com/office/officeart/2005/8/layout/hierarchy1"/>
    <dgm:cxn modelId="{73910A48-4C6B-41D3-9EB0-13EDD6158F3B}" type="presParOf" srcId="{333396C9-2383-43C3-A2FA-1817721D94B4}" destId="{867F2FA4-803F-4F62-8369-739BB52D6AE9}" srcOrd="5" destOrd="0" presId="urn:microsoft.com/office/officeart/2005/8/layout/hierarchy1"/>
    <dgm:cxn modelId="{4678C6C1-4694-4820-9B5D-92080C5BB259}" type="presParOf" srcId="{867F2FA4-803F-4F62-8369-739BB52D6AE9}" destId="{CA13C23F-D336-4983-BF0F-EF0DFD5CB17E}" srcOrd="0" destOrd="0" presId="urn:microsoft.com/office/officeart/2005/8/layout/hierarchy1"/>
    <dgm:cxn modelId="{8E36992B-7FB2-40DA-BB2D-9DDAA05B1FE9}" type="presParOf" srcId="{CA13C23F-D336-4983-BF0F-EF0DFD5CB17E}" destId="{68ABC22E-381E-470A-BA47-E8B1660C25E2}" srcOrd="0" destOrd="0" presId="urn:microsoft.com/office/officeart/2005/8/layout/hierarchy1"/>
    <dgm:cxn modelId="{FA642A20-60A2-4B3D-A7CB-CA145AA2EE94}" type="presParOf" srcId="{CA13C23F-D336-4983-BF0F-EF0DFD5CB17E}" destId="{39FCDA39-6921-401C-A29F-E33D6630E871}" srcOrd="1" destOrd="0" presId="urn:microsoft.com/office/officeart/2005/8/layout/hierarchy1"/>
    <dgm:cxn modelId="{6B2A82B5-7623-4F95-9C90-CE2131E85CB0}" type="presParOf" srcId="{867F2FA4-803F-4F62-8369-739BB52D6AE9}" destId="{317B9E51-8AE4-4BAB-BE85-0BE7EF681BC7}" srcOrd="1" destOrd="0" presId="urn:microsoft.com/office/officeart/2005/8/layout/hierarchy1"/>
    <dgm:cxn modelId="{85FDA638-EFEE-4278-8AF2-AAF2E721CB18}" type="presParOf" srcId="{7A0F976B-CB64-4B82-A209-C68A4A8CA023}" destId="{E49EB469-9E17-4230-B268-E433D0D7B8A9}" srcOrd="2" destOrd="0" presId="urn:microsoft.com/office/officeart/2005/8/layout/hierarchy1"/>
    <dgm:cxn modelId="{785443EB-F2A4-4FD3-B6ED-D19941903E60}" type="presParOf" srcId="{7A0F976B-CB64-4B82-A209-C68A4A8CA023}" destId="{82F366C8-FD6A-448D-9DBB-09035300CA2F}" srcOrd="3" destOrd="0" presId="urn:microsoft.com/office/officeart/2005/8/layout/hierarchy1"/>
    <dgm:cxn modelId="{9C75F0C4-F5A5-4D03-83FA-6E21954E8E1B}" type="presParOf" srcId="{82F366C8-FD6A-448D-9DBB-09035300CA2F}" destId="{AD83E609-7657-4A8A-87EB-D17CA836A851}" srcOrd="0" destOrd="0" presId="urn:microsoft.com/office/officeart/2005/8/layout/hierarchy1"/>
    <dgm:cxn modelId="{1189343E-F97B-4015-81B7-0E1009929653}" type="presParOf" srcId="{AD83E609-7657-4A8A-87EB-D17CA836A851}" destId="{38D4597D-CD41-4B52-8BE2-BA0C2DFDE42F}" srcOrd="0" destOrd="0" presId="urn:microsoft.com/office/officeart/2005/8/layout/hierarchy1"/>
    <dgm:cxn modelId="{FC135D0E-E4F2-4E2E-8447-949E3637F052}" type="presParOf" srcId="{AD83E609-7657-4A8A-87EB-D17CA836A851}" destId="{C05FCE6F-3254-47EA-9757-92E03875CA41}" srcOrd="1" destOrd="0" presId="urn:microsoft.com/office/officeart/2005/8/layout/hierarchy1"/>
    <dgm:cxn modelId="{AE18240F-E1D5-4E52-BDD9-C5AE5D5E7ECE}" type="presParOf" srcId="{82F366C8-FD6A-448D-9DBB-09035300CA2F}" destId="{69C7D88F-1976-4DD4-899D-3570106E3DA5}" srcOrd="1" destOrd="0" presId="urn:microsoft.com/office/officeart/2005/8/layout/hierarchy1"/>
    <dgm:cxn modelId="{12156834-76F5-4B33-BEC5-78537ECB8A58}" type="presParOf" srcId="{69C7D88F-1976-4DD4-899D-3570106E3DA5}" destId="{20C8F88F-13DD-4426-8FB0-BB5924106F52}" srcOrd="0" destOrd="0" presId="urn:microsoft.com/office/officeart/2005/8/layout/hierarchy1"/>
    <dgm:cxn modelId="{24D9D778-ECEC-4A0C-A992-D8DDE5BB045E}" type="presParOf" srcId="{69C7D88F-1976-4DD4-899D-3570106E3DA5}" destId="{EBCAEC49-3850-4796-BE61-AC08BBCB0F6A}" srcOrd="1" destOrd="0" presId="urn:microsoft.com/office/officeart/2005/8/layout/hierarchy1"/>
    <dgm:cxn modelId="{88E1277D-EF08-4D89-B688-F705CABFD320}" type="presParOf" srcId="{EBCAEC49-3850-4796-BE61-AC08BBCB0F6A}" destId="{A71C3ED9-4814-4AAA-A7E1-A871AC5B42FC}" srcOrd="0" destOrd="0" presId="urn:microsoft.com/office/officeart/2005/8/layout/hierarchy1"/>
    <dgm:cxn modelId="{8E03F628-B40E-4EA7-B551-7CC25CA648A4}" type="presParOf" srcId="{A71C3ED9-4814-4AAA-A7E1-A871AC5B42FC}" destId="{64CD9102-001D-4208-BB48-DE06E1EE0DD8}" srcOrd="0" destOrd="0" presId="urn:microsoft.com/office/officeart/2005/8/layout/hierarchy1"/>
    <dgm:cxn modelId="{10D906AC-1CAD-41B6-BD6E-1A0AD2022F62}" type="presParOf" srcId="{A71C3ED9-4814-4AAA-A7E1-A871AC5B42FC}" destId="{4946B5D8-02F2-47E9-88AA-A83F074925CA}" srcOrd="1" destOrd="0" presId="urn:microsoft.com/office/officeart/2005/8/layout/hierarchy1"/>
    <dgm:cxn modelId="{668C38E8-6ABA-4560-97B1-00BB242CC0A8}" type="presParOf" srcId="{EBCAEC49-3850-4796-BE61-AC08BBCB0F6A}" destId="{C00210CA-9219-4820-B60C-E87B0EB920C2}" srcOrd="1" destOrd="0" presId="urn:microsoft.com/office/officeart/2005/8/layout/hierarchy1"/>
    <dgm:cxn modelId="{AE81EF52-78E9-49A9-B363-B1403FA08228}" type="presParOf" srcId="{69C7D88F-1976-4DD4-899D-3570106E3DA5}" destId="{7B4C01B9-958A-4D3B-A233-0A7A10D2AA9D}" srcOrd="2" destOrd="0" presId="urn:microsoft.com/office/officeart/2005/8/layout/hierarchy1"/>
    <dgm:cxn modelId="{5042D789-59EF-4DCA-A614-A0D65D5CB978}" type="presParOf" srcId="{69C7D88F-1976-4DD4-899D-3570106E3DA5}" destId="{F549344C-D832-4B6F-9119-21842C24198E}" srcOrd="3" destOrd="0" presId="urn:microsoft.com/office/officeart/2005/8/layout/hierarchy1"/>
    <dgm:cxn modelId="{9B212038-03AF-4E6A-AE53-09047C783303}" type="presParOf" srcId="{F549344C-D832-4B6F-9119-21842C24198E}" destId="{425C00EF-CC1A-4C0C-93F1-7909B46B1960}" srcOrd="0" destOrd="0" presId="urn:microsoft.com/office/officeart/2005/8/layout/hierarchy1"/>
    <dgm:cxn modelId="{744D24CC-9399-4335-BD83-6689932CCFC2}" type="presParOf" srcId="{425C00EF-CC1A-4C0C-93F1-7909B46B1960}" destId="{D6A2DDD2-D926-4EF8-9971-7AC68801AA04}" srcOrd="0" destOrd="0" presId="urn:microsoft.com/office/officeart/2005/8/layout/hierarchy1"/>
    <dgm:cxn modelId="{21684273-3FCD-4884-B66F-A4EDA58D274A}" type="presParOf" srcId="{425C00EF-CC1A-4C0C-93F1-7909B46B1960}" destId="{AE4274BF-2972-4DAA-A490-B564BA24E1DF}" srcOrd="1" destOrd="0" presId="urn:microsoft.com/office/officeart/2005/8/layout/hierarchy1"/>
    <dgm:cxn modelId="{05053895-71A8-4449-B2FF-37A48C349D90}" type="presParOf" srcId="{F549344C-D832-4B6F-9119-21842C24198E}" destId="{985205DA-53BF-4A4D-A5F5-717122694ADC}" srcOrd="1" destOrd="0" presId="urn:microsoft.com/office/officeart/2005/8/layout/hierarchy1"/>
    <dgm:cxn modelId="{A741EFCA-C1CA-4A49-88F8-2179EC625DE1}" type="presParOf" srcId="{69C7D88F-1976-4DD4-899D-3570106E3DA5}" destId="{9F871252-4C67-4346-AAD5-4C7150CF377A}" srcOrd="4" destOrd="0" presId="urn:microsoft.com/office/officeart/2005/8/layout/hierarchy1"/>
    <dgm:cxn modelId="{0D35ECF8-FBB0-418D-99CB-19E6E51AD3E2}" type="presParOf" srcId="{69C7D88F-1976-4DD4-899D-3570106E3DA5}" destId="{571E6528-C40C-4711-AF4F-ABFB1370FDBD}" srcOrd="5" destOrd="0" presId="urn:microsoft.com/office/officeart/2005/8/layout/hierarchy1"/>
    <dgm:cxn modelId="{C1D0C466-D9F3-49FE-867B-413DFCD2ACAA}" type="presParOf" srcId="{571E6528-C40C-4711-AF4F-ABFB1370FDBD}" destId="{273A1E32-4AC4-46E2-9EF6-CB294CE05782}" srcOrd="0" destOrd="0" presId="urn:microsoft.com/office/officeart/2005/8/layout/hierarchy1"/>
    <dgm:cxn modelId="{8407AC49-AA32-463A-AA05-9BC2D2E96599}" type="presParOf" srcId="{273A1E32-4AC4-46E2-9EF6-CB294CE05782}" destId="{FEFF27EC-D518-44FD-8CC2-C7AA7EF19ED5}" srcOrd="0" destOrd="0" presId="urn:microsoft.com/office/officeart/2005/8/layout/hierarchy1"/>
    <dgm:cxn modelId="{C2F24CCE-FA39-4A02-91B3-33F932D99992}" type="presParOf" srcId="{273A1E32-4AC4-46E2-9EF6-CB294CE05782}" destId="{A1A5AA19-1238-4E90-8DE5-3913651C9C5A}" srcOrd="1" destOrd="0" presId="urn:microsoft.com/office/officeart/2005/8/layout/hierarchy1"/>
    <dgm:cxn modelId="{0A4723C6-CD59-43FE-97D4-6D8FDA580682}" type="presParOf" srcId="{571E6528-C40C-4711-AF4F-ABFB1370FDBD}" destId="{2940D215-4EC0-47D1-8740-7B5DA091E40C}" srcOrd="1" destOrd="0" presId="urn:microsoft.com/office/officeart/2005/8/layout/hierarchy1"/>
    <dgm:cxn modelId="{80F1026F-AD76-4679-BDF0-C453BB8A583E}" type="presParOf" srcId="{69C7D88F-1976-4DD4-899D-3570106E3DA5}" destId="{6161C2CE-7268-4FA8-8603-B2B9AA78EC0B}" srcOrd="6" destOrd="0" presId="urn:microsoft.com/office/officeart/2005/8/layout/hierarchy1"/>
    <dgm:cxn modelId="{4E2F0D0A-0BE3-41FC-AA4D-4054AE88E543}" type="presParOf" srcId="{69C7D88F-1976-4DD4-899D-3570106E3DA5}" destId="{4692A919-709A-4B47-B013-14A25B48E84A}" srcOrd="7" destOrd="0" presId="urn:microsoft.com/office/officeart/2005/8/layout/hierarchy1"/>
    <dgm:cxn modelId="{1A7749A1-37E1-477C-99CE-A5C7715F12CB}" type="presParOf" srcId="{4692A919-709A-4B47-B013-14A25B48E84A}" destId="{A09F5B3D-6803-4FFD-84C2-BC12B5BF677E}" srcOrd="0" destOrd="0" presId="urn:microsoft.com/office/officeart/2005/8/layout/hierarchy1"/>
    <dgm:cxn modelId="{0CACDE44-5AA5-4C26-A457-5016677C48DC}" type="presParOf" srcId="{A09F5B3D-6803-4FFD-84C2-BC12B5BF677E}" destId="{C6B83194-9320-4BCA-BF20-1C35710B0490}" srcOrd="0" destOrd="0" presId="urn:microsoft.com/office/officeart/2005/8/layout/hierarchy1"/>
    <dgm:cxn modelId="{4F552D71-FA73-4E95-B41B-74600D43432C}" type="presParOf" srcId="{A09F5B3D-6803-4FFD-84C2-BC12B5BF677E}" destId="{7C445EED-3A05-41F4-BCAA-C54FDB18F210}" srcOrd="1" destOrd="0" presId="urn:microsoft.com/office/officeart/2005/8/layout/hierarchy1"/>
    <dgm:cxn modelId="{146142D9-D9DE-40CF-97DB-945D7CC58B01}" type="presParOf" srcId="{4692A919-709A-4B47-B013-14A25B48E84A}" destId="{238719B4-5FA0-4B7C-B6C0-7C1CF3A0731C}" srcOrd="1" destOrd="0" presId="urn:microsoft.com/office/officeart/2005/8/layout/hierarchy1"/>
    <dgm:cxn modelId="{82F8BF54-EFF1-4C80-8B0F-354A81594ACB}" type="presParOf" srcId="{238719B4-5FA0-4B7C-B6C0-7C1CF3A0731C}" destId="{3B27FA5B-7322-4A8A-8E1D-10C13AABA18B}" srcOrd="0" destOrd="0" presId="urn:microsoft.com/office/officeart/2005/8/layout/hierarchy1"/>
    <dgm:cxn modelId="{22A70225-7C5F-4F04-A918-B40E0C2E32DB}" type="presParOf" srcId="{238719B4-5FA0-4B7C-B6C0-7C1CF3A0731C}" destId="{7F2E3D02-4785-4410-A3B9-0FF495BA8400}" srcOrd="1" destOrd="0" presId="urn:microsoft.com/office/officeart/2005/8/layout/hierarchy1"/>
    <dgm:cxn modelId="{94A7ED79-EB62-4390-92B1-8838D38807F4}" type="presParOf" srcId="{7F2E3D02-4785-4410-A3B9-0FF495BA8400}" destId="{5FCC8B50-739B-40E4-AE9D-1C92C6562351}" srcOrd="0" destOrd="0" presId="urn:microsoft.com/office/officeart/2005/8/layout/hierarchy1"/>
    <dgm:cxn modelId="{A47F6AF6-D098-414F-BD5A-A42FBDFF089C}" type="presParOf" srcId="{5FCC8B50-739B-40E4-AE9D-1C92C6562351}" destId="{305CFA95-C06E-46F5-8B34-7E4EB558EE8A}" srcOrd="0" destOrd="0" presId="urn:microsoft.com/office/officeart/2005/8/layout/hierarchy1"/>
    <dgm:cxn modelId="{64F266E4-7387-47BE-9998-DFD589865541}" type="presParOf" srcId="{5FCC8B50-739B-40E4-AE9D-1C92C6562351}" destId="{0F6356B5-C7B7-443F-B10A-F890A396DE17}" srcOrd="1" destOrd="0" presId="urn:microsoft.com/office/officeart/2005/8/layout/hierarchy1"/>
    <dgm:cxn modelId="{8F08D242-8CC3-44EF-B5FF-88C0F63F6931}" type="presParOf" srcId="{7F2E3D02-4785-4410-A3B9-0FF495BA8400}" destId="{01F4A8DA-1991-4F95-A3D8-00C49AA3B7FA}" srcOrd="1" destOrd="0" presId="urn:microsoft.com/office/officeart/2005/8/layout/hierarchy1"/>
    <dgm:cxn modelId="{A32C072B-275B-475B-AAA4-9AA27563FE3E}" type="presParOf" srcId="{238719B4-5FA0-4B7C-B6C0-7C1CF3A0731C}" destId="{6FC48FF4-0A85-4051-9DDB-1A79F5456608}" srcOrd="2" destOrd="0" presId="urn:microsoft.com/office/officeart/2005/8/layout/hierarchy1"/>
    <dgm:cxn modelId="{76419555-3965-4A83-9531-B19BA820C29A}" type="presParOf" srcId="{238719B4-5FA0-4B7C-B6C0-7C1CF3A0731C}" destId="{D77F6A2D-7C84-49B2-92F3-7C45D4C1D7A7}" srcOrd="3" destOrd="0" presId="urn:microsoft.com/office/officeart/2005/8/layout/hierarchy1"/>
    <dgm:cxn modelId="{42609AC7-CB07-460D-BAAF-A1C8E3C53452}" type="presParOf" srcId="{D77F6A2D-7C84-49B2-92F3-7C45D4C1D7A7}" destId="{37BDD59F-A292-470C-ACFA-FA1DB1666C30}" srcOrd="0" destOrd="0" presId="urn:microsoft.com/office/officeart/2005/8/layout/hierarchy1"/>
    <dgm:cxn modelId="{72A0993C-38B4-48FB-BAD5-B436440D0E14}" type="presParOf" srcId="{37BDD59F-A292-470C-ACFA-FA1DB1666C30}" destId="{11F42178-661D-4F01-B575-CD46F0369E9A}" srcOrd="0" destOrd="0" presId="urn:microsoft.com/office/officeart/2005/8/layout/hierarchy1"/>
    <dgm:cxn modelId="{DA9EB7D0-46CA-472A-904A-44351E51FBE7}" type="presParOf" srcId="{37BDD59F-A292-470C-ACFA-FA1DB1666C30}" destId="{9C7586AC-55DB-4B51-8481-0C3F8BD273A9}" srcOrd="1" destOrd="0" presId="urn:microsoft.com/office/officeart/2005/8/layout/hierarchy1"/>
    <dgm:cxn modelId="{8DF5FF3A-C750-4588-99DF-1FB043B50569}" type="presParOf" srcId="{D77F6A2D-7C84-49B2-92F3-7C45D4C1D7A7}" destId="{523EA0B7-B7FA-4AD9-A08C-A82A0C0957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AC8D98-F08D-4587-A4F9-5767D9179BD8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6929AB-8BF3-4325-B06D-28F58F42B599}">
      <dgm:prSet phldrT="[Text]"/>
      <dgm:spPr/>
      <dgm:t>
        <a:bodyPr/>
        <a:lstStyle/>
        <a:p>
          <a:r>
            <a:rPr lang="en-US" dirty="0" smtClean="0"/>
            <a:t>Parity Code</a:t>
          </a:r>
          <a:endParaRPr lang="en-US" dirty="0"/>
        </a:p>
      </dgm:t>
    </dgm:pt>
    <dgm:pt modelId="{42ED37BC-1183-493B-A76D-416F7E4591E8}" type="parTrans" cxnId="{FE490F9D-A7D3-4126-882E-075F9CDD9941}">
      <dgm:prSet/>
      <dgm:spPr/>
      <dgm:t>
        <a:bodyPr/>
        <a:lstStyle/>
        <a:p>
          <a:endParaRPr lang="en-US"/>
        </a:p>
      </dgm:t>
    </dgm:pt>
    <dgm:pt modelId="{58493757-E118-4FF6-BEB6-0FE42CF5D437}" type="sibTrans" cxnId="{FE490F9D-A7D3-4126-882E-075F9CDD9941}">
      <dgm:prSet/>
      <dgm:spPr/>
      <dgm:t>
        <a:bodyPr/>
        <a:lstStyle/>
        <a:p>
          <a:endParaRPr lang="en-US"/>
        </a:p>
      </dgm:t>
    </dgm:pt>
    <dgm:pt modelId="{B62E9472-7AF3-4E35-98DA-DD545ECAD1D3}">
      <dgm:prSet phldrT="[Text]"/>
      <dgm:spPr/>
      <dgm:t>
        <a:bodyPr/>
        <a:lstStyle/>
        <a:p>
          <a:r>
            <a:rPr lang="en-US" dirty="0" smtClean="0"/>
            <a:t>Checksum</a:t>
          </a:r>
          <a:endParaRPr lang="en-US" dirty="0"/>
        </a:p>
      </dgm:t>
    </dgm:pt>
    <dgm:pt modelId="{CF83457A-D72A-48C6-89A0-2638855653EA}" type="parTrans" cxnId="{18A517D9-A835-4802-A4A0-D7C504C96293}">
      <dgm:prSet/>
      <dgm:spPr/>
      <dgm:t>
        <a:bodyPr/>
        <a:lstStyle/>
        <a:p>
          <a:endParaRPr lang="en-US"/>
        </a:p>
      </dgm:t>
    </dgm:pt>
    <dgm:pt modelId="{F1BBB039-F564-4B22-A4F3-C285405F2655}" type="sibTrans" cxnId="{18A517D9-A835-4802-A4A0-D7C504C96293}">
      <dgm:prSet/>
      <dgm:spPr/>
      <dgm:t>
        <a:bodyPr/>
        <a:lstStyle/>
        <a:p>
          <a:endParaRPr lang="en-US"/>
        </a:p>
      </dgm:t>
    </dgm:pt>
    <dgm:pt modelId="{3FECF458-E65F-435D-9359-7D18FE640A88}">
      <dgm:prSet phldrT="[Text]"/>
      <dgm:spPr/>
      <dgm:t>
        <a:bodyPr/>
        <a:lstStyle/>
        <a:p>
          <a:r>
            <a:rPr lang="en-US" dirty="0" smtClean="0"/>
            <a:t>Cyclic Redundancy Check</a:t>
          </a:r>
          <a:endParaRPr lang="en-US" dirty="0"/>
        </a:p>
      </dgm:t>
    </dgm:pt>
    <dgm:pt modelId="{3CDE6253-D36F-44BB-87E1-15B1ACCD85A2}" type="parTrans" cxnId="{D803C675-D623-4004-8DC7-2C467CB1B9E0}">
      <dgm:prSet/>
      <dgm:spPr/>
      <dgm:t>
        <a:bodyPr/>
        <a:lstStyle/>
        <a:p>
          <a:endParaRPr lang="en-US"/>
        </a:p>
      </dgm:t>
    </dgm:pt>
    <dgm:pt modelId="{D21BC25D-1324-4639-82BE-317654109E60}" type="sibTrans" cxnId="{D803C675-D623-4004-8DC7-2C467CB1B9E0}">
      <dgm:prSet/>
      <dgm:spPr/>
      <dgm:t>
        <a:bodyPr/>
        <a:lstStyle/>
        <a:p>
          <a:endParaRPr lang="en-US"/>
        </a:p>
      </dgm:t>
    </dgm:pt>
    <dgm:pt modelId="{AD8615AF-37D0-4A71-916D-3137086D566F}">
      <dgm:prSet phldrT="[Text]"/>
      <dgm:spPr/>
      <dgm:t>
        <a:bodyPr/>
        <a:lstStyle/>
        <a:p>
          <a:r>
            <a:rPr lang="en-US" dirty="0" smtClean="0"/>
            <a:t>Hamming code</a:t>
          </a:r>
          <a:endParaRPr lang="en-US" dirty="0"/>
        </a:p>
      </dgm:t>
    </dgm:pt>
    <dgm:pt modelId="{33102508-AE7D-45A2-B50F-538ED2668DC2}" type="parTrans" cxnId="{D4878D6E-B692-4995-825B-A6C25254E3B3}">
      <dgm:prSet/>
      <dgm:spPr/>
      <dgm:t>
        <a:bodyPr/>
        <a:lstStyle/>
        <a:p>
          <a:endParaRPr lang="en-US"/>
        </a:p>
      </dgm:t>
    </dgm:pt>
    <dgm:pt modelId="{7F6C38FD-E107-4AB9-9489-189A5BEFF473}" type="sibTrans" cxnId="{D4878D6E-B692-4995-825B-A6C25254E3B3}">
      <dgm:prSet/>
      <dgm:spPr/>
      <dgm:t>
        <a:bodyPr/>
        <a:lstStyle/>
        <a:p>
          <a:endParaRPr lang="en-US"/>
        </a:p>
      </dgm:t>
    </dgm:pt>
    <dgm:pt modelId="{5F059833-E77A-4C49-9C7A-267161077846}">
      <dgm:prSet phldrT="[Text]"/>
      <dgm:spPr/>
      <dgm:t>
        <a:bodyPr/>
        <a:lstStyle/>
        <a:p>
          <a:r>
            <a:rPr lang="en-US" dirty="0" smtClean="0"/>
            <a:t>BCH code</a:t>
          </a:r>
          <a:endParaRPr lang="en-US" dirty="0"/>
        </a:p>
      </dgm:t>
    </dgm:pt>
    <dgm:pt modelId="{20AF1071-FDB4-4F2E-99EA-98E574057792}" type="parTrans" cxnId="{27CBA429-C415-4E5D-975F-6052296C3B89}">
      <dgm:prSet/>
      <dgm:spPr/>
      <dgm:t>
        <a:bodyPr/>
        <a:lstStyle/>
        <a:p>
          <a:endParaRPr lang="en-US"/>
        </a:p>
      </dgm:t>
    </dgm:pt>
    <dgm:pt modelId="{59A22D7B-6D7F-4117-A89D-18CD20B4DE05}" type="sibTrans" cxnId="{27CBA429-C415-4E5D-975F-6052296C3B89}">
      <dgm:prSet/>
      <dgm:spPr/>
      <dgm:t>
        <a:bodyPr/>
        <a:lstStyle/>
        <a:p>
          <a:endParaRPr lang="en-US"/>
        </a:p>
      </dgm:t>
    </dgm:pt>
    <dgm:pt modelId="{E17C3748-F73F-4FC5-8A6F-039FCCF13B6B}" type="pres">
      <dgm:prSet presAssocID="{D3AC8D98-F08D-4587-A4F9-5767D9179BD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F4F2B6-D841-478D-9D2D-AE14B664342E}" type="pres">
      <dgm:prSet presAssocID="{0F6929AB-8BF3-4325-B06D-28F58F42B599}" presName="hierRoot1" presStyleCnt="0">
        <dgm:presLayoutVars>
          <dgm:hierBranch val="init"/>
        </dgm:presLayoutVars>
      </dgm:prSet>
      <dgm:spPr/>
    </dgm:pt>
    <dgm:pt modelId="{3F3AC311-B4F8-4DF6-9704-F1A079F9404C}" type="pres">
      <dgm:prSet presAssocID="{0F6929AB-8BF3-4325-B06D-28F58F42B599}" presName="rootComposite1" presStyleCnt="0"/>
      <dgm:spPr/>
    </dgm:pt>
    <dgm:pt modelId="{39137371-FB8A-4E11-893F-653269DF7E78}" type="pres">
      <dgm:prSet presAssocID="{0F6929AB-8BF3-4325-B06D-28F58F42B5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545FA-381E-45E2-A3A2-EB224CEB7A37}" type="pres">
      <dgm:prSet presAssocID="{0F6929AB-8BF3-4325-B06D-28F58F42B599}" presName="topArc1" presStyleLbl="parChTrans1D1" presStyleIdx="0" presStyleCnt="10"/>
      <dgm:spPr/>
    </dgm:pt>
    <dgm:pt modelId="{EC19947C-590A-4264-977D-359A411DEDAA}" type="pres">
      <dgm:prSet presAssocID="{0F6929AB-8BF3-4325-B06D-28F58F42B599}" presName="bottomArc1" presStyleLbl="parChTrans1D1" presStyleIdx="1" presStyleCnt="10"/>
      <dgm:spPr/>
    </dgm:pt>
    <dgm:pt modelId="{88650C85-5027-40C1-AE1D-F9D16BE1B607}" type="pres">
      <dgm:prSet presAssocID="{0F6929AB-8BF3-4325-B06D-28F58F42B599}" presName="topConnNode1" presStyleLbl="node1" presStyleIdx="0" presStyleCnt="0"/>
      <dgm:spPr/>
      <dgm:t>
        <a:bodyPr/>
        <a:lstStyle/>
        <a:p>
          <a:endParaRPr lang="en-US"/>
        </a:p>
      </dgm:t>
    </dgm:pt>
    <dgm:pt modelId="{76954EE2-928D-4883-82CA-15BAA4D7FE48}" type="pres">
      <dgm:prSet presAssocID="{0F6929AB-8BF3-4325-B06D-28F58F42B599}" presName="hierChild2" presStyleCnt="0"/>
      <dgm:spPr/>
    </dgm:pt>
    <dgm:pt modelId="{967DEE67-DADF-4D14-ACB1-765E72C9AC07}" type="pres">
      <dgm:prSet presAssocID="{0F6929AB-8BF3-4325-B06D-28F58F42B599}" presName="hierChild3" presStyleCnt="0"/>
      <dgm:spPr/>
    </dgm:pt>
    <dgm:pt modelId="{3C8B90C0-34ED-438F-825C-080ADC2AC947}" type="pres">
      <dgm:prSet presAssocID="{B62E9472-7AF3-4E35-98DA-DD545ECAD1D3}" presName="hierRoot1" presStyleCnt="0">
        <dgm:presLayoutVars>
          <dgm:hierBranch val="init"/>
        </dgm:presLayoutVars>
      </dgm:prSet>
      <dgm:spPr/>
    </dgm:pt>
    <dgm:pt modelId="{DCEA12FB-7E23-4EC1-AF2D-8D77C56921FB}" type="pres">
      <dgm:prSet presAssocID="{B62E9472-7AF3-4E35-98DA-DD545ECAD1D3}" presName="rootComposite1" presStyleCnt="0"/>
      <dgm:spPr/>
    </dgm:pt>
    <dgm:pt modelId="{081FE411-AD34-437C-800A-62DB352B8095}" type="pres">
      <dgm:prSet presAssocID="{B62E9472-7AF3-4E35-98DA-DD545ECAD1D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06609-6C96-4345-846B-B29C1951FFA5}" type="pres">
      <dgm:prSet presAssocID="{B62E9472-7AF3-4E35-98DA-DD545ECAD1D3}" presName="topArc1" presStyleLbl="parChTrans1D1" presStyleIdx="2" presStyleCnt="10"/>
      <dgm:spPr/>
    </dgm:pt>
    <dgm:pt modelId="{323A746D-9D93-450F-8FA0-437424978A45}" type="pres">
      <dgm:prSet presAssocID="{B62E9472-7AF3-4E35-98DA-DD545ECAD1D3}" presName="bottomArc1" presStyleLbl="parChTrans1D1" presStyleIdx="3" presStyleCnt="10"/>
      <dgm:spPr/>
    </dgm:pt>
    <dgm:pt modelId="{2FE9E36D-536A-447A-B5DC-1C234E47CFF1}" type="pres">
      <dgm:prSet presAssocID="{B62E9472-7AF3-4E35-98DA-DD545ECAD1D3}" presName="topConnNode1" presStyleLbl="node1" presStyleIdx="0" presStyleCnt="0"/>
      <dgm:spPr/>
      <dgm:t>
        <a:bodyPr/>
        <a:lstStyle/>
        <a:p>
          <a:endParaRPr lang="en-US"/>
        </a:p>
      </dgm:t>
    </dgm:pt>
    <dgm:pt modelId="{A767558F-65BF-4E55-8E82-3733B29EB8DB}" type="pres">
      <dgm:prSet presAssocID="{B62E9472-7AF3-4E35-98DA-DD545ECAD1D3}" presName="hierChild2" presStyleCnt="0"/>
      <dgm:spPr/>
    </dgm:pt>
    <dgm:pt modelId="{D1EE8B4C-CCD8-4911-B6DF-578105E2727F}" type="pres">
      <dgm:prSet presAssocID="{B62E9472-7AF3-4E35-98DA-DD545ECAD1D3}" presName="hierChild3" presStyleCnt="0"/>
      <dgm:spPr/>
    </dgm:pt>
    <dgm:pt modelId="{8960964E-78B3-4525-805E-A69E83F29533}" type="pres">
      <dgm:prSet presAssocID="{3FECF458-E65F-435D-9359-7D18FE640A88}" presName="hierRoot1" presStyleCnt="0">
        <dgm:presLayoutVars>
          <dgm:hierBranch val="init"/>
        </dgm:presLayoutVars>
      </dgm:prSet>
      <dgm:spPr/>
    </dgm:pt>
    <dgm:pt modelId="{16DC76D1-A9C3-4C8F-A803-0B5B9DB74714}" type="pres">
      <dgm:prSet presAssocID="{3FECF458-E65F-435D-9359-7D18FE640A88}" presName="rootComposite1" presStyleCnt="0"/>
      <dgm:spPr/>
    </dgm:pt>
    <dgm:pt modelId="{87486063-C103-4B9E-A2E5-C9D8A30DBCB9}" type="pres">
      <dgm:prSet presAssocID="{3FECF458-E65F-435D-9359-7D18FE640A88}" presName="rootText1" presStyleLbl="alignAcc1" presStyleIdx="0" presStyleCnt="0" custScaleX="128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1FFAA2-40B6-4C83-A5CD-784BF8382CFD}" type="pres">
      <dgm:prSet presAssocID="{3FECF458-E65F-435D-9359-7D18FE640A88}" presName="topArc1" presStyleLbl="parChTrans1D1" presStyleIdx="4" presStyleCnt="10"/>
      <dgm:spPr/>
    </dgm:pt>
    <dgm:pt modelId="{1B222AFE-FE56-412B-93EB-E0E9FBAF0A8A}" type="pres">
      <dgm:prSet presAssocID="{3FECF458-E65F-435D-9359-7D18FE640A88}" presName="bottomArc1" presStyleLbl="parChTrans1D1" presStyleIdx="5" presStyleCnt="10"/>
      <dgm:spPr/>
    </dgm:pt>
    <dgm:pt modelId="{AA18D54A-1BBD-4517-81C5-DD11844CC7C9}" type="pres">
      <dgm:prSet presAssocID="{3FECF458-E65F-435D-9359-7D18FE640A88}" presName="topConnNode1" presStyleLbl="node1" presStyleIdx="0" presStyleCnt="0"/>
      <dgm:spPr/>
      <dgm:t>
        <a:bodyPr/>
        <a:lstStyle/>
        <a:p>
          <a:endParaRPr lang="en-US"/>
        </a:p>
      </dgm:t>
    </dgm:pt>
    <dgm:pt modelId="{6E8CB61D-5EA9-46EB-9EFF-83A4DD661F63}" type="pres">
      <dgm:prSet presAssocID="{3FECF458-E65F-435D-9359-7D18FE640A88}" presName="hierChild2" presStyleCnt="0"/>
      <dgm:spPr/>
    </dgm:pt>
    <dgm:pt modelId="{09A4DAF2-ECB6-4C8B-BE6B-311878D13977}" type="pres">
      <dgm:prSet presAssocID="{3FECF458-E65F-435D-9359-7D18FE640A88}" presName="hierChild3" presStyleCnt="0"/>
      <dgm:spPr/>
    </dgm:pt>
    <dgm:pt modelId="{E8ADBA44-DAEB-433D-9370-078BEA665054}" type="pres">
      <dgm:prSet presAssocID="{AD8615AF-37D0-4A71-916D-3137086D566F}" presName="hierRoot1" presStyleCnt="0">
        <dgm:presLayoutVars>
          <dgm:hierBranch val="init"/>
        </dgm:presLayoutVars>
      </dgm:prSet>
      <dgm:spPr/>
    </dgm:pt>
    <dgm:pt modelId="{D24E899A-9FDD-448C-BF97-BCA6F3B553D9}" type="pres">
      <dgm:prSet presAssocID="{AD8615AF-37D0-4A71-916D-3137086D566F}" presName="rootComposite1" presStyleCnt="0"/>
      <dgm:spPr/>
    </dgm:pt>
    <dgm:pt modelId="{37D1846E-D914-4AE5-9F60-9C7CDCBFD4B5}" type="pres">
      <dgm:prSet presAssocID="{AD8615AF-37D0-4A71-916D-3137086D566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E56AF-79C5-48F1-BF25-D68FA38A1032}" type="pres">
      <dgm:prSet presAssocID="{AD8615AF-37D0-4A71-916D-3137086D566F}" presName="topArc1" presStyleLbl="parChTrans1D1" presStyleIdx="6" presStyleCnt="10"/>
      <dgm:spPr/>
    </dgm:pt>
    <dgm:pt modelId="{9621A1F1-3201-4E6F-A09D-F68BE73ACEFC}" type="pres">
      <dgm:prSet presAssocID="{AD8615AF-37D0-4A71-916D-3137086D566F}" presName="bottomArc1" presStyleLbl="parChTrans1D1" presStyleIdx="7" presStyleCnt="10"/>
      <dgm:spPr/>
    </dgm:pt>
    <dgm:pt modelId="{F367F508-D6D3-4E09-BD85-4A0055E26333}" type="pres">
      <dgm:prSet presAssocID="{AD8615AF-37D0-4A71-916D-3137086D566F}" presName="topConnNode1" presStyleLbl="node1" presStyleIdx="0" presStyleCnt="0"/>
      <dgm:spPr/>
      <dgm:t>
        <a:bodyPr/>
        <a:lstStyle/>
        <a:p>
          <a:endParaRPr lang="en-US"/>
        </a:p>
      </dgm:t>
    </dgm:pt>
    <dgm:pt modelId="{473C8A23-B3D6-46AB-BE72-3928A21FAA5E}" type="pres">
      <dgm:prSet presAssocID="{AD8615AF-37D0-4A71-916D-3137086D566F}" presName="hierChild2" presStyleCnt="0"/>
      <dgm:spPr/>
    </dgm:pt>
    <dgm:pt modelId="{DE79A200-F82E-404E-A744-4B98D5365320}" type="pres">
      <dgm:prSet presAssocID="{AD8615AF-37D0-4A71-916D-3137086D566F}" presName="hierChild3" presStyleCnt="0"/>
      <dgm:spPr/>
    </dgm:pt>
    <dgm:pt modelId="{21D31E4A-FD6E-4F1E-A2E6-30609E3D0E9D}" type="pres">
      <dgm:prSet presAssocID="{5F059833-E77A-4C49-9C7A-267161077846}" presName="hierRoot1" presStyleCnt="0">
        <dgm:presLayoutVars>
          <dgm:hierBranch val="init"/>
        </dgm:presLayoutVars>
      </dgm:prSet>
      <dgm:spPr/>
    </dgm:pt>
    <dgm:pt modelId="{1D29C6B5-FFBD-422E-A1CF-55550B515356}" type="pres">
      <dgm:prSet presAssocID="{5F059833-E77A-4C49-9C7A-267161077846}" presName="rootComposite1" presStyleCnt="0"/>
      <dgm:spPr/>
    </dgm:pt>
    <dgm:pt modelId="{48F92803-817B-4F27-B12D-4562CA573591}" type="pres">
      <dgm:prSet presAssocID="{5F059833-E77A-4C49-9C7A-26716107784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9F065-EF92-450B-AB71-24CDFE8AF073}" type="pres">
      <dgm:prSet presAssocID="{5F059833-E77A-4C49-9C7A-267161077846}" presName="topArc1" presStyleLbl="parChTrans1D1" presStyleIdx="8" presStyleCnt="10"/>
      <dgm:spPr/>
    </dgm:pt>
    <dgm:pt modelId="{6F117297-B122-472E-B6E8-1C03256038E5}" type="pres">
      <dgm:prSet presAssocID="{5F059833-E77A-4C49-9C7A-267161077846}" presName="bottomArc1" presStyleLbl="parChTrans1D1" presStyleIdx="9" presStyleCnt="10"/>
      <dgm:spPr/>
    </dgm:pt>
    <dgm:pt modelId="{9929FE33-9BE8-491C-B98A-C2F3FD44A507}" type="pres">
      <dgm:prSet presAssocID="{5F059833-E77A-4C49-9C7A-267161077846}" presName="topConnNode1" presStyleLbl="node1" presStyleIdx="0" presStyleCnt="0"/>
      <dgm:spPr/>
      <dgm:t>
        <a:bodyPr/>
        <a:lstStyle/>
        <a:p>
          <a:endParaRPr lang="en-US"/>
        </a:p>
      </dgm:t>
    </dgm:pt>
    <dgm:pt modelId="{B78689D2-F322-4C9A-8657-E44973D16CF8}" type="pres">
      <dgm:prSet presAssocID="{5F059833-E77A-4C49-9C7A-267161077846}" presName="hierChild2" presStyleCnt="0"/>
      <dgm:spPr/>
    </dgm:pt>
    <dgm:pt modelId="{C386624C-83ED-47B3-BFFC-42D3449E6174}" type="pres">
      <dgm:prSet presAssocID="{5F059833-E77A-4C49-9C7A-267161077846}" presName="hierChild3" presStyleCnt="0"/>
      <dgm:spPr/>
    </dgm:pt>
  </dgm:ptLst>
  <dgm:cxnLst>
    <dgm:cxn modelId="{AC5F2E78-2776-42F1-B693-E2BA34CF0F9F}" type="presOf" srcId="{B62E9472-7AF3-4E35-98DA-DD545ECAD1D3}" destId="{081FE411-AD34-437C-800A-62DB352B8095}" srcOrd="0" destOrd="0" presId="urn:microsoft.com/office/officeart/2008/layout/HalfCircleOrganizationChart"/>
    <dgm:cxn modelId="{E0DE812C-F439-4A9E-BBF7-C942055F9715}" type="presOf" srcId="{AD8615AF-37D0-4A71-916D-3137086D566F}" destId="{F367F508-D6D3-4E09-BD85-4A0055E26333}" srcOrd="1" destOrd="0" presId="urn:microsoft.com/office/officeart/2008/layout/HalfCircleOrganizationChart"/>
    <dgm:cxn modelId="{D803C675-D623-4004-8DC7-2C467CB1B9E0}" srcId="{D3AC8D98-F08D-4587-A4F9-5767D9179BD8}" destId="{3FECF458-E65F-435D-9359-7D18FE640A88}" srcOrd="2" destOrd="0" parTransId="{3CDE6253-D36F-44BB-87E1-15B1ACCD85A2}" sibTransId="{D21BC25D-1324-4639-82BE-317654109E60}"/>
    <dgm:cxn modelId="{27CBA429-C415-4E5D-975F-6052296C3B89}" srcId="{D3AC8D98-F08D-4587-A4F9-5767D9179BD8}" destId="{5F059833-E77A-4C49-9C7A-267161077846}" srcOrd="4" destOrd="0" parTransId="{20AF1071-FDB4-4F2E-99EA-98E574057792}" sibTransId="{59A22D7B-6D7F-4117-A89D-18CD20B4DE05}"/>
    <dgm:cxn modelId="{896098A7-A941-41E5-BDAC-CACDFDDD3569}" type="presOf" srcId="{3FECF458-E65F-435D-9359-7D18FE640A88}" destId="{AA18D54A-1BBD-4517-81C5-DD11844CC7C9}" srcOrd="1" destOrd="0" presId="urn:microsoft.com/office/officeart/2008/layout/HalfCircleOrganizationChart"/>
    <dgm:cxn modelId="{F1F1C434-E50B-47D1-88D1-A0CE766746E0}" type="presOf" srcId="{5F059833-E77A-4C49-9C7A-267161077846}" destId="{48F92803-817B-4F27-B12D-4562CA573591}" srcOrd="0" destOrd="0" presId="urn:microsoft.com/office/officeart/2008/layout/HalfCircleOrganizationChart"/>
    <dgm:cxn modelId="{ACD22723-A956-451F-8B92-DDC439F43B8C}" type="presOf" srcId="{D3AC8D98-F08D-4587-A4F9-5767D9179BD8}" destId="{E17C3748-F73F-4FC5-8A6F-039FCCF13B6B}" srcOrd="0" destOrd="0" presId="urn:microsoft.com/office/officeart/2008/layout/HalfCircleOrganizationChart"/>
    <dgm:cxn modelId="{18A517D9-A835-4802-A4A0-D7C504C96293}" srcId="{D3AC8D98-F08D-4587-A4F9-5767D9179BD8}" destId="{B62E9472-7AF3-4E35-98DA-DD545ECAD1D3}" srcOrd="1" destOrd="0" parTransId="{CF83457A-D72A-48C6-89A0-2638855653EA}" sibTransId="{F1BBB039-F564-4B22-A4F3-C285405F2655}"/>
    <dgm:cxn modelId="{8704DADE-E361-4872-A9F6-A315849B4CBB}" type="presOf" srcId="{0F6929AB-8BF3-4325-B06D-28F58F42B599}" destId="{88650C85-5027-40C1-AE1D-F9D16BE1B607}" srcOrd="1" destOrd="0" presId="urn:microsoft.com/office/officeart/2008/layout/HalfCircleOrganizationChart"/>
    <dgm:cxn modelId="{EDEA009C-E71A-44A4-A135-9500662F244D}" type="presOf" srcId="{B62E9472-7AF3-4E35-98DA-DD545ECAD1D3}" destId="{2FE9E36D-536A-447A-B5DC-1C234E47CFF1}" srcOrd="1" destOrd="0" presId="urn:microsoft.com/office/officeart/2008/layout/HalfCircleOrganizationChart"/>
    <dgm:cxn modelId="{70858D9E-23C4-44D9-BB8F-8D3B325BF2D5}" type="presOf" srcId="{3FECF458-E65F-435D-9359-7D18FE640A88}" destId="{87486063-C103-4B9E-A2E5-C9D8A30DBCB9}" srcOrd="0" destOrd="0" presId="urn:microsoft.com/office/officeart/2008/layout/HalfCircleOrganizationChart"/>
    <dgm:cxn modelId="{65BE72E4-7D9C-48BC-A943-DB00AB09B400}" type="presOf" srcId="{0F6929AB-8BF3-4325-B06D-28F58F42B599}" destId="{39137371-FB8A-4E11-893F-653269DF7E78}" srcOrd="0" destOrd="0" presId="urn:microsoft.com/office/officeart/2008/layout/HalfCircleOrganizationChart"/>
    <dgm:cxn modelId="{C8D334D6-6402-4D31-8EA0-0023FDB5C168}" type="presOf" srcId="{AD8615AF-37D0-4A71-916D-3137086D566F}" destId="{37D1846E-D914-4AE5-9F60-9C7CDCBFD4B5}" srcOrd="0" destOrd="0" presId="urn:microsoft.com/office/officeart/2008/layout/HalfCircleOrganizationChart"/>
    <dgm:cxn modelId="{D4878D6E-B692-4995-825B-A6C25254E3B3}" srcId="{D3AC8D98-F08D-4587-A4F9-5767D9179BD8}" destId="{AD8615AF-37D0-4A71-916D-3137086D566F}" srcOrd="3" destOrd="0" parTransId="{33102508-AE7D-45A2-B50F-538ED2668DC2}" sibTransId="{7F6C38FD-E107-4AB9-9489-189A5BEFF473}"/>
    <dgm:cxn modelId="{FE490F9D-A7D3-4126-882E-075F9CDD9941}" srcId="{D3AC8D98-F08D-4587-A4F9-5767D9179BD8}" destId="{0F6929AB-8BF3-4325-B06D-28F58F42B599}" srcOrd="0" destOrd="0" parTransId="{42ED37BC-1183-493B-A76D-416F7E4591E8}" sibTransId="{58493757-E118-4FF6-BEB6-0FE42CF5D437}"/>
    <dgm:cxn modelId="{145AE9C1-CCE1-4124-93F8-7810F7CB3C39}" type="presOf" srcId="{5F059833-E77A-4C49-9C7A-267161077846}" destId="{9929FE33-9BE8-491C-B98A-C2F3FD44A507}" srcOrd="1" destOrd="0" presId="urn:microsoft.com/office/officeart/2008/layout/HalfCircleOrganizationChart"/>
    <dgm:cxn modelId="{1D954FDC-BFEA-4503-9729-19CEED26E708}" type="presParOf" srcId="{E17C3748-F73F-4FC5-8A6F-039FCCF13B6B}" destId="{C3F4F2B6-D841-478D-9D2D-AE14B664342E}" srcOrd="0" destOrd="0" presId="urn:microsoft.com/office/officeart/2008/layout/HalfCircleOrganizationChart"/>
    <dgm:cxn modelId="{2F900209-4BC1-47E5-BB32-AED73B649955}" type="presParOf" srcId="{C3F4F2B6-D841-478D-9D2D-AE14B664342E}" destId="{3F3AC311-B4F8-4DF6-9704-F1A079F9404C}" srcOrd="0" destOrd="0" presId="urn:microsoft.com/office/officeart/2008/layout/HalfCircleOrganizationChart"/>
    <dgm:cxn modelId="{082E05AE-2BA8-4E1D-A14F-56A2374DEE3E}" type="presParOf" srcId="{3F3AC311-B4F8-4DF6-9704-F1A079F9404C}" destId="{39137371-FB8A-4E11-893F-653269DF7E78}" srcOrd="0" destOrd="0" presId="urn:microsoft.com/office/officeart/2008/layout/HalfCircleOrganizationChart"/>
    <dgm:cxn modelId="{39A97782-2766-4DBA-A450-E988B22A3E97}" type="presParOf" srcId="{3F3AC311-B4F8-4DF6-9704-F1A079F9404C}" destId="{C16545FA-381E-45E2-A3A2-EB224CEB7A37}" srcOrd="1" destOrd="0" presId="urn:microsoft.com/office/officeart/2008/layout/HalfCircleOrganizationChart"/>
    <dgm:cxn modelId="{217A7C35-2A64-4DA4-8621-9A50FE2CBEE4}" type="presParOf" srcId="{3F3AC311-B4F8-4DF6-9704-F1A079F9404C}" destId="{EC19947C-590A-4264-977D-359A411DEDAA}" srcOrd="2" destOrd="0" presId="urn:microsoft.com/office/officeart/2008/layout/HalfCircleOrganizationChart"/>
    <dgm:cxn modelId="{1A41412F-7A48-42AA-B4F0-8B06AAD534D3}" type="presParOf" srcId="{3F3AC311-B4F8-4DF6-9704-F1A079F9404C}" destId="{88650C85-5027-40C1-AE1D-F9D16BE1B607}" srcOrd="3" destOrd="0" presId="urn:microsoft.com/office/officeart/2008/layout/HalfCircleOrganizationChart"/>
    <dgm:cxn modelId="{4C71121F-5409-47AC-805D-AB7FD0E8EA83}" type="presParOf" srcId="{C3F4F2B6-D841-478D-9D2D-AE14B664342E}" destId="{76954EE2-928D-4883-82CA-15BAA4D7FE48}" srcOrd="1" destOrd="0" presId="urn:microsoft.com/office/officeart/2008/layout/HalfCircleOrganizationChart"/>
    <dgm:cxn modelId="{CF70D2ED-7F2A-4B86-9349-D5A774B7A72D}" type="presParOf" srcId="{C3F4F2B6-D841-478D-9D2D-AE14B664342E}" destId="{967DEE67-DADF-4D14-ACB1-765E72C9AC07}" srcOrd="2" destOrd="0" presId="urn:microsoft.com/office/officeart/2008/layout/HalfCircleOrganizationChart"/>
    <dgm:cxn modelId="{3BA78997-19EA-4024-BCCA-6DF7C0622CAA}" type="presParOf" srcId="{E17C3748-F73F-4FC5-8A6F-039FCCF13B6B}" destId="{3C8B90C0-34ED-438F-825C-080ADC2AC947}" srcOrd="1" destOrd="0" presId="urn:microsoft.com/office/officeart/2008/layout/HalfCircleOrganizationChart"/>
    <dgm:cxn modelId="{73318333-94ED-41FD-9D3A-1A9AFC44A3C0}" type="presParOf" srcId="{3C8B90C0-34ED-438F-825C-080ADC2AC947}" destId="{DCEA12FB-7E23-4EC1-AF2D-8D77C56921FB}" srcOrd="0" destOrd="0" presId="urn:microsoft.com/office/officeart/2008/layout/HalfCircleOrganizationChart"/>
    <dgm:cxn modelId="{E6D56DC1-C898-4B91-BE9D-1CC8AEA0FB71}" type="presParOf" srcId="{DCEA12FB-7E23-4EC1-AF2D-8D77C56921FB}" destId="{081FE411-AD34-437C-800A-62DB352B8095}" srcOrd="0" destOrd="0" presId="urn:microsoft.com/office/officeart/2008/layout/HalfCircleOrganizationChart"/>
    <dgm:cxn modelId="{C7AF4F80-0229-4DE8-904E-B51667520A71}" type="presParOf" srcId="{DCEA12FB-7E23-4EC1-AF2D-8D77C56921FB}" destId="{B9406609-6C96-4345-846B-B29C1951FFA5}" srcOrd="1" destOrd="0" presId="urn:microsoft.com/office/officeart/2008/layout/HalfCircleOrganizationChart"/>
    <dgm:cxn modelId="{5EA532AF-486F-4673-BC97-C538B7F17F02}" type="presParOf" srcId="{DCEA12FB-7E23-4EC1-AF2D-8D77C56921FB}" destId="{323A746D-9D93-450F-8FA0-437424978A45}" srcOrd="2" destOrd="0" presId="urn:microsoft.com/office/officeart/2008/layout/HalfCircleOrganizationChart"/>
    <dgm:cxn modelId="{7C84E86B-7B65-4DD2-B052-10A131E18690}" type="presParOf" srcId="{DCEA12FB-7E23-4EC1-AF2D-8D77C56921FB}" destId="{2FE9E36D-536A-447A-B5DC-1C234E47CFF1}" srcOrd="3" destOrd="0" presId="urn:microsoft.com/office/officeart/2008/layout/HalfCircleOrganizationChart"/>
    <dgm:cxn modelId="{4C092AF1-1546-4F7C-AC31-0DACFCBA71C3}" type="presParOf" srcId="{3C8B90C0-34ED-438F-825C-080ADC2AC947}" destId="{A767558F-65BF-4E55-8E82-3733B29EB8DB}" srcOrd="1" destOrd="0" presId="urn:microsoft.com/office/officeart/2008/layout/HalfCircleOrganizationChart"/>
    <dgm:cxn modelId="{A448B24A-E36C-4B42-B6BE-2E7D07F89627}" type="presParOf" srcId="{3C8B90C0-34ED-438F-825C-080ADC2AC947}" destId="{D1EE8B4C-CCD8-4911-B6DF-578105E2727F}" srcOrd="2" destOrd="0" presId="urn:microsoft.com/office/officeart/2008/layout/HalfCircleOrganizationChart"/>
    <dgm:cxn modelId="{3E2501BE-8203-4168-83CF-CCB7737DDEEB}" type="presParOf" srcId="{E17C3748-F73F-4FC5-8A6F-039FCCF13B6B}" destId="{8960964E-78B3-4525-805E-A69E83F29533}" srcOrd="2" destOrd="0" presId="urn:microsoft.com/office/officeart/2008/layout/HalfCircleOrganizationChart"/>
    <dgm:cxn modelId="{3D5E38F7-C008-4C6E-BE00-AB08E5405AD4}" type="presParOf" srcId="{8960964E-78B3-4525-805E-A69E83F29533}" destId="{16DC76D1-A9C3-4C8F-A803-0B5B9DB74714}" srcOrd="0" destOrd="0" presId="urn:microsoft.com/office/officeart/2008/layout/HalfCircleOrganizationChart"/>
    <dgm:cxn modelId="{5604B66D-12A4-4CE2-9148-BEBC8C06532D}" type="presParOf" srcId="{16DC76D1-A9C3-4C8F-A803-0B5B9DB74714}" destId="{87486063-C103-4B9E-A2E5-C9D8A30DBCB9}" srcOrd="0" destOrd="0" presId="urn:microsoft.com/office/officeart/2008/layout/HalfCircleOrganizationChart"/>
    <dgm:cxn modelId="{ECB8CF92-B2BF-460E-B025-376DEB91054E}" type="presParOf" srcId="{16DC76D1-A9C3-4C8F-A803-0B5B9DB74714}" destId="{271FFAA2-40B6-4C83-A5CD-784BF8382CFD}" srcOrd="1" destOrd="0" presId="urn:microsoft.com/office/officeart/2008/layout/HalfCircleOrganizationChart"/>
    <dgm:cxn modelId="{EA2509BC-E69F-4B92-A246-4C9E0C5793C8}" type="presParOf" srcId="{16DC76D1-A9C3-4C8F-A803-0B5B9DB74714}" destId="{1B222AFE-FE56-412B-93EB-E0E9FBAF0A8A}" srcOrd="2" destOrd="0" presId="urn:microsoft.com/office/officeart/2008/layout/HalfCircleOrganizationChart"/>
    <dgm:cxn modelId="{97EB876A-5399-43FC-A574-A407DBB49839}" type="presParOf" srcId="{16DC76D1-A9C3-4C8F-A803-0B5B9DB74714}" destId="{AA18D54A-1BBD-4517-81C5-DD11844CC7C9}" srcOrd="3" destOrd="0" presId="urn:microsoft.com/office/officeart/2008/layout/HalfCircleOrganizationChart"/>
    <dgm:cxn modelId="{02B80A88-998B-4B20-A152-C5A568F3DC70}" type="presParOf" srcId="{8960964E-78B3-4525-805E-A69E83F29533}" destId="{6E8CB61D-5EA9-46EB-9EFF-83A4DD661F63}" srcOrd="1" destOrd="0" presId="urn:microsoft.com/office/officeart/2008/layout/HalfCircleOrganizationChart"/>
    <dgm:cxn modelId="{9A9E0A38-7F2C-403A-B5DA-EEE34C376462}" type="presParOf" srcId="{8960964E-78B3-4525-805E-A69E83F29533}" destId="{09A4DAF2-ECB6-4C8B-BE6B-311878D13977}" srcOrd="2" destOrd="0" presId="urn:microsoft.com/office/officeart/2008/layout/HalfCircleOrganizationChart"/>
    <dgm:cxn modelId="{8944E77A-8D3C-451C-AF3E-87AD7A2C5B05}" type="presParOf" srcId="{E17C3748-F73F-4FC5-8A6F-039FCCF13B6B}" destId="{E8ADBA44-DAEB-433D-9370-078BEA665054}" srcOrd="3" destOrd="0" presId="urn:microsoft.com/office/officeart/2008/layout/HalfCircleOrganizationChart"/>
    <dgm:cxn modelId="{E3ACE9FE-3E95-4BEC-AD80-8B77229D1A0B}" type="presParOf" srcId="{E8ADBA44-DAEB-433D-9370-078BEA665054}" destId="{D24E899A-9FDD-448C-BF97-BCA6F3B553D9}" srcOrd="0" destOrd="0" presId="urn:microsoft.com/office/officeart/2008/layout/HalfCircleOrganizationChart"/>
    <dgm:cxn modelId="{14FCE008-712C-4F05-8A83-D91A77DA94F9}" type="presParOf" srcId="{D24E899A-9FDD-448C-BF97-BCA6F3B553D9}" destId="{37D1846E-D914-4AE5-9F60-9C7CDCBFD4B5}" srcOrd="0" destOrd="0" presId="urn:microsoft.com/office/officeart/2008/layout/HalfCircleOrganizationChart"/>
    <dgm:cxn modelId="{654DA8AA-6527-420F-B2C4-327577F59AD0}" type="presParOf" srcId="{D24E899A-9FDD-448C-BF97-BCA6F3B553D9}" destId="{6F0E56AF-79C5-48F1-BF25-D68FA38A1032}" srcOrd="1" destOrd="0" presId="urn:microsoft.com/office/officeart/2008/layout/HalfCircleOrganizationChart"/>
    <dgm:cxn modelId="{EF5529F2-E2BC-4837-96DC-9481AE2D6D9B}" type="presParOf" srcId="{D24E899A-9FDD-448C-BF97-BCA6F3B553D9}" destId="{9621A1F1-3201-4E6F-A09D-F68BE73ACEFC}" srcOrd="2" destOrd="0" presId="urn:microsoft.com/office/officeart/2008/layout/HalfCircleOrganizationChart"/>
    <dgm:cxn modelId="{760F09D1-6DC8-4976-84B7-50A13ECC860C}" type="presParOf" srcId="{D24E899A-9FDD-448C-BF97-BCA6F3B553D9}" destId="{F367F508-D6D3-4E09-BD85-4A0055E26333}" srcOrd="3" destOrd="0" presId="urn:microsoft.com/office/officeart/2008/layout/HalfCircleOrganizationChart"/>
    <dgm:cxn modelId="{9A21FA2B-0FFF-4A8D-92BC-94D6B04E4FD8}" type="presParOf" srcId="{E8ADBA44-DAEB-433D-9370-078BEA665054}" destId="{473C8A23-B3D6-46AB-BE72-3928A21FAA5E}" srcOrd="1" destOrd="0" presId="urn:microsoft.com/office/officeart/2008/layout/HalfCircleOrganizationChart"/>
    <dgm:cxn modelId="{7EEC6A4B-7851-4AB0-95CB-648486DB2D5E}" type="presParOf" srcId="{E8ADBA44-DAEB-433D-9370-078BEA665054}" destId="{DE79A200-F82E-404E-A744-4B98D5365320}" srcOrd="2" destOrd="0" presId="urn:microsoft.com/office/officeart/2008/layout/HalfCircleOrganizationChart"/>
    <dgm:cxn modelId="{EB0961D0-E7EE-476F-8E8F-764A515B63EE}" type="presParOf" srcId="{E17C3748-F73F-4FC5-8A6F-039FCCF13B6B}" destId="{21D31E4A-FD6E-4F1E-A2E6-30609E3D0E9D}" srcOrd="4" destOrd="0" presId="urn:microsoft.com/office/officeart/2008/layout/HalfCircleOrganizationChart"/>
    <dgm:cxn modelId="{D1523B67-9F27-4BB9-8758-D0CD0774F81B}" type="presParOf" srcId="{21D31E4A-FD6E-4F1E-A2E6-30609E3D0E9D}" destId="{1D29C6B5-FFBD-422E-A1CF-55550B515356}" srcOrd="0" destOrd="0" presId="urn:microsoft.com/office/officeart/2008/layout/HalfCircleOrganizationChart"/>
    <dgm:cxn modelId="{928B3170-599D-4E2F-BEA2-33E3529176CD}" type="presParOf" srcId="{1D29C6B5-FFBD-422E-A1CF-55550B515356}" destId="{48F92803-817B-4F27-B12D-4562CA573591}" srcOrd="0" destOrd="0" presId="urn:microsoft.com/office/officeart/2008/layout/HalfCircleOrganizationChart"/>
    <dgm:cxn modelId="{05467651-BC87-4BCB-9382-CC96ECF676C7}" type="presParOf" srcId="{1D29C6B5-FFBD-422E-A1CF-55550B515356}" destId="{FA79F065-EF92-450B-AB71-24CDFE8AF073}" srcOrd="1" destOrd="0" presId="urn:microsoft.com/office/officeart/2008/layout/HalfCircleOrganizationChart"/>
    <dgm:cxn modelId="{9BF5ABF4-9800-4BAE-92AA-6D4FD38057AC}" type="presParOf" srcId="{1D29C6B5-FFBD-422E-A1CF-55550B515356}" destId="{6F117297-B122-472E-B6E8-1C03256038E5}" srcOrd="2" destOrd="0" presId="urn:microsoft.com/office/officeart/2008/layout/HalfCircleOrganizationChart"/>
    <dgm:cxn modelId="{754FA3A1-5E4D-4C56-A6BD-4BA58DA26C3A}" type="presParOf" srcId="{1D29C6B5-FFBD-422E-A1CF-55550B515356}" destId="{9929FE33-9BE8-491C-B98A-C2F3FD44A507}" srcOrd="3" destOrd="0" presId="urn:microsoft.com/office/officeart/2008/layout/HalfCircleOrganizationChart"/>
    <dgm:cxn modelId="{CBCCD7DB-6BD1-4031-AC7E-84E131769A5A}" type="presParOf" srcId="{21D31E4A-FD6E-4F1E-A2E6-30609E3D0E9D}" destId="{B78689D2-F322-4C9A-8657-E44973D16CF8}" srcOrd="1" destOrd="0" presId="urn:microsoft.com/office/officeart/2008/layout/HalfCircleOrganizationChart"/>
    <dgm:cxn modelId="{D5B3DDFA-A219-48B8-8FD5-9C02C7C71B1A}" type="presParOf" srcId="{21D31E4A-FD6E-4F1E-A2E6-30609E3D0E9D}" destId="{C386624C-83ED-47B3-BFFC-42D3449E617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56DC5-749A-42B1-9AD9-27A89A1F04AE}" type="doc">
      <dgm:prSet loTypeId="urn:microsoft.com/office/officeart/2005/8/layout/v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84A26B-DC8F-4AB4-8F84-19B188A7E8A0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Type of Error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45C7D797-0DA2-4D02-9B80-241190F03C3A}" type="parTrans" cxnId="{9460FA14-4FAD-4864-9ED2-69F875E37FB7}">
      <dgm:prSet/>
      <dgm:spPr/>
      <dgm:t>
        <a:bodyPr/>
        <a:lstStyle/>
        <a:p>
          <a:endParaRPr lang="en-US" sz="1400"/>
        </a:p>
      </dgm:t>
    </dgm:pt>
    <dgm:pt modelId="{FE63DFC7-A6CC-4787-9BCE-21BADD5F7480}" type="sibTrans" cxnId="{9460FA14-4FAD-4864-9ED2-69F875E37FB7}">
      <dgm:prSet custT="1"/>
      <dgm:spPr/>
      <dgm:t>
        <a:bodyPr/>
        <a:lstStyle/>
        <a:p>
          <a:endParaRPr lang="en-US" sz="1400"/>
        </a:p>
      </dgm:t>
    </dgm:pt>
    <dgm:pt modelId="{AF98DA11-4814-40B8-BC89-0D4131F03C76}">
      <dgm:prSet phldrT="[Text]" custT="1"/>
      <dgm:spPr/>
      <dgm:t>
        <a:bodyPr/>
        <a:lstStyle/>
        <a:p>
          <a:r>
            <a:rPr lang="en-US" sz="1400" dirty="0" smtClean="0"/>
            <a:t>SEI,DEI,TEI,MEI</a:t>
          </a:r>
          <a:endParaRPr lang="en-US" sz="1400" dirty="0"/>
        </a:p>
      </dgm:t>
    </dgm:pt>
    <dgm:pt modelId="{DD498182-AD5F-4F43-8C3D-8C6F32926F61}" type="parTrans" cxnId="{9CDA4F6F-E0E3-4E11-B4CB-F0EF1EA21709}">
      <dgm:prSet/>
      <dgm:spPr/>
      <dgm:t>
        <a:bodyPr/>
        <a:lstStyle/>
        <a:p>
          <a:endParaRPr lang="en-US" sz="1400"/>
        </a:p>
      </dgm:t>
    </dgm:pt>
    <dgm:pt modelId="{390AC546-5A5C-4FE0-A316-9BB36394D5AE}" type="sibTrans" cxnId="{9CDA4F6F-E0E3-4E11-B4CB-F0EF1EA21709}">
      <dgm:prSet/>
      <dgm:spPr/>
      <dgm:t>
        <a:bodyPr/>
        <a:lstStyle/>
        <a:p>
          <a:endParaRPr lang="en-US" sz="1400"/>
        </a:p>
      </dgm:t>
    </dgm:pt>
    <dgm:pt modelId="{B5E33907-8D09-4CD2-847E-004DCF21EE43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Error Injection Mode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6B12D083-9321-4B2D-8740-EB75EC6923A4}" type="parTrans" cxnId="{716F6CCC-B52D-4C89-8C10-BF392A47B469}">
      <dgm:prSet/>
      <dgm:spPr/>
      <dgm:t>
        <a:bodyPr/>
        <a:lstStyle/>
        <a:p>
          <a:endParaRPr lang="en-US" sz="1400"/>
        </a:p>
      </dgm:t>
    </dgm:pt>
    <dgm:pt modelId="{324A5124-C275-4E36-BDA6-978B82D28A15}" type="sibTrans" cxnId="{716F6CCC-B52D-4C89-8C10-BF392A47B469}">
      <dgm:prSet custT="1"/>
      <dgm:spPr/>
      <dgm:t>
        <a:bodyPr/>
        <a:lstStyle/>
        <a:p>
          <a:endParaRPr lang="en-US" sz="1400"/>
        </a:p>
      </dgm:t>
    </dgm:pt>
    <dgm:pt modelId="{D2AE864E-3C15-4103-A79D-31D1F051AA5A}">
      <dgm:prSet phldrT="[Text]" custT="1"/>
      <dgm:spPr/>
      <dgm:t>
        <a:bodyPr/>
        <a:lstStyle/>
        <a:p>
          <a:r>
            <a:rPr lang="en-US" sz="1400" dirty="0" err="1" smtClean="0"/>
            <a:t>Random,Fixed,Incremental</a:t>
          </a:r>
          <a:r>
            <a:rPr lang="en-US" sz="1400" dirty="0" smtClean="0"/>
            <a:t> address mode</a:t>
          </a:r>
          <a:endParaRPr lang="en-US" sz="1400" dirty="0"/>
        </a:p>
      </dgm:t>
    </dgm:pt>
    <dgm:pt modelId="{31706B02-E691-4769-959D-E436F668167E}" type="parTrans" cxnId="{6B4BB08B-DC54-4148-80D4-C465AA4E1647}">
      <dgm:prSet/>
      <dgm:spPr/>
      <dgm:t>
        <a:bodyPr/>
        <a:lstStyle/>
        <a:p>
          <a:endParaRPr lang="en-US" sz="1400"/>
        </a:p>
      </dgm:t>
    </dgm:pt>
    <dgm:pt modelId="{FDFBD57D-CE77-4BFF-9716-684A8D771F26}" type="sibTrans" cxnId="{6B4BB08B-DC54-4148-80D4-C465AA4E1647}">
      <dgm:prSet/>
      <dgm:spPr/>
      <dgm:t>
        <a:bodyPr/>
        <a:lstStyle/>
        <a:p>
          <a:endParaRPr lang="en-US" sz="1400"/>
        </a:p>
      </dgm:t>
    </dgm:pt>
    <dgm:pt modelId="{EBBD1B18-37B9-43EB-8274-4103A29769EE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Ratio mode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0FBC1CF2-1177-4FB8-8D45-DAEB1C1960E8}" type="parTrans" cxnId="{395A5F79-BFF3-4D2A-BAE7-A5172CF4ABF5}">
      <dgm:prSet/>
      <dgm:spPr/>
      <dgm:t>
        <a:bodyPr/>
        <a:lstStyle/>
        <a:p>
          <a:endParaRPr lang="en-US" sz="1400"/>
        </a:p>
      </dgm:t>
    </dgm:pt>
    <dgm:pt modelId="{44D75068-DB53-4B95-B0F2-0B05DE8779B1}" type="sibTrans" cxnId="{395A5F79-BFF3-4D2A-BAE7-A5172CF4ABF5}">
      <dgm:prSet custT="1"/>
      <dgm:spPr/>
      <dgm:t>
        <a:bodyPr/>
        <a:lstStyle/>
        <a:p>
          <a:endParaRPr lang="en-US" sz="1400"/>
        </a:p>
      </dgm:t>
    </dgm:pt>
    <dgm:pt modelId="{F281DB62-DA2A-46FC-B85E-C70E4C3B7197}">
      <dgm:prSet phldrT="[Text]" custT="1"/>
      <dgm:spPr/>
      <dgm:t>
        <a:bodyPr/>
        <a:lstStyle/>
        <a:p>
          <a:r>
            <a:rPr lang="en-US" sz="1400" dirty="0" smtClean="0"/>
            <a:t>MEI in ratios</a:t>
          </a:r>
          <a:endParaRPr lang="en-US" sz="1400" dirty="0"/>
        </a:p>
      </dgm:t>
    </dgm:pt>
    <dgm:pt modelId="{BF4BC9B3-7585-428C-9463-76F928F57D76}" type="parTrans" cxnId="{178454D9-50BE-4BF2-8ED7-B5E784B26F26}">
      <dgm:prSet/>
      <dgm:spPr/>
      <dgm:t>
        <a:bodyPr/>
        <a:lstStyle/>
        <a:p>
          <a:endParaRPr lang="en-US" sz="1400"/>
        </a:p>
      </dgm:t>
    </dgm:pt>
    <dgm:pt modelId="{969DCFC2-6972-4B88-A935-4D16984CBA62}" type="sibTrans" cxnId="{178454D9-50BE-4BF2-8ED7-B5E784B26F26}">
      <dgm:prSet/>
      <dgm:spPr/>
      <dgm:t>
        <a:bodyPr/>
        <a:lstStyle/>
        <a:p>
          <a:endParaRPr lang="en-US" sz="1400"/>
        </a:p>
      </dgm:t>
    </dgm:pt>
    <dgm:pt modelId="{51E2BD19-94BB-4D5C-B46B-33B560DA1481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Non stop mode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2DC967F6-ADDC-4C25-B91C-DB5E19D42248}" type="parTrans" cxnId="{090E5F9B-2C5A-436A-9236-F227F954B622}">
      <dgm:prSet/>
      <dgm:spPr/>
      <dgm:t>
        <a:bodyPr/>
        <a:lstStyle/>
        <a:p>
          <a:endParaRPr lang="en-US" sz="1400"/>
        </a:p>
      </dgm:t>
    </dgm:pt>
    <dgm:pt modelId="{3EE27117-04C2-47F4-BEBC-2A186AC8DBAE}" type="sibTrans" cxnId="{090E5F9B-2C5A-436A-9236-F227F954B622}">
      <dgm:prSet custT="1"/>
      <dgm:spPr/>
      <dgm:t>
        <a:bodyPr/>
        <a:lstStyle/>
        <a:p>
          <a:endParaRPr lang="en-US" sz="1400"/>
        </a:p>
      </dgm:t>
    </dgm:pt>
    <dgm:pt modelId="{ABAA6E95-035A-4B2C-9D0B-23551C67A186}">
      <dgm:prSet phldrT="[Text]" custT="1"/>
      <dgm:spPr/>
      <dgm:t>
        <a:bodyPr/>
        <a:lstStyle/>
        <a:p>
          <a:r>
            <a:rPr lang="en-US" sz="1400" dirty="0" smtClean="0"/>
            <a:t>Continuously Error injection</a:t>
          </a:r>
          <a:endParaRPr lang="en-US" sz="1400" dirty="0"/>
        </a:p>
      </dgm:t>
    </dgm:pt>
    <dgm:pt modelId="{76BE159D-6425-481A-87E5-66C9A0486297}" type="parTrans" cxnId="{11D33A5D-4366-468D-974F-366BB00D902B}">
      <dgm:prSet/>
      <dgm:spPr/>
      <dgm:t>
        <a:bodyPr/>
        <a:lstStyle/>
        <a:p>
          <a:endParaRPr lang="en-US" sz="1400"/>
        </a:p>
      </dgm:t>
    </dgm:pt>
    <dgm:pt modelId="{D0013EBC-25DB-4A5B-B694-BAD077D40DEC}" type="sibTrans" cxnId="{11D33A5D-4366-468D-974F-366BB00D902B}">
      <dgm:prSet/>
      <dgm:spPr/>
      <dgm:t>
        <a:bodyPr/>
        <a:lstStyle/>
        <a:p>
          <a:endParaRPr lang="en-US" sz="1400"/>
        </a:p>
      </dgm:t>
    </dgm:pt>
    <dgm:pt modelId="{B34AA36B-1BF8-4454-B89D-6B4EE9653251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Fixed Error Position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7363CAE3-B4F9-407C-A3B0-7551B99E7F0D}" type="parTrans" cxnId="{35600CEB-209D-4BB0-B3FC-CE25162FB407}">
      <dgm:prSet/>
      <dgm:spPr/>
      <dgm:t>
        <a:bodyPr/>
        <a:lstStyle/>
        <a:p>
          <a:endParaRPr lang="en-US" sz="1400"/>
        </a:p>
      </dgm:t>
    </dgm:pt>
    <dgm:pt modelId="{FFAD1DE7-0CC4-4051-A566-94DCA244A086}" type="sibTrans" cxnId="{35600CEB-209D-4BB0-B3FC-CE25162FB407}">
      <dgm:prSet/>
      <dgm:spPr/>
      <dgm:t>
        <a:bodyPr/>
        <a:lstStyle/>
        <a:p>
          <a:endParaRPr lang="en-US" sz="1400"/>
        </a:p>
      </dgm:t>
    </dgm:pt>
    <dgm:pt modelId="{37B4E6A8-CF0E-4E1F-AFBA-4F06010EA7C4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Address and Position range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9C1E8326-D524-4097-8BEB-AD5466F23FBA}" type="parTrans" cxnId="{DFD3C184-B98D-4B5B-A0F8-8BF6EA2E26B7}">
      <dgm:prSet/>
      <dgm:spPr/>
      <dgm:t>
        <a:bodyPr/>
        <a:lstStyle/>
        <a:p>
          <a:endParaRPr lang="en-US" sz="1400"/>
        </a:p>
      </dgm:t>
    </dgm:pt>
    <dgm:pt modelId="{332828AA-08F4-4BC9-86C1-BD80437986D0}" type="sibTrans" cxnId="{DFD3C184-B98D-4B5B-A0F8-8BF6EA2E26B7}">
      <dgm:prSet/>
      <dgm:spPr/>
      <dgm:t>
        <a:bodyPr/>
        <a:lstStyle/>
        <a:p>
          <a:endParaRPr lang="en-US" sz="1400"/>
        </a:p>
      </dgm:t>
    </dgm:pt>
    <dgm:pt modelId="{3C6B6BBB-5FCA-4392-8DA9-433DD0DE4442}">
      <dgm:prSet phldrT="[Text]" custT="1"/>
      <dgm:spPr/>
      <dgm:t>
        <a:bodyPr/>
        <a:lstStyle/>
        <a:p>
          <a:r>
            <a:rPr lang="en-US" sz="1400" dirty="0" smtClean="0"/>
            <a:t>Used to create Stuck at faults</a:t>
          </a:r>
          <a:endParaRPr lang="en-US" sz="1400" dirty="0"/>
        </a:p>
      </dgm:t>
    </dgm:pt>
    <dgm:pt modelId="{7445363E-E8EB-4189-AAB6-7C7B67BC65ED}" type="parTrans" cxnId="{CE2F2F23-1BEB-4185-B429-0F60954AE893}">
      <dgm:prSet/>
      <dgm:spPr/>
      <dgm:t>
        <a:bodyPr/>
        <a:lstStyle/>
        <a:p>
          <a:endParaRPr lang="en-US" sz="1400"/>
        </a:p>
      </dgm:t>
    </dgm:pt>
    <dgm:pt modelId="{61E0A3BC-DF2A-4850-A765-FB530898BDA2}" type="sibTrans" cxnId="{CE2F2F23-1BEB-4185-B429-0F60954AE893}">
      <dgm:prSet/>
      <dgm:spPr/>
      <dgm:t>
        <a:bodyPr/>
        <a:lstStyle/>
        <a:p>
          <a:endParaRPr lang="en-US" sz="1400"/>
        </a:p>
      </dgm:t>
    </dgm:pt>
    <dgm:pt modelId="{A963C160-90A4-43AB-AC0D-5156F7503409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Error Count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A6E7DF5C-4F52-494C-8645-AF2C2689A4D2}" type="parTrans" cxnId="{49C3CF2B-B18F-4959-9529-5F27E7E8DB1D}">
      <dgm:prSet/>
      <dgm:spPr/>
      <dgm:t>
        <a:bodyPr/>
        <a:lstStyle/>
        <a:p>
          <a:endParaRPr lang="en-US" sz="1400"/>
        </a:p>
      </dgm:t>
    </dgm:pt>
    <dgm:pt modelId="{EB33A8F8-6E34-43E5-A8F2-FBC49AF94EA5}" type="sibTrans" cxnId="{49C3CF2B-B18F-4959-9529-5F27E7E8DB1D}">
      <dgm:prSet/>
      <dgm:spPr/>
      <dgm:t>
        <a:bodyPr/>
        <a:lstStyle/>
        <a:p>
          <a:endParaRPr lang="en-US" sz="1400"/>
        </a:p>
      </dgm:t>
    </dgm:pt>
    <dgm:pt modelId="{B8D88A5A-445C-4018-90B4-A084D6AC3D0F}">
      <dgm:prSet phldrT="[Text]" custT="1"/>
      <dgm:spPr/>
      <dgm:t>
        <a:bodyPr/>
        <a:lstStyle/>
        <a:p>
          <a:r>
            <a:rPr lang="en-US" sz="1400" dirty="0" smtClean="0"/>
            <a:t>Error to be injected on a selected range of Address</a:t>
          </a:r>
          <a:endParaRPr lang="en-US" sz="1400" dirty="0"/>
        </a:p>
      </dgm:t>
    </dgm:pt>
    <dgm:pt modelId="{6153D647-88FE-409E-9BF5-551BF8531C1C}" type="parTrans" cxnId="{76081486-83E9-460D-9642-731BCB37D108}">
      <dgm:prSet/>
      <dgm:spPr/>
      <dgm:t>
        <a:bodyPr/>
        <a:lstStyle/>
        <a:p>
          <a:endParaRPr lang="en-US" sz="1400"/>
        </a:p>
      </dgm:t>
    </dgm:pt>
    <dgm:pt modelId="{35F33EDE-45AD-4186-BB7E-0C3092B36181}" type="sibTrans" cxnId="{76081486-83E9-460D-9642-731BCB37D108}">
      <dgm:prSet/>
      <dgm:spPr/>
      <dgm:t>
        <a:bodyPr/>
        <a:lstStyle/>
        <a:p>
          <a:endParaRPr lang="en-US" sz="1400"/>
        </a:p>
      </dgm:t>
    </dgm:pt>
    <dgm:pt modelId="{3288B2C2-1645-4606-AA0D-2C3A51E8B24B}">
      <dgm:prSet phldrT="[Text]" custT="1"/>
      <dgm:spPr/>
      <dgm:t>
        <a:bodyPr/>
        <a:lstStyle/>
        <a:p>
          <a:r>
            <a:rPr lang="en-US" sz="1400" dirty="0" smtClean="0">
              <a:solidFill>
                <a:sysClr val="windowText" lastClr="000000"/>
              </a:solidFill>
            </a:rPr>
            <a:t>Number of ECC’s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A3CB8E98-6232-462B-8E68-60F8E6B67BA0}" type="parTrans" cxnId="{CD467352-FF7C-4F14-BCC2-252A7D196A93}">
      <dgm:prSet/>
      <dgm:spPr/>
      <dgm:t>
        <a:bodyPr/>
        <a:lstStyle/>
        <a:p>
          <a:endParaRPr lang="en-US" sz="1400"/>
        </a:p>
      </dgm:t>
    </dgm:pt>
    <dgm:pt modelId="{50F3D028-EC0D-45E2-B589-A4D0CFA94F79}" type="sibTrans" cxnId="{CD467352-FF7C-4F14-BCC2-252A7D196A93}">
      <dgm:prSet/>
      <dgm:spPr/>
      <dgm:t>
        <a:bodyPr/>
        <a:lstStyle/>
        <a:p>
          <a:endParaRPr lang="en-US" sz="1400"/>
        </a:p>
      </dgm:t>
    </dgm:pt>
    <dgm:pt modelId="{786AE7A6-E80B-48D5-9485-F4416E9E1F8C}">
      <dgm:prSet phldrT="[Text]" custT="1"/>
      <dgm:spPr/>
      <dgm:t>
        <a:bodyPr/>
        <a:lstStyle/>
        <a:p>
          <a:r>
            <a:rPr lang="en-US" sz="1400" dirty="0" smtClean="0"/>
            <a:t>In incremental mode, user can configure number of errors injected.</a:t>
          </a:r>
          <a:endParaRPr lang="en-US" sz="1400" dirty="0"/>
        </a:p>
      </dgm:t>
    </dgm:pt>
    <dgm:pt modelId="{916C20C0-3E6F-4656-8883-0934947BB978}" type="parTrans" cxnId="{8F99B929-4C34-4D76-B3B1-E76612F89D62}">
      <dgm:prSet/>
      <dgm:spPr/>
      <dgm:t>
        <a:bodyPr/>
        <a:lstStyle/>
        <a:p>
          <a:endParaRPr lang="en-US" sz="1400"/>
        </a:p>
      </dgm:t>
    </dgm:pt>
    <dgm:pt modelId="{6323E635-A062-4068-B1A0-FA63C43016EA}" type="sibTrans" cxnId="{8F99B929-4C34-4D76-B3B1-E76612F89D62}">
      <dgm:prSet/>
      <dgm:spPr/>
      <dgm:t>
        <a:bodyPr/>
        <a:lstStyle/>
        <a:p>
          <a:endParaRPr lang="en-US" sz="1400"/>
        </a:p>
      </dgm:t>
    </dgm:pt>
    <dgm:pt modelId="{0BFF23A7-0BFB-46A8-B475-A8D814130675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Use Reference Memory</a:t>
          </a:r>
          <a:endParaRPr lang="en-US" sz="1400" dirty="0">
            <a:solidFill>
              <a:schemeClr val="tx1"/>
            </a:solidFill>
          </a:endParaRPr>
        </a:p>
      </dgm:t>
    </dgm:pt>
    <dgm:pt modelId="{EA0D247D-DB22-412F-9B3D-DDF41306EF6D}" type="parTrans" cxnId="{2A1D1D02-6A3A-476E-8E73-BAD424B1404E}">
      <dgm:prSet/>
      <dgm:spPr/>
      <dgm:t>
        <a:bodyPr/>
        <a:lstStyle/>
        <a:p>
          <a:endParaRPr lang="en-US" sz="1400"/>
        </a:p>
      </dgm:t>
    </dgm:pt>
    <dgm:pt modelId="{DFD8FCC0-4139-4724-A700-30BC9528F8A1}" type="sibTrans" cxnId="{2A1D1D02-6A3A-476E-8E73-BAD424B1404E}">
      <dgm:prSet/>
      <dgm:spPr/>
      <dgm:t>
        <a:bodyPr/>
        <a:lstStyle/>
        <a:p>
          <a:endParaRPr lang="en-US" sz="1400"/>
        </a:p>
      </dgm:t>
    </dgm:pt>
    <dgm:pt modelId="{28DDD2C8-EBE0-4DD3-B890-B96CD013519D}">
      <dgm:prSet phldrT="[Text]" custT="1"/>
      <dgm:spPr/>
      <dgm:t>
        <a:bodyPr/>
        <a:lstStyle/>
        <a:p>
          <a:r>
            <a:rPr lang="en-US" sz="1400" dirty="0" smtClean="0"/>
            <a:t>Parallel testing for those blocks whose data width is covered by different ECC modules</a:t>
          </a:r>
          <a:endParaRPr lang="en-US" sz="1400" dirty="0"/>
        </a:p>
      </dgm:t>
    </dgm:pt>
    <dgm:pt modelId="{BB0E53F0-8D14-409C-A738-8DD0654893E4}" type="parTrans" cxnId="{89F58063-936B-470C-9073-9B2ED4ABEAFA}">
      <dgm:prSet/>
      <dgm:spPr/>
      <dgm:t>
        <a:bodyPr/>
        <a:lstStyle/>
        <a:p>
          <a:endParaRPr lang="en-US" sz="1400"/>
        </a:p>
      </dgm:t>
    </dgm:pt>
    <dgm:pt modelId="{C31A80B7-2E6B-4F02-ADDC-5E6B1A3D2F63}" type="sibTrans" cxnId="{89F58063-936B-470C-9073-9B2ED4ABEAFA}">
      <dgm:prSet/>
      <dgm:spPr/>
      <dgm:t>
        <a:bodyPr/>
        <a:lstStyle/>
        <a:p>
          <a:endParaRPr lang="en-US" sz="1400"/>
        </a:p>
      </dgm:t>
    </dgm:pt>
    <dgm:pt modelId="{2B502598-BFFB-45CF-9762-E8EB7F3E5AEF}">
      <dgm:prSet phldrT="[Text]" custT="1"/>
      <dgm:spPr/>
      <dgm:t>
        <a:bodyPr/>
        <a:lstStyle/>
        <a:p>
          <a:r>
            <a:rPr lang="en-US" sz="1400" dirty="0" smtClean="0"/>
            <a:t>To enable or disable checks for Memory DATA IN and DATA OUT</a:t>
          </a:r>
          <a:endParaRPr lang="en-US" sz="1400" dirty="0"/>
        </a:p>
      </dgm:t>
    </dgm:pt>
    <dgm:pt modelId="{2FD7F131-7685-4142-8F4C-41ED2E0249E8}" type="parTrans" cxnId="{84CF2CEE-3DC5-49B3-871E-E5FCF71FA60E}">
      <dgm:prSet/>
      <dgm:spPr/>
      <dgm:t>
        <a:bodyPr/>
        <a:lstStyle/>
        <a:p>
          <a:endParaRPr lang="en-US" sz="1400"/>
        </a:p>
      </dgm:t>
    </dgm:pt>
    <dgm:pt modelId="{9587EB65-E446-447D-ACCE-FED1D352C45C}" type="sibTrans" cxnId="{84CF2CEE-3DC5-49B3-871E-E5FCF71FA60E}">
      <dgm:prSet/>
      <dgm:spPr/>
      <dgm:t>
        <a:bodyPr/>
        <a:lstStyle/>
        <a:p>
          <a:endParaRPr lang="en-US" sz="1400"/>
        </a:p>
      </dgm:t>
    </dgm:pt>
    <dgm:pt modelId="{D00D52B3-A6CD-44BC-A37E-248D7CF8C619}" type="pres">
      <dgm:prSet presAssocID="{FDA56DC5-749A-42B1-9AD9-27A89A1F04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F0A20E-E8EA-4AC3-A888-B54754320907}" type="pres">
      <dgm:prSet presAssocID="{1D84A26B-DC8F-4AB4-8F84-19B188A7E8A0}" presName="linNode" presStyleCnt="0"/>
      <dgm:spPr/>
      <dgm:t>
        <a:bodyPr/>
        <a:lstStyle/>
        <a:p>
          <a:endParaRPr lang="en-US"/>
        </a:p>
      </dgm:t>
    </dgm:pt>
    <dgm:pt modelId="{DAF8922B-BBD0-426D-841D-0B3B29B88570}" type="pres">
      <dgm:prSet presAssocID="{1D84A26B-DC8F-4AB4-8F84-19B188A7E8A0}" presName="parentShp" presStyleLbl="node1" presStyleIdx="0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ABAED-F38D-4748-907D-1B2C0F69B3B6}" type="pres">
      <dgm:prSet presAssocID="{1D84A26B-DC8F-4AB4-8F84-19B188A7E8A0}" presName="childShp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F3075-D6D9-4816-BB11-2DCEA0587034}" type="pres">
      <dgm:prSet presAssocID="{FE63DFC7-A6CC-4787-9BCE-21BADD5F7480}" presName="spacing" presStyleCnt="0"/>
      <dgm:spPr/>
      <dgm:t>
        <a:bodyPr/>
        <a:lstStyle/>
        <a:p>
          <a:endParaRPr lang="en-US"/>
        </a:p>
      </dgm:t>
    </dgm:pt>
    <dgm:pt modelId="{5D5DDA0D-BF88-4F4B-9E99-E96A3D5A74A1}" type="pres">
      <dgm:prSet presAssocID="{B5E33907-8D09-4CD2-847E-004DCF21EE43}" presName="linNode" presStyleCnt="0"/>
      <dgm:spPr/>
      <dgm:t>
        <a:bodyPr/>
        <a:lstStyle/>
        <a:p>
          <a:endParaRPr lang="en-US"/>
        </a:p>
      </dgm:t>
    </dgm:pt>
    <dgm:pt modelId="{29A9BAD8-9E6C-47CC-9F2A-A10F350692F8}" type="pres">
      <dgm:prSet presAssocID="{B5E33907-8D09-4CD2-847E-004DCF21EE43}" presName="parentShp" presStyleLbl="node1" presStyleIdx="1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AFF74-855C-454D-9442-0C262916B8EB}" type="pres">
      <dgm:prSet presAssocID="{B5E33907-8D09-4CD2-847E-004DCF21EE43}" presName="childShp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5176C-838B-49AB-832C-3729E1861E4C}" type="pres">
      <dgm:prSet presAssocID="{324A5124-C275-4E36-BDA6-978B82D28A15}" presName="spacing" presStyleCnt="0"/>
      <dgm:spPr/>
      <dgm:t>
        <a:bodyPr/>
        <a:lstStyle/>
        <a:p>
          <a:endParaRPr lang="en-US"/>
        </a:p>
      </dgm:t>
    </dgm:pt>
    <dgm:pt modelId="{3D1F0D1E-BB03-4434-8494-4153B95BAB6B}" type="pres">
      <dgm:prSet presAssocID="{EBBD1B18-37B9-43EB-8274-4103A29769EE}" presName="linNode" presStyleCnt="0"/>
      <dgm:spPr/>
      <dgm:t>
        <a:bodyPr/>
        <a:lstStyle/>
        <a:p>
          <a:endParaRPr lang="en-US"/>
        </a:p>
      </dgm:t>
    </dgm:pt>
    <dgm:pt modelId="{920AC182-12C6-424F-AC3E-35EAF82DEDAC}" type="pres">
      <dgm:prSet presAssocID="{EBBD1B18-37B9-43EB-8274-4103A29769EE}" presName="parentShp" presStyleLbl="node1" presStyleIdx="2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32D63-6E35-4453-806F-985F58F9B9C7}" type="pres">
      <dgm:prSet presAssocID="{EBBD1B18-37B9-43EB-8274-4103A29769EE}" presName="childShp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DB6CF-662F-44C9-A0CC-5EB6C9616592}" type="pres">
      <dgm:prSet presAssocID="{44D75068-DB53-4B95-B0F2-0B05DE8779B1}" presName="spacing" presStyleCnt="0"/>
      <dgm:spPr/>
      <dgm:t>
        <a:bodyPr/>
        <a:lstStyle/>
        <a:p>
          <a:endParaRPr lang="en-US"/>
        </a:p>
      </dgm:t>
    </dgm:pt>
    <dgm:pt modelId="{E9F59A81-E819-4DA1-B853-8BD1043D0CA9}" type="pres">
      <dgm:prSet presAssocID="{51E2BD19-94BB-4D5C-B46B-33B560DA1481}" presName="linNode" presStyleCnt="0"/>
      <dgm:spPr/>
      <dgm:t>
        <a:bodyPr/>
        <a:lstStyle/>
        <a:p>
          <a:endParaRPr lang="en-US"/>
        </a:p>
      </dgm:t>
    </dgm:pt>
    <dgm:pt modelId="{F76B6302-123E-4936-889A-97E114889F24}" type="pres">
      <dgm:prSet presAssocID="{51E2BD19-94BB-4D5C-B46B-33B560DA1481}" presName="parentShp" presStyleLbl="node1" presStyleIdx="3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C0A2F-9A16-498F-AEDF-211A738714F8}" type="pres">
      <dgm:prSet presAssocID="{51E2BD19-94BB-4D5C-B46B-33B560DA1481}" presName="childShp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6E593-AA96-4B50-8BD7-30D613B9C3CE}" type="pres">
      <dgm:prSet presAssocID="{3EE27117-04C2-47F4-BEBC-2A186AC8DBAE}" presName="spacing" presStyleCnt="0"/>
      <dgm:spPr/>
      <dgm:t>
        <a:bodyPr/>
        <a:lstStyle/>
        <a:p>
          <a:endParaRPr lang="en-US"/>
        </a:p>
      </dgm:t>
    </dgm:pt>
    <dgm:pt modelId="{AEBA6F89-31EE-414B-B4B9-94242DF97C8B}" type="pres">
      <dgm:prSet presAssocID="{B34AA36B-1BF8-4454-B89D-6B4EE9653251}" presName="linNode" presStyleCnt="0"/>
      <dgm:spPr/>
      <dgm:t>
        <a:bodyPr/>
        <a:lstStyle/>
        <a:p>
          <a:endParaRPr lang="en-US"/>
        </a:p>
      </dgm:t>
    </dgm:pt>
    <dgm:pt modelId="{9F0F86FB-9F2A-4E8C-9DD8-DF229CDE7735}" type="pres">
      <dgm:prSet presAssocID="{B34AA36B-1BF8-4454-B89D-6B4EE9653251}" presName="parentShp" presStyleLbl="node1" presStyleIdx="4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6E18D-3FF2-40A3-994B-5A9021C9155C}" type="pres">
      <dgm:prSet presAssocID="{B34AA36B-1BF8-4454-B89D-6B4EE9653251}" presName="childShp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0E7C0-6079-4E3A-97D8-5C03EB18739B}" type="pres">
      <dgm:prSet presAssocID="{FFAD1DE7-0CC4-4051-A566-94DCA244A086}" presName="spacing" presStyleCnt="0"/>
      <dgm:spPr/>
      <dgm:t>
        <a:bodyPr/>
        <a:lstStyle/>
        <a:p>
          <a:endParaRPr lang="en-US"/>
        </a:p>
      </dgm:t>
    </dgm:pt>
    <dgm:pt modelId="{E5E8E3BF-B6FD-46B6-A9AD-62D061AE3266}" type="pres">
      <dgm:prSet presAssocID="{37B4E6A8-CF0E-4E1F-AFBA-4F06010EA7C4}" presName="linNode" presStyleCnt="0"/>
      <dgm:spPr/>
      <dgm:t>
        <a:bodyPr/>
        <a:lstStyle/>
        <a:p>
          <a:endParaRPr lang="en-US"/>
        </a:p>
      </dgm:t>
    </dgm:pt>
    <dgm:pt modelId="{DA38EE76-D1BC-4BD7-A1B2-F19523FFC58B}" type="pres">
      <dgm:prSet presAssocID="{37B4E6A8-CF0E-4E1F-AFBA-4F06010EA7C4}" presName="parentShp" presStyleLbl="node1" presStyleIdx="5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8C09A-E084-4543-A561-7B7F32216780}" type="pres">
      <dgm:prSet presAssocID="{37B4E6A8-CF0E-4E1F-AFBA-4F06010EA7C4}" presName="childShp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250CF-21FE-4792-A430-1EDD1DFC1057}" type="pres">
      <dgm:prSet presAssocID="{332828AA-08F4-4BC9-86C1-BD80437986D0}" presName="spacing" presStyleCnt="0"/>
      <dgm:spPr/>
      <dgm:t>
        <a:bodyPr/>
        <a:lstStyle/>
        <a:p>
          <a:endParaRPr lang="en-US"/>
        </a:p>
      </dgm:t>
    </dgm:pt>
    <dgm:pt modelId="{64198D68-D168-4BBC-A2D7-8AF2AC041D8F}" type="pres">
      <dgm:prSet presAssocID="{A963C160-90A4-43AB-AC0D-5156F7503409}" presName="linNode" presStyleCnt="0"/>
      <dgm:spPr/>
      <dgm:t>
        <a:bodyPr/>
        <a:lstStyle/>
        <a:p>
          <a:endParaRPr lang="en-US"/>
        </a:p>
      </dgm:t>
    </dgm:pt>
    <dgm:pt modelId="{89769A04-32FB-4A43-B1E3-D2F8E909406E}" type="pres">
      <dgm:prSet presAssocID="{A963C160-90A4-43AB-AC0D-5156F7503409}" presName="parentShp" presStyleLbl="node1" presStyleIdx="6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C4EBA-AFB3-4BF5-8150-E28D6903C913}" type="pres">
      <dgm:prSet presAssocID="{A963C160-90A4-43AB-AC0D-5156F7503409}" presName="childShp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DB2DD-8B5A-4C69-9A40-55BE2B7CBA2A}" type="pres">
      <dgm:prSet presAssocID="{EB33A8F8-6E34-43E5-A8F2-FBC49AF94EA5}" presName="spacing" presStyleCnt="0"/>
      <dgm:spPr/>
      <dgm:t>
        <a:bodyPr/>
        <a:lstStyle/>
        <a:p>
          <a:endParaRPr lang="en-US"/>
        </a:p>
      </dgm:t>
    </dgm:pt>
    <dgm:pt modelId="{6BEB82CC-BFB5-4144-A82C-FBF710D4C5B7}" type="pres">
      <dgm:prSet presAssocID="{3288B2C2-1645-4606-AA0D-2C3A51E8B24B}" presName="linNode" presStyleCnt="0"/>
      <dgm:spPr/>
      <dgm:t>
        <a:bodyPr/>
        <a:lstStyle/>
        <a:p>
          <a:endParaRPr lang="en-US"/>
        </a:p>
      </dgm:t>
    </dgm:pt>
    <dgm:pt modelId="{FF894193-7931-43AE-884D-517275D220D2}" type="pres">
      <dgm:prSet presAssocID="{3288B2C2-1645-4606-AA0D-2C3A51E8B24B}" presName="parentShp" presStyleLbl="node1" presStyleIdx="7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7581A-193A-41BD-8AEC-D64688F36A30}" type="pres">
      <dgm:prSet presAssocID="{3288B2C2-1645-4606-AA0D-2C3A51E8B24B}" presName="childShp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851CB-B3BB-4474-BFC3-F8743E5C7388}" type="pres">
      <dgm:prSet presAssocID="{50F3D028-EC0D-45E2-B589-A4D0CFA94F79}" presName="spacing" presStyleCnt="0"/>
      <dgm:spPr/>
    </dgm:pt>
    <dgm:pt modelId="{C0CB7981-E21C-4F89-98AD-62317DFD017A}" type="pres">
      <dgm:prSet presAssocID="{0BFF23A7-0BFB-46A8-B475-A8D814130675}" presName="linNode" presStyleCnt="0"/>
      <dgm:spPr/>
    </dgm:pt>
    <dgm:pt modelId="{90919CC6-507F-489E-B226-4C6CC5EE44E6}" type="pres">
      <dgm:prSet presAssocID="{0BFF23A7-0BFB-46A8-B475-A8D814130675}" presName="parentShp" presStyleLbl="node1" presStyleIdx="8" presStyleCnt="9" custScaleX="6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BD45C-9B8D-4933-BC56-0BC205FD49D4}" type="pres">
      <dgm:prSet presAssocID="{0BFF23A7-0BFB-46A8-B475-A8D814130675}" presName="childShp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375FB-06B4-4B96-9292-85D63821E446}" type="presOf" srcId="{EBBD1B18-37B9-43EB-8274-4103A29769EE}" destId="{920AC182-12C6-424F-AC3E-35EAF82DEDAC}" srcOrd="0" destOrd="0" presId="urn:microsoft.com/office/officeart/2005/8/layout/vList6"/>
    <dgm:cxn modelId="{9CDA4F6F-E0E3-4E11-B4CB-F0EF1EA21709}" srcId="{1D84A26B-DC8F-4AB4-8F84-19B188A7E8A0}" destId="{AF98DA11-4814-40B8-BC89-0D4131F03C76}" srcOrd="0" destOrd="0" parTransId="{DD498182-AD5F-4F43-8C3D-8C6F32926F61}" sibTransId="{390AC546-5A5C-4FE0-A316-9BB36394D5AE}"/>
    <dgm:cxn modelId="{6B4BB08B-DC54-4148-80D4-C465AA4E1647}" srcId="{B5E33907-8D09-4CD2-847E-004DCF21EE43}" destId="{D2AE864E-3C15-4103-A79D-31D1F051AA5A}" srcOrd="0" destOrd="0" parTransId="{31706B02-E691-4769-959D-E436F668167E}" sibTransId="{FDFBD57D-CE77-4BFF-9716-684A8D771F26}"/>
    <dgm:cxn modelId="{2A1D1D02-6A3A-476E-8E73-BAD424B1404E}" srcId="{FDA56DC5-749A-42B1-9AD9-27A89A1F04AE}" destId="{0BFF23A7-0BFB-46A8-B475-A8D814130675}" srcOrd="8" destOrd="0" parTransId="{EA0D247D-DB22-412F-9B3D-DDF41306EF6D}" sibTransId="{DFD8FCC0-4139-4724-A700-30BC9528F8A1}"/>
    <dgm:cxn modelId="{89F58063-936B-470C-9073-9B2ED4ABEAFA}" srcId="{3288B2C2-1645-4606-AA0D-2C3A51E8B24B}" destId="{28DDD2C8-EBE0-4DD3-B890-B96CD013519D}" srcOrd="0" destOrd="0" parTransId="{BB0E53F0-8D14-409C-A738-8DD0654893E4}" sibTransId="{C31A80B7-2E6B-4F02-ADDC-5E6B1A3D2F63}"/>
    <dgm:cxn modelId="{FC6FC9CF-2973-40D3-84C7-91E28123AF5A}" type="presOf" srcId="{37B4E6A8-CF0E-4E1F-AFBA-4F06010EA7C4}" destId="{DA38EE76-D1BC-4BD7-A1B2-F19523FFC58B}" srcOrd="0" destOrd="0" presId="urn:microsoft.com/office/officeart/2005/8/layout/vList6"/>
    <dgm:cxn modelId="{92D0F919-94E8-477C-8AFE-61C62E000B67}" type="presOf" srcId="{A963C160-90A4-43AB-AC0D-5156F7503409}" destId="{89769A04-32FB-4A43-B1E3-D2F8E909406E}" srcOrd="0" destOrd="0" presId="urn:microsoft.com/office/officeart/2005/8/layout/vList6"/>
    <dgm:cxn modelId="{CE2F2F23-1BEB-4185-B429-0F60954AE893}" srcId="{B34AA36B-1BF8-4454-B89D-6B4EE9653251}" destId="{3C6B6BBB-5FCA-4392-8DA9-433DD0DE4442}" srcOrd="0" destOrd="0" parTransId="{7445363E-E8EB-4189-AAB6-7C7B67BC65ED}" sibTransId="{61E0A3BC-DF2A-4850-A765-FB530898BDA2}"/>
    <dgm:cxn modelId="{CD467352-FF7C-4F14-BCC2-252A7D196A93}" srcId="{FDA56DC5-749A-42B1-9AD9-27A89A1F04AE}" destId="{3288B2C2-1645-4606-AA0D-2C3A51E8B24B}" srcOrd="7" destOrd="0" parTransId="{A3CB8E98-6232-462B-8E68-60F8E6B67BA0}" sibTransId="{50F3D028-EC0D-45E2-B589-A4D0CFA94F79}"/>
    <dgm:cxn modelId="{11D33A5D-4366-468D-974F-366BB00D902B}" srcId="{51E2BD19-94BB-4D5C-B46B-33B560DA1481}" destId="{ABAA6E95-035A-4B2C-9D0B-23551C67A186}" srcOrd="0" destOrd="0" parTransId="{76BE159D-6425-481A-87E5-66C9A0486297}" sibTransId="{D0013EBC-25DB-4A5B-B694-BAD077D40DEC}"/>
    <dgm:cxn modelId="{716F6CCC-B52D-4C89-8C10-BF392A47B469}" srcId="{FDA56DC5-749A-42B1-9AD9-27A89A1F04AE}" destId="{B5E33907-8D09-4CD2-847E-004DCF21EE43}" srcOrd="1" destOrd="0" parTransId="{6B12D083-9321-4B2D-8740-EB75EC6923A4}" sibTransId="{324A5124-C275-4E36-BDA6-978B82D28A15}"/>
    <dgm:cxn modelId="{178454D9-50BE-4BF2-8ED7-B5E784B26F26}" srcId="{EBBD1B18-37B9-43EB-8274-4103A29769EE}" destId="{F281DB62-DA2A-46FC-B85E-C70E4C3B7197}" srcOrd="0" destOrd="0" parTransId="{BF4BC9B3-7585-428C-9463-76F928F57D76}" sibTransId="{969DCFC2-6972-4B88-A935-4D16984CBA62}"/>
    <dgm:cxn modelId="{C8A4CE57-FA41-497C-A67D-DBF9ADB1BFB5}" type="presOf" srcId="{28DDD2C8-EBE0-4DD3-B890-B96CD013519D}" destId="{1B57581A-193A-41BD-8AEC-D64688F36A30}" srcOrd="0" destOrd="0" presId="urn:microsoft.com/office/officeart/2005/8/layout/vList6"/>
    <dgm:cxn modelId="{342D8A24-BD45-489F-B51B-1C0B964DFF70}" type="presOf" srcId="{B8D88A5A-445C-4018-90B4-A084D6AC3D0F}" destId="{5748C09A-E084-4543-A561-7B7F32216780}" srcOrd="0" destOrd="0" presId="urn:microsoft.com/office/officeart/2005/8/layout/vList6"/>
    <dgm:cxn modelId="{D75A5F25-574F-4FB6-9F15-1ABE68045311}" type="presOf" srcId="{B34AA36B-1BF8-4454-B89D-6B4EE9653251}" destId="{9F0F86FB-9F2A-4E8C-9DD8-DF229CDE7735}" srcOrd="0" destOrd="0" presId="urn:microsoft.com/office/officeart/2005/8/layout/vList6"/>
    <dgm:cxn modelId="{0032B4A9-18C3-406C-B267-82061EF61240}" type="presOf" srcId="{3C6B6BBB-5FCA-4392-8DA9-433DD0DE4442}" destId="{4CA6E18D-3FF2-40A3-994B-5A9021C9155C}" srcOrd="0" destOrd="0" presId="urn:microsoft.com/office/officeart/2005/8/layout/vList6"/>
    <dgm:cxn modelId="{79E7A77E-A5A3-4341-92B3-B7125FA1AAE3}" type="presOf" srcId="{51E2BD19-94BB-4D5C-B46B-33B560DA1481}" destId="{F76B6302-123E-4936-889A-97E114889F24}" srcOrd="0" destOrd="0" presId="urn:microsoft.com/office/officeart/2005/8/layout/vList6"/>
    <dgm:cxn modelId="{CEFC0F26-4C5A-4008-8789-77AFFD527052}" type="presOf" srcId="{D2AE864E-3C15-4103-A79D-31D1F051AA5A}" destId="{593AFF74-855C-454D-9442-0C262916B8EB}" srcOrd="0" destOrd="0" presId="urn:microsoft.com/office/officeart/2005/8/layout/vList6"/>
    <dgm:cxn modelId="{84CF2CEE-3DC5-49B3-871E-E5FCF71FA60E}" srcId="{0BFF23A7-0BFB-46A8-B475-A8D814130675}" destId="{2B502598-BFFB-45CF-9762-E8EB7F3E5AEF}" srcOrd="0" destOrd="0" parTransId="{2FD7F131-7685-4142-8F4C-41ED2E0249E8}" sibTransId="{9587EB65-E446-447D-ACCE-FED1D352C45C}"/>
    <dgm:cxn modelId="{395A5F79-BFF3-4D2A-BAE7-A5172CF4ABF5}" srcId="{FDA56DC5-749A-42B1-9AD9-27A89A1F04AE}" destId="{EBBD1B18-37B9-43EB-8274-4103A29769EE}" srcOrd="2" destOrd="0" parTransId="{0FBC1CF2-1177-4FB8-8D45-DAEB1C1960E8}" sibTransId="{44D75068-DB53-4B95-B0F2-0B05DE8779B1}"/>
    <dgm:cxn modelId="{9460FA14-4FAD-4864-9ED2-69F875E37FB7}" srcId="{FDA56DC5-749A-42B1-9AD9-27A89A1F04AE}" destId="{1D84A26B-DC8F-4AB4-8F84-19B188A7E8A0}" srcOrd="0" destOrd="0" parTransId="{45C7D797-0DA2-4D02-9B80-241190F03C3A}" sibTransId="{FE63DFC7-A6CC-4787-9BCE-21BADD5F7480}"/>
    <dgm:cxn modelId="{5DF70D1B-D683-4A17-B937-897C8B7F97E7}" type="presOf" srcId="{3288B2C2-1645-4606-AA0D-2C3A51E8B24B}" destId="{FF894193-7931-43AE-884D-517275D220D2}" srcOrd="0" destOrd="0" presId="urn:microsoft.com/office/officeart/2005/8/layout/vList6"/>
    <dgm:cxn modelId="{090E5F9B-2C5A-436A-9236-F227F954B622}" srcId="{FDA56DC5-749A-42B1-9AD9-27A89A1F04AE}" destId="{51E2BD19-94BB-4D5C-B46B-33B560DA1481}" srcOrd="3" destOrd="0" parTransId="{2DC967F6-ADDC-4C25-B91C-DB5E19D42248}" sibTransId="{3EE27117-04C2-47F4-BEBC-2A186AC8DBAE}"/>
    <dgm:cxn modelId="{EB126EA7-9A5E-42FF-9D4E-87744F6A031F}" type="presOf" srcId="{B5E33907-8D09-4CD2-847E-004DCF21EE43}" destId="{29A9BAD8-9E6C-47CC-9F2A-A10F350692F8}" srcOrd="0" destOrd="0" presId="urn:microsoft.com/office/officeart/2005/8/layout/vList6"/>
    <dgm:cxn modelId="{2452C6D0-E331-46C7-9135-2257A3D6C9B6}" type="presOf" srcId="{AF98DA11-4814-40B8-BC89-0D4131F03C76}" destId="{959ABAED-F38D-4748-907D-1B2C0F69B3B6}" srcOrd="0" destOrd="0" presId="urn:microsoft.com/office/officeart/2005/8/layout/vList6"/>
    <dgm:cxn modelId="{EBA97CFA-123C-4BB5-9B1C-67654457208C}" type="presOf" srcId="{2B502598-BFFB-45CF-9762-E8EB7F3E5AEF}" destId="{21DBD45C-9B8D-4933-BC56-0BC205FD49D4}" srcOrd="0" destOrd="0" presId="urn:microsoft.com/office/officeart/2005/8/layout/vList6"/>
    <dgm:cxn modelId="{76081486-83E9-460D-9642-731BCB37D108}" srcId="{37B4E6A8-CF0E-4E1F-AFBA-4F06010EA7C4}" destId="{B8D88A5A-445C-4018-90B4-A084D6AC3D0F}" srcOrd="0" destOrd="0" parTransId="{6153D647-88FE-409E-9BF5-551BF8531C1C}" sibTransId="{35F33EDE-45AD-4186-BB7E-0C3092B36181}"/>
    <dgm:cxn modelId="{DCF0CA70-A740-4934-9B86-25AD52A6615C}" type="presOf" srcId="{1D84A26B-DC8F-4AB4-8F84-19B188A7E8A0}" destId="{DAF8922B-BBD0-426D-841D-0B3B29B88570}" srcOrd="0" destOrd="0" presId="urn:microsoft.com/office/officeart/2005/8/layout/vList6"/>
    <dgm:cxn modelId="{390B4898-A117-4D5A-A7B7-8C3278724DB8}" type="presOf" srcId="{786AE7A6-E80B-48D5-9485-F4416E9E1F8C}" destId="{65DC4EBA-AFB3-4BF5-8150-E28D6903C913}" srcOrd="0" destOrd="0" presId="urn:microsoft.com/office/officeart/2005/8/layout/vList6"/>
    <dgm:cxn modelId="{DFD3C184-B98D-4B5B-A0F8-8BF6EA2E26B7}" srcId="{FDA56DC5-749A-42B1-9AD9-27A89A1F04AE}" destId="{37B4E6A8-CF0E-4E1F-AFBA-4F06010EA7C4}" srcOrd="5" destOrd="0" parTransId="{9C1E8326-D524-4097-8BEB-AD5466F23FBA}" sibTransId="{332828AA-08F4-4BC9-86C1-BD80437986D0}"/>
    <dgm:cxn modelId="{4F4B1ED2-BB0B-4556-B959-A85BD409E482}" type="presOf" srcId="{FDA56DC5-749A-42B1-9AD9-27A89A1F04AE}" destId="{D00D52B3-A6CD-44BC-A37E-248D7CF8C619}" srcOrd="0" destOrd="0" presId="urn:microsoft.com/office/officeart/2005/8/layout/vList6"/>
    <dgm:cxn modelId="{170A0B44-23B9-4DE2-9821-90786063839A}" type="presOf" srcId="{F281DB62-DA2A-46FC-B85E-C70E4C3B7197}" destId="{3BC32D63-6E35-4453-806F-985F58F9B9C7}" srcOrd="0" destOrd="0" presId="urn:microsoft.com/office/officeart/2005/8/layout/vList6"/>
    <dgm:cxn modelId="{49C3CF2B-B18F-4959-9529-5F27E7E8DB1D}" srcId="{FDA56DC5-749A-42B1-9AD9-27A89A1F04AE}" destId="{A963C160-90A4-43AB-AC0D-5156F7503409}" srcOrd="6" destOrd="0" parTransId="{A6E7DF5C-4F52-494C-8645-AF2C2689A4D2}" sibTransId="{EB33A8F8-6E34-43E5-A8F2-FBC49AF94EA5}"/>
    <dgm:cxn modelId="{6D0B740A-F343-4F80-8FC8-5F05AA79B152}" type="presOf" srcId="{0BFF23A7-0BFB-46A8-B475-A8D814130675}" destId="{90919CC6-507F-489E-B226-4C6CC5EE44E6}" srcOrd="0" destOrd="0" presId="urn:microsoft.com/office/officeart/2005/8/layout/vList6"/>
    <dgm:cxn modelId="{8F99B929-4C34-4D76-B3B1-E76612F89D62}" srcId="{A963C160-90A4-43AB-AC0D-5156F7503409}" destId="{786AE7A6-E80B-48D5-9485-F4416E9E1F8C}" srcOrd="0" destOrd="0" parTransId="{916C20C0-3E6F-4656-8883-0934947BB978}" sibTransId="{6323E635-A062-4068-B1A0-FA63C43016EA}"/>
    <dgm:cxn modelId="{CC4ED737-87D7-47CD-8CA7-5B1F9CD663D6}" type="presOf" srcId="{ABAA6E95-035A-4B2C-9D0B-23551C67A186}" destId="{E54C0A2F-9A16-498F-AEDF-211A738714F8}" srcOrd="0" destOrd="0" presId="urn:microsoft.com/office/officeart/2005/8/layout/vList6"/>
    <dgm:cxn modelId="{35600CEB-209D-4BB0-B3FC-CE25162FB407}" srcId="{FDA56DC5-749A-42B1-9AD9-27A89A1F04AE}" destId="{B34AA36B-1BF8-4454-B89D-6B4EE9653251}" srcOrd="4" destOrd="0" parTransId="{7363CAE3-B4F9-407C-A3B0-7551B99E7F0D}" sibTransId="{FFAD1DE7-0CC4-4051-A566-94DCA244A086}"/>
    <dgm:cxn modelId="{640E64A3-0DFF-4B45-BDBA-E9028016F742}" type="presParOf" srcId="{D00D52B3-A6CD-44BC-A37E-248D7CF8C619}" destId="{7BF0A20E-E8EA-4AC3-A888-B54754320907}" srcOrd="0" destOrd="0" presId="urn:microsoft.com/office/officeart/2005/8/layout/vList6"/>
    <dgm:cxn modelId="{0CF7436B-ECEB-404B-89FE-9B3ADB4DD89E}" type="presParOf" srcId="{7BF0A20E-E8EA-4AC3-A888-B54754320907}" destId="{DAF8922B-BBD0-426D-841D-0B3B29B88570}" srcOrd="0" destOrd="0" presId="urn:microsoft.com/office/officeart/2005/8/layout/vList6"/>
    <dgm:cxn modelId="{58B62605-BDA6-444E-B8BA-957C027C214C}" type="presParOf" srcId="{7BF0A20E-E8EA-4AC3-A888-B54754320907}" destId="{959ABAED-F38D-4748-907D-1B2C0F69B3B6}" srcOrd="1" destOrd="0" presId="urn:microsoft.com/office/officeart/2005/8/layout/vList6"/>
    <dgm:cxn modelId="{292FF8A5-E459-460F-8611-4EA178075D88}" type="presParOf" srcId="{D00D52B3-A6CD-44BC-A37E-248D7CF8C619}" destId="{61EF3075-D6D9-4816-BB11-2DCEA0587034}" srcOrd="1" destOrd="0" presId="urn:microsoft.com/office/officeart/2005/8/layout/vList6"/>
    <dgm:cxn modelId="{07D165E0-7ABE-432A-8499-25BD71CDEEB9}" type="presParOf" srcId="{D00D52B3-A6CD-44BC-A37E-248D7CF8C619}" destId="{5D5DDA0D-BF88-4F4B-9E99-E96A3D5A74A1}" srcOrd="2" destOrd="0" presId="urn:microsoft.com/office/officeart/2005/8/layout/vList6"/>
    <dgm:cxn modelId="{728E05CF-8E1C-4097-BE4C-17EED9AFA426}" type="presParOf" srcId="{5D5DDA0D-BF88-4F4B-9E99-E96A3D5A74A1}" destId="{29A9BAD8-9E6C-47CC-9F2A-A10F350692F8}" srcOrd="0" destOrd="0" presId="urn:microsoft.com/office/officeart/2005/8/layout/vList6"/>
    <dgm:cxn modelId="{B25589DF-1EE9-49AA-8398-99FEFE03B0BF}" type="presParOf" srcId="{5D5DDA0D-BF88-4F4B-9E99-E96A3D5A74A1}" destId="{593AFF74-855C-454D-9442-0C262916B8EB}" srcOrd="1" destOrd="0" presId="urn:microsoft.com/office/officeart/2005/8/layout/vList6"/>
    <dgm:cxn modelId="{2EC68DA6-BAD9-4010-8AB9-4DAC59F04939}" type="presParOf" srcId="{D00D52B3-A6CD-44BC-A37E-248D7CF8C619}" destId="{BF75176C-838B-49AB-832C-3729E1861E4C}" srcOrd="3" destOrd="0" presId="urn:microsoft.com/office/officeart/2005/8/layout/vList6"/>
    <dgm:cxn modelId="{31D7E297-AFB8-4E74-B0FE-CC7CF2E27232}" type="presParOf" srcId="{D00D52B3-A6CD-44BC-A37E-248D7CF8C619}" destId="{3D1F0D1E-BB03-4434-8494-4153B95BAB6B}" srcOrd="4" destOrd="0" presId="urn:microsoft.com/office/officeart/2005/8/layout/vList6"/>
    <dgm:cxn modelId="{E95AEC81-9118-45F7-BB41-D21DBCC4F4E7}" type="presParOf" srcId="{3D1F0D1E-BB03-4434-8494-4153B95BAB6B}" destId="{920AC182-12C6-424F-AC3E-35EAF82DEDAC}" srcOrd="0" destOrd="0" presId="urn:microsoft.com/office/officeart/2005/8/layout/vList6"/>
    <dgm:cxn modelId="{7C90B184-9ECB-4C4B-86DC-65F4B6192FCB}" type="presParOf" srcId="{3D1F0D1E-BB03-4434-8494-4153B95BAB6B}" destId="{3BC32D63-6E35-4453-806F-985F58F9B9C7}" srcOrd="1" destOrd="0" presId="urn:microsoft.com/office/officeart/2005/8/layout/vList6"/>
    <dgm:cxn modelId="{DA6DE6AD-6D46-4803-BD2A-D65B1D60D5F1}" type="presParOf" srcId="{D00D52B3-A6CD-44BC-A37E-248D7CF8C619}" destId="{097DB6CF-662F-44C9-A0CC-5EB6C9616592}" srcOrd="5" destOrd="0" presId="urn:microsoft.com/office/officeart/2005/8/layout/vList6"/>
    <dgm:cxn modelId="{58FF519A-DF92-4DE1-9BA6-C4EF7C52673A}" type="presParOf" srcId="{D00D52B3-A6CD-44BC-A37E-248D7CF8C619}" destId="{E9F59A81-E819-4DA1-B853-8BD1043D0CA9}" srcOrd="6" destOrd="0" presId="urn:microsoft.com/office/officeart/2005/8/layout/vList6"/>
    <dgm:cxn modelId="{CC772296-610B-4904-9906-4F7CE867B288}" type="presParOf" srcId="{E9F59A81-E819-4DA1-B853-8BD1043D0CA9}" destId="{F76B6302-123E-4936-889A-97E114889F24}" srcOrd="0" destOrd="0" presId="urn:microsoft.com/office/officeart/2005/8/layout/vList6"/>
    <dgm:cxn modelId="{A8FB1AF3-E7A2-448A-BA13-9DE5C076B304}" type="presParOf" srcId="{E9F59A81-E819-4DA1-B853-8BD1043D0CA9}" destId="{E54C0A2F-9A16-498F-AEDF-211A738714F8}" srcOrd="1" destOrd="0" presId="urn:microsoft.com/office/officeart/2005/8/layout/vList6"/>
    <dgm:cxn modelId="{361C2AEA-BEA8-4D1D-A9FB-6BD2302BC5F2}" type="presParOf" srcId="{D00D52B3-A6CD-44BC-A37E-248D7CF8C619}" destId="{2546E593-AA96-4B50-8BD7-30D613B9C3CE}" srcOrd="7" destOrd="0" presId="urn:microsoft.com/office/officeart/2005/8/layout/vList6"/>
    <dgm:cxn modelId="{E3A8E3F6-C101-4746-B9F6-B9ED15A504DC}" type="presParOf" srcId="{D00D52B3-A6CD-44BC-A37E-248D7CF8C619}" destId="{AEBA6F89-31EE-414B-B4B9-94242DF97C8B}" srcOrd="8" destOrd="0" presId="urn:microsoft.com/office/officeart/2005/8/layout/vList6"/>
    <dgm:cxn modelId="{BFE706B3-783C-4B21-BFCF-4B48E97B1EC2}" type="presParOf" srcId="{AEBA6F89-31EE-414B-B4B9-94242DF97C8B}" destId="{9F0F86FB-9F2A-4E8C-9DD8-DF229CDE7735}" srcOrd="0" destOrd="0" presId="urn:microsoft.com/office/officeart/2005/8/layout/vList6"/>
    <dgm:cxn modelId="{633C3C8B-0996-45DA-B302-BC3BE061AA6E}" type="presParOf" srcId="{AEBA6F89-31EE-414B-B4B9-94242DF97C8B}" destId="{4CA6E18D-3FF2-40A3-994B-5A9021C9155C}" srcOrd="1" destOrd="0" presId="urn:microsoft.com/office/officeart/2005/8/layout/vList6"/>
    <dgm:cxn modelId="{65E817E2-EFD5-48C0-BFFB-5B37BDC40E45}" type="presParOf" srcId="{D00D52B3-A6CD-44BC-A37E-248D7CF8C619}" destId="{4450E7C0-6079-4E3A-97D8-5C03EB18739B}" srcOrd="9" destOrd="0" presId="urn:microsoft.com/office/officeart/2005/8/layout/vList6"/>
    <dgm:cxn modelId="{0E840848-038B-4C71-9717-679A0316F34E}" type="presParOf" srcId="{D00D52B3-A6CD-44BC-A37E-248D7CF8C619}" destId="{E5E8E3BF-B6FD-46B6-A9AD-62D061AE3266}" srcOrd="10" destOrd="0" presId="urn:microsoft.com/office/officeart/2005/8/layout/vList6"/>
    <dgm:cxn modelId="{8293F095-D679-43F5-8CA6-1F88AB74664A}" type="presParOf" srcId="{E5E8E3BF-B6FD-46B6-A9AD-62D061AE3266}" destId="{DA38EE76-D1BC-4BD7-A1B2-F19523FFC58B}" srcOrd="0" destOrd="0" presId="urn:microsoft.com/office/officeart/2005/8/layout/vList6"/>
    <dgm:cxn modelId="{59FA44EB-3450-47A8-9F13-EF60EEA1186A}" type="presParOf" srcId="{E5E8E3BF-B6FD-46B6-A9AD-62D061AE3266}" destId="{5748C09A-E084-4543-A561-7B7F32216780}" srcOrd="1" destOrd="0" presId="urn:microsoft.com/office/officeart/2005/8/layout/vList6"/>
    <dgm:cxn modelId="{FAE411C9-210C-41A6-9CA4-903692F17B88}" type="presParOf" srcId="{D00D52B3-A6CD-44BC-A37E-248D7CF8C619}" destId="{9F5250CF-21FE-4792-A430-1EDD1DFC1057}" srcOrd="11" destOrd="0" presId="urn:microsoft.com/office/officeart/2005/8/layout/vList6"/>
    <dgm:cxn modelId="{B8119A5B-1DD4-47D8-8163-8EB3AECF6E33}" type="presParOf" srcId="{D00D52B3-A6CD-44BC-A37E-248D7CF8C619}" destId="{64198D68-D168-4BBC-A2D7-8AF2AC041D8F}" srcOrd="12" destOrd="0" presId="urn:microsoft.com/office/officeart/2005/8/layout/vList6"/>
    <dgm:cxn modelId="{6F23C3CC-5451-4AE1-B68C-86E410016426}" type="presParOf" srcId="{64198D68-D168-4BBC-A2D7-8AF2AC041D8F}" destId="{89769A04-32FB-4A43-B1E3-D2F8E909406E}" srcOrd="0" destOrd="0" presId="urn:microsoft.com/office/officeart/2005/8/layout/vList6"/>
    <dgm:cxn modelId="{41475164-3EA3-49F8-BE91-04EA8A8F265B}" type="presParOf" srcId="{64198D68-D168-4BBC-A2D7-8AF2AC041D8F}" destId="{65DC4EBA-AFB3-4BF5-8150-E28D6903C913}" srcOrd="1" destOrd="0" presId="urn:microsoft.com/office/officeart/2005/8/layout/vList6"/>
    <dgm:cxn modelId="{B0AF5005-F19A-472A-BF94-445B937A6499}" type="presParOf" srcId="{D00D52B3-A6CD-44BC-A37E-248D7CF8C619}" destId="{8CEDB2DD-8B5A-4C69-9A40-55BE2B7CBA2A}" srcOrd="13" destOrd="0" presId="urn:microsoft.com/office/officeart/2005/8/layout/vList6"/>
    <dgm:cxn modelId="{D7FCC8BE-44AC-441F-BD94-3536302EA024}" type="presParOf" srcId="{D00D52B3-A6CD-44BC-A37E-248D7CF8C619}" destId="{6BEB82CC-BFB5-4144-A82C-FBF710D4C5B7}" srcOrd="14" destOrd="0" presId="urn:microsoft.com/office/officeart/2005/8/layout/vList6"/>
    <dgm:cxn modelId="{264A521E-826E-4C67-95E6-EE80C589C3A7}" type="presParOf" srcId="{6BEB82CC-BFB5-4144-A82C-FBF710D4C5B7}" destId="{FF894193-7931-43AE-884D-517275D220D2}" srcOrd="0" destOrd="0" presId="urn:microsoft.com/office/officeart/2005/8/layout/vList6"/>
    <dgm:cxn modelId="{BCB6E2D9-1A78-4542-AA3D-FE93E870D1DD}" type="presParOf" srcId="{6BEB82CC-BFB5-4144-A82C-FBF710D4C5B7}" destId="{1B57581A-193A-41BD-8AEC-D64688F36A30}" srcOrd="1" destOrd="0" presId="urn:microsoft.com/office/officeart/2005/8/layout/vList6"/>
    <dgm:cxn modelId="{5DA48F41-3CB3-4CEE-AEF1-01AB46E43A3D}" type="presParOf" srcId="{D00D52B3-A6CD-44BC-A37E-248D7CF8C619}" destId="{0AB851CB-B3BB-4474-BFC3-F8743E5C7388}" srcOrd="15" destOrd="0" presId="urn:microsoft.com/office/officeart/2005/8/layout/vList6"/>
    <dgm:cxn modelId="{7617E0C6-61F5-49E0-BE5B-CDA42A3177F3}" type="presParOf" srcId="{D00D52B3-A6CD-44BC-A37E-248D7CF8C619}" destId="{C0CB7981-E21C-4F89-98AD-62317DFD017A}" srcOrd="16" destOrd="0" presId="urn:microsoft.com/office/officeart/2005/8/layout/vList6"/>
    <dgm:cxn modelId="{0AD48ABE-EF3F-4FF9-85B2-F4B8E00087A8}" type="presParOf" srcId="{C0CB7981-E21C-4F89-98AD-62317DFD017A}" destId="{90919CC6-507F-489E-B226-4C6CC5EE44E6}" srcOrd="0" destOrd="0" presId="urn:microsoft.com/office/officeart/2005/8/layout/vList6"/>
    <dgm:cxn modelId="{6C93A183-F65C-4806-B432-19FFA678891B}" type="presParOf" srcId="{C0CB7981-E21C-4F89-98AD-62317DFD017A}" destId="{21DBD45C-9B8D-4933-BC56-0BC205FD49D4}" srcOrd="1" destOrd="0" presId="urn:microsoft.com/office/officeart/2005/8/layout/vList6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736F52-2239-4307-BDA1-22119A23C7B0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A6D866-5A89-4F06-BBB9-5EE81E18DDF8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March C</a:t>
          </a:r>
        </a:p>
        <a:p>
          <a:r>
            <a:rPr lang="en-US" dirty="0" smtClean="0"/>
            <a:t>{↨ w0, ↑ (r0, w1), ↑ (r1, w0), ↓ (r0, w1), ↓ (r1, w0), ↨ r0}</a:t>
          </a:r>
          <a:endParaRPr lang="en-US" dirty="0"/>
        </a:p>
      </dgm:t>
    </dgm:pt>
    <dgm:pt modelId="{1B5F11BB-BFD7-4872-95A4-2BE946154CA9}" type="parTrans" cxnId="{4BC45517-49DC-4D8B-ADBA-21D16DAAFE36}">
      <dgm:prSet/>
      <dgm:spPr/>
      <dgm:t>
        <a:bodyPr/>
        <a:lstStyle/>
        <a:p>
          <a:endParaRPr lang="en-US"/>
        </a:p>
      </dgm:t>
    </dgm:pt>
    <dgm:pt modelId="{F4E53D8D-F483-4770-BB2A-79E6F0693409}" type="sibTrans" cxnId="{4BC45517-49DC-4D8B-ADBA-21D16DAAFE36}">
      <dgm:prSet/>
      <dgm:spPr/>
      <dgm:t>
        <a:bodyPr/>
        <a:lstStyle/>
        <a:p>
          <a:endParaRPr lang="en-US"/>
        </a:p>
      </dgm:t>
    </dgm:pt>
    <dgm:pt modelId="{F8EC015A-0C7C-4459-BF70-1826DB88097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Scan</a:t>
          </a:r>
          <a:r>
            <a:rPr lang="en-US" smtClean="0"/>
            <a:t> </a:t>
          </a:r>
        </a:p>
        <a:p>
          <a:r>
            <a:rPr lang="en-US" smtClean="0"/>
            <a:t>{↑ w0, ↑ r0, ↑ w1, ↑ r1}</a:t>
          </a:r>
          <a:endParaRPr lang="en-US" dirty="0"/>
        </a:p>
      </dgm:t>
    </dgm:pt>
    <dgm:pt modelId="{0C7EFAB2-7062-4D5B-93E4-0779D630B3A0}" type="parTrans" cxnId="{D8153764-EB82-4C0B-ABE5-A7FE66A3E1CF}">
      <dgm:prSet/>
      <dgm:spPr/>
      <dgm:t>
        <a:bodyPr/>
        <a:lstStyle/>
        <a:p>
          <a:endParaRPr lang="en-US"/>
        </a:p>
      </dgm:t>
    </dgm:pt>
    <dgm:pt modelId="{54A1A80C-A6B6-4321-8CEC-54728C8DE087}" type="sibTrans" cxnId="{D8153764-EB82-4C0B-ABE5-A7FE66A3E1CF}">
      <dgm:prSet/>
      <dgm:spPr/>
      <dgm:t>
        <a:bodyPr/>
        <a:lstStyle/>
        <a:p>
          <a:endParaRPr lang="en-US"/>
        </a:p>
      </dgm:t>
    </dgm:pt>
    <dgm:pt modelId="{7E7C9096-468D-4442-9082-9419A3BABEC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Checkerboard</a:t>
          </a:r>
        </a:p>
        <a:p>
          <a:r>
            <a:rPr lang="en-US" smtClean="0"/>
            <a:t>{↑ w0/1, ↑ r0/1; ↑ w1/0, ↑ r1/0}</a:t>
          </a:r>
          <a:endParaRPr lang="en-US" dirty="0"/>
        </a:p>
      </dgm:t>
    </dgm:pt>
    <dgm:pt modelId="{F136CBCE-BC74-4330-B8DC-74E1DC90253A}" type="parTrans" cxnId="{8B7BDEC5-3014-47AF-80CA-91C4E869218F}">
      <dgm:prSet/>
      <dgm:spPr/>
      <dgm:t>
        <a:bodyPr/>
        <a:lstStyle/>
        <a:p>
          <a:endParaRPr lang="en-US"/>
        </a:p>
      </dgm:t>
    </dgm:pt>
    <dgm:pt modelId="{D7659268-8552-4128-A38A-41ED183D1585}" type="sibTrans" cxnId="{8B7BDEC5-3014-47AF-80CA-91C4E869218F}">
      <dgm:prSet/>
      <dgm:spPr/>
      <dgm:t>
        <a:bodyPr/>
        <a:lstStyle/>
        <a:p>
          <a:endParaRPr lang="en-US"/>
        </a:p>
      </dgm:t>
    </dgm:pt>
    <dgm:pt modelId="{88CD6FD8-1318-410F-A7B0-ED2CD34FAD1C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Random</a:t>
          </a:r>
        </a:p>
        <a:p>
          <a:r>
            <a:rPr lang="en-US" dirty="0" smtClean="0"/>
            <a:t>{↑ w, ↑ r, ↓ w, ↓ r, ↨ w, ↨ r}</a:t>
          </a:r>
          <a:endParaRPr lang="en-US" dirty="0"/>
        </a:p>
      </dgm:t>
    </dgm:pt>
    <dgm:pt modelId="{9443728E-75F0-44B6-BE8C-90DDF5754386}" type="parTrans" cxnId="{4A7970BF-6AF2-421F-B344-493A8A0D1B3C}">
      <dgm:prSet/>
      <dgm:spPr/>
      <dgm:t>
        <a:bodyPr/>
        <a:lstStyle/>
        <a:p>
          <a:endParaRPr lang="en-US"/>
        </a:p>
      </dgm:t>
    </dgm:pt>
    <dgm:pt modelId="{B08F5947-E436-402B-BF46-8B7736B77B00}" type="sibTrans" cxnId="{4A7970BF-6AF2-421F-B344-493A8A0D1B3C}">
      <dgm:prSet/>
      <dgm:spPr/>
      <dgm:t>
        <a:bodyPr/>
        <a:lstStyle/>
        <a:p>
          <a:endParaRPr lang="en-US"/>
        </a:p>
      </dgm:t>
    </dgm:pt>
    <dgm:pt modelId="{38C7C61D-FADE-42F3-8A23-2D6FFF15EF33}" type="pres">
      <dgm:prSet presAssocID="{46736F52-2239-4307-BDA1-22119A23C7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CEF01-426F-4E17-9BCF-BEB361F0F846}" type="pres">
      <dgm:prSet presAssocID="{C8A6D866-5A89-4F06-BBB9-5EE81E18DDF8}" presName="node" presStyleLbl="node1" presStyleIdx="0" presStyleCnt="4" custLinFactNeighborY="5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261E8-63D3-4023-B2A4-61BC182D08E2}" type="pres">
      <dgm:prSet presAssocID="{F4E53D8D-F483-4770-BB2A-79E6F0693409}" presName="sibTrans" presStyleCnt="0"/>
      <dgm:spPr/>
      <dgm:t>
        <a:bodyPr/>
        <a:lstStyle/>
        <a:p>
          <a:endParaRPr lang="en-US"/>
        </a:p>
      </dgm:t>
    </dgm:pt>
    <dgm:pt modelId="{8AE95575-B3F3-40E9-A614-89FCACA97A3F}" type="pres">
      <dgm:prSet presAssocID="{F8EC015A-0C7C-4459-BF70-1826DB880975}" presName="node" presStyleLbl="node1" presStyleIdx="1" presStyleCnt="4" custLinFactNeighborY="5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F0BCC-7941-49D1-821A-B88AA0CAFD0F}" type="pres">
      <dgm:prSet presAssocID="{54A1A80C-A6B6-4321-8CEC-54728C8DE087}" presName="sibTrans" presStyleCnt="0"/>
      <dgm:spPr/>
      <dgm:t>
        <a:bodyPr/>
        <a:lstStyle/>
        <a:p>
          <a:endParaRPr lang="en-US"/>
        </a:p>
      </dgm:t>
    </dgm:pt>
    <dgm:pt modelId="{634D0098-2443-4B81-98D1-07117FA688F3}" type="pres">
      <dgm:prSet presAssocID="{7E7C9096-468D-4442-9082-9419A3BABEC5}" presName="node" presStyleLbl="node1" presStyleIdx="2" presStyleCnt="4" custLinFactNeighborY="46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77BB0-D9C6-44F0-9217-C67EEE5BCFEE}" type="pres">
      <dgm:prSet presAssocID="{D7659268-8552-4128-A38A-41ED183D1585}" presName="sibTrans" presStyleCnt="0"/>
      <dgm:spPr/>
      <dgm:t>
        <a:bodyPr/>
        <a:lstStyle/>
        <a:p>
          <a:endParaRPr lang="en-US"/>
        </a:p>
      </dgm:t>
    </dgm:pt>
    <dgm:pt modelId="{DBEF801C-8C76-4DF9-AEEC-33A51AEAB624}" type="pres">
      <dgm:prSet presAssocID="{88CD6FD8-1318-410F-A7B0-ED2CD34FAD1C}" presName="node" presStyleLbl="node1" presStyleIdx="3" presStyleCnt="4" custLinFactNeighborY="46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C906CD-2830-4A9D-A532-92A4ADE10A51}" type="presOf" srcId="{7E7C9096-468D-4442-9082-9419A3BABEC5}" destId="{634D0098-2443-4B81-98D1-07117FA688F3}" srcOrd="0" destOrd="0" presId="urn:microsoft.com/office/officeart/2005/8/layout/default"/>
    <dgm:cxn modelId="{D8153764-EB82-4C0B-ABE5-A7FE66A3E1CF}" srcId="{46736F52-2239-4307-BDA1-22119A23C7B0}" destId="{F8EC015A-0C7C-4459-BF70-1826DB880975}" srcOrd="1" destOrd="0" parTransId="{0C7EFAB2-7062-4D5B-93E4-0779D630B3A0}" sibTransId="{54A1A80C-A6B6-4321-8CEC-54728C8DE087}"/>
    <dgm:cxn modelId="{B723B985-6F93-4440-8104-E7CB08654A3F}" type="presOf" srcId="{88CD6FD8-1318-410F-A7B0-ED2CD34FAD1C}" destId="{DBEF801C-8C76-4DF9-AEEC-33A51AEAB624}" srcOrd="0" destOrd="0" presId="urn:microsoft.com/office/officeart/2005/8/layout/default"/>
    <dgm:cxn modelId="{4A7970BF-6AF2-421F-B344-493A8A0D1B3C}" srcId="{46736F52-2239-4307-BDA1-22119A23C7B0}" destId="{88CD6FD8-1318-410F-A7B0-ED2CD34FAD1C}" srcOrd="3" destOrd="0" parTransId="{9443728E-75F0-44B6-BE8C-90DDF5754386}" sibTransId="{B08F5947-E436-402B-BF46-8B7736B77B00}"/>
    <dgm:cxn modelId="{72C1C052-5704-4808-BB3C-69CB9701471F}" type="presOf" srcId="{C8A6D866-5A89-4F06-BBB9-5EE81E18DDF8}" destId="{0FFCEF01-426F-4E17-9BCF-BEB361F0F846}" srcOrd="0" destOrd="0" presId="urn:microsoft.com/office/officeart/2005/8/layout/default"/>
    <dgm:cxn modelId="{447C6AD1-854C-42E4-8DF4-9E10B2E7FE14}" type="presOf" srcId="{46736F52-2239-4307-BDA1-22119A23C7B0}" destId="{38C7C61D-FADE-42F3-8A23-2D6FFF15EF33}" srcOrd="0" destOrd="0" presId="urn:microsoft.com/office/officeart/2005/8/layout/default"/>
    <dgm:cxn modelId="{8B7BDEC5-3014-47AF-80CA-91C4E869218F}" srcId="{46736F52-2239-4307-BDA1-22119A23C7B0}" destId="{7E7C9096-468D-4442-9082-9419A3BABEC5}" srcOrd="2" destOrd="0" parTransId="{F136CBCE-BC74-4330-B8DC-74E1DC90253A}" sibTransId="{D7659268-8552-4128-A38A-41ED183D1585}"/>
    <dgm:cxn modelId="{4BC45517-49DC-4D8B-ADBA-21D16DAAFE36}" srcId="{46736F52-2239-4307-BDA1-22119A23C7B0}" destId="{C8A6D866-5A89-4F06-BBB9-5EE81E18DDF8}" srcOrd="0" destOrd="0" parTransId="{1B5F11BB-BFD7-4872-95A4-2BE946154CA9}" sibTransId="{F4E53D8D-F483-4770-BB2A-79E6F0693409}"/>
    <dgm:cxn modelId="{823B8856-B79E-4217-8E53-0418C6FD2DE5}" type="presOf" srcId="{F8EC015A-0C7C-4459-BF70-1826DB880975}" destId="{8AE95575-B3F3-40E9-A614-89FCACA97A3F}" srcOrd="0" destOrd="0" presId="urn:microsoft.com/office/officeart/2005/8/layout/default"/>
    <dgm:cxn modelId="{F1FE8ADB-0AE4-49B9-BFD2-8C03BBA2722E}" type="presParOf" srcId="{38C7C61D-FADE-42F3-8A23-2D6FFF15EF33}" destId="{0FFCEF01-426F-4E17-9BCF-BEB361F0F846}" srcOrd="0" destOrd="0" presId="urn:microsoft.com/office/officeart/2005/8/layout/default"/>
    <dgm:cxn modelId="{15BD4A3E-F20E-43CA-BBF2-0B7B846519E4}" type="presParOf" srcId="{38C7C61D-FADE-42F3-8A23-2D6FFF15EF33}" destId="{259261E8-63D3-4023-B2A4-61BC182D08E2}" srcOrd="1" destOrd="0" presId="urn:microsoft.com/office/officeart/2005/8/layout/default"/>
    <dgm:cxn modelId="{FD5036CB-4878-4FE7-9F23-BCEFA64E2410}" type="presParOf" srcId="{38C7C61D-FADE-42F3-8A23-2D6FFF15EF33}" destId="{8AE95575-B3F3-40E9-A614-89FCACA97A3F}" srcOrd="2" destOrd="0" presId="urn:microsoft.com/office/officeart/2005/8/layout/default"/>
    <dgm:cxn modelId="{E6ACC43B-F8A0-4C45-94FD-570573002D2C}" type="presParOf" srcId="{38C7C61D-FADE-42F3-8A23-2D6FFF15EF33}" destId="{902F0BCC-7941-49D1-821A-B88AA0CAFD0F}" srcOrd="3" destOrd="0" presId="urn:microsoft.com/office/officeart/2005/8/layout/default"/>
    <dgm:cxn modelId="{39BC219D-4E39-4AF0-BF7E-74CA44592136}" type="presParOf" srcId="{38C7C61D-FADE-42F3-8A23-2D6FFF15EF33}" destId="{634D0098-2443-4B81-98D1-07117FA688F3}" srcOrd="4" destOrd="0" presId="urn:microsoft.com/office/officeart/2005/8/layout/default"/>
    <dgm:cxn modelId="{DB548ADE-5F11-4A24-A5C2-CA01DF13BEAB}" type="presParOf" srcId="{38C7C61D-FADE-42F3-8A23-2D6FFF15EF33}" destId="{F9677BB0-D9C6-44F0-9217-C67EEE5BCFEE}" srcOrd="5" destOrd="0" presId="urn:microsoft.com/office/officeart/2005/8/layout/default"/>
    <dgm:cxn modelId="{652B6FEF-8D12-49F8-83B9-57DFB12399CD}" type="presParOf" srcId="{38C7C61D-FADE-42F3-8A23-2D6FFF15EF33}" destId="{DBEF801C-8C76-4DF9-AEEC-33A51AEAB624}" srcOrd="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DC65C-7554-40D5-AD26-D99E75459136}">
      <dsp:nvSpPr>
        <dsp:cNvPr id="0" name=""/>
        <dsp:cNvSpPr/>
      </dsp:nvSpPr>
      <dsp:spPr>
        <a:xfrm>
          <a:off x="1287" y="680"/>
          <a:ext cx="3486474" cy="8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Memory Errors</a:t>
          </a:r>
          <a:endParaRPr lang="en-US" sz="1800" kern="1200" dirty="0"/>
        </a:p>
      </dsp:txBody>
      <dsp:txXfrm>
        <a:off x="26506" y="25899"/>
        <a:ext cx="3436036" cy="810614"/>
      </dsp:txXfrm>
    </dsp:sp>
    <dsp:sp modelId="{2F0DC23F-6FED-46A8-9A45-7008B1F0E913}">
      <dsp:nvSpPr>
        <dsp:cNvPr id="0" name=""/>
        <dsp:cNvSpPr/>
      </dsp:nvSpPr>
      <dsp:spPr>
        <a:xfrm>
          <a:off x="1287" y="954369"/>
          <a:ext cx="1672972" cy="8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Soft Errors</a:t>
          </a:r>
          <a:endParaRPr lang="en-US" sz="2400" kern="1200" dirty="0"/>
        </a:p>
      </dsp:txBody>
      <dsp:txXfrm>
        <a:off x="26506" y="979588"/>
        <a:ext cx="1622534" cy="810614"/>
      </dsp:txXfrm>
    </dsp:sp>
    <dsp:sp modelId="{334A6517-D0D0-405A-BE3D-1F16B1751524}">
      <dsp:nvSpPr>
        <dsp:cNvPr id="0" name=""/>
        <dsp:cNvSpPr/>
      </dsp:nvSpPr>
      <dsp:spPr>
        <a:xfrm>
          <a:off x="1814789" y="954369"/>
          <a:ext cx="1672972" cy="8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Hard Errors</a:t>
          </a:r>
          <a:endParaRPr lang="en-US" sz="1800" kern="1200" dirty="0"/>
        </a:p>
      </dsp:txBody>
      <dsp:txXfrm>
        <a:off x="1840008" y="979588"/>
        <a:ext cx="1622534" cy="810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8FF4-0A85-4051-9DDB-1A79F5456608}">
      <dsp:nvSpPr>
        <dsp:cNvPr id="0" name=""/>
        <dsp:cNvSpPr/>
      </dsp:nvSpPr>
      <dsp:spPr>
        <a:xfrm>
          <a:off x="9491197" y="3205659"/>
          <a:ext cx="740382" cy="35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9"/>
              </a:lnTo>
              <a:lnTo>
                <a:pt x="740382" y="240119"/>
              </a:lnTo>
              <a:lnTo>
                <a:pt x="740382" y="3523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7FA5B-7322-4A8A-8E1D-10C13AABA18B}">
      <dsp:nvSpPr>
        <dsp:cNvPr id="0" name=""/>
        <dsp:cNvSpPr/>
      </dsp:nvSpPr>
      <dsp:spPr>
        <a:xfrm>
          <a:off x="8750814" y="3205659"/>
          <a:ext cx="740382" cy="352354"/>
        </a:xfrm>
        <a:custGeom>
          <a:avLst/>
          <a:gdLst/>
          <a:ahLst/>
          <a:cxnLst/>
          <a:rect l="0" t="0" r="0" b="0"/>
          <a:pathLst>
            <a:path>
              <a:moveTo>
                <a:pt x="740382" y="0"/>
              </a:moveTo>
              <a:lnTo>
                <a:pt x="740382" y="240119"/>
              </a:lnTo>
              <a:lnTo>
                <a:pt x="0" y="240119"/>
              </a:lnTo>
              <a:lnTo>
                <a:pt x="0" y="3523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1C2CE-7268-4FA8-8603-B2B9AA78EC0B}">
      <dsp:nvSpPr>
        <dsp:cNvPr id="0" name=""/>
        <dsp:cNvSpPr/>
      </dsp:nvSpPr>
      <dsp:spPr>
        <a:xfrm>
          <a:off x="7270049" y="2083979"/>
          <a:ext cx="2221148" cy="35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9"/>
              </a:lnTo>
              <a:lnTo>
                <a:pt x="2221148" y="240119"/>
              </a:lnTo>
              <a:lnTo>
                <a:pt x="2221148" y="3523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71252-4C67-4346-AAD5-4C7150CF377A}">
      <dsp:nvSpPr>
        <dsp:cNvPr id="0" name=""/>
        <dsp:cNvSpPr/>
      </dsp:nvSpPr>
      <dsp:spPr>
        <a:xfrm>
          <a:off x="7270049" y="2083979"/>
          <a:ext cx="740382" cy="35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9"/>
              </a:lnTo>
              <a:lnTo>
                <a:pt x="740382" y="240119"/>
              </a:lnTo>
              <a:lnTo>
                <a:pt x="740382" y="3523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C01B9-958A-4D3B-A233-0A7A10D2AA9D}">
      <dsp:nvSpPr>
        <dsp:cNvPr id="0" name=""/>
        <dsp:cNvSpPr/>
      </dsp:nvSpPr>
      <dsp:spPr>
        <a:xfrm>
          <a:off x="6529666" y="2083979"/>
          <a:ext cx="740382" cy="352354"/>
        </a:xfrm>
        <a:custGeom>
          <a:avLst/>
          <a:gdLst/>
          <a:ahLst/>
          <a:cxnLst/>
          <a:rect l="0" t="0" r="0" b="0"/>
          <a:pathLst>
            <a:path>
              <a:moveTo>
                <a:pt x="740382" y="0"/>
              </a:moveTo>
              <a:lnTo>
                <a:pt x="740382" y="240119"/>
              </a:lnTo>
              <a:lnTo>
                <a:pt x="0" y="240119"/>
              </a:lnTo>
              <a:lnTo>
                <a:pt x="0" y="3523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8F88F-13DD-4426-8FB0-BB5924106F52}">
      <dsp:nvSpPr>
        <dsp:cNvPr id="0" name=""/>
        <dsp:cNvSpPr/>
      </dsp:nvSpPr>
      <dsp:spPr>
        <a:xfrm>
          <a:off x="5048901" y="2083979"/>
          <a:ext cx="2221148" cy="352354"/>
        </a:xfrm>
        <a:custGeom>
          <a:avLst/>
          <a:gdLst/>
          <a:ahLst/>
          <a:cxnLst/>
          <a:rect l="0" t="0" r="0" b="0"/>
          <a:pathLst>
            <a:path>
              <a:moveTo>
                <a:pt x="2221148" y="0"/>
              </a:moveTo>
              <a:lnTo>
                <a:pt x="2221148" y="240119"/>
              </a:lnTo>
              <a:lnTo>
                <a:pt x="0" y="240119"/>
              </a:lnTo>
              <a:lnTo>
                <a:pt x="0" y="3523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EB469-9E17-4230-B268-E433D0D7B8A9}">
      <dsp:nvSpPr>
        <dsp:cNvPr id="0" name=""/>
        <dsp:cNvSpPr/>
      </dsp:nvSpPr>
      <dsp:spPr>
        <a:xfrm>
          <a:off x="4678709" y="962300"/>
          <a:ext cx="2591339" cy="35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9"/>
              </a:lnTo>
              <a:lnTo>
                <a:pt x="2591339" y="240119"/>
              </a:lnTo>
              <a:lnTo>
                <a:pt x="2591339" y="3523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4F767-A949-4D69-A161-ADA4B26E5921}">
      <dsp:nvSpPr>
        <dsp:cNvPr id="0" name=""/>
        <dsp:cNvSpPr/>
      </dsp:nvSpPr>
      <dsp:spPr>
        <a:xfrm>
          <a:off x="2087370" y="2083979"/>
          <a:ext cx="1480765" cy="35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9"/>
              </a:lnTo>
              <a:lnTo>
                <a:pt x="1480765" y="240119"/>
              </a:lnTo>
              <a:lnTo>
                <a:pt x="1480765" y="3523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C6285-389C-40E0-AE1C-EB0F6FCAFAFF}">
      <dsp:nvSpPr>
        <dsp:cNvPr id="0" name=""/>
        <dsp:cNvSpPr/>
      </dsp:nvSpPr>
      <dsp:spPr>
        <a:xfrm>
          <a:off x="2041650" y="2083979"/>
          <a:ext cx="91440" cy="352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28518-0187-4648-BB9F-8B371CA346BE}">
      <dsp:nvSpPr>
        <dsp:cNvPr id="0" name=""/>
        <dsp:cNvSpPr/>
      </dsp:nvSpPr>
      <dsp:spPr>
        <a:xfrm>
          <a:off x="606604" y="2083979"/>
          <a:ext cx="1480765" cy="352354"/>
        </a:xfrm>
        <a:custGeom>
          <a:avLst/>
          <a:gdLst/>
          <a:ahLst/>
          <a:cxnLst/>
          <a:rect l="0" t="0" r="0" b="0"/>
          <a:pathLst>
            <a:path>
              <a:moveTo>
                <a:pt x="1480765" y="0"/>
              </a:moveTo>
              <a:lnTo>
                <a:pt x="1480765" y="240119"/>
              </a:lnTo>
              <a:lnTo>
                <a:pt x="0" y="240119"/>
              </a:lnTo>
              <a:lnTo>
                <a:pt x="0" y="3523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C8E27-2759-4E97-A030-6BA30851E78F}">
      <dsp:nvSpPr>
        <dsp:cNvPr id="0" name=""/>
        <dsp:cNvSpPr/>
      </dsp:nvSpPr>
      <dsp:spPr>
        <a:xfrm>
          <a:off x="2087370" y="962300"/>
          <a:ext cx="2591339" cy="352354"/>
        </a:xfrm>
        <a:custGeom>
          <a:avLst/>
          <a:gdLst/>
          <a:ahLst/>
          <a:cxnLst/>
          <a:rect l="0" t="0" r="0" b="0"/>
          <a:pathLst>
            <a:path>
              <a:moveTo>
                <a:pt x="2591339" y="0"/>
              </a:moveTo>
              <a:lnTo>
                <a:pt x="2591339" y="240119"/>
              </a:lnTo>
              <a:lnTo>
                <a:pt x="0" y="240119"/>
              </a:lnTo>
              <a:lnTo>
                <a:pt x="0" y="3523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FD924-E9EC-456F-B4BF-C76E049DB1F6}">
      <dsp:nvSpPr>
        <dsp:cNvPr id="0" name=""/>
        <dsp:cNvSpPr/>
      </dsp:nvSpPr>
      <dsp:spPr>
        <a:xfrm>
          <a:off x="4072942" y="192975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59FAE7-5910-4C37-9361-0CB5ED0B69CA}">
      <dsp:nvSpPr>
        <dsp:cNvPr id="0" name=""/>
        <dsp:cNvSpPr/>
      </dsp:nvSpPr>
      <dsp:spPr>
        <a:xfrm>
          <a:off x="4207557" y="32085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On-Chip Memory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4230090" y="343392"/>
        <a:ext cx="1166469" cy="724258"/>
      </dsp:txXfrm>
    </dsp:sp>
    <dsp:sp modelId="{73C8906B-4B95-41AB-8539-00332A311CE7}">
      <dsp:nvSpPr>
        <dsp:cNvPr id="0" name=""/>
        <dsp:cNvSpPr/>
      </dsp:nvSpPr>
      <dsp:spPr>
        <a:xfrm>
          <a:off x="1481602" y="131465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FFB7BB-AAD4-428F-A9AB-75014596FE56}">
      <dsp:nvSpPr>
        <dsp:cNvPr id="0" name=""/>
        <dsp:cNvSpPr/>
      </dsp:nvSpPr>
      <dsp:spPr>
        <a:xfrm>
          <a:off x="1616217" y="144253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Random Access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1638750" y="1465072"/>
        <a:ext cx="1166469" cy="724258"/>
      </dsp:txXfrm>
    </dsp:sp>
    <dsp:sp modelId="{F41CF23A-CCCE-40FA-ABB0-B2FB4F70ED7D}">
      <dsp:nvSpPr>
        <dsp:cNvPr id="0" name=""/>
        <dsp:cNvSpPr/>
      </dsp:nvSpPr>
      <dsp:spPr>
        <a:xfrm>
          <a:off x="837" y="243633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2640EC-FEA8-4EA8-AE54-A775CC0934E3}">
      <dsp:nvSpPr>
        <dsp:cNvPr id="0" name=""/>
        <dsp:cNvSpPr/>
      </dsp:nvSpPr>
      <dsp:spPr>
        <a:xfrm>
          <a:off x="135452" y="256421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SRAM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157985" y="2586752"/>
        <a:ext cx="1166469" cy="724258"/>
      </dsp:txXfrm>
    </dsp:sp>
    <dsp:sp modelId="{2B23D975-137B-4287-A0D4-F8C7DC851089}">
      <dsp:nvSpPr>
        <dsp:cNvPr id="0" name=""/>
        <dsp:cNvSpPr/>
      </dsp:nvSpPr>
      <dsp:spPr>
        <a:xfrm>
          <a:off x="1481602" y="243633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81927F-FD89-4114-A39F-C95BFA8F0930}">
      <dsp:nvSpPr>
        <dsp:cNvPr id="0" name=""/>
        <dsp:cNvSpPr/>
      </dsp:nvSpPr>
      <dsp:spPr>
        <a:xfrm>
          <a:off x="1616217" y="256421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MRAM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1638750" y="2586752"/>
        <a:ext cx="1166469" cy="724258"/>
      </dsp:txXfrm>
    </dsp:sp>
    <dsp:sp modelId="{68ABC22E-381E-470A-BA47-E8B1660C25E2}">
      <dsp:nvSpPr>
        <dsp:cNvPr id="0" name=""/>
        <dsp:cNvSpPr/>
      </dsp:nvSpPr>
      <dsp:spPr>
        <a:xfrm>
          <a:off x="2962368" y="243633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FCDA39-6921-401C-A29F-E33D6630E871}">
      <dsp:nvSpPr>
        <dsp:cNvPr id="0" name=""/>
        <dsp:cNvSpPr/>
      </dsp:nvSpPr>
      <dsp:spPr>
        <a:xfrm>
          <a:off x="3096983" y="256421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DRAM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3119516" y="2586752"/>
        <a:ext cx="1166469" cy="724258"/>
      </dsp:txXfrm>
    </dsp:sp>
    <dsp:sp modelId="{38D4597D-CD41-4B52-8BE2-BA0C2DFDE42F}">
      <dsp:nvSpPr>
        <dsp:cNvPr id="0" name=""/>
        <dsp:cNvSpPr/>
      </dsp:nvSpPr>
      <dsp:spPr>
        <a:xfrm>
          <a:off x="6664281" y="131465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5FCE6F-3254-47EA-9757-92E03875CA41}">
      <dsp:nvSpPr>
        <dsp:cNvPr id="0" name=""/>
        <dsp:cNvSpPr/>
      </dsp:nvSpPr>
      <dsp:spPr>
        <a:xfrm>
          <a:off x="6798896" y="144253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Read-Only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6821429" y="1465072"/>
        <a:ext cx="1166469" cy="724258"/>
      </dsp:txXfrm>
    </dsp:sp>
    <dsp:sp modelId="{64CD9102-001D-4208-BB48-DE06E1EE0DD8}">
      <dsp:nvSpPr>
        <dsp:cNvPr id="0" name=""/>
        <dsp:cNvSpPr/>
      </dsp:nvSpPr>
      <dsp:spPr>
        <a:xfrm>
          <a:off x="4443133" y="243633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46B5D8-02F2-47E9-88AA-A83F074925CA}">
      <dsp:nvSpPr>
        <dsp:cNvPr id="0" name=""/>
        <dsp:cNvSpPr/>
      </dsp:nvSpPr>
      <dsp:spPr>
        <a:xfrm>
          <a:off x="4577748" y="256421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EPROM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4600281" y="2586752"/>
        <a:ext cx="1166469" cy="724258"/>
      </dsp:txXfrm>
    </dsp:sp>
    <dsp:sp modelId="{D6A2DDD2-D926-4EF8-9971-7AC68801AA04}">
      <dsp:nvSpPr>
        <dsp:cNvPr id="0" name=""/>
        <dsp:cNvSpPr/>
      </dsp:nvSpPr>
      <dsp:spPr>
        <a:xfrm>
          <a:off x="5923898" y="243633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4274BF-2972-4DAA-A490-B564BA24E1DF}">
      <dsp:nvSpPr>
        <dsp:cNvPr id="0" name=""/>
        <dsp:cNvSpPr/>
      </dsp:nvSpPr>
      <dsp:spPr>
        <a:xfrm>
          <a:off x="6058513" y="256421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EEPROM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6081046" y="2586752"/>
        <a:ext cx="1166469" cy="724258"/>
      </dsp:txXfrm>
    </dsp:sp>
    <dsp:sp modelId="{FEFF27EC-D518-44FD-8CC2-C7AA7EF19ED5}">
      <dsp:nvSpPr>
        <dsp:cNvPr id="0" name=""/>
        <dsp:cNvSpPr/>
      </dsp:nvSpPr>
      <dsp:spPr>
        <a:xfrm>
          <a:off x="7404664" y="243633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5AA19-1238-4E90-8DE5-3913651C9C5A}">
      <dsp:nvSpPr>
        <dsp:cNvPr id="0" name=""/>
        <dsp:cNvSpPr/>
      </dsp:nvSpPr>
      <dsp:spPr>
        <a:xfrm>
          <a:off x="7539279" y="256421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PROM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7561812" y="2586752"/>
        <a:ext cx="1166469" cy="724258"/>
      </dsp:txXfrm>
    </dsp:sp>
    <dsp:sp modelId="{C6B83194-9320-4BCA-BF20-1C35710B0490}">
      <dsp:nvSpPr>
        <dsp:cNvPr id="0" name=""/>
        <dsp:cNvSpPr/>
      </dsp:nvSpPr>
      <dsp:spPr>
        <a:xfrm>
          <a:off x="8885429" y="243633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445EED-3A05-41F4-BCAA-C54FDB18F210}">
      <dsp:nvSpPr>
        <dsp:cNvPr id="0" name=""/>
        <dsp:cNvSpPr/>
      </dsp:nvSpPr>
      <dsp:spPr>
        <a:xfrm>
          <a:off x="9020044" y="2564219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FLASH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9042577" y="2586752"/>
        <a:ext cx="1166469" cy="724258"/>
      </dsp:txXfrm>
    </dsp:sp>
    <dsp:sp modelId="{305CFA95-C06E-46F5-8B34-7E4EB558EE8A}">
      <dsp:nvSpPr>
        <dsp:cNvPr id="0" name=""/>
        <dsp:cNvSpPr/>
      </dsp:nvSpPr>
      <dsp:spPr>
        <a:xfrm>
          <a:off x="8145047" y="355801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6356B5-C7B7-443F-B10A-F890A396DE17}">
      <dsp:nvSpPr>
        <dsp:cNvPr id="0" name=""/>
        <dsp:cNvSpPr/>
      </dsp:nvSpPr>
      <dsp:spPr>
        <a:xfrm>
          <a:off x="8279662" y="3685898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NAND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8302195" y="3708431"/>
        <a:ext cx="1166469" cy="724258"/>
      </dsp:txXfrm>
    </dsp:sp>
    <dsp:sp modelId="{11F42178-661D-4F01-B575-CD46F0369E9A}">
      <dsp:nvSpPr>
        <dsp:cNvPr id="0" name=""/>
        <dsp:cNvSpPr/>
      </dsp:nvSpPr>
      <dsp:spPr>
        <a:xfrm>
          <a:off x="9625812" y="3558014"/>
          <a:ext cx="1211535" cy="769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7586AC-55DB-4B51-8481-0C3F8BD273A9}">
      <dsp:nvSpPr>
        <dsp:cNvPr id="0" name=""/>
        <dsp:cNvSpPr/>
      </dsp:nvSpPr>
      <dsp:spPr>
        <a:xfrm>
          <a:off x="9760427" y="3685898"/>
          <a:ext cx="1211535" cy="76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panose="020F0502020204030204"/>
              <a:ea typeface="+mn-ea"/>
              <a:cs typeface="+mn-cs"/>
            </a:rPr>
            <a:t>NOR</a:t>
          </a:r>
          <a:endParaRPr lang="en-US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9782960" y="3708431"/>
        <a:ext cx="1166469" cy="724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45FA-381E-45E2-A3A2-EB224CEB7A37}">
      <dsp:nvSpPr>
        <dsp:cNvPr id="0" name=""/>
        <dsp:cNvSpPr/>
      </dsp:nvSpPr>
      <dsp:spPr>
        <a:xfrm>
          <a:off x="410531" y="596627"/>
          <a:ext cx="808610" cy="8086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9947C-590A-4264-977D-359A411DEDAA}">
      <dsp:nvSpPr>
        <dsp:cNvPr id="0" name=""/>
        <dsp:cNvSpPr/>
      </dsp:nvSpPr>
      <dsp:spPr>
        <a:xfrm>
          <a:off x="410531" y="596627"/>
          <a:ext cx="808610" cy="8086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37371-FB8A-4E11-893F-653269DF7E78}">
      <dsp:nvSpPr>
        <dsp:cNvPr id="0" name=""/>
        <dsp:cNvSpPr/>
      </dsp:nvSpPr>
      <dsp:spPr>
        <a:xfrm>
          <a:off x="6225" y="742177"/>
          <a:ext cx="1617220" cy="5175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Parity Code</a:t>
          </a:r>
          <a:endParaRPr lang="en-US" sz="1700" kern="1200" dirty="0"/>
        </a:p>
      </dsp:txBody>
      <dsp:txXfrm>
        <a:off x="6225" y="742177"/>
        <a:ext cx="1617220" cy="517510"/>
      </dsp:txXfrm>
    </dsp:sp>
    <dsp:sp modelId="{B9406609-6C96-4345-846B-B29C1951FFA5}">
      <dsp:nvSpPr>
        <dsp:cNvPr id="0" name=""/>
        <dsp:cNvSpPr/>
      </dsp:nvSpPr>
      <dsp:spPr>
        <a:xfrm>
          <a:off x="2367368" y="596627"/>
          <a:ext cx="808610" cy="8086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A746D-9D93-450F-8FA0-437424978A45}">
      <dsp:nvSpPr>
        <dsp:cNvPr id="0" name=""/>
        <dsp:cNvSpPr/>
      </dsp:nvSpPr>
      <dsp:spPr>
        <a:xfrm>
          <a:off x="2367368" y="596627"/>
          <a:ext cx="808610" cy="8086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FE411-AD34-437C-800A-62DB352B8095}">
      <dsp:nvSpPr>
        <dsp:cNvPr id="0" name=""/>
        <dsp:cNvSpPr/>
      </dsp:nvSpPr>
      <dsp:spPr>
        <a:xfrm>
          <a:off x="1963063" y="742177"/>
          <a:ext cx="1617220" cy="5175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Checksum</a:t>
          </a:r>
          <a:endParaRPr lang="en-US" sz="1700" kern="1200" dirty="0"/>
        </a:p>
      </dsp:txBody>
      <dsp:txXfrm>
        <a:off x="1963063" y="742177"/>
        <a:ext cx="1617220" cy="517510"/>
      </dsp:txXfrm>
    </dsp:sp>
    <dsp:sp modelId="{271FFAA2-40B6-4C83-A5CD-784BF8382CFD}">
      <dsp:nvSpPr>
        <dsp:cNvPr id="0" name=""/>
        <dsp:cNvSpPr/>
      </dsp:nvSpPr>
      <dsp:spPr>
        <a:xfrm>
          <a:off x="4440900" y="596627"/>
          <a:ext cx="1041999" cy="8086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2AFE-FE56-412B-93EB-E0E9FBAF0A8A}">
      <dsp:nvSpPr>
        <dsp:cNvPr id="0" name=""/>
        <dsp:cNvSpPr/>
      </dsp:nvSpPr>
      <dsp:spPr>
        <a:xfrm>
          <a:off x="4440900" y="596627"/>
          <a:ext cx="1041999" cy="8086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86063-C103-4B9E-A2E5-C9D8A30DBCB9}">
      <dsp:nvSpPr>
        <dsp:cNvPr id="0" name=""/>
        <dsp:cNvSpPr/>
      </dsp:nvSpPr>
      <dsp:spPr>
        <a:xfrm>
          <a:off x="3919900" y="742177"/>
          <a:ext cx="2083999" cy="5175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Cyclic Redundancy Check</a:t>
          </a:r>
          <a:endParaRPr lang="en-US" sz="1700" kern="1200" dirty="0"/>
        </a:p>
      </dsp:txBody>
      <dsp:txXfrm>
        <a:off x="3919900" y="742177"/>
        <a:ext cx="2083999" cy="517510"/>
      </dsp:txXfrm>
    </dsp:sp>
    <dsp:sp modelId="{6F0E56AF-79C5-48F1-BF25-D68FA38A1032}">
      <dsp:nvSpPr>
        <dsp:cNvPr id="0" name=""/>
        <dsp:cNvSpPr/>
      </dsp:nvSpPr>
      <dsp:spPr>
        <a:xfrm>
          <a:off x="6747821" y="596627"/>
          <a:ext cx="808610" cy="8086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A1F1-3201-4E6F-A09D-F68BE73ACEFC}">
      <dsp:nvSpPr>
        <dsp:cNvPr id="0" name=""/>
        <dsp:cNvSpPr/>
      </dsp:nvSpPr>
      <dsp:spPr>
        <a:xfrm>
          <a:off x="6747821" y="596627"/>
          <a:ext cx="808610" cy="8086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1846E-D914-4AE5-9F60-9C7CDCBFD4B5}">
      <dsp:nvSpPr>
        <dsp:cNvPr id="0" name=""/>
        <dsp:cNvSpPr/>
      </dsp:nvSpPr>
      <dsp:spPr>
        <a:xfrm>
          <a:off x="6343516" y="742177"/>
          <a:ext cx="1617220" cy="5175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Hamming code</a:t>
          </a:r>
          <a:endParaRPr lang="en-US" sz="1700" kern="1200" dirty="0"/>
        </a:p>
      </dsp:txBody>
      <dsp:txXfrm>
        <a:off x="6343516" y="742177"/>
        <a:ext cx="1617220" cy="517510"/>
      </dsp:txXfrm>
    </dsp:sp>
    <dsp:sp modelId="{FA79F065-EF92-450B-AB71-24CDFE8AF073}">
      <dsp:nvSpPr>
        <dsp:cNvPr id="0" name=""/>
        <dsp:cNvSpPr/>
      </dsp:nvSpPr>
      <dsp:spPr>
        <a:xfrm>
          <a:off x="8704659" y="596627"/>
          <a:ext cx="808610" cy="8086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17297-B122-472E-B6E8-1C03256038E5}">
      <dsp:nvSpPr>
        <dsp:cNvPr id="0" name=""/>
        <dsp:cNvSpPr/>
      </dsp:nvSpPr>
      <dsp:spPr>
        <a:xfrm>
          <a:off x="8704659" y="596627"/>
          <a:ext cx="808610" cy="8086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92803-817B-4F27-B12D-4562CA573591}">
      <dsp:nvSpPr>
        <dsp:cNvPr id="0" name=""/>
        <dsp:cNvSpPr/>
      </dsp:nvSpPr>
      <dsp:spPr>
        <a:xfrm>
          <a:off x="8300354" y="742177"/>
          <a:ext cx="1617220" cy="5175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BCH code</a:t>
          </a:r>
          <a:endParaRPr lang="en-US" sz="1700" kern="1200" dirty="0"/>
        </a:p>
      </dsp:txBody>
      <dsp:txXfrm>
        <a:off x="8300354" y="742177"/>
        <a:ext cx="1617220" cy="517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ABAED-F38D-4748-907D-1B2C0F69B3B6}">
      <dsp:nvSpPr>
        <dsp:cNvPr id="0" name=""/>
        <dsp:cNvSpPr/>
      </dsp:nvSpPr>
      <dsp:spPr>
        <a:xfrm>
          <a:off x="2743193" y="2595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SEI,DEI,TEI,MEI</a:t>
          </a:r>
          <a:endParaRPr lang="en-US" sz="1400" kern="1200" dirty="0"/>
        </a:p>
      </dsp:txBody>
      <dsp:txXfrm>
        <a:off x="2743193" y="62789"/>
        <a:ext cx="4848618" cy="361163"/>
      </dsp:txXfrm>
    </dsp:sp>
    <dsp:sp modelId="{DAF8922B-BBD0-426D-841D-0B3B29B88570}">
      <dsp:nvSpPr>
        <dsp:cNvPr id="0" name=""/>
        <dsp:cNvSpPr/>
      </dsp:nvSpPr>
      <dsp:spPr>
        <a:xfrm>
          <a:off x="609606" y="2595"/>
          <a:ext cx="2133587" cy="4815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Type of Error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26102"/>
        <a:ext cx="2086573" cy="434537"/>
      </dsp:txXfrm>
    </dsp:sp>
    <dsp:sp modelId="{593AFF74-855C-454D-9442-0C262916B8EB}">
      <dsp:nvSpPr>
        <dsp:cNvPr id="0" name=""/>
        <dsp:cNvSpPr/>
      </dsp:nvSpPr>
      <dsp:spPr>
        <a:xfrm>
          <a:off x="2743193" y="532302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Random,Fixed,Incremental</a:t>
          </a:r>
          <a:r>
            <a:rPr lang="en-US" sz="1400" kern="1200" dirty="0" smtClean="0"/>
            <a:t> address mode</a:t>
          </a:r>
          <a:endParaRPr lang="en-US" sz="1400" kern="1200" dirty="0"/>
        </a:p>
      </dsp:txBody>
      <dsp:txXfrm>
        <a:off x="2743193" y="592496"/>
        <a:ext cx="4848618" cy="361163"/>
      </dsp:txXfrm>
    </dsp:sp>
    <dsp:sp modelId="{29A9BAD8-9E6C-47CC-9F2A-A10F350692F8}">
      <dsp:nvSpPr>
        <dsp:cNvPr id="0" name=""/>
        <dsp:cNvSpPr/>
      </dsp:nvSpPr>
      <dsp:spPr>
        <a:xfrm>
          <a:off x="609606" y="532302"/>
          <a:ext cx="2133587" cy="4815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Error Injection Mode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555809"/>
        <a:ext cx="2086573" cy="434537"/>
      </dsp:txXfrm>
    </dsp:sp>
    <dsp:sp modelId="{3BC32D63-6E35-4453-806F-985F58F9B9C7}">
      <dsp:nvSpPr>
        <dsp:cNvPr id="0" name=""/>
        <dsp:cNvSpPr/>
      </dsp:nvSpPr>
      <dsp:spPr>
        <a:xfrm>
          <a:off x="2743193" y="1062009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MEI in ratios</a:t>
          </a:r>
          <a:endParaRPr lang="en-US" sz="1400" kern="1200" dirty="0"/>
        </a:p>
      </dsp:txBody>
      <dsp:txXfrm>
        <a:off x="2743193" y="1122203"/>
        <a:ext cx="4848618" cy="361163"/>
      </dsp:txXfrm>
    </dsp:sp>
    <dsp:sp modelId="{920AC182-12C6-424F-AC3E-35EAF82DEDAC}">
      <dsp:nvSpPr>
        <dsp:cNvPr id="0" name=""/>
        <dsp:cNvSpPr/>
      </dsp:nvSpPr>
      <dsp:spPr>
        <a:xfrm>
          <a:off x="609606" y="1062009"/>
          <a:ext cx="2133587" cy="4815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Ratio mode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1085516"/>
        <a:ext cx="2086573" cy="434537"/>
      </dsp:txXfrm>
    </dsp:sp>
    <dsp:sp modelId="{E54C0A2F-9A16-498F-AEDF-211A738714F8}">
      <dsp:nvSpPr>
        <dsp:cNvPr id="0" name=""/>
        <dsp:cNvSpPr/>
      </dsp:nvSpPr>
      <dsp:spPr>
        <a:xfrm>
          <a:off x="2743193" y="1591716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Continuously Error injection</a:t>
          </a:r>
          <a:endParaRPr lang="en-US" sz="1400" kern="1200" dirty="0"/>
        </a:p>
      </dsp:txBody>
      <dsp:txXfrm>
        <a:off x="2743193" y="1651910"/>
        <a:ext cx="4848618" cy="361163"/>
      </dsp:txXfrm>
    </dsp:sp>
    <dsp:sp modelId="{F76B6302-123E-4936-889A-97E114889F24}">
      <dsp:nvSpPr>
        <dsp:cNvPr id="0" name=""/>
        <dsp:cNvSpPr/>
      </dsp:nvSpPr>
      <dsp:spPr>
        <a:xfrm>
          <a:off x="609606" y="1591716"/>
          <a:ext cx="2133587" cy="4815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Non stop mode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1615223"/>
        <a:ext cx="2086573" cy="434537"/>
      </dsp:txXfrm>
    </dsp:sp>
    <dsp:sp modelId="{4CA6E18D-3FF2-40A3-994B-5A9021C9155C}">
      <dsp:nvSpPr>
        <dsp:cNvPr id="0" name=""/>
        <dsp:cNvSpPr/>
      </dsp:nvSpPr>
      <dsp:spPr>
        <a:xfrm>
          <a:off x="2743193" y="2121423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Used to create Stuck at faults</a:t>
          </a:r>
          <a:endParaRPr lang="en-US" sz="1400" kern="1200" dirty="0"/>
        </a:p>
      </dsp:txBody>
      <dsp:txXfrm>
        <a:off x="2743193" y="2181617"/>
        <a:ext cx="4848618" cy="361163"/>
      </dsp:txXfrm>
    </dsp:sp>
    <dsp:sp modelId="{9F0F86FB-9F2A-4E8C-9DD8-DF229CDE7735}">
      <dsp:nvSpPr>
        <dsp:cNvPr id="0" name=""/>
        <dsp:cNvSpPr/>
      </dsp:nvSpPr>
      <dsp:spPr>
        <a:xfrm>
          <a:off x="609606" y="2121423"/>
          <a:ext cx="2133587" cy="4815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Fixed Error Position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2144930"/>
        <a:ext cx="2086573" cy="434537"/>
      </dsp:txXfrm>
    </dsp:sp>
    <dsp:sp modelId="{5748C09A-E084-4543-A561-7B7F32216780}">
      <dsp:nvSpPr>
        <dsp:cNvPr id="0" name=""/>
        <dsp:cNvSpPr/>
      </dsp:nvSpPr>
      <dsp:spPr>
        <a:xfrm>
          <a:off x="2743193" y="2651130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Error to be injected on a selected range of Address</a:t>
          </a:r>
          <a:endParaRPr lang="en-US" sz="1400" kern="1200" dirty="0"/>
        </a:p>
      </dsp:txBody>
      <dsp:txXfrm>
        <a:off x="2743193" y="2711324"/>
        <a:ext cx="4848618" cy="361163"/>
      </dsp:txXfrm>
    </dsp:sp>
    <dsp:sp modelId="{DA38EE76-D1BC-4BD7-A1B2-F19523FFC58B}">
      <dsp:nvSpPr>
        <dsp:cNvPr id="0" name=""/>
        <dsp:cNvSpPr/>
      </dsp:nvSpPr>
      <dsp:spPr>
        <a:xfrm>
          <a:off x="609606" y="2651130"/>
          <a:ext cx="2133587" cy="4815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Address and Position range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2674637"/>
        <a:ext cx="2086573" cy="434537"/>
      </dsp:txXfrm>
    </dsp:sp>
    <dsp:sp modelId="{65DC4EBA-AFB3-4BF5-8150-E28D6903C913}">
      <dsp:nvSpPr>
        <dsp:cNvPr id="0" name=""/>
        <dsp:cNvSpPr/>
      </dsp:nvSpPr>
      <dsp:spPr>
        <a:xfrm>
          <a:off x="2743193" y="3180837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 incremental mode, user can configure number of errors injected.</a:t>
          </a:r>
          <a:endParaRPr lang="en-US" sz="1400" kern="1200" dirty="0"/>
        </a:p>
      </dsp:txBody>
      <dsp:txXfrm>
        <a:off x="2743193" y="3241031"/>
        <a:ext cx="4848618" cy="361163"/>
      </dsp:txXfrm>
    </dsp:sp>
    <dsp:sp modelId="{89769A04-32FB-4A43-B1E3-D2F8E909406E}">
      <dsp:nvSpPr>
        <dsp:cNvPr id="0" name=""/>
        <dsp:cNvSpPr/>
      </dsp:nvSpPr>
      <dsp:spPr>
        <a:xfrm>
          <a:off x="609606" y="3180837"/>
          <a:ext cx="2133587" cy="4815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Error Count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3204344"/>
        <a:ext cx="2086573" cy="434537"/>
      </dsp:txXfrm>
    </dsp:sp>
    <dsp:sp modelId="{1B57581A-193A-41BD-8AEC-D64688F36A30}">
      <dsp:nvSpPr>
        <dsp:cNvPr id="0" name=""/>
        <dsp:cNvSpPr/>
      </dsp:nvSpPr>
      <dsp:spPr>
        <a:xfrm>
          <a:off x="2743193" y="3710544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Parallel testing for those blocks whose data width is covered by different ECC modules</a:t>
          </a:r>
          <a:endParaRPr lang="en-US" sz="1400" kern="1200" dirty="0"/>
        </a:p>
      </dsp:txBody>
      <dsp:txXfrm>
        <a:off x="2743193" y="3770738"/>
        <a:ext cx="4848618" cy="361163"/>
      </dsp:txXfrm>
    </dsp:sp>
    <dsp:sp modelId="{FF894193-7931-43AE-884D-517275D220D2}">
      <dsp:nvSpPr>
        <dsp:cNvPr id="0" name=""/>
        <dsp:cNvSpPr/>
      </dsp:nvSpPr>
      <dsp:spPr>
        <a:xfrm>
          <a:off x="609606" y="3710544"/>
          <a:ext cx="2133587" cy="4815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/>
              </a:solidFill>
            </a:rPr>
            <a:t>Number of ECC’s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633113" y="3734051"/>
        <a:ext cx="2086573" cy="434537"/>
      </dsp:txXfrm>
    </dsp:sp>
    <dsp:sp modelId="{21DBD45C-9B8D-4933-BC56-0BC205FD49D4}">
      <dsp:nvSpPr>
        <dsp:cNvPr id="0" name=""/>
        <dsp:cNvSpPr/>
      </dsp:nvSpPr>
      <dsp:spPr>
        <a:xfrm>
          <a:off x="2743193" y="4240251"/>
          <a:ext cx="5029200" cy="481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To enable or disable checks for Memory DATA IN and DATA OUT</a:t>
          </a:r>
          <a:endParaRPr lang="en-US" sz="1400" kern="1200" dirty="0"/>
        </a:p>
      </dsp:txBody>
      <dsp:txXfrm>
        <a:off x="2743193" y="4300445"/>
        <a:ext cx="4848618" cy="361163"/>
      </dsp:txXfrm>
    </dsp:sp>
    <dsp:sp modelId="{90919CC6-507F-489E-B226-4C6CC5EE44E6}">
      <dsp:nvSpPr>
        <dsp:cNvPr id="0" name=""/>
        <dsp:cNvSpPr/>
      </dsp:nvSpPr>
      <dsp:spPr>
        <a:xfrm>
          <a:off x="609606" y="4240251"/>
          <a:ext cx="2133587" cy="4815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Use Reference Memory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33113" y="4263758"/>
        <a:ext cx="2086573" cy="4345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EF01-426F-4E17-9BCF-BEB361F0F846}">
      <dsp:nvSpPr>
        <dsp:cNvPr id="0" name=""/>
        <dsp:cNvSpPr/>
      </dsp:nvSpPr>
      <dsp:spPr>
        <a:xfrm>
          <a:off x="446" y="1066805"/>
          <a:ext cx="1741289" cy="1044773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March C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{↨ w0, ↑ (r0, w1), ↑ (r1, w0), ↓ (r0, w1), ↓ (r1, w0), ↨ r0}</a:t>
          </a:r>
          <a:endParaRPr lang="en-US" sz="1500" kern="1200" dirty="0"/>
        </a:p>
      </dsp:txBody>
      <dsp:txXfrm>
        <a:off x="446" y="1066805"/>
        <a:ext cx="1741289" cy="1044773"/>
      </dsp:txXfrm>
    </dsp:sp>
    <dsp:sp modelId="{8AE95575-B3F3-40E9-A614-89FCACA97A3F}">
      <dsp:nvSpPr>
        <dsp:cNvPr id="0" name=""/>
        <dsp:cNvSpPr/>
      </dsp:nvSpPr>
      <dsp:spPr>
        <a:xfrm>
          <a:off x="1915864" y="1066805"/>
          <a:ext cx="1741289" cy="1044773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Scan</a:t>
          </a:r>
          <a:r>
            <a:rPr lang="en-US" sz="1500" kern="120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{↑ w0, ↑ r0, ↑ w1, ↑ r1}</a:t>
          </a:r>
          <a:endParaRPr lang="en-US" sz="1500" kern="1200" dirty="0"/>
        </a:p>
      </dsp:txBody>
      <dsp:txXfrm>
        <a:off x="1915864" y="1066805"/>
        <a:ext cx="1741289" cy="1044773"/>
      </dsp:txXfrm>
    </dsp:sp>
    <dsp:sp modelId="{634D0098-2443-4B81-98D1-07117FA688F3}">
      <dsp:nvSpPr>
        <dsp:cNvPr id="0" name=""/>
        <dsp:cNvSpPr/>
      </dsp:nvSpPr>
      <dsp:spPr>
        <a:xfrm>
          <a:off x="446" y="2209502"/>
          <a:ext cx="1741289" cy="1044773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Checkerboard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{↑ w0/1, ↑ r0/1; ↑ w1/0, ↑ r1/0}</a:t>
          </a:r>
          <a:endParaRPr lang="en-US" sz="1500" kern="1200" dirty="0"/>
        </a:p>
      </dsp:txBody>
      <dsp:txXfrm>
        <a:off x="446" y="2209502"/>
        <a:ext cx="1741289" cy="1044773"/>
      </dsp:txXfrm>
    </dsp:sp>
    <dsp:sp modelId="{DBEF801C-8C76-4DF9-AEEC-33A51AEAB624}">
      <dsp:nvSpPr>
        <dsp:cNvPr id="0" name=""/>
        <dsp:cNvSpPr/>
      </dsp:nvSpPr>
      <dsp:spPr>
        <a:xfrm>
          <a:off x="1915864" y="2209502"/>
          <a:ext cx="1741289" cy="1044773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Random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{↑ w, ↑ r, ↓ w, ↓ r, ↨ w, ↨ r}</a:t>
          </a:r>
          <a:endParaRPr lang="en-US" sz="1500" kern="1200" dirty="0"/>
        </a:p>
      </dsp:txBody>
      <dsp:txXfrm>
        <a:off x="1915864" y="2209502"/>
        <a:ext cx="1741289" cy="1044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22.08.2022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6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6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5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DD87BBF-DA18-4EE1-B0F0-A285737A0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6019420"/>
            <a:ext cx="1200836" cy="762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15800" cy="1752600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Niharika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Sachdeva</a:t>
            </a:r>
            <a:r>
              <a:rPr lang="en-US" sz="1800" dirty="0">
                <a:solidFill>
                  <a:schemeClr val="tx1"/>
                </a:solidFill>
              </a:rPr>
              <a:t>, Arjun Suresh Kumar, </a:t>
            </a:r>
            <a:r>
              <a:rPr lang="en-US" sz="1800" dirty="0" err="1">
                <a:solidFill>
                  <a:schemeClr val="tx1"/>
                </a:solidFill>
              </a:rPr>
              <a:t>Raviteja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Gopagiri</a:t>
            </a:r>
            <a:r>
              <a:rPr lang="en-US" sz="1800" dirty="0">
                <a:solidFill>
                  <a:schemeClr val="tx1"/>
                </a:solidFill>
              </a:rPr>
              <a:t>, Anil Deshpande, </a:t>
            </a:r>
            <a:r>
              <a:rPr lang="en-US" sz="1800" dirty="0" err="1">
                <a:solidFill>
                  <a:schemeClr val="tx1"/>
                </a:solidFill>
              </a:rPr>
              <a:t>Somasunder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Kattepura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Sreenath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Damandeep</a:t>
            </a:r>
            <a:r>
              <a:rPr lang="en-US" sz="1800" dirty="0" smtClean="0">
                <a:solidFill>
                  <a:schemeClr val="tx1"/>
                </a:solidFill>
              </a:rPr>
              <a:t> Saini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Samsung Semiconductor India Research (SSIR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AFF32-EFC1-4D3C-914B-2F609806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87" y="4876800"/>
            <a:ext cx="2555613" cy="11769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FBF93-2676-4C42-82C7-32312DC7BF4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0"/>
            <a:ext cx="12115800" cy="1393606"/>
          </a:xfrm>
          <a:prstGeom prst="rect">
            <a:avLst/>
          </a:prstGeom>
          <a:gradFill flip="none" rotWithShape="1">
            <a:gsLst>
              <a:gs pos="18340">
                <a:srgbClr val="FF9900"/>
              </a:gs>
              <a:gs pos="0">
                <a:schemeClr val="bg1"/>
              </a:gs>
              <a:gs pos="74000">
                <a:srgbClr val="FF9900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Generic Configurable Error Injection Agent </a:t>
            </a:r>
            <a:endParaRPr lang="en-US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fontAlgn="auto">
              <a:spcAft>
                <a:spcPts val="0"/>
              </a:spcAft>
            </a:pPr>
            <a:r>
              <a:rPr lang="en-US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for </a:t>
            </a:r>
            <a:r>
              <a:rPr lang="en-U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All On-Chip </a:t>
            </a:r>
            <a:r>
              <a:rPr lang="en-US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Memories</a:t>
            </a:r>
            <a:endParaRPr lang="en-US" altLang="en-US" sz="3600" dirty="0">
              <a:ln w="0"/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3429000"/>
            <a:ext cx="10744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0"/>
            <a:ext cx="11887200" cy="3886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16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in action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6237" y="1945362"/>
            <a:ext cx="11439525" cy="3007638"/>
            <a:chOff x="376237" y="1945362"/>
            <a:chExt cx="11439525" cy="2314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237" y="2652712"/>
              <a:ext cx="11439525" cy="1552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8" name="Straight Arrow Connector 7"/>
            <p:cNvCxnSpPr>
              <a:endCxn id="9" idx="2"/>
            </p:cNvCxnSpPr>
            <p:nvPr/>
          </p:nvCxnSpPr>
          <p:spPr>
            <a:xfrm flipV="1">
              <a:off x="4724400" y="2466361"/>
              <a:ext cx="0" cy="796478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86200" y="1945362"/>
              <a:ext cx="1676400" cy="52099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EccErrInject</a:t>
              </a:r>
              <a:r>
                <a:rPr lang="en-US" sz="1400" b="1" dirty="0" smtClean="0"/>
                <a:t>: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T</a:t>
              </a:r>
              <a:r>
                <a:rPr lang="en-US" sz="1200" dirty="0" smtClean="0"/>
                <a:t>ells if Error was injected</a:t>
              </a:r>
              <a:endParaRPr lang="en-IN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1945362"/>
              <a:ext cx="1569720" cy="52099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ErrinjPos</a:t>
              </a:r>
              <a:r>
                <a:rPr lang="en-US" sz="1400" b="1" dirty="0" smtClean="0"/>
                <a:t>:</a:t>
              </a:r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200" dirty="0" smtClean="0"/>
                <a:t>Tells which bit position was flipped </a:t>
              </a:r>
              <a:endParaRPr lang="en-IN" sz="1200" dirty="0"/>
            </a:p>
          </p:txBody>
        </p:sp>
        <p:cxnSp>
          <p:nvCxnSpPr>
            <p:cNvPr id="11" name="Straight Arrow Connector 10"/>
            <p:cNvCxnSpPr>
              <a:endCxn id="10" idx="2"/>
            </p:cNvCxnSpPr>
            <p:nvPr/>
          </p:nvCxnSpPr>
          <p:spPr>
            <a:xfrm flipV="1">
              <a:off x="6477000" y="2466361"/>
              <a:ext cx="22860" cy="97237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676400" y="2466361"/>
              <a:ext cx="0" cy="114873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97302" y="1945362"/>
              <a:ext cx="2299812" cy="52099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SRAM Memory Signals: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200" dirty="0" smtClean="0"/>
                <a:t>Indicates Read Operation on XA address</a:t>
              </a:r>
              <a:endParaRPr lang="en-IN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4814" y="3615093"/>
              <a:ext cx="1434466" cy="644487"/>
            </a:xfrm>
            <a:prstGeom prst="rect">
              <a:avLst/>
            </a:prstGeom>
            <a:solidFill>
              <a:schemeClr val="accent6">
                <a:alpha val="28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IN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16" name="Rectangle 15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Chevron 16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736868"/>
              </p:ext>
            </p:extLst>
          </p:nvPr>
        </p:nvGraphicFramePr>
        <p:xfrm>
          <a:off x="609600" y="1676400"/>
          <a:ext cx="10896600" cy="35560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275" endPos="24000" dist="101600" dir="5400000" sy="-100000" algn="bl" rotWithShape="0"/>
                </a:effectLst>
                <a:tableStyleId>{7DF18680-E054-41AD-8BC1-D1AEF772440D}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8229913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300978203"/>
                    </a:ext>
                  </a:extLst>
                </a:gridCol>
                <a:gridCol w="1239686">
                  <a:extLst>
                    <a:ext uri="{9D8B030D-6E8A-4147-A177-3AD203B41FA5}">
                      <a16:colId xmlns:a16="http://schemas.microsoft.com/office/drawing/2014/main" val="3342998529"/>
                    </a:ext>
                  </a:extLst>
                </a:gridCol>
                <a:gridCol w="1551346">
                  <a:extLst>
                    <a:ext uri="{9D8B030D-6E8A-4147-A177-3AD203B41FA5}">
                      <a16:colId xmlns:a16="http://schemas.microsoft.com/office/drawing/2014/main" val="1742752226"/>
                    </a:ext>
                  </a:extLst>
                </a:gridCol>
                <a:gridCol w="1904227">
                  <a:extLst>
                    <a:ext uri="{9D8B030D-6E8A-4147-A177-3AD203B41FA5}">
                      <a16:colId xmlns:a16="http://schemas.microsoft.com/office/drawing/2014/main" val="1720300783"/>
                    </a:ext>
                  </a:extLst>
                </a:gridCol>
                <a:gridCol w="1629341">
                  <a:extLst>
                    <a:ext uri="{9D8B030D-6E8A-4147-A177-3AD203B41FA5}">
                      <a16:colId xmlns:a16="http://schemas.microsoft.com/office/drawing/2014/main" val="382377603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Memory Type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Data width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No of ECC Blocks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Number of coverage bins (RTL design code)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Simulation time saved to achieve 100% coverage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Test bench development time saved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40850432"/>
                  </a:ext>
                </a:extLst>
              </a:tr>
              <a:tr h="829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MRAM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 data bits + parity bits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5358"/>
                  </a:ext>
                </a:extLst>
              </a:tr>
              <a:tr h="829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MRAM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2*(128 data bits + parity bits)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18400*2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35%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45%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77958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SRAM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 bits + parity bits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50%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80312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FLASH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 bits + parity bits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1589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35%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5543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8" name="Rectangle 7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Chevron 8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8" name="Rectangle 7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Chevron 8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754" y="1417638"/>
            <a:ext cx="8013446" cy="468813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4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 &amp; Future Ahead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7" name="Rectangle 6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Chevron 7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896" y="1752600"/>
            <a:ext cx="3660303" cy="379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Diamond 14"/>
          <p:cNvSpPr/>
          <p:nvPr/>
        </p:nvSpPr>
        <p:spPr>
          <a:xfrm>
            <a:off x="2514600" y="1756426"/>
            <a:ext cx="423998" cy="183611"/>
          </a:xfrm>
          <a:prstGeom prst="diamond">
            <a:avLst/>
          </a:prstGeom>
          <a:solidFill>
            <a:srgbClr val="204B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iamond 15"/>
          <p:cNvSpPr/>
          <p:nvPr/>
        </p:nvSpPr>
        <p:spPr>
          <a:xfrm>
            <a:off x="2938598" y="1754588"/>
            <a:ext cx="423998" cy="185449"/>
          </a:xfrm>
          <a:prstGeom prst="diamond">
            <a:avLst/>
          </a:prstGeom>
          <a:solidFill>
            <a:srgbClr val="08B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Diamond 16"/>
          <p:cNvSpPr/>
          <p:nvPr/>
        </p:nvSpPr>
        <p:spPr>
          <a:xfrm>
            <a:off x="3362597" y="1752750"/>
            <a:ext cx="429405" cy="220054"/>
          </a:xfrm>
          <a:prstGeom prst="diamond">
            <a:avLst/>
          </a:prstGeom>
          <a:solidFill>
            <a:srgbClr val="7CD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triped Right Arrow 20"/>
          <p:cNvSpPr/>
          <p:nvPr/>
        </p:nvSpPr>
        <p:spPr>
          <a:xfrm>
            <a:off x="172346" y="2300686"/>
            <a:ext cx="665854" cy="442514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Striped Right Arrow 22"/>
          <p:cNvSpPr/>
          <p:nvPr/>
        </p:nvSpPr>
        <p:spPr>
          <a:xfrm>
            <a:off x="400945" y="2827547"/>
            <a:ext cx="665854" cy="442514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triped Right Arrow 23"/>
          <p:cNvSpPr/>
          <p:nvPr/>
        </p:nvSpPr>
        <p:spPr>
          <a:xfrm>
            <a:off x="629545" y="3360947"/>
            <a:ext cx="665854" cy="442514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riped Right Arrow 24"/>
          <p:cNvSpPr/>
          <p:nvPr/>
        </p:nvSpPr>
        <p:spPr>
          <a:xfrm>
            <a:off x="858145" y="3826465"/>
            <a:ext cx="665854" cy="442514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Striped Right Arrow 25"/>
          <p:cNvSpPr/>
          <p:nvPr/>
        </p:nvSpPr>
        <p:spPr>
          <a:xfrm>
            <a:off x="1086745" y="4336861"/>
            <a:ext cx="665854" cy="442514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894454" y="2345113"/>
            <a:ext cx="5083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IN" dirty="0"/>
              <a:t>Early detection of bugs in embedded ECC logic</a:t>
            </a:r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2796" y="2846991"/>
            <a:ext cx="672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Comprehensive and early coverage closure for ECC circuit logic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95399" y="3357929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overhead in simulation time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1523999" y="3843718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Easy to integrate with any UVM environment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52599" y="43368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Optimizing on memory test patterns to close verification faster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81200" y="4992469"/>
            <a:ext cx="6277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Extension on actual memory netlists (non-behavioral model) and then compare the performance metrics.</a:t>
            </a:r>
          </a:p>
        </p:txBody>
      </p:sp>
      <p:sp>
        <p:nvSpPr>
          <p:cNvPr id="35" name="Striped Right Arrow 34"/>
          <p:cNvSpPr/>
          <p:nvPr/>
        </p:nvSpPr>
        <p:spPr>
          <a:xfrm>
            <a:off x="1315345" y="4961147"/>
            <a:ext cx="665854" cy="442514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Diamond 35"/>
          <p:cNvSpPr/>
          <p:nvPr/>
        </p:nvSpPr>
        <p:spPr>
          <a:xfrm>
            <a:off x="4362493" y="1760102"/>
            <a:ext cx="423998" cy="183611"/>
          </a:xfrm>
          <a:prstGeom prst="diamond">
            <a:avLst/>
          </a:prstGeom>
          <a:solidFill>
            <a:srgbClr val="204B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Diamond 36"/>
          <p:cNvSpPr/>
          <p:nvPr/>
        </p:nvSpPr>
        <p:spPr>
          <a:xfrm>
            <a:off x="4786491" y="1758264"/>
            <a:ext cx="423998" cy="185449"/>
          </a:xfrm>
          <a:prstGeom prst="diamond">
            <a:avLst/>
          </a:prstGeom>
          <a:solidFill>
            <a:srgbClr val="08B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Diamond 37"/>
          <p:cNvSpPr/>
          <p:nvPr/>
        </p:nvSpPr>
        <p:spPr>
          <a:xfrm>
            <a:off x="5210490" y="1756426"/>
            <a:ext cx="429405" cy="220054"/>
          </a:xfrm>
          <a:prstGeom prst="diamond">
            <a:avLst/>
          </a:prstGeom>
          <a:solidFill>
            <a:srgbClr val="7CD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0" name="Straight Connector 39"/>
          <p:cNvCxnSpPr>
            <a:stCxn id="15" idx="1"/>
          </p:cNvCxnSpPr>
          <p:nvPr/>
        </p:nvCxnSpPr>
        <p:spPr>
          <a:xfrm flipH="1" flipV="1">
            <a:off x="400945" y="1828800"/>
            <a:ext cx="2113655" cy="194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629671" y="1868315"/>
            <a:ext cx="2113655" cy="194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661712" y="4612511"/>
            <a:ext cx="6907824" cy="86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Questions &amp; Comments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99" y="1384779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62000"/>
          </a:xfrm>
          <a:gradFill flip="none" rotWithShape="1">
            <a:gsLst>
              <a:gs pos="33000">
                <a:srgbClr val="7B9642"/>
              </a:gs>
              <a:gs pos="61000">
                <a:schemeClr val="bg1"/>
              </a:gs>
              <a:gs pos="97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-680411" y="1143000"/>
            <a:ext cx="4177862" cy="914400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lowchart: Terminator 8"/>
          <p:cNvSpPr/>
          <p:nvPr/>
        </p:nvSpPr>
        <p:spPr>
          <a:xfrm>
            <a:off x="-1129862" y="2133600"/>
            <a:ext cx="4177862" cy="91440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Terminator 9"/>
          <p:cNvSpPr/>
          <p:nvPr/>
        </p:nvSpPr>
        <p:spPr>
          <a:xfrm>
            <a:off x="-1587063" y="3124200"/>
            <a:ext cx="4107051" cy="91440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lowchart: Terminator 10"/>
          <p:cNvSpPr/>
          <p:nvPr/>
        </p:nvSpPr>
        <p:spPr>
          <a:xfrm>
            <a:off x="-1143000" y="4114800"/>
            <a:ext cx="4107051" cy="91440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lowchart: Terminator 15"/>
          <p:cNvSpPr/>
          <p:nvPr/>
        </p:nvSpPr>
        <p:spPr>
          <a:xfrm>
            <a:off x="-609600" y="5105400"/>
            <a:ext cx="4107051" cy="9144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lowchart: Terminator 16"/>
          <p:cNvSpPr/>
          <p:nvPr/>
        </p:nvSpPr>
        <p:spPr>
          <a:xfrm>
            <a:off x="8610600" y="1146629"/>
            <a:ext cx="4177862" cy="9144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lowchart: Terminator 17"/>
          <p:cNvSpPr/>
          <p:nvPr/>
        </p:nvSpPr>
        <p:spPr>
          <a:xfrm>
            <a:off x="9144000" y="2133600"/>
            <a:ext cx="4177862" cy="91440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lowchart: Terminator 18"/>
          <p:cNvSpPr/>
          <p:nvPr/>
        </p:nvSpPr>
        <p:spPr>
          <a:xfrm>
            <a:off x="9677400" y="3124200"/>
            <a:ext cx="4107051" cy="91440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lowchart: Terminator 19"/>
          <p:cNvSpPr/>
          <p:nvPr/>
        </p:nvSpPr>
        <p:spPr>
          <a:xfrm>
            <a:off x="9144000" y="4114800"/>
            <a:ext cx="4107051" cy="91440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lowchart: Terminator 20"/>
          <p:cNvSpPr/>
          <p:nvPr/>
        </p:nvSpPr>
        <p:spPr>
          <a:xfrm>
            <a:off x="8610600" y="5105400"/>
            <a:ext cx="4107051" cy="914400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2557515" y="1264922"/>
            <a:ext cx="754251" cy="6858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01</a:t>
            </a:r>
            <a:endParaRPr lang="en-IN" sz="2400" dirty="0"/>
          </a:p>
        </p:txBody>
      </p:sp>
      <p:sp>
        <p:nvSpPr>
          <p:cNvPr id="23" name="Oval 22"/>
          <p:cNvSpPr/>
          <p:nvPr/>
        </p:nvSpPr>
        <p:spPr>
          <a:xfrm>
            <a:off x="2057400" y="2255838"/>
            <a:ext cx="754251" cy="6858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02</a:t>
            </a:r>
            <a:endParaRPr lang="en-IN" sz="2400" dirty="0"/>
          </a:p>
        </p:txBody>
      </p:sp>
      <p:sp>
        <p:nvSpPr>
          <p:cNvPr id="24" name="Oval 23"/>
          <p:cNvSpPr/>
          <p:nvPr/>
        </p:nvSpPr>
        <p:spPr>
          <a:xfrm>
            <a:off x="1524000" y="3248294"/>
            <a:ext cx="754251" cy="6858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03</a:t>
            </a:r>
            <a:endParaRPr lang="en-IN" sz="2400" dirty="0"/>
          </a:p>
        </p:txBody>
      </p:sp>
      <p:sp>
        <p:nvSpPr>
          <p:cNvPr id="25" name="Oval 24"/>
          <p:cNvSpPr/>
          <p:nvPr/>
        </p:nvSpPr>
        <p:spPr>
          <a:xfrm>
            <a:off x="2020075" y="4229100"/>
            <a:ext cx="754251" cy="6858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04</a:t>
            </a:r>
            <a:endParaRPr lang="en-IN" sz="2400" dirty="0"/>
          </a:p>
        </p:txBody>
      </p:sp>
      <p:sp>
        <p:nvSpPr>
          <p:cNvPr id="26" name="Oval 25"/>
          <p:cNvSpPr/>
          <p:nvPr/>
        </p:nvSpPr>
        <p:spPr>
          <a:xfrm>
            <a:off x="2590800" y="5219700"/>
            <a:ext cx="754251" cy="685800"/>
          </a:xfrm>
          <a:prstGeom prst="ellipse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05</a:t>
            </a:r>
            <a:endParaRPr lang="en-IN" sz="2400" dirty="0"/>
          </a:p>
        </p:txBody>
      </p:sp>
      <p:sp>
        <p:nvSpPr>
          <p:cNvPr id="27" name="Oval 26"/>
          <p:cNvSpPr/>
          <p:nvPr/>
        </p:nvSpPr>
        <p:spPr>
          <a:xfrm>
            <a:off x="8841087" y="1262926"/>
            <a:ext cx="754251" cy="6858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06</a:t>
            </a:r>
            <a:endParaRPr lang="en-IN" sz="2400" dirty="0"/>
          </a:p>
        </p:txBody>
      </p:sp>
      <p:sp>
        <p:nvSpPr>
          <p:cNvPr id="28" name="Oval 27"/>
          <p:cNvSpPr/>
          <p:nvPr/>
        </p:nvSpPr>
        <p:spPr>
          <a:xfrm>
            <a:off x="9347170" y="2247473"/>
            <a:ext cx="754251" cy="6858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07</a:t>
            </a:r>
            <a:endParaRPr lang="en-IN" sz="2400" dirty="0"/>
          </a:p>
        </p:txBody>
      </p:sp>
      <p:sp>
        <p:nvSpPr>
          <p:cNvPr id="29" name="Oval 28"/>
          <p:cNvSpPr/>
          <p:nvPr/>
        </p:nvSpPr>
        <p:spPr>
          <a:xfrm>
            <a:off x="9886428" y="3238500"/>
            <a:ext cx="754251" cy="6858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08</a:t>
            </a:r>
            <a:endParaRPr lang="en-IN" sz="2400" dirty="0"/>
          </a:p>
        </p:txBody>
      </p:sp>
      <p:sp>
        <p:nvSpPr>
          <p:cNvPr id="30" name="Oval 29"/>
          <p:cNvSpPr/>
          <p:nvPr/>
        </p:nvSpPr>
        <p:spPr>
          <a:xfrm>
            <a:off x="9341308" y="4238511"/>
            <a:ext cx="754251" cy="6858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09</a:t>
            </a:r>
            <a:endParaRPr lang="en-IN" sz="2400" dirty="0"/>
          </a:p>
        </p:txBody>
      </p:sp>
      <p:sp>
        <p:nvSpPr>
          <p:cNvPr id="31" name="Oval 30"/>
          <p:cNvSpPr/>
          <p:nvPr/>
        </p:nvSpPr>
        <p:spPr>
          <a:xfrm>
            <a:off x="8770749" y="5223566"/>
            <a:ext cx="754251" cy="6858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10</a:t>
            </a:r>
            <a:endParaRPr lang="en-IN" sz="2400" dirty="0"/>
          </a:p>
        </p:txBody>
      </p:sp>
      <p:sp>
        <p:nvSpPr>
          <p:cNvPr id="32" name="Rectangle 31"/>
          <p:cNvSpPr/>
          <p:nvPr/>
        </p:nvSpPr>
        <p:spPr>
          <a:xfrm>
            <a:off x="3542253" y="1420569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Motivation</a:t>
            </a:r>
            <a:endParaRPr lang="en-IN" dirty="0"/>
          </a:p>
        </p:txBody>
      </p:sp>
      <p:sp>
        <p:nvSpPr>
          <p:cNvPr id="33" name="Rectangle 32"/>
          <p:cNvSpPr/>
          <p:nvPr/>
        </p:nvSpPr>
        <p:spPr>
          <a:xfrm>
            <a:off x="3048000" y="242662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 chip Memories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26324" y="3406528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ECC encoding and decoding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71800" y="440782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Existing methodologies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19874" y="5376443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Proposed Agent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22657" y="1316636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Configurable parameters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patterns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439493" y="2405707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Agent in action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721966" y="340721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Results</a:t>
            </a:r>
            <a:endParaRPr lang="en-IN" dirty="0"/>
          </a:p>
        </p:txBody>
      </p:sp>
      <p:sp>
        <p:nvSpPr>
          <p:cNvPr id="40" name="Rectangle 39"/>
          <p:cNvSpPr/>
          <p:nvPr/>
        </p:nvSpPr>
        <p:spPr>
          <a:xfrm>
            <a:off x="7817996" y="4394321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Conclusion</a:t>
            </a:r>
            <a:endParaRPr lang="en-IN" dirty="0"/>
          </a:p>
        </p:txBody>
      </p:sp>
      <p:sp>
        <p:nvSpPr>
          <p:cNvPr id="41" name="Rectangle 40"/>
          <p:cNvSpPr/>
          <p:nvPr/>
        </p:nvSpPr>
        <p:spPr>
          <a:xfrm>
            <a:off x="7086600" y="537422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Future scope</a:t>
            </a:r>
          </a:p>
        </p:txBody>
      </p:sp>
    </p:spTree>
    <p:extLst>
      <p:ext uri="{BB962C8B-B14F-4D97-AF65-F5344CB8AC3E}">
        <p14:creationId xmlns:p14="http://schemas.microsoft.com/office/powerpoint/2010/main" val="28008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8642"/>
            <a:ext cx="10820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6986122"/>
              </p:ext>
            </p:extLst>
          </p:nvPr>
        </p:nvGraphicFramePr>
        <p:xfrm>
          <a:off x="1159150" y="3962400"/>
          <a:ext cx="3489050" cy="181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Striped Right Arrow 17"/>
          <p:cNvSpPr/>
          <p:nvPr/>
        </p:nvSpPr>
        <p:spPr>
          <a:xfrm>
            <a:off x="96054" y="1600200"/>
            <a:ext cx="609600" cy="38100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672247" y="16002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Memories exist everywhere</a:t>
            </a:r>
            <a:endParaRPr lang="en-IN" dirty="0"/>
          </a:p>
        </p:txBody>
      </p:sp>
      <p:sp>
        <p:nvSpPr>
          <p:cNvPr id="20" name="Striped Right Arrow 19"/>
          <p:cNvSpPr/>
          <p:nvPr/>
        </p:nvSpPr>
        <p:spPr>
          <a:xfrm>
            <a:off x="248454" y="1981200"/>
            <a:ext cx="609600" cy="38100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824647" y="19812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High Probability of Bit Flips</a:t>
            </a:r>
            <a:endParaRPr lang="en-IN" dirty="0"/>
          </a:p>
        </p:txBody>
      </p:sp>
      <p:sp>
        <p:nvSpPr>
          <p:cNvPr id="22" name="Striped Right Arrow 21"/>
          <p:cNvSpPr/>
          <p:nvPr/>
        </p:nvSpPr>
        <p:spPr>
          <a:xfrm>
            <a:off x="418902" y="2362200"/>
            <a:ext cx="609600" cy="38100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995095" y="2362200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Need for Error Correction and Detection</a:t>
            </a:r>
            <a:endParaRPr lang="en-IN" dirty="0"/>
          </a:p>
        </p:txBody>
      </p:sp>
      <p:sp>
        <p:nvSpPr>
          <p:cNvPr id="24" name="Striped Right Arrow 23"/>
          <p:cNvSpPr/>
          <p:nvPr/>
        </p:nvSpPr>
        <p:spPr>
          <a:xfrm>
            <a:off x="571302" y="2743200"/>
            <a:ext cx="609600" cy="38100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/>
          <p:cNvSpPr txBox="1"/>
          <p:nvPr/>
        </p:nvSpPr>
        <p:spPr>
          <a:xfrm>
            <a:off x="1147495" y="2743200"/>
            <a:ext cx="403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Agnostic verification of ECC Algorithm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882" y="1905000"/>
            <a:ext cx="3564518" cy="171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6497870" y="1459468"/>
            <a:ext cx="432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Federal Voting</a:t>
            </a:r>
            <a:r>
              <a:rPr lang="en-IN" dirty="0" smtClean="0"/>
              <a:t>: 18</a:t>
            </a:r>
            <a:r>
              <a:rPr lang="en-IN" baseline="30000" dirty="0" smtClean="0"/>
              <a:t>th</a:t>
            </a:r>
            <a:r>
              <a:rPr lang="en-IN" dirty="0" smtClean="0"/>
              <a:t> May 2003, Belgium</a:t>
            </a:r>
            <a:endParaRPr lang="en-IN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4479" y="3810000"/>
            <a:ext cx="5080721" cy="108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4479" y="4961868"/>
            <a:ext cx="5080721" cy="102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30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32" name="Rectangle 31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Chevron 32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9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143000"/>
          </a:xfrm>
        </p:spPr>
        <p:txBody>
          <a:bodyPr/>
          <a:lstStyle/>
          <a:p>
            <a:r>
              <a:rPr lang="en-US" dirty="0" smtClean="0"/>
              <a:t>On-Chip Memories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07322"/>
              </p:ext>
            </p:extLst>
          </p:nvPr>
        </p:nvGraphicFramePr>
        <p:xfrm>
          <a:off x="381000" y="1371600"/>
          <a:ext cx="109728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27" name="Rectangle 26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hevron 27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54" y="3962400"/>
            <a:ext cx="2841746" cy="126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17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0" y="1447800"/>
            <a:ext cx="5867400" cy="2667000"/>
          </a:xfrm>
          <a:prstGeom prst="rect">
            <a:avLst/>
          </a:pr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3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/>
          <p:cNvSpPr/>
          <p:nvPr/>
        </p:nvSpPr>
        <p:spPr>
          <a:xfrm>
            <a:off x="5925402" y="1447800"/>
            <a:ext cx="6266598" cy="2667000"/>
          </a:xfrm>
          <a:prstGeom prst="rect">
            <a:avLst/>
          </a:pr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3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82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Error Detection and Correction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95812" y="1828800"/>
            <a:ext cx="10241948" cy="1840676"/>
            <a:chOff x="258392" y="1935678"/>
            <a:chExt cx="10241948" cy="18406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5143" y="2281173"/>
              <a:ext cx="1143000" cy="11715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258392" y="1935678"/>
              <a:ext cx="10241948" cy="1840676"/>
              <a:chOff x="258392" y="1935678"/>
              <a:chExt cx="10241948" cy="184067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282535" y="1935678"/>
                <a:ext cx="1460665" cy="1840676"/>
              </a:xfrm>
              <a:prstGeom prst="roundRect">
                <a:avLst/>
              </a:prstGeom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19000" dist="50800" dir="5400000" sy="-100000" algn="bl" rotWithShape="0"/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ECC Encoder</a:t>
                </a:r>
                <a:endParaRPr lang="en-US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505202" y="1935678"/>
                <a:ext cx="1460665" cy="1840676"/>
              </a:xfrm>
              <a:prstGeom prst="roundRect">
                <a:avLst/>
              </a:prstGeom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19000" dist="50800" dir="5400000" sy="-100000" algn="bl" rotWithShape="0"/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ECC Decoder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endCxn id="10" idx="1"/>
              </p:cNvCxnSpPr>
              <p:nvPr/>
            </p:nvCxnSpPr>
            <p:spPr>
              <a:xfrm flipV="1">
                <a:off x="344384" y="2856016"/>
                <a:ext cx="938151" cy="59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43200" y="2410691"/>
                <a:ext cx="72439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743200" y="3230088"/>
                <a:ext cx="72439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467595" y="2410691"/>
                <a:ext cx="0" cy="81939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8" idx="1"/>
              </p:cNvCxnSpPr>
              <p:nvPr/>
            </p:nvCxnSpPr>
            <p:spPr>
              <a:xfrm>
                <a:off x="3467595" y="2861953"/>
                <a:ext cx="847548" cy="5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340376" y="2852321"/>
                <a:ext cx="1139592" cy="1440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479968" y="2446317"/>
                <a:ext cx="0" cy="81939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479968" y="2446317"/>
                <a:ext cx="102523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479968" y="3265714"/>
                <a:ext cx="102523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58392" y="2543391"/>
                <a:ext cx="12977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Data_in</a:t>
                </a:r>
                <a:r>
                  <a:rPr lang="en-US" sz="1200" dirty="0" smtClean="0"/>
                  <a:t>[m:0]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91998" y="2117065"/>
                <a:ext cx="148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Data_out</a:t>
                </a:r>
                <a:r>
                  <a:rPr lang="en-US" sz="1200" dirty="0" smtClean="0"/>
                  <a:t>[m:0]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85198" y="3225327"/>
                <a:ext cx="1191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parity_out</a:t>
                </a:r>
                <a:r>
                  <a:rPr lang="en-US" sz="1200" dirty="0" smtClean="0"/>
                  <a:t>[n:0]</a:t>
                </a:r>
                <a:endParaRPr lang="en-US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85460" y="3145447"/>
                <a:ext cx="10569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Flip or error</a:t>
                </a:r>
                <a:endParaRPr lang="en-US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23184" y="2609976"/>
                <a:ext cx="1173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Write data</a:t>
                </a:r>
                <a:endParaRPr 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59639" y="2596083"/>
                <a:ext cx="9716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Read data</a:t>
                </a:r>
                <a:endParaRPr lang="en-US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08545" y="2149900"/>
                <a:ext cx="11469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Data_rd</a:t>
                </a:r>
                <a:r>
                  <a:rPr lang="en-US" sz="1200" dirty="0" smtClean="0"/>
                  <a:t>[m:0]</a:t>
                </a:r>
                <a:endParaRPr lang="en-US" sz="1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21938" y="3264630"/>
                <a:ext cx="10890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Parity_in</a:t>
                </a:r>
                <a:r>
                  <a:rPr lang="en-US" sz="1200" dirty="0" smtClean="0"/>
                  <a:t>[n:0]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337470" y="3045458"/>
                <a:ext cx="1089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Corrected Data[m:0]</a:t>
                </a:r>
                <a:endParaRPr lang="en-US" sz="120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8959430" y="3265714"/>
                <a:ext cx="4275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8965867" y="2449773"/>
                <a:ext cx="4210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337469" y="2118216"/>
                <a:ext cx="1162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Detection or uncorrectable flags</a:t>
                </a:r>
                <a:endParaRPr lang="en-US" sz="1200" dirty="0"/>
              </a:p>
            </p:txBody>
          </p:sp>
          <p:sp>
            <p:nvSpPr>
              <p:cNvPr id="33" name="Explosion 1 32"/>
              <p:cNvSpPr/>
              <p:nvPr/>
            </p:nvSpPr>
            <p:spPr>
              <a:xfrm>
                <a:off x="5041071" y="2681889"/>
                <a:ext cx="237507" cy="276999"/>
              </a:xfrm>
              <a:prstGeom prst="irregularSeal1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>
                <a:stCxn id="24" idx="0"/>
                <a:endCxn id="33" idx="3"/>
              </p:cNvCxnSpPr>
              <p:nvPr/>
            </p:nvCxnSpPr>
            <p:spPr>
              <a:xfrm flipH="1" flipV="1">
                <a:off x="5278578" y="2852320"/>
                <a:ext cx="635334" cy="2931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1778546529"/>
              </p:ext>
            </p:extLst>
          </p:nvPr>
        </p:nvGraphicFramePr>
        <p:xfrm>
          <a:off x="933383" y="4953000"/>
          <a:ext cx="9923801" cy="2001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36" name="Rectangle 35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Chevron 37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105400" y="4590922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Techniques</a:t>
            </a:r>
            <a:endParaRPr lang="en-IN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8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Methodologies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7" name="Rectangle 6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Chevron 7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003256" y="1447800"/>
            <a:ext cx="7597944" cy="4876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9000" dist="1016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Vertical Scroll 15"/>
          <p:cNvSpPr/>
          <p:nvPr/>
        </p:nvSpPr>
        <p:spPr>
          <a:xfrm>
            <a:off x="2209800" y="2057400"/>
            <a:ext cx="3624742" cy="3639403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Formal Based</a:t>
            </a:r>
            <a:endParaRPr lang="en-IN" sz="1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IN" dirty="0" smtClean="0"/>
              <a:t>Formal Reasoning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IN" dirty="0" smtClean="0"/>
              <a:t>Formal Modelling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17" name="Vertical Scroll 16"/>
          <p:cNvSpPr/>
          <p:nvPr/>
        </p:nvSpPr>
        <p:spPr>
          <a:xfrm>
            <a:off x="5796951" y="2057400"/>
            <a:ext cx="3624742" cy="3639403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IN" sz="1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IN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Simulation </a:t>
            </a:r>
            <a:r>
              <a:rPr lang="en-IN" sz="2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Based</a:t>
            </a:r>
            <a:endParaRPr lang="en-IN" sz="1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IN" dirty="0"/>
          </a:p>
          <a:p>
            <a:pPr algn="ctr"/>
            <a:endParaRPr lang="en-IN" sz="1100" dirty="0"/>
          </a:p>
          <a:p>
            <a:pPr algn="ctr"/>
            <a:endParaRPr lang="en-IN" sz="20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Error injection (Reactive</a:t>
            </a:r>
            <a:r>
              <a:rPr lang="en-US" dirty="0" smtClean="0"/>
              <a:t>)</a:t>
            </a:r>
            <a:endParaRPr lang="en-IN" dirty="0" smtClean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Memory transaction patterns </a:t>
            </a:r>
            <a:r>
              <a:rPr lang="en-US" dirty="0" smtClean="0"/>
              <a:t>required</a:t>
            </a:r>
            <a:endParaRPr lang="en-IN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19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Agent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30" name="Rectangle 29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Chevron 30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7" y="2105425"/>
            <a:ext cx="5901433" cy="1933175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685800" y="1524000"/>
            <a:ext cx="4648200" cy="3152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smtClean="0">
                <a:solidFill>
                  <a:schemeClr val="tx1"/>
                </a:solidFill>
              </a:rPr>
              <a:t>Existing VE</a:t>
            </a:r>
            <a:endParaRPr lang="en-IN" b="1" dirty="0" smtClean="0">
              <a:solidFill>
                <a:schemeClr val="tx1"/>
              </a:solidFill>
            </a:endParaRPr>
          </a:p>
          <a:p>
            <a:endParaRPr lang="en-IN" b="1" dirty="0" smtClean="0">
              <a:solidFill>
                <a:schemeClr val="tx1"/>
              </a:solidFill>
            </a:endParaRP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56" name="Rectangle 55"/>
          <p:cNvSpPr/>
          <p:nvPr/>
        </p:nvSpPr>
        <p:spPr>
          <a:xfrm>
            <a:off x="1752600" y="2543248"/>
            <a:ext cx="2492544" cy="2181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Rectangle 61"/>
          <p:cNvSpPr/>
          <p:nvPr/>
        </p:nvSpPr>
        <p:spPr>
          <a:xfrm>
            <a:off x="1782680" y="1740568"/>
            <a:ext cx="2420352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Error Injection Agent</a:t>
            </a:r>
            <a:endParaRPr lang="en-IN" dirty="0"/>
          </a:p>
        </p:txBody>
      </p:sp>
      <p:sp>
        <p:nvSpPr>
          <p:cNvPr id="65" name="Left-Right Arrow 64"/>
          <p:cNvSpPr/>
          <p:nvPr/>
        </p:nvSpPr>
        <p:spPr>
          <a:xfrm>
            <a:off x="1782680" y="3575384"/>
            <a:ext cx="2420352" cy="304800"/>
          </a:xfrm>
          <a:prstGeom prst="left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13195"/>
              </p:ext>
            </p:extLst>
          </p:nvPr>
        </p:nvGraphicFramePr>
        <p:xfrm>
          <a:off x="2915920" y="3252295"/>
          <a:ext cx="208280" cy="938705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87848107"/>
                    </a:ext>
                  </a:extLst>
                </a:gridCol>
              </a:tblGrid>
              <a:tr h="187741">
                <a:tc>
                  <a:txBody>
                    <a:bodyPr/>
                    <a:lstStyle/>
                    <a:p>
                      <a:pPr algn="ctr"/>
                      <a:r>
                        <a:rPr lang="en-IN" sz="5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N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90549"/>
                  </a:ext>
                </a:extLst>
              </a:tr>
              <a:tr h="187741">
                <a:tc>
                  <a:txBody>
                    <a:bodyPr/>
                    <a:lstStyle/>
                    <a:p>
                      <a:pPr algn="ctr"/>
                      <a:r>
                        <a:rPr lang="en-IN" sz="5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761"/>
                  </a:ext>
                </a:extLst>
              </a:tr>
              <a:tr h="187741">
                <a:tc>
                  <a:txBody>
                    <a:bodyPr/>
                    <a:lstStyle/>
                    <a:p>
                      <a:pPr algn="ctr"/>
                      <a:r>
                        <a:rPr lang="en-IN" sz="5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32683"/>
                  </a:ext>
                </a:extLst>
              </a:tr>
              <a:tr h="187741">
                <a:tc>
                  <a:txBody>
                    <a:bodyPr/>
                    <a:lstStyle/>
                    <a:p>
                      <a:pPr algn="ctr"/>
                      <a:r>
                        <a:rPr lang="en-IN" sz="5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N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04064"/>
                  </a:ext>
                </a:extLst>
              </a:tr>
              <a:tr h="187741">
                <a:tc>
                  <a:txBody>
                    <a:bodyPr/>
                    <a:lstStyle/>
                    <a:p>
                      <a:pPr algn="ctr"/>
                      <a:r>
                        <a:rPr lang="en-IN" sz="5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47270"/>
                  </a:ext>
                </a:extLst>
              </a:tr>
            </a:tbl>
          </a:graphicData>
        </a:graphic>
      </p:graphicFrame>
      <p:sp>
        <p:nvSpPr>
          <p:cNvPr id="57" name="Rounded Rectangle 56"/>
          <p:cNvSpPr/>
          <p:nvPr/>
        </p:nvSpPr>
        <p:spPr>
          <a:xfrm>
            <a:off x="2261936" y="2743200"/>
            <a:ext cx="1471864" cy="5551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DUT IP</a:t>
            </a:r>
            <a:endParaRPr lang="en-IN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460" y="3960542"/>
            <a:ext cx="1996988" cy="4590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884237" y="3429000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 smtClean="0"/>
              <a:t>Virtual Interface</a:t>
            </a:r>
            <a:endParaRPr lang="en-IN" sz="11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5867400" y="1167064"/>
            <a:ext cx="0" cy="5005136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Donut 69"/>
          <p:cNvSpPr/>
          <p:nvPr/>
        </p:nvSpPr>
        <p:spPr>
          <a:xfrm>
            <a:off x="2366670" y="4876800"/>
            <a:ext cx="1273344" cy="1273344"/>
          </a:xfrm>
          <a:prstGeom prst="donut">
            <a:avLst>
              <a:gd name="adj" fmla="val 199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1" name="Donut 70"/>
          <p:cNvSpPr/>
          <p:nvPr/>
        </p:nvSpPr>
        <p:spPr>
          <a:xfrm>
            <a:off x="8415780" y="4882662"/>
            <a:ext cx="1273344" cy="1273344"/>
          </a:xfrm>
          <a:prstGeom prst="donut">
            <a:avLst>
              <a:gd name="adj" fmla="val 199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98930" y="503785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773902" y="503422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8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Agent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69856" y="1484426"/>
            <a:ext cx="9045744" cy="4763974"/>
            <a:chOff x="1164674" y="1480086"/>
            <a:chExt cx="4939849" cy="43470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/>
            <p:cNvGrpSpPr/>
            <p:nvPr/>
          </p:nvGrpSpPr>
          <p:grpSpPr>
            <a:xfrm>
              <a:off x="1164674" y="1480086"/>
              <a:ext cx="4939849" cy="4347042"/>
              <a:chOff x="1433975" y="929640"/>
              <a:chExt cx="6140033" cy="46558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433975" y="929640"/>
                <a:ext cx="6140033" cy="4655820"/>
                <a:chOff x="1433975" y="929640"/>
                <a:chExt cx="6140033" cy="465582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433975" y="929640"/>
                  <a:ext cx="6140033" cy="46558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561832" y="1321775"/>
                  <a:ext cx="2888828" cy="414938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88179" y="2042422"/>
                  <a:ext cx="738554" cy="43375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669073" y="2157045"/>
                  <a:ext cx="797169" cy="45284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Sequences</a:t>
                  </a:r>
                  <a:endParaRPr lang="en-US" sz="1200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805854" y="1394460"/>
                  <a:ext cx="1354016" cy="39674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975836" y="1450725"/>
                  <a:ext cx="1014048" cy="35470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Configuration Class</a:t>
                  </a:r>
                  <a:endParaRPr lang="en-US" sz="12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973910" y="1928517"/>
                  <a:ext cx="1014049" cy="231085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957320" y="4846118"/>
                  <a:ext cx="1014050" cy="411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Coverage</a:t>
                  </a:r>
                  <a:endParaRPr lang="en-US" sz="12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083575" y="2095518"/>
                  <a:ext cx="757230" cy="56618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Sequencer</a:t>
                  </a:r>
                  <a:endParaRPr lang="en-US" sz="1200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117090" y="2802382"/>
                  <a:ext cx="723715" cy="56202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Driver</a:t>
                  </a:r>
                  <a:endParaRPr lang="en-US" sz="1200" dirty="0"/>
                </a:p>
              </p:txBody>
            </p:sp>
            <p:cxnSp>
              <p:nvCxnSpPr>
                <p:cNvPr id="20" name="Elbow Connector 19"/>
                <p:cNvCxnSpPr>
                  <a:stCxn id="13" idx="2"/>
                  <a:endCxn id="23" idx="1"/>
                </p:cNvCxnSpPr>
                <p:nvPr/>
              </p:nvCxnSpPr>
              <p:spPr>
                <a:xfrm rot="16200000" flipH="1">
                  <a:off x="2116640" y="2560907"/>
                  <a:ext cx="656660" cy="754624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Left-Right Arrow 21"/>
                <p:cNvSpPr/>
                <p:nvPr/>
              </p:nvSpPr>
              <p:spPr>
                <a:xfrm>
                  <a:off x="5086673" y="3035250"/>
                  <a:ext cx="468740" cy="318868"/>
                </a:xfrm>
                <a:prstGeom prst="left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822283" y="2918148"/>
                  <a:ext cx="873371" cy="69680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Virtual Sequencer (Target VE)</a:t>
                  </a:r>
                  <a:endParaRPr lang="en-US" sz="1200" dirty="0"/>
                </a:p>
              </p:txBody>
            </p:sp>
            <p:sp>
              <p:nvSpPr>
                <p:cNvPr id="24" name="Left-Right Arrow 23"/>
                <p:cNvSpPr/>
                <p:nvPr/>
              </p:nvSpPr>
              <p:spPr>
                <a:xfrm>
                  <a:off x="5817983" y="3030689"/>
                  <a:ext cx="494138" cy="318905"/>
                </a:xfrm>
                <a:prstGeom prst="left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307227" y="2609889"/>
                  <a:ext cx="1151735" cy="116963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DUT </a:t>
                  </a:r>
                </a:p>
                <a:p>
                  <a:pPr algn="ctr"/>
                  <a:r>
                    <a:rPr lang="en-US" sz="1600" dirty="0" smtClean="0"/>
                    <a:t>Memory </a:t>
                  </a:r>
                  <a:endParaRPr lang="en-US" sz="1600" dirty="0"/>
                </a:p>
              </p:txBody>
            </p:sp>
            <p:cxnSp>
              <p:nvCxnSpPr>
                <p:cNvPr id="26" name="Elbow Connector 25"/>
                <p:cNvCxnSpPr>
                  <a:stCxn id="23" idx="0"/>
                  <a:endCxn id="18" idx="1"/>
                </p:cNvCxnSpPr>
                <p:nvPr/>
              </p:nvCxnSpPr>
              <p:spPr>
                <a:xfrm rot="5400000" flipH="1" flipV="1">
                  <a:off x="3401504" y="2236077"/>
                  <a:ext cx="539535" cy="824607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2497609" y="1336426"/>
                  <a:ext cx="1385114" cy="240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CONFIG_ERRINJ_AGENT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117090" y="3599670"/>
                <a:ext cx="723715" cy="5620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 smtClean="0"/>
                  <a:t>Monitor</a:t>
                </a:r>
                <a:endParaRPr lang="en-US" sz="12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56709" y="4342854"/>
                <a:ext cx="1014050" cy="411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 smtClean="0"/>
                  <a:t>Scoreboard</a:t>
                </a:r>
                <a:endParaRPr lang="en-US" sz="12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241820" y="1539616"/>
              <a:ext cx="4696253" cy="252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TB_TOP (Existing Memory Controller/</a:t>
              </a:r>
              <a:r>
                <a:rPr lang="en-US" sz="1200" dirty="0" err="1" smtClean="0"/>
                <a:t>SoC</a:t>
              </a:r>
              <a:r>
                <a:rPr lang="en-US" sz="1200" dirty="0" smtClean="0"/>
                <a:t>/</a:t>
              </a:r>
              <a:r>
                <a:rPr lang="en-US" sz="1200" dirty="0" err="1" smtClean="0"/>
                <a:t>StandAlone</a:t>
              </a:r>
              <a:r>
                <a:rPr lang="en-US" sz="1200" dirty="0" smtClean="0"/>
                <a:t> Memory)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30" name="Rectangle 29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Chevron 30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A8BD5CA-923E-43E9-9A3C-B69B1217FE96}"/>
              </a:ext>
            </a:extLst>
          </p:cNvPr>
          <p:cNvSpPr/>
          <p:nvPr/>
        </p:nvSpPr>
        <p:spPr>
          <a:xfrm>
            <a:off x="7543960" y="2385895"/>
            <a:ext cx="392342" cy="29794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Virtual Interface</a:t>
            </a:r>
            <a:endParaRPr lang="en-IN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5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066800"/>
            <a:ext cx="4179498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8" y="308032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Configurable Parameters and Patterns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3410286"/>
              </p:ext>
            </p:extLst>
          </p:nvPr>
        </p:nvGraphicFramePr>
        <p:xfrm>
          <a:off x="-304800" y="1434862"/>
          <a:ext cx="838200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47505335"/>
              </p:ext>
            </p:extLst>
          </p:nvPr>
        </p:nvGraphicFramePr>
        <p:xfrm>
          <a:off x="8012502" y="1905000"/>
          <a:ext cx="3657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968544" y="533400"/>
            <a:ext cx="4092744" cy="715962"/>
            <a:chOff x="0" y="1347536"/>
            <a:chExt cx="4092744" cy="715962"/>
          </a:xfrm>
        </p:grpSpPr>
        <p:sp>
          <p:nvSpPr>
            <p:cNvPr id="10" name="Rectangle 9"/>
            <p:cNvSpPr/>
            <p:nvPr/>
          </p:nvSpPr>
          <p:spPr>
            <a:xfrm>
              <a:off x="0" y="1417638"/>
              <a:ext cx="3429000" cy="5635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Chevron 10"/>
            <p:cNvSpPr/>
            <p:nvPr/>
          </p:nvSpPr>
          <p:spPr>
            <a:xfrm>
              <a:off x="2057400" y="1417638"/>
              <a:ext cx="304800" cy="56356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2438400" y="1417638"/>
              <a:ext cx="304800" cy="56356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2819400" y="1417638"/>
              <a:ext cx="304800" cy="56356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230480" y="1417638"/>
              <a:ext cx="381000" cy="563562"/>
            </a:xfrm>
            <a:prstGeom prst="chevron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3471112" y="1381542"/>
              <a:ext cx="381000" cy="6397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711744" y="1347536"/>
              <a:ext cx="381000" cy="7159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5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CAD78-C6F6-407D-A9D5-329355F07703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Widescreen</PresentationFormat>
  <Paragraphs>225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Malgun Gothic</vt:lpstr>
      <vt:lpstr>Arial</vt:lpstr>
      <vt:lpstr>Calibri</vt:lpstr>
      <vt:lpstr>Times New Roman</vt:lpstr>
      <vt:lpstr>Wingdings</vt:lpstr>
      <vt:lpstr>Office Theme</vt:lpstr>
      <vt:lpstr>PowerPoint Presentation</vt:lpstr>
      <vt:lpstr>Agenda</vt:lpstr>
      <vt:lpstr>Motivation</vt:lpstr>
      <vt:lpstr>On-Chip Memories </vt:lpstr>
      <vt:lpstr>Error Detection and Correction </vt:lpstr>
      <vt:lpstr>Existing Methodologies</vt:lpstr>
      <vt:lpstr>Proposed Agent </vt:lpstr>
      <vt:lpstr>Proposed Agent </vt:lpstr>
      <vt:lpstr>Configurable Parameters and Patterns</vt:lpstr>
      <vt:lpstr>Agent in action </vt:lpstr>
      <vt:lpstr>Results </vt:lpstr>
      <vt:lpstr>Results</vt:lpstr>
      <vt:lpstr>Conclusion &amp; Future Ahead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2022-08-22T09:33:46Z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</Properties>
</file>